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8" r:id="rId4"/>
    <p:sldMasterId id="2147483679" r:id="rId5"/>
    <p:sldMasterId id="2147483690" r:id="rId6"/>
    <p:sldMasterId id="2147483702" r:id="rId7"/>
    <p:sldMasterId id="2147483713" r:id="rId8"/>
  </p:sldMasterIdLst>
  <p:notesMasterIdLst>
    <p:notesMasterId r:id="rId10"/>
  </p:notesMasterIdLst>
  <p:handoutMasterIdLst>
    <p:handoutMasterId r:id="rId41"/>
  </p:handoutMasterIdLst>
  <p:sldIdLst>
    <p:sldId id="820" r:id="rId9"/>
    <p:sldId id="822" r:id="rId11"/>
    <p:sldId id="866" r:id="rId12"/>
    <p:sldId id="859" r:id="rId13"/>
    <p:sldId id="920" r:id="rId14"/>
    <p:sldId id="918" r:id="rId15"/>
    <p:sldId id="912" r:id="rId16"/>
    <p:sldId id="867" r:id="rId17"/>
    <p:sldId id="860" r:id="rId18"/>
    <p:sldId id="862" r:id="rId19"/>
    <p:sldId id="863" r:id="rId20"/>
    <p:sldId id="864" r:id="rId21"/>
    <p:sldId id="868" r:id="rId22"/>
    <p:sldId id="865" r:id="rId23"/>
    <p:sldId id="869" r:id="rId24"/>
    <p:sldId id="871" r:id="rId25"/>
    <p:sldId id="872" r:id="rId26"/>
    <p:sldId id="873" r:id="rId27"/>
    <p:sldId id="874" r:id="rId28"/>
    <p:sldId id="875" r:id="rId29"/>
    <p:sldId id="877" r:id="rId30"/>
    <p:sldId id="878" r:id="rId31"/>
    <p:sldId id="879" r:id="rId32"/>
    <p:sldId id="880" r:id="rId33"/>
    <p:sldId id="881" r:id="rId34"/>
    <p:sldId id="882" r:id="rId35"/>
    <p:sldId id="883" r:id="rId36"/>
    <p:sldId id="885" r:id="rId37"/>
    <p:sldId id="886" r:id="rId38"/>
    <p:sldId id="888" r:id="rId39"/>
    <p:sldId id="532" r:id="rId40"/>
  </p:sldIdLst>
  <p:sldSz cx="9144000" cy="5143500" type="screen16x9"/>
  <p:notesSz cx="6858000" cy="9144000"/>
  <p:defaultTextStyle>
    <a:defPPr>
      <a:defRPr lang="zh-CN"/>
    </a:defPPr>
    <a:lvl1pPr marL="0" lvl="0" indent="0" algn="l" defTabSz="67564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 Light" panose="020F0302020204030204" charset="-122"/>
        <a:ea typeface="微软雅黑 Light" charset="-122"/>
        <a:cs typeface="+mn-cs"/>
      </a:defRPr>
    </a:lvl1pPr>
    <a:lvl2pPr marL="333375" lvl="1" indent="107950" algn="l" defTabSz="67564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 Light" panose="020F0302020204030204" charset="-122"/>
        <a:ea typeface="微软雅黑 Light" charset="-122"/>
        <a:cs typeface="+mn-cs"/>
      </a:defRPr>
    </a:lvl2pPr>
    <a:lvl3pPr marL="676275" lvl="2" indent="222250" algn="l" defTabSz="67564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 Light" panose="020F0302020204030204" charset="-122"/>
        <a:ea typeface="微软雅黑 Light" charset="-122"/>
        <a:cs typeface="+mn-cs"/>
      </a:defRPr>
    </a:lvl3pPr>
    <a:lvl4pPr marL="1017905" lvl="3" indent="336550" algn="l" defTabSz="67564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 Light" panose="020F0302020204030204" charset="-122"/>
        <a:ea typeface="微软雅黑 Light" charset="-122"/>
        <a:cs typeface="+mn-cs"/>
      </a:defRPr>
    </a:lvl4pPr>
    <a:lvl5pPr marL="1360170" lvl="4" indent="450850" algn="l" defTabSz="67564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 Light" panose="020F0302020204030204" charset="-122"/>
        <a:ea typeface="微软雅黑 Light" charset="-122"/>
        <a:cs typeface="+mn-cs"/>
      </a:defRPr>
    </a:lvl5pPr>
    <a:lvl6pPr marL="2285365" lvl="5" indent="450850" algn="l" defTabSz="67564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 Light" panose="020F0302020204030204" charset="-122"/>
        <a:ea typeface="微软雅黑 Light" charset="-122"/>
        <a:cs typeface="+mn-cs"/>
      </a:defRPr>
    </a:lvl6pPr>
    <a:lvl7pPr marL="2742565" lvl="6" indent="450850" algn="l" defTabSz="67564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 Light" panose="020F0302020204030204" charset="-122"/>
        <a:ea typeface="微软雅黑 Light" charset="-122"/>
        <a:cs typeface="+mn-cs"/>
      </a:defRPr>
    </a:lvl7pPr>
    <a:lvl8pPr marL="3199765" lvl="7" indent="450850" algn="l" defTabSz="67564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 Light" panose="020F0302020204030204" charset="-122"/>
        <a:ea typeface="微软雅黑 Light" charset="-122"/>
        <a:cs typeface="+mn-cs"/>
      </a:defRPr>
    </a:lvl8pPr>
    <a:lvl9pPr marL="3656330" lvl="8" indent="450850" algn="l" defTabSz="67564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 Light" panose="020F0302020204030204" charset="-122"/>
        <a:ea typeface="微软雅黑 Light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A3D"/>
    <a:srgbClr val="F8DB80"/>
    <a:srgbClr val="333F50"/>
    <a:srgbClr val="212A34"/>
    <a:srgbClr val="232234"/>
    <a:srgbClr val="ED4E8C"/>
    <a:srgbClr val="FF8FBB"/>
    <a:srgbClr val="E5B82F"/>
    <a:srgbClr val="122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51" d="100"/>
          <a:sy n="151" d="100"/>
        </p:scale>
        <p:origin x="-128" y="-112"/>
      </p:cViewPr>
      <p:guideLst>
        <p:guide orient="horz" pos="3068"/>
        <p:guide orient="horz" pos="175"/>
        <p:guide orient="horz" pos="1609"/>
        <p:guide pos="316"/>
        <p:guide pos="2880"/>
        <p:guide pos="5475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165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defTabSz="684530"/>
            <a:endParaRPr lang="zh-CN" altLang="en-US" sz="120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165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defTabSz="684530"/>
            <a:fld id="{9A0DB2DC-4C9A-4742-B13C-FB6460FD3503}" type="slidenum">
              <a:rPr lang="zh-CN" altLang="en-US" sz="1200" dirty="0">
                <a:latin typeface="Calibri" panose="020F0502020204030204" pitchFamily="2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165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defTabSz="684530"/>
            <a:endParaRPr lang="zh-CN" altLang="en-US" sz="120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0424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165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defTabSz="684530"/>
            <a:fld id="{9A0DB2DC-4C9A-4742-B13C-FB6460FD3503}" type="slidenum">
              <a:rPr lang="zh-CN" altLang="en-US" sz="1200" dirty="0">
                <a:latin typeface="Calibri" panose="020F0502020204030204" pitchFamily="2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03605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48945" algn="l" defTabSz="903605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04240" algn="l" defTabSz="903605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60805" algn="l" defTabSz="903605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16100" algn="l" defTabSz="903605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78380" algn="l" defTabSz="9105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310" algn="l" defTabSz="9105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240" algn="l" defTabSz="9105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900" algn="l" defTabSz="9105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22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  <a:p>
            <a:pPr lvl="0">
              <a:spcBef>
                <a:spcPct val="0"/>
              </a:spcBef>
            </a:pPr>
            <a:endParaRPr lang="zh-CN" altLang="en-US" dirty="0"/>
          </a:p>
          <a:p>
            <a:pPr lvl="0">
              <a:spcBef>
                <a:spcPct val="0"/>
              </a:spcBef>
            </a:pPr>
            <a:endParaRPr lang="zh-CN" altLang="en-US" dirty="0"/>
          </a:p>
          <a:p>
            <a:pPr lvl="0">
              <a:spcBef>
                <a:spcPct val="0"/>
              </a:spcBef>
            </a:pP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235523" name="幻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684530"/>
            <a:fld id="{9A0DB2DC-4C9A-4742-B13C-FB6460FD3503}" type="slidenum">
              <a:rPr lang="zh-CN" altLang="en-US" sz="1200" dirty="0">
                <a:latin typeface="Calibri" panose="020F0502020204030204" pitchFamily="2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9" tIns="34169" rIns="68319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9" tIns="34169" rIns="68319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11945907">
            <a:off x="812801" y="-798512"/>
            <a:ext cx="3713163" cy="762952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9" tIns="34169" rIns="68319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8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6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2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4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42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30" indent="0">
              <a:buNone/>
              <a:defRPr sz="2000" b="1"/>
            </a:lvl2pPr>
            <a:lvl3pPr marL="911860" indent="0">
              <a:buNone/>
              <a:defRPr sz="1800" b="1"/>
            </a:lvl3pPr>
            <a:lvl4pPr marL="1366520" indent="0">
              <a:buNone/>
              <a:defRPr sz="1600" b="1"/>
            </a:lvl4pPr>
            <a:lvl5pPr marL="1822450" indent="0">
              <a:buNone/>
              <a:defRPr sz="1600" b="1"/>
            </a:lvl5pPr>
            <a:lvl6pPr marL="2278380" indent="0">
              <a:buNone/>
              <a:defRPr sz="1600" b="1"/>
            </a:lvl6pPr>
            <a:lvl7pPr marL="2734310" indent="0">
              <a:buNone/>
              <a:defRPr sz="1600" b="1"/>
            </a:lvl7pPr>
            <a:lvl8pPr marL="3190240" indent="0">
              <a:buNone/>
              <a:defRPr sz="1600" b="1"/>
            </a:lvl8pPr>
            <a:lvl9pPr marL="36449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42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30" indent="0">
              <a:buNone/>
              <a:defRPr sz="2000" b="1"/>
            </a:lvl2pPr>
            <a:lvl3pPr marL="911860" indent="0">
              <a:buNone/>
              <a:defRPr sz="1800" b="1"/>
            </a:lvl3pPr>
            <a:lvl4pPr marL="1366520" indent="0">
              <a:buNone/>
              <a:defRPr sz="1600" b="1"/>
            </a:lvl4pPr>
            <a:lvl5pPr marL="1822450" indent="0">
              <a:buNone/>
              <a:defRPr sz="1600" b="1"/>
            </a:lvl5pPr>
            <a:lvl6pPr marL="2278380" indent="0">
              <a:buNone/>
              <a:defRPr sz="1600" b="1"/>
            </a:lvl6pPr>
            <a:lvl7pPr marL="2734310" indent="0">
              <a:buNone/>
              <a:defRPr sz="1600" b="1"/>
            </a:lvl7pPr>
            <a:lvl8pPr marL="3190240" indent="0">
              <a:buNone/>
              <a:defRPr sz="1600" b="1"/>
            </a:lvl8pPr>
            <a:lvl9pPr marL="36449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37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497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372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5930" indent="0">
              <a:buNone/>
              <a:defRPr sz="1400"/>
            </a:lvl2pPr>
            <a:lvl3pPr marL="911860" indent="0">
              <a:buNone/>
              <a:defRPr sz="1200"/>
            </a:lvl3pPr>
            <a:lvl4pPr marL="1366520" indent="0">
              <a:buNone/>
              <a:defRPr sz="1000"/>
            </a:lvl4pPr>
            <a:lvl5pPr marL="1822450" indent="0">
              <a:buNone/>
              <a:defRPr sz="1000"/>
            </a:lvl5pPr>
            <a:lvl6pPr marL="2278380" indent="0">
              <a:buNone/>
              <a:defRPr sz="1000"/>
            </a:lvl6pPr>
            <a:lvl7pPr marL="2734310" indent="0">
              <a:buNone/>
              <a:defRPr sz="1000"/>
            </a:lvl7pPr>
            <a:lvl8pPr marL="3190240" indent="0">
              <a:buNone/>
              <a:defRPr sz="1000"/>
            </a:lvl8pPr>
            <a:lvl9pPr marL="36449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37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497"/>
            <a:ext cx="4629150" cy="3654425"/>
          </a:xfrm>
        </p:spPr>
        <p:txBody>
          <a:bodyPr vert="horz" wrap="square" lIns="91172" tIns="45586" rIns="91172" bIns="45586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5930" indent="0">
              <a:buNone/>
              <a:defRPr sz="2800"/>
            </a:lvl2pPr>
            <a:lvl3pPr marL="911860" indent="0">
              <a:buNone/>
              <a:defRPr sz="2400"/>
            </a:lvl3pPr>
            <a:lvl4pPr marL="1366520" indent="0">
              <a:buNone/>
              <a:defRPr sz="2000"/>
            </a:lvl4pPr>
            <a:lvl5pPr marL="1822450" indent="0">
              <a:buNone/>
              <a:defRPr sz="2000"/>
            </a:lvl5pPr>
            <a:lvl6pPr marL="2278380" indent="0">
              <a:buNone/>
              <a:defRPr sz="2000"/>
            </a:lvl6pPr>
            <a:lvl7pPr marL="2734310" indent="0">
              <a:buNone/>
              <a:defRPr sz="2000"/>
            </a:lvl7pPr>
            <a:lvl8pPr marL="3190240" indent="0">
              <a:buNone/>
              <a:defRPr sz="2000"/>
            </a:lvl8pPr>
            <a:lvl9pPr marL="3644900" indent="0">
              <a:buNone/>
              <a:defRPr sz="2000"/>
            </a:lvl9pPr>
          </a:lstStyle>
          <a:p>
            <a:pPr marL="0" marR="0" lvl="0" indent="0" algn="l" defTabSz="90360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372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5930" indent="0">
              <a:buNone/>
              <a:defRPr sz="1400"/>
            </a:lvl2pPr>
            <a:lvl3pPr marL="911860" indent="0">
              <a:buNone/>
              <a:defRPr sz="1200"/>
            </a:lvl3pPr>
            <a:lvl4pPr marL="1366520" indent="0">
              <a:buNone/>
              <a:defRPr sz="1000"/>
            </a:lvl4pPr>
            <a:lvl5pPr marL="1822450" indent="0">
              <a:buNone/>
              <a:defRPr sz="1000"/>
            </a:lvl5pPr>
            <a:lvl6pPr marL="2278380" indent="0">
              <a:buNone/>
              <a:defRPr sz="1000"/>
            </a:lvl6pPr>
            <a:lvl7pPr marL="2734310" indent="0">
              <a:buNone/>
              <a:defRPr sz="1000"/>
            </a:lvl7pPr>
            <a:lvl8pPr marL="3190240" indent="0">
              <a:buNone/>
              <a:defRPr sz="1000"/>
            </a:lvl8pPr>
            <a:lvl9pPr marL="36449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4772"/>
            <a:ext cx="1971675" cy="4357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4772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630" indent="0" algn="ctr">
              <a:buNone/>
              <a:defRPr sz="1500"/>
            </a:lvl2pPr>
            <a:lvl3pPr marL="683895" indent="0" algn="ctr">
              <a:buNone/>
              <a:defRPr sz="1400"/>
            </a:lvl3pPr>
            <a:lvl4pPr marL="1025525" indent="0" algn="ctr">
              <a:buNone/>
              <a:defRPr sz="1200"/>
            </a:lvl4pPr>
            <a:lvl5pPr marL="1366520" indent="0" algn="ctr">
              <a:buNone/>
              <a:defRPr sz="1200"/>
            </a:lvl5pPr>
            <a:lvl6pPr marL="1708785" indent="0" algn="ctr">
              <a:buNone/>
              <a:defRPr sz="1200"/>
            </a:lvl6pPr>
            <a:lvl7pPr marL="2050415" indent="0" algn="ctr">
              <a:buNone/>
              <a:defRPr sz="1200"/>
            </a:lvl7pPr>
            <a:lvl8pPr marL="2392045" indent="0" algn="ctr">
              <a:buNone/>
              <a:defRPr sz="1200"/>
            </a:lvl8pPr>
            <a:lvl9pPr marL="273431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defTabSz="682625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09" name="组合 6"/>
          <p:cNvGrpSpPr/>
          <p:nvPr userDrawn="1"/>
        </p:nvGrpSpPr>
        <p:grpSpPr>
          <a:xfrm>
            <a:off x="338139" y="184150"/>
            <a:ext cx="527050" cy="484188"/>
            <a:chOff x="1417110" y="1933669"/>
            <a:chExt cx="1827515" cy="1676757"/>
          </a:xfrm>
        </p:grpSpPr>
        <p:sp>
          <p:nvSpPr>
            <p:cNvPr id="7" name="椭圆 6"/>
            <p:cNvSpPr/>
            <p:nvPr/>
          </p:nvSpPr>
          <p:spPr>
            <a:xfrm>
              <a:off x="1494174" y="1933669"/>
              <a:ext cx="167338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4310" name="组合 18"/>
          <p:cNvGrpSpPr/>
          <p:nvPr userDrawn="1"/>
        </p:nvGrpSpPr>
        <p:grpSpPr>
          <a:xfrm>
            <a:off x="4327530" y="4992688"/>
            <a:ext cx="519113" cy="93662"/>
            <a:chOff x="3510366" y="-2733"/>
            <a:chExt cx="1300959" cy="237042"/>
          </a:xfrm>
        </p:grpSpPr>
        <p:sp>
          <p:nvSpPr>
            <p:cNvPr id="14" name="椭圆 13"/>
            <p:cNvSpPr/>
            <p:nvPr/>
          </p:nvSpPr>
          <p:spPr>
            <a:xfrm>
              <a:off x="3510366" y="-2733"/>
              <a:ext cx="238708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864451" y="-2733"/>
              <a:ext cx="238708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218533" y="-2733"/>
              <a:ext cx="238708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572617" y="-2733"/>
              <a:ext cx="238708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 rot="11945907">
            <a:off x="812801" y="-798512"/>
            <a:ext cx="3713163" cy="762952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00299" y="0"/>
            <a:ext cx="68437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grpSp>
        <p:nvGrpSpPr>
          <p:cNvPr id="374788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3067051" y="0"/>
              <a:ext cx="912494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2" charset="-122"/>
                <a:cs typeface="+mn-cs"/>
              </a:endParaRPr>
            </a:p>
          </p:txBody>
        </p:sp>
        <p:sp>
          <p:nvSpPr>
            <p:cNvPr id="11" name="流程图: 手动输入 11"/>
            <p:cNvSpPr/>
            <p:nvPr/>
          </p:nvSpPr>
          <p:spPr>
            <a:xfrm>
              <a:off x="0" y="0"/>
              <a:ext cx="3067051" cy="685800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2" charset="-122"/>
                <a:cs typeface="+mn-cs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 rot="11945907">
            <a:off x="812801" y="-798512"/>
            <a:ext cx="3713163" cy="762952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10" name="流程图: 手动输入 12"/>
          <p:cNvSpPr/>
          <p:nvPr/>
        </p:nvSpPr>
        <p:spPr>
          <a:xfrm rot="5400000" flipH="1">
            <a:off x="-271462" y="785813"/>
            <a:ext cx="5143500" cy="3571875"/>
          </a:xfrm>
          <a:prstGeom prst="flowChartManualInpu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11" name="流程图: 手动输入 13"/>
          <p:cNvSpPr/>
          <p:nvPr/>
        </p:nvSpPr>
        <p:spPr>
          <a:xfrm rot="5400000" flipH="1">
            <a:off x="-785812" y="785813"/>
            <a:ext cx="5143500" cy="3571875"/>
          </a:xfrm>
          <a:prstGeom prst="flowChartManualInpu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12" name="流程图: 手动输入 14"/>
          <p:cNvSpPr/>
          <p:nvPr/>
        </p:nvSpPr>
        <p:spPr>
          <a:xfrm rot="5400000" flipH="1">
            <a:off x="-1000125" y="785813"/>
            <a:ext cx="5143500" cy="357187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 rot="11945907">
            <a:off x="812801" y="-798512"/>
            <a:ext cx="3713163" cy="762952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0" y="0"/>
            <a:ext cx="9144000" cy="5143500"/>
          </a:xfrm>
          <a:prstGeom prst="parallelogram">
            <a:avLst>
              <a:gd name="adj" fmla="val 53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169" rIns="68321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图片 6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4688" y="1890713"/>
            <a:ext cx="2382837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16286" y="2805120"/>
            <a:ext cx="2468563" cy="225425"/>
          </a:xfrm>
          <a:prstGeom prst="rect">
            <a:avLst/>
          </a:prstGeom>
          <a:noFill/>
          <a:ln>
            <a:noFill/>
          </a:ln>
        </p:spPr>
        <p:txBody>
          <a:bodyPr wrap="none" lIns="68321" tIns="34169" rIns="68321" bIns="34169">
            <a:spAutoFit/>
          </a:bodyPr>
          <a:lstStyle/>
          <a:p>
            <a:pPr lvl="0" algn="ctr" defTabSz="680720"/>
            <a:r>
              <a:rPr lang="zh-CN" altLang="en-US" sz="1000" dirty="0">
                <a:solidFill>
                  <a:srgbClr val="404040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点击</a:t>
            </a:r>
            <a:r>
              <a:rPr lang="en-US" altLang="zh-CN" sz="1000" dirty="0">
                <a:solidFill>
                  <a:srgbClr val="404040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Logo</a:t>
            </a:r>
            <a:r>
              <a:rPr lang="zh-CN" altLang="en-US" sz="1000" dirty="0">
                <a:solidFill>
                  <a:srgbClr val="404040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获取更多优质模板（放映模式）</a:t>
            </a:r>
            <a:endParaRPr lang="zh-CN" altLang="en-US" sz="1000" dirty="0">
              <a:solidFill>
                <a:srgbClr val="404040"/>
              </a:solidFill>
              <a:latin typeface="Calibri" panose="020F0502020204030204" pitchFamily="2" charset="0"/>
              <a:ea typeface="微软雅黑" panose="020B0503020204020204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02"/>
            <a:ext cx="4629150" cy="3655219"/>
          </a:xfrm>
        </p:spPr>
        <p:txBody>
          <a:bodyPr vert="horz" wrap="square" lIns="68321" tIns="34169" rIns="68321" bIns="34169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1630" indent="0">
              <a:buNone/>
              <a:defRPr sz="2100"/>
            </a:lvl2pPr>
            <a:lvl3pPr marL="683895" indent="0">
              <a:buNone/>
              <a:defRPr sz="1800"/>
            </a:lvl3pPr>
            <a:lvl4pPr marL="1025525" indent="0">
              <a:buNone/>
              <a:defRPr sz="1500"/>
            </a:lvl4pPr>
            <a:lvl5pPr marL="1366520" indent="0">
              <a:buNone/>
              <a:defRPr sz="1500"/>
            </a:lvl5pPr>
            <a:lvl6pPr marL="1708785" indent="0">
              <a:buNone/>
              <a:defRPr sz="1500"/>
            </a:lvl6pPr>
            <a:lvl7pPr marL="2050415" indent="0">
              <a:buNone/>
              <a:defRPr sz="1500"/>
            </a:lvl7pPr>
            <a:lvl8pPr marL="2392045" indent="0">
              <a:buNone/>
              <a:defRPr sz="1500"/>
            </a:lvl8pPr>
            <a:lvl9pPr marL="2734310" indent="0">
              <a:buNone/>
              <a:defRPr sz="1500"/>
            </a:lvl9pPr>
          </a:lstStyle>
          <a:p>
            <a:pPr marL="0" marR="0" lvl="0" indent="0" algn="l" defTabSz="67691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5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630" indent="0">
              <a:buNone/>
              <a:defRPr sz="1100"/>
            </a:lvl2pPr>
            <a:lvl3pPr marL="683895" indent="0">
              <a:buNone/>
              <a:defRPr sz="900"/>
            </a:lvl3pPr>
            <a:lvl4pPr marL="1025525" indent="0">
              <a:buNone/>
              <a:defRPr sz="800"/>
            </a:lvl4pPr>
            <a:lvl5pPr marL="1366520" indent="0">
              <a:buNone/>
              <a:defRPr sz="800"/>
            </a:lvl5pPr>
            <a:lvl6pPr marL="1708785" indent="0">
              <a:buNone/>
              <a:defRPr sz="800"/>
            </a:lvl6pPr>
            <a:lvl7pPr marL="2050415" indent="0">
              <a:buNone/>
              <a:defRPr sz="800"/>
            </a:lvl7pPr>
            <a:lvl8pPr marL="2392045" indent="0">
              <a:buNone/>
              <a:defRPr sz="800"/>
            </a:lvl8pPr>
            <a:lvl9pPr marL="273431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defTabSz="682625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defTabSz="682625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977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397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defTabSz="682625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630" indent="0" algn="ctr">
              <a:buNone/>
              <a:defRPr sz="1500"/>
            </a:lvl2pPr>
            <a:lvl3pPr marL="683895" indent="0" algn="ctr">
              <a:buNone/>
              <a:defRPr sz="1400"/>
            </a:lvl3pPr>
            <a:lvl4pPr marL="1025525" indent="0" algn="ctr">
              <a:buNone/>
              <a:defRPr sz="1200"/>
            </a:lvl4pPr>
            <a:lvl5pPr marL="1367155" indent="0" algn="ctr">
              <a:buNone/>
              <a:defRPr sz="1200"/>
            </a:lvl5pPr>
            <a:lvl6pPr marL="1708785" indent="0" algn="ctr">
              <a:buNone/>
              <a:defRPr sz="1200"/>
            </a:lvl6pPr>
            <a:lvl7pPr marL="2050415" indent="0" algn="ctr">
              <a:buNone/>
              <a:defRPr sz="1200"/>
            </a:lvl7pPr>
            <a:lvl8pPr marL="2392680" indent="0" algn="ctr">
              <a:buNone/>
              <a:defRPr sz="1200"/>
            </a:lvl8pPr>
            <a:lvl9pPr marL="273431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>
            <a:lvl1pPr defTabSz="682625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3" name="组合 6"/>
          <p:cNvGrpSpPr/>
          <p:nvPr userDrawn="1"/>
        </p:nvGrpSpPr>
        <p:grpSpPr>
          <a:xfrm>
            <a:off x="338139" y="184150"/>
            <a:ext cx="527050" cy="484188"/>
            <a:chOff x="1417110" y="1933669"/>
            <a:chExt cx="1827515" cy="1676757"/>
          </a:xfrm>
        </p:grpSpPr>
        <p:sp>
          <p:nvSpPr>
            <p:cNvPr id="7" name="椭圆 6"/>
            <p:cNvSpPr/>
            <p:nvPr/>
          </p:nvSpPr>
          <p:spPr>
            <a:xfrm>
              <a:off x="1494174" y="1933669"/>
              <a:ext cx="167338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5334" name="组合 17"/>
          <p:cNvGrpSpPr/>
          <p:nvPr userDrawn="1"/>
        </p:nvGrpSpPr>
        <p:grpSpPr>
          <a:xfrm>
            <a:off x="4327530" y="4992688"/>
            <a:ext cx="519113" cy="93662"/>
            <a:chOff x="3510366" y="-2733"/>
            <a:chExt cx="1300959" cy="237042"/>
          </a:xfrm>
        </p:grpSpPr>
        <p:sp>
          <p:nvSpPr>
            <p:cNvPr id="14" name="椭圆 13"/>
            <p:cNvSpPr/>
            <p:nvPr/>
          </p:nvSpPr>
          <p:spPr>
            <a:xfrm>
              <a:off x="3510366" y="-2733"/>
              <a:ext cx="238708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864451" y="-2733"/>
              <a:ext cx="238708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218533" y="-2733"/>
              <a:ext cx="238708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572617" y="-2733"/>
              <a:ext cx="238708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7524" y="1088314"/>
            <a:ext cx="8499413" cy="2734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2" tIns="45586" rIns="91172" bIns="45586"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163195" marR="0" lvl="0" indent="-163195" algn="l" defTabSz="67691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 rot="11945907">
            <a:off x="812801" y="-798512"/>
            <a:ext cx="3713163" cy="762952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00299" y="0"/>
            <a:ext cx="68437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grpSp>
        <p:nvGrpSpPr>
          <p:cNvPr id="385028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3067051" y="0"/>
              <a:ext cx="912494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2" charset="-122"/>
                <a:cs typeface="+mn-cs"/>
              </a:endParaRPr>
            </a:p>
          </p:txBody>
        </p:sp>
        <p:sp>
          <p:nvSpPr>
            <p:cNvPr id="11" name="流程图: 手动输入 11"/>
            <p:cNvSpPr/>
            <p:nvPr/>
          </p:nvSpPr>
          <p:spPr>
            <a:xfrm>
              <a:off x="0" y="0"/>
              <a:ext cx="3067051" cy="685800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2" charset="-122"/>
                <a:cs typeface="+mn-cs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 rot="11945907">
            <a:off x="812801" y="-798512"/>
            <a:ext cx="3713163" cy="762952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10" name="流程图: 手动输入 12"/>
          <p:cNvSpPr/>
          <p:nvPr/>
        </p:nvSpPr>
        <p:spPr>
          <a:xfrm rot="5400000" flipH="1">
            <a:off x="-271462" y="785813"/>
            <a:ext cx="5143500" cy="3571875"/>
          </a:xfrm>
          <a:prstGeom prst="flowChartManualInpu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11" name="流程图: 手动输入 13"/>
          <p:cNvSpPr/>
          <p:nvPr/>
        </p:nvSpPr>
        <p:spPr>
          <a:xfrm rot="5400000" flipH="1">
            <a:off x="-785812" y="785813"/>
            <a:ext cx="5143500" cy="3571875"/>
          </a:xfrm>
          <a:prstGeom prst="flowChartManualInpu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12" name="流程图: 手动输入 14"/>
          <p:cNvSpPr/>
          <p:nvPr/>
        </p:nvSpPr>
        <p:spPr>
          <a:xfrm rot="5400000" flipH="1">
            <a:off x="-1000125" y="785813"/>
            <a:ext cx="5143500" cy="357187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 rot="11945907">
            <a:off x="812801" y="-798512"/>
            <a:ext cx="3713163" cy="762952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0" y="0"/>
            <a:ext cx="9144000" cy="5143500"/>
          </a:xfrm>
          <a:prstGeom prst="parallelogram">
            <a:avLst>
              <a:gd name="adj" fmla="val 53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2" tIns="34169" rIns="68322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图片 6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4688" y="1890713"/>
            <a:ext cx="2382837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16286" y="2805120"/>
            <a:ext cx="2468563" cy="225425"/>
          </a:xfrm>
          <a:prstGeom prst="rect">
            <a:avLst/>
          </a:prstGeom>
          <a:noFill/>
          <a:ln>
            <a:noFill/>
          </a:ln>
        </p:spPr>
        <p:txBody>
          <a:bodyPr wrap="none" lIns="68322" tIns="34169" rIns="68322" bIns="34169">
            <a:spAutoFit/>
          </a:bodyPr>
          <a:lstStyle/>
          <a:p>
            <a:pPr lvl="0" algn="ctr" defTabSz="685165"/>
            <a:r>
              <a:rPr lang="zh-CN" altLang="en-US" sz="1000" dirty="0">
                <a:solidFill>
                  <a:srgbClr val="404040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点击</a:t>
            </a:r>
            <a:r>
              <a:rPr lang="en-US" altLang="zh-CN" sz="1000" dirty="0">
                <a:solidFill>
                  <a:srgbClr val="404040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Logo</a:t>
            </a:r>
            <a:r>
              <a:rPr lang="zh-CN" altLang="en-US" sz="1000" dirty="0">
                <a:solidFill>
                  <a:srgbClr val="404040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获取更多优质模板（放映模式）</a:t>
            </a:r>
            <a:endParaRPr lang="zh-CN" altLang="en-US" sz="1000" dirty="0">
              <a:solidFill>
                <a:srgbClr val="404040"/>
              </a:solidFill>
              <a:latin typeface="Calibri" panose="020F0502020204030204" pitchFamily="2" charset="0"/>
              <a:ea typeface="微软雅黑" panose="020B0503020204020204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01"/>
            <a:ext cx="4629150" cy="3655219"/>
          </a:xfrm>
        </p:spPr>
        <p:txBody>
          <a:bodyPr vert="horz" wrap="square" lIns="68322" tIns="34169" rIns="68322" bIns="34169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1630" indent="0">
              <a:buNone/>
              <a:defRPr sz="2100"/>
            </a:lvl2pPr>
            <a:lvl3pPr marL="683895" indent="0">
              <a:buNone/>
              <a:defRPr sz="1800"/>
            </a:lvl3pPr>
            <a:lvl4pPr marL="1025525" indent="0">
              <a:buNone/>
              <a:defRPr sz="1500"/>
            </a:lvl4pPr>
            <a:lvl5pPr marL="1367155" indent="0">
              <a:buNone/>
              <a:defRPr sz="1500"/>
            </a:lvl5pPr>
            <a:lvl6pPr marL="1708785" indent="0">
              <a:buNone/>
              <a:defRPr sz="1500"/>
            </a:lvl6pPr>
            <a:lvl7pPr marL="2050415" indent="0">
              <a:buNone/>
              <a:defRPr sz="1500"/>
            </a:lvl7pPr>
            <a:lvl8pPr marL="2392680" indent="0">
              <a:buNone/>
              <a:defRPr sz="1500"/>
            </a:lvl8pPr>
            <a:lvl9pPr marL="2734310" indent="0">
              <a:buNone/>
              <a:defRPr sz="1500"/>
            </a:lvl9pPr>
          </a:lstStyle>
          <a:p>
            <a:pPr marL="0" marR="0" lvl="0" indent="0" algn="l" defTabSz="67818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5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630" indent="0">
              <a:buNone/>
              <a:defRPr sz="1100"/>
            </a:lvl2pPr>
            <a:lvl3pPr marL="683895" indent="0">
              <a:buNone/>
              <a:defRPr sz="900"/>
            </a:lvl3pPr>
            <a:lvl4pPr marL="1025525" indent="0">
              <a:buNone/>
              <a:defRPr sz="800"/>
            </a:lvl4pPr>
            <a:lvl5pPr marL="1367155" indent="0">
              <a:buNone/>
              <a:defRPr sz="800"/>
            </a:lvl5pPr>
            <a:lvl6pPr marL="1708785" indent="0">
              <a:buNone/>
              <a:defRPr sz="800"/>
            </a:lvl6pPr>
            <a:lvl7pPr marL="2050415" indent="0">
              <a:buNone/>
              <a:defRPr sz="800"/>
            </a:lvl7pPr>
            <a:lvl8pPr marL="2392680" indent="0">
              <a:buNone/>
              <a:defRPr sz="800"/>
            </a:lvl8pPr>
            <a:lvl9pPr marL="273431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>
            <a:lvl1pPr defTabSz="682625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>
            <a:lvl1pPr defTabSz="682625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976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397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>
            <a:lvl1pPr defTabSz="682625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630" indent="0" algn="ctr">
              <a:buNone/>
              <a:defRPr sz="1500"/>
            </a:lvl2pPr>
            <a:lvl3pPr marL="683895" indent="0" algn="ctr">
              <a:buNone/>
              <a:defRPr sz="1400"/>
            </a:lvl3pPr>
            <a:lvl4pPr marL="1025525" indent="0" algn="ctr">
              <a:buNone/>
              <a:defRPr sz="1200"/>
            </a:lvl4pPr>
            <a:lvl5pPr marL="1367155" indent="0" algn="ctr">
              <a:buNone/>
              <a:defRPr sz="1200"/>
            </a:lvl5pPr>
            <a:lvl6pPr marL="1708785" indent="0" algn="ctr">
              <a:buNone/>
              <a:defRPr sz="1200"/>
            </a:lvl6pPr>
            <a:lvl7pPr marL="2051050" indent="0" algn="ctr">
              <a:buNone/>
              <a:defRPr sz="1200"/>
            </a:lvl7pPr>
            <a:lvl8pPr marL="2392680" indent="0" algn="ctr">
              <a:buNone/>
              <a:defRPr sz="1200"/>
            </a:lvl8pPr>
            <a:lvl9pPr marL="273431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57" name="组合 6"/>
          <p:cNvGrpSpPr/>
          <p:nvPr userDrawn="1"/>
        </p:nvGrpSpPr>
        <p:grpSpPr>
          <a:xfrm>
            <a:off x="338139" y="184150"/>
            <a:ext cx="527050" cy="484188"/>
            <a:chOff x="1417110" y="1933669"/>
            <a:chExt cx="1827515" cy="1676757"/>
          </a:xfrm>
        </p:grpSpPr>
        <p:sp>
          <p:nvSpPr>
            <p:cNvPr id="7" name="椭圆 6"/>
            <p:cNvSpPr/>
            <p:nvPr/>
          </p:nvSpPr>
          <p:spPr>
            <a:xfrm>
              <a:off x="1494174" y="1933669"/>
              <a:ext cx="167338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6358" name="组合 17"/>
          <p:cNvGrpSpPr/>
          <p:nvPr userDrawn="1"/>
        </p:nvGrpSpPr>
        <p:grpSpPr>
          <a:xfrm>
            <a:off x="4327530" y="4992688"/>
            <a:ext cx="519113" cy="93662"/>
            <a:chOff x="3510366" y="-2733"/>
            <a:chExt cx="1300959" cy="237042"/>
          </a:xfrm>
        </p:grpSpPr>
        <p:sp>
          <p:nvSpPr>
            <p:cNvPr id="14" name="椭圆 13"/>
            <p:cNvSpPr/>
            <p:nvPr/>
          </p:nvSpPr>
          <p:spPr>
            <a:xfrm>
              <a:off x="3510366" y="-2733"/>
              <a:ext cx="238708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864451" y="-2733"/>
              <a:ext cx="238708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218533" y="-2733"/>
              <a:ext cx="238708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572617" y="-2733"/>
              <a:ext cx="238708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21592" y="781137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2" tIns="45586" rIns="91172" bIns="45586"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163195" marR="0" lvl="0" indent="-163195" algn="l" defTabSz="67691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25038" y="2328162"/>
            <a:ext cx="1836773" cy="2519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2" tIns="45586" rIns="91172" bIns="45586"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163195" marR="0" lvl="0" indent="-163195" algn="l" defTabSz="67691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5038" y="777552"/>
            <a:ext cx="1836773" cy="14733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2" tIns="45586" rIns="91172" bIns="45586"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163195" marR="0" lvl="0" indent="-163195" algn="l" defTabSz="67691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921592" y="2911151"/>
            <a:ext cx="1836773" cy="1935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2" tIns="45586" rIns="91172" bIns="45586"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163195" marR="0" lvl="0" indent="-163195" algn="l" defTabSz="67691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4124"/>
            <a:ext cx="10107613" cy="2835275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9" name="等腰三角形 8"/>
          <p:cNvSpPr/>
          <p:nvPr/>
        </p:nvSpPr>
        <p:spPr>
          <a:xfrm rot="11945907">
            <a:off x="812801" y="-798512"/>
            <a:ext cx="3713163" cy="762952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4124"/>
            <a:ext cx="10107613" cy="2835275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00299" y="0"/>
            <a:ext cx="68437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4124"/>
            <a:ext cx="10107613" cy="2835275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grpSp>
        <p:nvGrpSpPr>
          <p:cNvPr id="466948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3067051" y="0"/>
              <a:ext cx="912494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2" charset="-122"/>
                <a:cs typeface="+mn-cs"/>
                <a:sym typeface="Chalkduster"/>
              </a:endParaRPr>
            </a:p>
          </p:txBody>
        </p:sp>
        <p:sp>
          <p:nvSpPr>
            <p:cNvPr id="11" name="流程图: 手动输入 11"/>
            <p:cNvSpPr/>
            <p:nvPr/>
          </p:nvSpPr>
          <p:spPr>
            <a:xfrm>
              <a:off x="0" y="0"/>
              <a:ext cx="3067051" cy="685800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2" charset="-122"/>
                <a:cs typeface="+mn-cs"/>
                <a:sym typeface="Chalkduster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4124"/>
            <a:ext cx="10107613" cy="2835275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9" name="等腰三角形 8"/>
          <p:cNvSpPr/>
          <p:nvPr/>
        </p:nvSpPr>
        <p:spPr>
          <a:xfrm rot="11945907">
            <a:off x="812801" y="-798512"/>
            <a:ext cx="3713163" cy="762952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10" name="流程图: 手动输入 12"/>
          <p:cNvSpPr/>
          <p:nvPr/>
        </p:nvSpPr>
        <p:spPr>
          <a:xfrm rot="5400000" flipH="1">
            <a:off x="-271462" y="785813"/>
            <a:ext cx="5143500" cy="3571875"/>
          </a:xfrm>
          <a:prstGeom prst="flowChartManualInpu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11" name="流程图: 手动输入 13"/>
          <p:cNvSpPr/>
          <p:nvPr/>
        </p:nvSpPr>
        <p:spPr>
          <a:xfrm rot="5400000" flipH="1">
            <a:off x="-785812" y="785813"/>
            <a:ext cx="5143500" cy="3571875"/>
          </a:xfrm>
          <a:prstGeom prst="flowChartManualInpu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12" name="流程图: 手动输入 14"/>
          <p:cNvSpPr/>
          <p:nvPr/>
        </p:nvSpPr>
        <p:spPr>
          <a:xfrm rot="5400000" flipH="1">
            <a:off x="-1000125" y="785813"/>
            <a:ext cx="5143500" cy="357187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8" name="平行四边形 7"/>
          <p:cNvSpPr/>
          <p:nvPr/>
        </p:nvSpPr>
        <p:spPr>
          <a:xfrm rot="20778963">
            <a:off x="-485773" y="1154124"/>
            <a:ext cx="10107613" cy="2835275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9" name="等腰三角形 8"/>
          <p:cNvSpPr/>
          <p:nvPr/>
        </p:nvSpPr>
        <p:spPr>
          <a:xfrm rot="11945907">
            <a:off x="812801" y="-798512"/>
            <a:ext cx="3713163" cy="762952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0" y="0"/>
            <a:ext cx="9144000" cy="5143500"/>
          </a:xfrm>
          <a:prstGeom prst="parallelogram">
            <a:avLst>
              <a:gd name="adj" fmla="val 53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4" tIns="34181" rIns="68334" bIns="34181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2" charset="-122"/>
              <a:cs typeface="+mn-cs"/>
              <a:sym typeface="Chalkduster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18" name="图片 6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4699" y="1890713"/>
            <a:ext cx="2384425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16286" y="2805120"/>
            <a:ext cx="2468563" cy="225425"/>
          </a:xfrm>
          <a:prstGeom prst="rect">
            <a:avLst/>
          </a:prstGeom>
          <a:noFill/>
          <a:ln>
            <a:noFill/>
          </a:ln>
        </p:spPr>
        <p:txBody>
          <a:bodyPr wrap="none" lIns="68334" tIns="34181" rIns="68334" bIns="34181">
            <a:spAutoFit/>
          </a:bodyPr>
          <a:lstStyle/>
          <a:p>
            <a:pPr lvl="0" algn="ctr" defTabSz="681990"/>
            <a:r>
              <a:rPr lang="zh-CN" altLang="en-US" sz="1000" dirty="0">
                <a:solidFill>
                  <a:srgbClr val="40404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Chalkduster" pitchFamily="2" charset="0"/>
              </a:rPr>
              <a:t>点击</a:t>
            </a:r>
            <a:r>
              <a:rPr lang="en-US" altLang="zh-CN" sz="1000" dirty="0">
                <a:solidFill>
                  <a:srgbClr val="40404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Chalkduster" pitchFamily="2" charset="0"/>
              </a:rPr>
              <a:t>Logo</a:t>
            </a:r>
            <a:r>
              <a:rPr lang="zh-CN" altLang="en-US" sz="1000" dirty="0">
                <a:solidFill>
                  <a:srgbClr val="40404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Chalkduster" pitchFamily="2" charset="0"/>
              </a:rPr>
              <a:t>获取更多优质模板（放映模式）</a:t>
            </a:r>
            <a:endParaRPr lang="zh-CN" altLang="en-US" sz="1000" dirty="0">
              <a:solidFill>
                <a:srgbClr val="404040"/>
              </a:solidFill>
              <a:latin typeface="Calibri" panose="020F0502020204030204" pitchFamily="2" charset="0"/>
              <a:ea typeface="微软雅黑" panose="020B0503020204020204" pitchFamily="2" charset="-122"/>
              <a:sym typeface="Chalkduster" pitchFamily="2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97"/>
            <a:ext cx="4629150" cy="3655219"/>
          </a:xfrm>
        </p:spPr>
        <p:txBody>
          <a:bodyPr vert="horz" wrap="square" lIns="68334" tIns="34181" rIns="68334" bIns="34181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1630" indent="0">
              <a:buNone/>
              <a:defRPr sz="2100"/>
            </a:lvl2pPr>
            <a:lvl3pPr marL="683895" indent="0">
              <a:buNone/>
              <a:defRPr sz="1800"/>
            </a:lvl3pPr>
            <a:lvl4pPr marL="1025525" indent="0">
              <a:buNone/>
              <a:defRPr sz="1500"/>
            </a:lvl4pPr>
            <a:lvl5pPr marL="1367155" indent="0">
              <a:buNone/>
              <a:defRPr sz="1500"/>
            </a:lvl5pPr>
            <a:lvl6pPr marL="1708785" indent="0">
              <a:buNone/>
              <a:defRPr sz="1500"/>
            </a:lvl6pPr>
            <a:lvl7pPr marL="2051050" indent="0">
              <a:buNone/>
              <a:defRPr sz="1500"/>
            </a:lvl7pPr>
            <a:lvl8pPr marL="2392680" indent="0">
              <a:buNone/>
              <a:defRPr sz="1500"/>
            </a:lvl8pPr>
            <a:lvl9pPr marL="2734310" indent="0">
              <a:buNone/>
              <a:defRPr sz="1500"/>
            </a:lvl9pPr>
          </a:lstStyle>
          <a:p>
            <a:pPr marL="0" marR="0" lvl="0" indent="0" algn="l" defTabSz="67818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微软雅黑" panose="020B0503020204020204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5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630" indent="0">
              <a:buNone/>
              <a:defRPr sz="1100"/>
            </a:lvl2pPr>
            <a:lvl3pPr marL="683895" indent="0">
              <a:buNone/>
              <a:defRPr sz="900"/>
            </a:lvl3pPr>
            <a:lvl4pPr marL="1025525" indent="0">
              <a:buNone/>
              <a:defRPr sz="800"/>
            </a:lvl4pPr>
            <a:lvl5pPr marL="1367155" indent="0">
              <a:buNone/>
              <a:defRPr sz="800"/>
            </a:lvl5pPr>
            <a:lvl6pPr marL="1708785" indent="0">
              <a:buNone/>
              <a:defRPr sz="800"/>
            </a:lvl6pPr>
            <a:lvl7pPr marL="2051050" indent="0">
              <a:buNone/>
              <a:defRPr sz="800"/>
            </a:lvl7pPr>
            <a:lvl8pPr marL="2392680" indent="0">
              <a:buNone/>
              <a:defRPr sz="800"/>
            </a:lvl8pPr>
            <a:lvl9pPr marL="273431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972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397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04" tIns="34268" rIns="68504" bIns="34268" rtlCol="0" anchor="ctr"/>
          <a:lstStyle/>
          <a:p>
            <a:pPr defTabSz="681990"/>
            <a:fld id="{BB962C8B-B14F-4D97-AF65-F5344CB8AC3E}" type="datetime1">
              <a:rPr lang="zh-CN" altLang="en-US" smtClean="0">
                <a:solidFill>
                  <a:srgbClr val="000000"/>
                </a:solidFill>
                <a:sym typeface="Chalkduster" pitchFamily="2" charset="0"/>
              </a:rPr>
            </a:fld>
            <a:endParaRPr lang="zh-CN" altLang="en-US" dirty="0">
              <a:solidFill>
                <a:srgbClr val="000000"/>
              </a:solidFill>
              <a:sym typeface="Chalkduster" pitchFamily="2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04" tIns="34268" rIns="68504" bIns="34268" rtlCol="0" anchor="ctr"/>
          <a:lstStyle>
            <a:lvl1pPr defTabSz="682625">
              <a:defRPr>
                <a:solidFill>
                  <a:prstClr val="black"/>
                </a:solidFill>
                <a:latin typeface="Calibri Light" panose="020F0302020204030204"/>
                <a:ea typeface="微软雅黑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04" tIns="34268" rIns="68504" bIns="34268" rtlCol="0" anchor="ctr"/>
          <a:lstStyle/>
          <a:p>
            <a:pPr defTabSz="681990"/>
            <a:fld id="{9A0DB2DC-4C9A-4742-B13C-FB6460FD3503}" type="slidenum">
              <a:rPr lang="zh-CN" altLang="en-US" smtClean="0">
                <a:solidFill>
                  <a:srgbClr val="000000"/>
                </a:solidFill>
                <a:sym typeface="Chalkduster" pitchFamily="2" charset="0"/>
              </a:rPr>
            </a:fld>
            <a:endParaRPr lang="zh-CN" altLang="en-US" dirty="0">
              <a:solidFill>
                <a:srgbClr val="000000"/>
              </a:solidFill>
              <a:sym typeface="Chalkdust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81" name="组合 6"/>
          <p:cNvGrpSpPr/>
          <p:nvPr userDrawn="1"/>
        </p:nvGrpSpPr>
        <p:grpSpPr>
          <a:xfrm>
            <a:off x="338139" y="184150"/>
            <a:ext cx="527050" cy="484188"/>
            <a:chOff x="1417110" y="1933669"/>
            <a:chExt cx="1827515" cy="1676757"/>
          </a:xfrm>
        </p:grpSpPr>
        <p:sp>
          <p:nvSpPr>
            <p:cNvPr id="7" name="椭圆 6"/>
            <p:cNvSpPr/>
            <p:nvPr/>
          </p:nvSpPr>
          <p:spPr>
            <a:xfrm>
              <a:off x="1494174" y="1933669"/>
              <a:ext cx="167338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7382" name="组合 17"/>
          <p:cNvGrpSpPr/>
          <p:nvPr userDrawn="1"/>
        </p:nvGrpSpPr>
        <p:grpSpPr>
          <a:xfrm>
            <a:off x="4327530" y="4992688"/>
            <a:ext cx="519113" cy="93662"/>
            <a:chOff x="3510366" y="-2733"/>
            <a:chExt cx="1300959" cy="237042"/>
          </a:xfrm>
        </p:grpSpPr>
        <p:sp>
          <p:nvSpPr>
            <p:cNvPr id="14" name="椭圆 13"/>
            <p:cNvSpPr/>
            <p:nvPr/>
          </p:nvSpPr>
          <p:spPr>
            <a:xfrm>
              <a:off x="3510366" y="-2733"/>
              <a:ext cx="238708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864451" y="-2733"/>
              <a:ext cx="238708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218533" y="-2733"/>
              <a:ext cx="238708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572617" y="-2733"/>
              <a:ext cx="238708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2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42550" y="1443610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2" tIns="45586" rIns="91172" bIns="45586"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163195" marR="0" lvl="0" indent="-163195" algn="l" defTabSz="67691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73963" y="1443610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2" tIns="45586" rIns="91172" bIns="45586"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163195" marR="0" lvl="0" indent="-163195" algn="l" defTabSz="67691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5257" y="1443610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2" tIns="45586" rIns="91172" bIns="45586"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163195" marR="0" lvl="0" indent="-163195" algn="l" defTabSz="67691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36789" y="1443609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2" tIns="45586" rIns="91172" bIns="45586"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163195" marR="0" lvl="0" indent="-163195" algn="l" defTabSz="67691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8" name="平行四边形 7"/>
          <p:cNvSpPr/>
          <p:nvPr userDrawn="1"/>
        </p:nvSpPr>
        <p:spPr>
          <a:xfrm rot="20778963">
            <a:off x="-485230" y="1155379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11945907">
            <a:off x="812258" y="-798449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2" name="平行四边形 11"/>
          <p:cNvSpPr/>
          <p:nvPr userDrawn="1"/>
        </p:nvSpPr>
        <p:spPr>
          <a:xfrm rot="20778963">
            <a:off x="-485230" y="1155379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00294" y="0"/>
            <a:ext cx="68437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9" name="平行四边形 8"/>
          <p:cNvSpPr/>
          <p:nvPr userDrawn="1"/>
        </p:nvSpPr>
        <p:spPr>
          <a:xfrm rot="20778963">
            <a:off x="-485230" y="1155379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3067050" y="0"/>
              <a:ext cx="91249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sp>
          <p:nvSpPr>
            <p:cNvPr id="12" name="流程图: 手动输入 11"/>
            <p:cNvSpPr/>
            <p:nvPr/>
          </p:nvSpPr>
          <p:spPr>
            <a:xfrm>
              <a:off x="0" y="0"/>
              <a:ext cx="3067050" cy="685800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1" name="平行四边形 10"/>
          <p:cNvSpPr/>
          <p:nvPr userDrawn="1"/>
        </p:nvSpPr>
        <p:spPr>
          <a:xfrm rot="20778963">
            <a:off x="-485230" y="1155379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rot="11945907">
            <a:off x="812258" y="-798449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3" name="流程图: 手动输入 12"/>
          <p:cNvSpPr/>
          <p:nvPr userDrawn="1"/>
        </p:nvSpPr>
        <p:spPr>
          <a:xfrm rot="5400000" flipH="1">
            <a:off x="-271463" y="785813"/>
            <a:ext cx="5143500" cy="3571875"/>
          </a:xfrm>
          <a:prstGeom prst="flowChartManualInpu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4" name="流程图: 手动输入 13"/>
          <p:cNvSpPr/>
          <p:nvPr userDrawn="1"/>
        </p:nvSpPr>
        <p:spPr>
          <a:xfrm rot="5400000" flipH="1">
            <a:off x="-785813" y="785813"/>
            <a:ext cx="5143500" cy="3571875"/>
          </a:xfrm>
          <a:prstGeom prst="flowChartManualInpu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5" name="流程图: 手动输入 14"/>
          <p:cNvSpPr/>
          <p:nvPr userDrawn="1"/>
        </p:nvSpPr>
        <p:spPr>
          <a:xfrm rot="5400000" flipH="1">
            <a:off x="-1000125" y="785813"/>
            <a:ext cx="5143500" cy="357187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7" name="平行四边形 6"/>
          <p:cNvSpPr/>
          <p:nvPr userDrawn="1"/>
        </p:nvSpPr>
        <p:spPr>
          <a:xfrm rot="20778963">
            <a:off x="-485230" y="1155379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1945907">
            <a:off x="812258" y="-798449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9" name="平行四边形 8"/>
          <p:cNvSpPr/>
          <p:nvPr userDrawn="1"/>
        </p:nvSpPr>
        <p:spPr>
          <a:xfrm>
            <a:off x="0" y="-1"/>
            <a:ext cx="9144000" cy="5143500"/>
          </a:xfrm>
          <a:prstGeom prst="parallelogram">
            <a:avLst>
              <a:gd name="adj" fmla="val 53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31" y="1890788"/>
            <a:ext cx="2383427" cy="313939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3230152" y="2805563"/>
            <a:ext cx="2439871" cy="223136"/>
          </a:xfrm>
          <a:prstGeom prst="rect">
            <a:avLst/>
          </a:prstGeom>
          <a:noFill/>
        </p:spPr>
        <p:txBody>
          <a:bodyPr wrap="none" lIns="68570" tIns="34289" rIns="68570" bIns="34289" rtlCol="0">
            <a:spAutoFit/>
          </a:bodyPr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  <a:t>点击</a:t>
            </a: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  <a:t>Logo</a:t>
            </a: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  <a:t>获取更多优质模板（放映模式）</a:t>
            </a:r>
            <a:endParaRPr kumimoji="1"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2565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8" name="平行四边形 7"/>
          <p:cNvSpPr/>
          <p:nvPr userDrawn="1"/>
        </p:nvSpPr>
        <p:spPr>
          <a:xfrm rot="20778963">
            <a:off x="-485230" y="1155375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11945907">
            <a:off x="812258" y="-798449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2" name="平行四边形 11"/>
          <p:cNvSpPr/>
          <p:nvPr userDrawn="1"/>
        </p:nvSpPr>
        <p:spPr>
          <a:xfrm rot="20778963">
            <a:off x="-485230" y="1155375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00290" y="0"/>
            <a:ext cx="68437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9" name="平行四边形 8"/>
          <p:cNvSpPr/>
          <p:nvPr userDrawn="1"/>
        </p:nvSpPr>
        <p:spPr>
          <a:xfrm rot="20778963">
            <a:off x="-485230" y="1155375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3067050" y="0"/>
              <a:ext cx="91249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sp>
          <p:nvSpPr>
            <p:cNvPr id="12" name="流程图: 手动输入 11"/>
            <p:cNvSpPr/>
            <p:nvPr/>
          </p:nvSpPr>
          <p:spPr>
            <a:xfrm>
              <a:off x="0" y="0"/>
              <a:ext cx="3067050" cy="685800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1" name="平行四边形 10"/>
          <p:cNvSpPr/>
          <p:nvPr userDrawn="1"/>
        </p:nvSpPr>
        <p:spPr>
          <a:xfrm rot="20778963">
            <a:off x="-485230" y="1155375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rot="11945907">
            <a:off x="812258" y="-798449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3" name="流程图: 手动输入 12"/>
          <p:cNvSpPr/>
          <p:nvPr userDrawn="1"/>
        </p:nvSpPr>
        <p:spPr>
          <a:xfrm rot="5400000" flipH="1">
            <a:off x="-271463" y="785813"/>
            <a:ext cx="5143500" cy="3571875"/>
          </a:xfrm>
          <a:prstGeom prst="flowChartManualInpu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4" name="流程图: 手动输入 13"/>
          <p:cNvSpPr/>
          <p:nvPr userDrawn="1"/>
        </p:nvSpPr>
        <p:spPr>
          <a:xfrm rot="5400000" flipH="1">
            <a:off x="-785813" y="785813"/>
            <a:ext cx="5143500" cy="3571875"/>
          </a:xfrm>
          <a:prstGeom prst="flowChartManualInpu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15" name="流程图: 手动输入 14"/>
          <p:cNvSpPr/>
          <p:nvPr userDrawn="1"/>
        </p:nvSpPr>
        <p:spPr>
          <a:xfrm rot="5400000" flipH="1">
            <a:off x="-1000125" y="785813"/>
            <a:ext cx="5143500" cy="357187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7" name="平行四边形 6"/>
          <p:cNvSpPr/>
          <p:nvPr userDrawn="1"/>
        </p:nvSpPr>
        <p:spPr>
          <a:xfrm rot="20778963">
            <a:off x="-485230" y="1155375"/>
            <a:ext cx="10107751" cy="2832757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1945907">
            <a:off x="812258" y="-798449"/>
            <a:ext cx="3713082" cy="762916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9" name="平行四边形 8"/>
          <p:cNvSpPr/>
          <p:nvPr userDrawn="1"/>
        </p:nvSpPr>
        <p:spPr>
          <a:xfrm>
            <a:off x="0" y="-1"/>
            <a:ext cx="9144000" cy="5143500"/>
          </a:xfrm>
          <a:prstGeom prst="parallelogram">
            <a:avLst>
              <a:gd name="adj" fmla="val 53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7" y="1890784"/>
            <a:ext cx="2383427" cy="313939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3230148" y="2805563"/>
            <a:ext cx="2439871" cy="223136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  <a:t>点击</a:t>
            </a: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  <a:t>Logo</a:t>
            </a:r>
            <a:r>
              <a:rPr kumimoji="1"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  <a:t>获取更多优质模板（放映模式）</a:t>
            </a:r>
            <a:endParaRPr kumimoji="1"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lIns="68493" tIns="34256" rIns="68493" bIns="34256"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lIns="68493" tIns="34256" rIns="68493" bIns="34256"/>
          <a:lstStyle>
            <a:lvl1pPr defTabSz="682625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lIns="68493" tIns="34256" rIns="68493" bIns="34256"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59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30" indent="0" algn="ctr">
              <a:buNone/>
              <a:defRPr sz="2000"/>
            </a:lvl2pPr>
            <a:lvl3pPr marL="911860" indent="0" algn="ctr">
              <a:buNone/>
              <a:defRPr sz="1800"/>
            </a:lvl3pPr>
            <a:lvl4pPr marL="1366520" indent="0" algn="ctr">
              <a:buNone/>
              <a:defRPr sz="1600"/>
            </a:lvl4pPr>
            <a:lvl5pPr marL="1822450" indent="0" algn="ctr">
              <a:buNone/>
              <a:defRPr sz="1600"/>
            </a:lvl5pPr>
            <a:lvl6pPr marL="2278380" indent="0" algn="ctr">
              <a:buNone/>
              <a:defRPr sz="1600"/>
            </a:lvl6pPr>
            <a:lvl7pPr marL="2734310" indent="0" algn="ctr">
              <a:buNone/>
              <a:defRPr sz="1600"/>
            </a:lvl7pPr>
            <a:lvl8pPr marL="3190240" indent="0" algn="ctr">
              <a:buNone/>
              <a:defRPr sz="1600"/>
            </a:lvl8pPr>
            <a:lvl9pPr marL="36449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1" Type="http://schemas.openxmlformats.org/officeDocument/2006/relationships/theme" Target="../theme/theme7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9" tIns="34169" rIns="68319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 rot="20778963">
            <a:off x="-485773" y="1155702"/>
            <a:ext cx="10107613" cy="2832100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9" tIns="34169" rIns="68319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rot="11945907">
            <a:off x="812801" y="-798512"/>
            <a:ext cx="3713163" cy="7629525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9" tIns="34169" rIns="68319" bIns="34169" anchor="ctr"/>
          <a:lstStyle/>
          <a:p>
            <a:pPr marL="0" marR="0" lvl="0" indent="0" algn="ctr" defTabSz="682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>
    <p:wipe/>
  </p:transition>
  <p:hf sldNum="0" hdr="0" ftr="0" dt="0"/>
  <p:txStyles>
    <p:titleStyle>
      <a:lvl1pPr algn="l" defTabSz="676910" rtl="0" fontAlgn="base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微软雅黑" panose="020B0503020204020204" pitchFamily="2" charset="-122"/>
        </a:defRPr>
      </a:lvl1pPr>
      <a:lvl2pPr algn="l" defTabSz="67691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</a:defRPr>
      </a:lvl2pPr>
      <a:lvl3pPr algn="l" defTabSz="67691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</a:defRPr>
      </a:lvl3pPr>
      <a:lvl4pPr algn="l" defTabSz="67691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</a:defRPr>
      </a:lvl4pPr>
      <a:lvl5pPr algn="l" defTabSz="67691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</a:defRPr>
      </a:lvl5pPr>
      <a:lvl6pPr marL="455930" algn="l" defTabSz="68135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</a:defRPr>
      </a:lvl6pPr>
      <a:lvl7pPr marL="911860" algn="l" defTabSz="68135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</a:defRPr>
      </a:lvl7pPr>
      <a:lvl8pPr marL="1367155" algn="l" defTabSz="68135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</a:defRPr>
      </a:lvl8pPr>
      <a:lvl9pPr marL="1822450" algn="l" defTabSz="68135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</a:defRPr>
      </a:lvl9pPr>
    </p:titleStyle>
    <p:bodyStyle>
      <a:lvl1pPr marL="163195" indent="-163195" algn="l" defTabSz="67691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微软雅黑 Light" charset="0"/>
        </a:defRPr>
      </a:lvl1pPr>
      <a:lvl2pPr marL="506095" indent="-163195" algn="l" defTabSz="67691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 Light" charset="0"/>
        </a:defRPr>
      </a:lvl2pPr>
      <a:lvl3pPr marL="848995" indent="-163195" algn="l" defTabSz="67691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微软雅黑 Light" charset="0"/>
        </a:defRPr>
      </a:lvl3pPr>
      <a:lvl4pPr marL="1189355" indent="-163195" algn="l" defTabSz="67691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微软雅黑 Light" charset="0"/>
        </a:defRPr>
      </a:lvl4pPr>
      <a:lvl5pPr marL="1532255" indent="-163195" algn="l" defTabSz="67691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微软雅黑 Light" charset="0"/>
        </a:defRPr>
      </a:lvl5pPr>
      <a:lvl6pPr marL="1879600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30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495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125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63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2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52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78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41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04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31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lIns="91172" tIns="45586" rIns="91172" bIns="45586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219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lIns="91172" tIns="45586" rIns="91172" bIns="45586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172" tIns="45586" rIns="91172" bIns="45586" rtlCol="0" anchor="ctr"/>
          <a:lstStyle>
            <a:lvl1pPr>
              <a:defRPr sz="1200">
                <a:solidFill>
                  <a:srgbClr val="898989"/>
                </a:solidFill>
                <a:ea typeface="微软雅黑" panose="020B0503020204020204" pitchFamily="2" charset="-122"/>
              </a:defRPr>
            </a:lvl1pPr>
          </a:lstStyle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172" tIns="45586" rIns="91172" bIns="45586" rtlCol="0" anchor="ctr"/>
          <a:lstStyle>
            <a:lvl1pPr algn="ctr" defTabSz="682625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172" tIns="45586" rIns="91172" bIns="45586" rtlCol="0" anchor="ctr"/>
          <a:lstStyle>
            <a:lvl1pPr algn="r">
              <a:defRPr sz="1200">
                <a:solidFill>
                  <a:srgbClr val="898989"/>
                </a:solidFill>
                <a:ea typeface="微软雅黑" panose="020B0503020204020204" pitchFamily="2" charset="-122"/>
              </a:defRPr>
            </a:lvl1pPr>
          </a:lstStyle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spd="slow">
    <p:wipe/>
  </p:transition>
  <p:hf sldNum="0" hdr="0" ftr="0" dt="0"/>
  <p:txStyles>
    <p:titleStyle>
      <a:lvl1pPr algn="l" defTabSz="903605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微软雅黑" panose="020B0503020204020204" pitchFamily="2" charset="-122"/>
        </a:defRPr>
      </a:lvl1pPr>
      <a:lvl2pPr algn="l" defTabSz="903605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2" charset="0"/>
          <a:ea typeface="微软雅黑" panose="020B0503020204020204" pitchFamily="2" charset="-122"/>
          <a:cs typeface="微软雅黑" panose="020B0503020204020204" pitchFamily="2" charset="-122"/>
        </a:defRPr>
      </a:lvl2pPr>
      <a:lvl3pPr algn="l" defTabSz="903605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2" charset="0"/>
          <a:ea typeface="微软雅黑" panose="020B0503020204020204" pitchFamily="2" charset="-122"/>
          <a:cs typeface="微软雅黑" panose="020B0503020204020204" pitchFamily="2" charset="-122"/>
        </a:defRPr>
      </a:lvl3pPr>
      <a:lvl4pPr algn="l" defTabSz="903605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2" charset="0"/>
          <a:ea typeface="微软雅黑" panose="020B0503020204020204" pitchFamily="2" charset="-122"/>
          <a:cs typeface="微软雅黑" panose="020B0503020204020204" pitchFamily="2" charset="-122"/>
        </a:defRPr>
      </a:lvl4pPr>
      <a:lvl5pPr algn="l" defTabSz="903605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2" charset="0"/>
          <a:ea typeface="微软雅黑" panose="020B0503020204020204" pitchFamily="2" charset="-122"/>
          <a:cs typeface="微软雅黑" panose="020B0503020204020204" pitchFamily="2" charset="-122"/>
        </a:defRPr>
      </a:lvl5pPr>
      <a:lvl6pPr marL="455930" algn="l" defTabSz="909320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2" charset="0"/>
          <a:ea typeface="微软雅黑" panose="020B0503020204020204" pitchFamily="2" charset="-122"/>
          <a:cs typeface="微软雅黑" panose="020B0503020204020204" pitchFamily="2" charset="-122"/>
        </a:defRPr>
      </a:lvl6pPr>
      <a:lvl7pPr marL="911860" algn="l" defTabSz="909320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2" charset="0"/>
          <a:ea typeface="微软雅黑" panose="020B0503020204020204" pitchFamily="2" charset="-122"/>
          <a:cs typeface="微软雅黑" panose="020B0503020204020204" pitchFamily="2" charset="-122"/>
        </a:defRPr>
      </a:lvl7pPr>
      <a:lvl8pPr marL="1367155" algn="l" defTabSz="909320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2" charset="0"/>
          <a:ea typeface="微软雅黑" panose="020B0503020204020204" pitchFamily="2" charset="-122"/>
          <a:cs typeface="微软雅黑" panose="020B0503020204020204" pitchFamily="2" charset="-122"/>
        </a:defRPr>
      </a:lvl8pPr>
      <a:lvl9pPr marL="1822450" algn="l" defTabSz="909320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2" charset="0"/>
          <a:ea typeface="微软雅黑" panose="020B0503020204020204" pitchFamily="2" charset="-122"/>
          <a:cs typeface="微软雅黑" panose="020B0503020204020204" pitchFamily="2" charset="-122"/>
        </a:defRPr>
      </a:lvl9pPr>
    </p:titleStyle>
    <p:bodyStyle>
      <a:lvl1pPr marL="220345" indent="-220345" algn="l" defTabSz="903605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1pPr>
      <a:lvl2pPr marL="677545" indent="-220345" algn="l" defTabSz="903605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2pPr>
      <a:lvl3pPr marL="1132840" indent="-220345" algn="l" defTabSz="903605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3pPr>
      <a:lvl4pPr marL="1589405" indent="-220345" algn="l" defTabSz="903605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4pPr>
      <a:lvl5pPr marL="2044700" indent="-220345" algn="l" defTabSz="903605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5pPr>
      <a:lvl6pPr marL="2506345" indent="-227965" algn="l" defTabSz="9105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275" indent="-227965" algn="l" defTabSz="9105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570" indent="-227965" algn="l" defTabSz="9105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865" indent="-227965" algn="l" defTabSz="9105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20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380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10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240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900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占位符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lIns="68321" tIns="34169" rIns="68321" bIns="34169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3795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lIns="68321" tIns="34169" rIns="68321" bIns="34169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>
              <a:defRPr sz="900">
                <a:solidFill>
                  <a:srgbClr val="898989"/>
                </a:solidFill>
                <a:latin typeface="Calibri" panose="020F0502020204030204" pitchFamily="2" charset="0"/>
                <a:ea typeface="微软雅黑" panose="020B0503020204020204" pitchFamily="2" charset="-122"/>
              </a:defRPr>
            </a:lvl1pPr>
          </a:lstStyle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algn="ctr" defTabSz="682625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321" tIns="34169" rIns="68321" bIns="34169" rtlCol="0" anchor="ctr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2" charset="0"/>
                <a:ea typeface="微软雅黑" panose="020B0503020204020204" pitchFamily="2" charset="-122"/>
              </a:defRPr>
            </a:lvl1pPr>
          </a:lstStyle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76910" rtl="0" fontAlgn="base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微软雅黑" panose="020B0503020204020204" pitchFamily="2" charset="-122"/>
        </a:defRPr>
      </a:lvl1pPr>
      <a:lvl2pPr algn="l" defTabSz="67691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2pPr>
      <a:lvl3pPr algn="l" defTabSz="67691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3pPr>
      <a:lvl4pPr algn="l" defTabSz="67691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4pPr>
      <a:lvl5pPr algn="l" defTabSz="67691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5pPr>
      <a:lvl6pPr marL="455930" algn="l" defTabSz="68135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6pPr>
      <a:lvl7pPr marL="911860" algn="l" defTabSz="68135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7pPr>
      <a:lvl8pPr marL="1367155" algn="l" defTabSz="68135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8pPr>
      <a:lvl9pPr marL="1822450" algn="l" defTabSz="68135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9pPr>
    </p:titleStyle>
    <p:bodyStyle>
      <a:lvl1pPr marL="163195" indent="-163195" algn="l" defTabSz="67691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1pPr>
      <a:lvl2pPr marL="506095" indent="-163195" algn="l" defTabSz="67691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2pPr>
      <a:lvl3pPr marL="848995" indent="-163195" algn="l" defTabSz="67691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3pPr>
      <a:lvl4pPr marL="1189355" indent="-163195" algn="l" defTabSz="67691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4pPr>
      <a:lvl5pPr marL="1532255" indent="-163195" algn="l" defTabSz="67691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5pPr>
      <a:lvl6pPr marL="1879600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30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495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125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63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2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52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78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41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04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31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占位符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lIns="68322" tIns="34169" rIns="68322" bIns="34169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5059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lIns="68322" tIns="34169" rIns="68322" bIns="34169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>
            <a:lvl1pPr>
              <a:defRPr sz="900">
                <a:solidFill>
                  <a:srgbClr val="898989"/>
                </a:solidFill>
                <a:latin typeface="Calibri" panose="020F0502020204030204" pitchFamily="2" charset="0"/>
                <a:ea typeface="微软雅黑" panose="020B0503020204020204" pitchFamily="2" charset="-122"/>
              </a:defRPr>
            </a:lvl1pPr>
          </a:lstStyle>
          <a:p>
            <a:pPr defTabSz="681990"/>
            <a:fld id="{BB962C8B-B14F-4D97-AF65-F5344CB8AC3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>
            <a:lvl1pPr algn="ctr" defTabSz="682625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322" tIns="34169" rIns="68322" bIns="34169" rtlCol="0" anchor="ctr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2" charset="0"/>
                <a:ea typeface="微软雅黑" panose="020B0503020204020204" pitchFamily="2" charset="-122"/>
              </a:defRPr>
            </a:lvl1pPr>
          </a:lstStyle>
          <a:p>
            <a:pPr defTabSz="681990"/>
            <a:fld id="{9A0DB2DC-4C9A-4742-B13C-FB6460FD350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78180" rtl="0" fontAlgn="base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微软雅黑" panose="020B0503020204020204" pitchFamily="2" charset="-122"/>
        </a:defRPr>
      </a:lvl1pPr>
      <a:lvl2pPr algn="l" defTabSz="67818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2pPr>
      <a:lvl3pPr algn="l" defTabSz="67818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3pPr>
      <a:lvl4pPr algn="l" defTabSz="67818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4pPr>
      <a:lvl5pPr algn="l" defTabSz="67818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5pPr>
      <a:lvl6pPr marL="455930" algn="l" defTabSz="68262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6pPr>
      <a:lvl7pPr marL="911860" algn="l" defTabSz="68262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7pPr>
      <a:lvl8pPr marL="1367155" algn="l" defTabSz="68262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8pPr>
      <a:lvl9pPr marL="1822450" algn="l" defTabSz="682625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9pPr>
    </p:titleStyle>
    <p:bodyStyle>
      <a:lvl1pPr marL="165100" indent="-165100" algn="l" defTabSz="67818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1pPr>
      <a:lvl2pPr marL="508000" indent="-165100" algn="l" defTabSz="67818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2pPr>
      <a:lvl3pPr marL="850265" indent="-165100" algn="l" defTabSz="67818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3pPr>
      <a:lvl4pPr marL="1191260" indent="-165100" algn="l" defTabSz="67818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4pPr>
      <a:lvl5pPr marL="1534160" indent="-165100" algn="l" defTabSz="67818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5pPr>
      <a:lvl6pPr marL="1879600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30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495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125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63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2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15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78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41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68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31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占位符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lIns="68334" tIns="34181" rIns="68334" bIns="34181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37219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lIns="68334" tIns="34181" rIns="68334" bIns="3418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334" tIns="34181" rIns="68334" bIns="34181" rtlCol="0" anchor="ctr"/>
          <a:lstStyle>
            <a:lvl1pPr>
              <a:defRPr sz="900">
                <a:solidFill>
                  <a:srgbClr val="898989"/>
                </a:solidFill>
                <a:latin typeface="Calibri" panose="020F0502020204030204" pitchFamily="2" charset="0"/>
                <a:ea typeface="微软雅黑" panose="020B0503020204020204" pitchFamily="2" charset="-122"/>
              </a:defRPr>
            </a:lvl1pPr>
          </a:lstStyle>
          <a:p>
            <a:pPr defTabSz="681990"/>
            <a:fld id="{BB962C8B-B14F-4D97-AF65-F5344CB8AC3E}" type="datetime1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334" tIns="34181" rIns="68334" bIns="34181" rtlCol="0" anchor="ctr"/>
          <a:lstStyle>
            <a:lvl1pPr algn="ctr" defTabSz="682625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  <a:cs typeface="+mn-cs"/>
                <a:sym typeface="Chalkduster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334" tIns="34181" rIns="68334" bIns="34181" rtlCol="0" anchor="ctr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2" charset="0"/>
                <a:ea typeface="微软雅黑" panose="020B0503020204020204" pitchFamily="2" charset="-122"/>
              </a:defRPr>
            </a:lvl1pPr>
          </a:lstStyle>
          <a:p>
            <a:pPr defTabSz="681990"/>
            <a:fld id="{9A0DB2DC-4C9A-4742-B13C-FB6460FD3503}" type="slidenum">
              <a:rPr lang="zh-CN" altLang="en-US" smtClean="0">
                <a:sym typeface="Chalkduster" pitchFamily="2" charset="0"/>
              </a:rPr>
            </a:fld>
            <a:endParaRPr lang="zh-CN" altLang="en-US" dirty="0">
              <a:sym typeface="Chalkduster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78180" rtl="0" fontAlgn="base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微软雅黑" panose="020B0503020204020204" pitchFamily="2" charset="-122"/>
        </a:defRPr>
      </a:lvl1pPr>
      <a:lvl2pPr algn="l" defTabSz="67818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2pPr>
      <a:lvl3pPr algn="l" defTabSz="67818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3pPr>
      <a:lvl4pPr algn="l" defTabSz="67818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4pPr>
      <a:lvl5pPr algn="l" defTabSz="67818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5pPr>
      <a:lvl6pPr marL="341630" algn="l" defTabSz="68199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6pPr>
      <a:lvl7pPr marL="683895" algn="l" defTabSz="68199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7pPr>
      <a:lvl8pPr marL="1026160" algn="l" defTabSz="68199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8pPr>
      <a:lvl9pPr marL="1367155" algn="l" defTabSz="68199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charset="0"/>
          <a:ea typeface="微软雅黑" panose="020B0503020204020204" pitchFamily="2" charset="-122"/>
          <a:cs typeface="微软雅黑" panose="020B0503020204020204" pitchFamily="2" charset="-122"/>
        </a:defRPr>
      </a:lvl9pPr>
    </p:titleStyle>
    <p:bodyStyle>
      <a:lvl1pPr marL="166370" indent="-166370" algn="l" defTabSz="67818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1pPr>
      <a:lvl2pPr marL="508000" indent="-166370" algn="l" defTabSz="67818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2pPr>
      <a:lvl3pPr marL="850265" indent="-166370" algn="l" defTabSz="67818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3pPr>
      <a:lvl4pPr marL="1192530" indent="-166370" algn="l" defTabSz="67818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4pPr>
      <a:lvl5pPr marL="1534160" indent="-166370" algn="l" defTabSz="67818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微软雅黑" panose="020B0503020204020204" pitchFamily="2" charset="-122"/>
        </a:defRPr>
      </a:lvl5pPr>
      <a:lvl6pPr marL="1879600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865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495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760" indent="-170815" algn="l" defTabSz="6826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63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2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15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785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05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68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310" algn="l" defTabSz="6826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iming>
    <p:tnLst>
      <p:par>
        <p:cTn id="1" dur="indefinite" restart="never" nodeType="tmRoot"/>
      </p:par>
    </p:tnLst>
  </p:timing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DF6047D9-FEE4-4881-B706-9575ADABF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fld id="{A99B09EC-0F5A-4ED1-9D27-B6EB06E679C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iming>
    <p:tnLst>
      <p:par>
        <p:cTn id="1" dur="indefinite" restart="never" nodeType="tmRoot"/>
      </p:par>
    </p:tnLst>
  </p:timing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23.png"/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40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41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42.pn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43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29996"/>
            <a:ext cx="9144000" cy="1567180"/>
          </a:xfrm>
          <a:prstGeom prst="rect">
            <a:avLst/>
          </a:prstGeom>
        </p:spPr>
        <p:txBody>
          <a:bodyPr wrap="square" lIns="91176" tIns="45588" rIns="91176" bIns="45588">
            <a:spAutoFit/>
          </a:bodyPr>
          <a:lstStyle/>
          <a:p>
            <a:pPr algn="ctr" defTabSz="681990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2018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年广东省职业院校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超星杯”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 defTabSz="681990">
              <a:lnSpc>
                <a:spcPct val="150000"/>
              </a:lnSpc>
            </a:pPr>
            <a:r>
              <a:rPr lang="zh-CN" altLang="en-US" sz="3600" b="1" dirty="0">
                <a:solidFill>
                  <a:srgbClr val="FDFA3D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基于移动终端的微课教学大赛</a:t>
            </a:r>
            <a:endParaRPr lang="zh-CN" altLang="en-US" sz="3600" b="1" dirty="0">
              <a:solidFill>
                <a:srgbClr val="FDFA3D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4977" y="3563084"/>
            <a:ext cx="6369050" cy="64897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dirty="0" smtClean="0">
                <a:solidFill>
                  <a:schemeClr val="bg1"/>
                </a:solidFill>
              </a:rPr>
              <a:t>主办单位：广东省职业技术教育学会</a:t>
            </a:r>
            <a:r>
              <a:rPr kumimoji="1" lang="en-US" altLang="zh-CN" dirty="0" smtClean="0">
                <a:solidFill>
                  <a:schemeClr val="bg1"/>
                </a:solidFill>
              </a:rPr>
              <a:t>        </a:t>
            </a:r>
            <a:r>
              <a:rPr kumimoji="1" lang="zh-CN" altLang="en-US" dirty="0" smtClean="0">
                <a:solidFill>
                  <a:schemeClr val="bg1"/>
                </a:solidFill>
              </a:rPr>
              <a:t>广东职业教育信息化与信息安全专委会</a:t>
            </a:r>
            <a:endParaRPr kumimoji="1"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zh-CN" altLang="en-US" dirty="0" smtClean="0">
                <a:solidFill>
                  <a:schemeClr val="bg1"/>
                </a:solidFill>
              </a:rPr>
              <a:t>承办单位：广东技术师范学院</a:t>
            </a:r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                    </a:t>
            </a:r>
            <a:r>
              <a:rPr kumimoji="1" lang="zh-CN" altLang="en-US" dirty="0" smtClean="0">
                <a:solidFill>
                  <a:schemeClr val="bg1"/>
                </a:solidFill>
              </a:rPr>
              <a:t>技术支持：超星集团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03600" y="2468245"/>
            <a:ext cx="4681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>
                <a:solidFill>
                  <a:schemeClr val="bg1"/>
                </a:solidFill>
              </a:rPr>
              <a:t>线下培训</a:t>
            </a:r>
            <a:endParaRPr lang="zh-CN" altLang="zh-CN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854075" y="278130"/>
            <a:ext cx="2899410" cy="737870"/>
            <a:chOff x="1345" y="438"/>
            <a:chExt cx="4566" cy="116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45" y="438"/>
              <a:ext cx="4567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3502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参赛作品提交步骤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81305" y="1088390"/>
            <a:ext cx="7078980" cy="117094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（一）下载学习通       ，使用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机构帐号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方式登录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85" y="1088390"/>
            <a:ext cx="387985" cy="483235"/>
          </a:xfrm>
          <a:prstGeom prst="rect">
            <a:avLst/>
          </a:prstGeom>
        </p:spPr>
      </p:pic>
      <p:pic>
        <p:nvPicPr>
          <p:cNvPr id="12" name="图片 11" descr="TIM截图20180308140907"/>
          <p:cNvPicPr>
            <a:picLocks noChangeAspect="1"/>
          </p:cNvPicPr>
          <p:nvPr/>
        </p:nvPicPr>
        <p:blipFill>
          <a:blip r:embed="rId3"/>
          <a:srcRect l="7681" t="7104" r="10972" b="6557"/>
          <a:stretch>
            <a:fillRect/>
          </a:stretch>
        </p:blipFill>
        <p:spPr>
          <a:xfrm>
            <a:off x="189865" y="2205990"/>
            <a:ext cx="1694815" cy="1805940"/>
          </a:xfrm>
          <a:prstGeom prst="rect">
            <a:avLst/>
          </a:prstGeom>
        </p:spPr>
      </p:pic>
      <p:pic>
        <p:nvPicPr>
          <p:cNvPr id="13" name="图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/>
          <a:stretch>
            <a:fillRect/>
          </a:stretch>
        </p:blipFill>
        <p:spPr>
          <a:xfrm>
            <a:off x="6680200" y="1571625"/>
            <a:ext cx="2165350" cy="35617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8"/>
          <p:cNvSpPr/>
          <p:nvPr/>
        </p:nvSpPr>
        <p:spPr>
          <a:xfrm>
            <a:off x="6779895" y="2205990"/>
            <a:ext cx="1768475" cy="77660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文本框 6"/>
          <p:cNvSpPr txBox="1"/>
          <p:nvPr/>
        </p:nvSpPr>
        <p:spPr>
          <a:xfrm>
            <a:off x="6779895" y="2205990"/>
            <a:ext cx="1917700" cy="74168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indent="0" algn="just" rtl="0" eaLnBrk="1" fontAlgn="auto" latinLnBrk="0" hangingPunct="1">
              <a:lnSpc>
                <a:spcPts val="1100"/>
              </a:lnSpc>
            </a:pPr>
            <a:r>
              <a:rPr lang="en-US" altLang="zh-CN" kern="1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Times New Roman" panose="02020603050405020304"/>
              </a:rPr>
              <a:t>学校全称</a:t>
            </a:r>
            <a:endParaRPr lang="en-US" altLang="zh-CN" kern="100">
              <a:solidFill>
                <a:srgbClr val="C0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Times New Roman" panose="02020603050405020304"/>
            </a:endParaRPr>
          </a:p>
          <a:p>
            <a:pPr marL="0" marR="0" indent="0" algn="just" rtl="0" eaLnBrk="1" fontAlgn="auto" latinLnBrk="0" hangingPunct="1">
              <a:lnSpc>
                <a:spcPts val="1100"/>
              </a:lnSpc>
            </a:pPr>
            <a:endParaRPr lang="en-US" altLang="zh-CN" kern="100">
              <a:solidFill>
                <a:srgbClr val="C0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Times New Roman" panose="02020603050405020304"/>
            </a:endParaRPr>
          </a:p>
          <a:p>
            <a:pPr marL="0" marR="0" indent="0" algn="just" rtl="0" eaLnBrk="1" fontAlgn="auto" latinLnBrk="0" hangingPunct="1">
              <a:lnSpc>
                <a:spcPts val="1100"/>
              </a:lnSpc>
            </a:pPr>
            <a:r>
              <a:rPr lang="en-US" altLang="zh-CN" kern="1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Times New Roman" panose="02020603050405020304"/>
              </a:rPr>
              <a:t>工号/学号</a:t>
            </a:r>
            <a:endParaRPr lang="en-US" altLang="zh-CN" kern="100">
              <a:solidFill>
                <a:srgbClr val="C0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Times New Roman" panose="02020603050405020304"/>
            </a:endParaRPr>
          </a:p>
          <a:p>
            <a:pPr marL="0" marR="0" indent="0" algn="just" rtl="0" eaLnBrk="1" fontAlgn="auto" latinLnBrk="0" hangingPunct="1">
              <a:lnSpc>
                <a:spcPts val="1100"/>
              </a:lnSpc>
            </a:pPr>
            <a:endParaRPr lang="en-US" altLang="zh-CN" kern="100">
              <a:solidFill>
                <a:srgbClr val="C0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Times New Roman" panose="02020603050405020304"/>
            </a:endParaRPr>
          </a:p>
          <a:p>
            <a:pPr marL="0" marR="0" indent="0" algn="just" rtl="0" eaLnBrk="1" fontAlgn="auto" latinLnBrk="0" hangingPunct="1">
              <a:lnSpc>
                <a:spcPts val="1100"/>
              </a:lnSpc>
            </a:pPr>
            <a:r>
              <a:rPr lang="en-US" altLang="zh-CN" kern="1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Times New Roman" panose="02020603050405020304"/>
              </a:rPr>
              <a:t>初始密码123456</a:t>
            </a:r>
            <a:endParaRPr lang="en-US" altLang="zh-CN" kern="100">
              <a:solidFill>
                <a:srgbClr val="C0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Times New Roman" panose="02020603050405020304"/>
            </a:endParaRPr>
          </a:p>
          <a:p>
            <a:pPr marL="0" marR="0" indent="0" algn="just" rtl="0" eaLnBrk="1" fontAlgn="auto" latinLnBrk="0" hangingPunct="1">
              <a:lnSpc>
                <a:spcPts val="900"/>
              </a:lnSpc>
            </a:pPr>
            <a:r>
              <a:rPr lang="en-US" altLang="zh-CN" sz="1600" kern="100">
                <a:latin typeface="等线"/>
                <a:ea typeface="等线"/>
                <a:cs typeface="宋体" panose="02010600030101010101" pitchFamily="2" charset="-122"/>
                <a:sym typeface="Times New Roman" panose="02020603050405020304"/>
              </a:rPr>
              <a:t> </a:t>
            </a:r>
            <a:endParaRPr lang="en-US" altLang="zh-CN" sz="1600" kern="100">
              <a:latin typeface="等线"/>
              <a:ea typeface="等线"/>
              <a:cs typeface="宋体" panose="02010600030101010101" pitchFamily="2" charset="-122"/>
              <a:sym typeface="Times New Roman" panose="020206030504050203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0" y="1571625"/>
            <a:ext cx="2013585" cy="35617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14370" y="3778250"/>
            <a:ext cx="693420" cy="39052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30" y="1571625"/>
            <a:ext cx="2028190" cy="35979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50080" y="1939290"/>
            <a:ext cx="1889125" cy="49276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1805" y="1421130"/>
            <a:ext cx="2106295" cy="373507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0170" y="1016000"/>
            <a:ext cx="9238615" cy="77089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（二）点击首页右上角输入邀请码</a:t>
            </a:r>
            <a:r>
              <a:rPr lang="en-US" altLang="zh-CN" sz="2000" dirty="0">
                <a:solidFill>
                  <a:srgbClr val="FFC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ydzdjxds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，进入大赛平台后点击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“</a:t>
            </a:r>
            <a:r>
              <a:rPr lang="zh-CN" altLang="en-US" sz="2000" dirty="0">
                <a:solidFill>
                  <a:srgbClr val="FFC000"/>
                </a:solidFill>
                <a:latin typeface="+mj-ea"/>
                <a:ea typeface="+mj-ea"/>
              </a:rPr>
              <a:t>我要报名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”</a:t>
            </a:r>
            <a:endParaRPr lang="en-US" altLang="zh-CN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30580" y="278130"/>
            <a:ext cx="2899410" cy="737870"/>
            <a:chOff x="1345" y="438"/>
            <a:chExt cx="4566" cy="11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45" y="438"/>
              <a:ext cx="4567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3502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参赛作品提交步骤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rcRect t="2773"/>
          <a:stretch>
            <a:fillRect/>
          </a:stretch>
        </p:blipFill>
        <p:spPr>
          <a:xfrm>
            <a:off x="4811395" y="1499870"/>
            <a:ext cx="2089785" cy="3607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09595" y="1595120"/>
            <a:ext cx="738505" cy="84709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31460" y="2703830"/>
            <a:ext cx="504190" cy="44767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854075" y="278130"/>
            <a:ext cx="2899410" cy="737870"/>
            <a:chOff x="1345" y="438"/>
            <a:chExt cx="4566" cy="11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45" y="438"/>
              <a:ext cx="4567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3502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参赛作品提交步骤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90170" y="1016000"/>
            <a:ext cx="8849360" cy="117094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（三）进入相应的小组点击“参赛作品材料提交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，选择右上角的      即可进入话题编辑界面。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0" y="1120775"/>
            <a:ext cx="316230" cy="329565"/>
          </a:xfrm>
          <a:prstGeom prst="rect">
            <a:avLst/>
          </a:prstGeom>
        </p:spPr>
      </p:pic>
      <p:pic>
        <p:nvPicPr>
          <p:cNvPr id="4" name="图片 2" descr="中职组"/>
          <p:cNvPicPr/>
          <p:nvPr/>
        </p:nvPicPr>
        <p:blipFill>
          <a:blip r:embed="rId3"/>
          <a:srcRect t="2864"/>
          <a:stretch>
            <a:fillRect/>
          </a:stretch>
        </p:blipFill>
        <p:spPr>
          <a:xfrm>
            <a:off x="1230630" y="1957070"/>
            <a:ext cx="1891030" cy="3166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3" descr="材料提交文件夹"/>
          <p:cNvPicPr/>
          <p:nvPr/>
        </p:nvPicPr>
        <p:blipFill>
          <a:blip r:embed="rId4"/>
          <a:srcRect t="2497"/>
          <a:stretch>
            <a:fillRect/>
          </a:stretch>
        </p:blipFill>
        <p:spPr>
          <a:xfrm>
            <a:off x="3528695" y="1967865"/>
            <a:ext cx="1840230" cy="3164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 descr="话题"/>
          <p:cNvPicPr/>
          <p:nvPr/>
        </p:nvPicPr>
        <p:blipFill>
          <a:blip r:embed="rId5"/>
          <a:srcRect t="3451"/>
          <a:stretch>
            <a:fillRect/>
          </a:stretch>
        </p:blipFill>
        <p:spPr>
          <a:xfrm>
            <a:off x="5703570" y="1958340"/>
            <a:ext cx="1958975" cy="3163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1083310" y="1978660"/>
            <a:ext cx="7152219" cy="883920"/>
            <a:chOff x="7181" y="5217"/>
            <a:chExt cx="11354" cy="1268"/>
          </a:xfrm>
        </p:grpSpPr>
        <p:sp>
          <p:nvSpPr>
            <p:cNvPr id="7" name="TextBox 5"/>
            <p:cNvSpPr>
              <a:spLocks noChangeArrowheads="1"/>
            </p:cNvSpPr>
            <p:nvPr/>
          </p:nvSpPr>
          <p:spPr bwMode="auto">
            <a:xfrm>
              <a:off x="7381" y="5217"/>
              <a:ext cx="623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2" charset="-122"/>
                </a:rPr>
                <a:t>2</a:t>
              </a:r>
              <a:endParaRPr lang="zh-CN" altLang="en-US" sz="4265">
                <a:solidFill>
                  <a:schemeClr val="bg1"/>
                </a:solidFill>
                <a:latin typeface="Open Sans Light" panose="020B0306030504020204" pitchFamily="34" charset="0"/>
                <a:ea typeface="微软雅黑" panose="020B0503020204020204" pitchFamily="2" charset="-122"/>
                <a:cs typeface="Open Sans Light" panose="020B0306030504020204" pitchFamily="34" charset="0"/>
                <a:sym typeface="微软雅黑" panose="020B0503020204020204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181" y="5231"/>
              <a:ext cx="11354" cy="1254"/>
              <a:chOff x="7181" y="5231"/>
              <a:chExt cx="11354" cy="1254"/>
            </a:xfrm>
          </p:grpSpPr>
          <p:sp>
            <p:nvSpPr>
              <p:cNvPr id="6" name="任意多边形 104"/>
              <p:cNvSpPr>
                <a:spLocks noChangeArrowheads="1"/>
              </p:cNvSpPr>
              <p:nvPr/>
            </p:nvSpPr>
            <p:spPr bwMode="auto">
              <a:xfrm>
                <a:off x="8438" y="5231"/>
                <a:ext cx="10097" cy="1240"/>
              </a:xfrm>
              <a:custGeom>
                <a:avLst/>
                <a:gdLst>
                  <a:gd name="T0" fmla="*/ 0 w 5236417"/>
                  <a:gd name="T1" fmla="*/ 0 h 742326"/>
                  <a:gd name="T2" fmla="*/ 926811 w 5236417"/>
                  <a:gd name="T3" fmla="*/ 0 h 742326"/>
                  <a:gd name="T4" fmla="*/ 1225395 w 5236417"/>
                  <a:gd name="T5" fmla="*/ 0 h 742326"/>
                  <a:gd name="T6" fmla="*/ 6478686 w 5236417"/>
                  <a:gd name="T7" fmla="*/ 0 h 742326"/>
                  <a:gd name="T8" fmla="*/ 6972935 w 5236417"/>
                  <a:gd name="T9" fmla="*/ 497550 h 742326"/>
                  <a:gd name="T10" fmla="*/ 6478686 w 5236417"/>
                  <a:gd name="T11" fmla="*/ 995101 h 742326"/>
                  <a:gd name="T12" fmla="*/ 1225395 w 5236417"/>
                  <a:gd name="T13" fmla="*/ 995101 h 742326"/>
                  <a:gd name="T14" fmla="*/ 926811 w 5236417"/>
                  <a:gd name="T15" fmla="*/ 995101 h 742326"/>
                  <a:gd name="T16" fmla="*/ 0 w 5236417"/>
                  <a:gd name="T17" fmla="*/ 995101 h 742326"/>
                  <a:gd name="T18" fmla="*/ 263190 w 5236417"/>
                  <a:gd name="T19" fmla="*/ 497550 h 742326"/>
                  <a:gd name="T20" fmla="*/ 0 w 5236417"/>
                  <a:gd name="T21" fmla="*/ 0 h 7423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236417" h="742326">
                    <a:moveTo>
                      <a:pt x="0" y="0"/>
                    </a:moveTo>
                    <a:lnTo>
                      <a:pt x="696000" y="0"/>
                    </a:lnTo>
                    <a:lnTo>
                      <a:pt x="920226" y="0"/>
                    </a:lnTo>
                    <a:lnTo>
                      <a:pt x="4865254" y="0"/>
                    </a:lnTo>
                    <a:cubicBezTo>
                      <a:pt x="5070242" y="0"/>
                      <a:pt x="5236417" y="166175"/>
                      <a:pt x="5236417" y="371163"/>
                    </a:cubicBezTo>
                    <a:cubicBezTo>
                      <a:pt x="5236417" y="576151"/>
                      <a:pt x="5070242" y="742326"/>
                      <a:pt x="4865254" y="742326"/>
                    </a:cubicBezTo>
                    <a:lnTo>
                      <a:pt x="920226" y="742326"/>
                    </a:lnTo>
                    <a:lnTo>
                      <a:pt x="696000" y="742326"/>
                    </a:lnTo>
                    <a:lnTo>
                      <a:pt x="0" y="742326"/>
                    </a:lnTo>
                    <a:cubicBezTo>
                      <a:pt x="119237" y="662038"/>
                      <a:pt x="197646" y="525761"/>
                      <a:pt x="197646" y="371163"/>
                    </a:cubicBezTo>
                    <a:cubicBezTo>
                      <a:pt x="197646" y="216565"/>
                      <a:pt x="119237" y="80288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" name="椭圆 56"/>
              <p:cNvSpPr>
                <a:spLocks noChangeArrowheads="1"/>
              </p:cNvSpPr>
              <p:nvPr/>
            </p:nvSpPr>
            <p:spPr bwMode="auto">
              <a:xfrm>
                <a:off x="7181" y="5248"/>
                <a:ext cx="1390" cy="123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p>
                <a:pPr>
                  <a:defRPr/>
                </a:pPr>
                <a:endParaRPr lang="zh-CN" altLang="zh-CN">
                  <a:sym typeface="微软雅黑" panose="020B0503020204020204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929" y="5423"/>
                <a:ext cx="9522" cy="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  <a:sym typeface="+mn-ea"/>
                  </a:rPr>
                  <a:t>教师如何开展基于学习通的教学</a:t>
                </a:r>
                <a:endParaRPr lang="zh-CN" altLang="en-US" sz="3200" b="1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+mn-ea"/>
                </a:endParaRPr>
              </a:p>
            </p:txBody>
          </p:sp>
        </p:grpSp>
        <p:sp>
          <p:nvSpPr>
            <p:cNvPr id="19" name="TextBox 68"/>
            <p:cNvSpPr>
              <a:spLocks noChangeArrowheads="1"/>
            </p:cNvSpPr>
            <p:nvPr/>
          </p:nvSpPr>
          <p:spPr bwMode="auto">
            <a:xfrm>
              <a:off x="7386" y="5381"/>
              <a:ext cx="1008" cy="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65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>
                  <a:solidFill>
                    <a:schemeClr val="bg1"/>
                  </a:solidFill>
                  <a:latin typeface="Open Sans Light" panose="020B0306030504020204" pitchFamily="34" charset="0"/>
                  <a:ea typeface="微软雅黑" panose="020B0503020204020204" pitchFamily="2" charset="-122"/>
                  <a:cs typeface="Open Sans Light" panose="020B0306030504020204" pitchFamily="34" charset="0"/>
                  <a:sym typeface="微软雅黑" panose="020B0503020204020204" pitchFamily="2" charset="-122"/>
                </a:rPr>
                <a:t>三</a:t>
              </a:r>
              <a:endParaRPr lang="zh-CN" altLang="en-US" sz="3600" b="1">
                <a:solidFill>
                  <a:schemeClr val="bg1"/>
                </a:solidFill>
                <a:latin typeface="Open Sans Light" panose="020B0306030504020204" pitchFamily="34" charset="0"/>
                <a:ea typeface="微软雅黑" panose="020B0503020204020204" pitchFamily="2" charset="-122"/>
                <a:cs typeface="Open Sans Light" panose="020B0306030504020204" pitchFamily="34" charset="0"/>
                <a:sym typeface="微软雅黑" panose="020B0503020204020204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9360" y="1572895"/>
            <a:ext cx="2028190" cy="3597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1450"/>
          <a:stretch>
            <a:fillRect/>
          </a:stretch>
        </p:blipFill>
        <p:spPr>
          <a:xfrm>
            <a:off x="1115060" y="1535430"/>
            <a:ext cx="2009775" cy="358711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39725" y="1114425"/>
            <a:ext cx="8509635" cy="117094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（一）</a:t>
            </a:r>
            <a:r>
              <a:rPr kumimoji="1" lang="zh-CN" sz="2000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点击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“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我的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”-&gt;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右上角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“+”-&gt;“</a:t>
            </a:r>
            <a:r>
              <a:rPr kumimoji="1" lang="zh-CN" altLang="en-US" sz="2000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新建课程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”</a:t>
            </a:r>
            <a:endParaRPr kumimoji="1" lang="en-US" altLang="zh-CN" sz="2000" dirty="0" smtClean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54075" y="278130"/>
            <a:ext cx="3475355" cy="737870"/>
            <a:chOff x="1345" y="438"/>
            <a:chExt cx="4899" cy="11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45" y="438"/>
              <a:ext cx="4567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4306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如何快速创建一门课程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797175" y="4789170"/>
            <a:ext cx="325120" cy="33337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15060" y="2265045"/>
            <a:ext cx="669925" cy="50863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13375" y="1699260"/>
            <a:ext cx="384175" cy="3429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715" y="1620520"/>
            <a:ext cx="1971675" cy="35020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701915" y="1778635"/>
            <a:ext cx="314960" cy="18478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675" y="1515745"/>
            <a:ext cx="2042160" cy="361696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54075" y="278130"/>
            <a:ext cx="3475355" cy="737870"/>
            <a:chOff x="1345" y="438"/>
            <a:chExt cx="4899" cy="11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45" y="438"/>
              <a:ext cx="4567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4306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如何快速创建一门课程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39725" y="1114425"/>
            <a:ext cx="8509635" cy="117094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（二）学生扫描班级邀请码进入课程</a:t>
            </a:r>
            <a:endParaRPr kumimoji="1" lang="en-US" altLang="zh-CN" sz="2000" dirty="0" smtClean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03830" y="3493770"/>
            <a:ext cx="294005" cy="31115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22350" y="3816350"/>
            <a:ext cx="1897380" cy="64833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92680" y="3969385"/>
            <a:ext cx="492760" cy="17589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080" y="2114550"/>
            <a:ext cx="2409825" cy="2514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945" y="2459355"/>
            <a:ext cx="2449195" cy="13569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469640" y="2999740"/>
            <a:ext cx="2251075" cy="40830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8965" y="1016635"/>
            <a:ext cx="2274570" cy="40474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1016000"/>
            <a:ext cx="2292985" cy="4047490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>
            <a:off x="2764176" y="2958995"/>
            <a:ext cx="216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592149" y="2958995"/>
            <a:ext cx="216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269240" y="4130675"/>
            <a:ext cx="2293620" cy="5194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p>
            <a:pPr algn="ctr"/>
            <a:endParaRPr lang="zh-CN" altLang="en-US" sz="1050"/>
          </a:p>
        </p:txBody>
      </p:sp>
      <p:sp>
        <p:nvSpPr>
          <p:cNvPr id="6" name="圆角矩形 5"/>
          <p:cNvSpPr/>
          <p:nvPr/>
        </p:nvSpPr>
        <p:spPr>
          <a:xfrm>
            <a:off x="3351213" y="4580414"/>
            <a:ext cx="643414" cy="4829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p>
            <a:pPr algn="ctr"/>
            <a:endParaRPr lang="zh-CN" altLang="en-US" sz="1050"/>
          </a:p>
        </p:txBody>
      </p:sp>
      <p:grpSp>
        <p:nvGrpSpPr>
          <p:cNvPr id="11" name="组合 10"/>
          <p:cNvGrpSpPr/>
          <p:nvPr/>
        </p:nvGrpSpPr>
        <p:grpSpPr>
          <a:xfrm>
            <a:off x="854075" y="278130"/>
            <a:ext cx="3847879" cy="737870"/>
            <a:chOff x="1345" y="438"/>
            <a:chExt cx="4996" cy="116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45" y="438"/>
              <a:ext cx="4996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4306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课堂活动控件激活课堂气氛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75" y="1687830"/>
            <a:ext cx="3085465" cy="254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6" grpId="0" bldLvl="0" animBg="1"/>
      <p:bldP spid="6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7171" y="166688"/>
            <a:ext cx="571833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700" b="1">
                <a:solidFill>
                  <a:schemeClr val="bg1"/>
                </a:solidFill>
                <a:latin typeface="+mn-ea"/>
              </a:rPr>
              <a:t>课中：</a:t>
            </a:r>
            <a:r>
              <a:rPr lang="zh-CN" altLang="en-US" sz="2700" b="1">
                <a:solidFill>
                  <a:schemeClr val="accent2">
                    <a:lumMod val="75000"/>
                  </a:schemeClr>
                </a:solidFill>
                <a:latin typeface="+mn-ea"/>
              </a:rPr>
              <a:t>发起签到</a:t>
            </a:r>
            <a:r>
              <a:rPr lang="zh-CN" altLang="en-US" sz="2700" b="1">
                <a:solidFill>
                  <a:schemeClr val="bg1"/>
                </a:solidFill>
                <a:latin typeface="+mn-ea"/>
              </a:rPr>
              <a:t>，掌握学生出勤状况</a:t>
            </a:r>
            <a:endParaRPr lang="zh-CN" altLang="en-US" sz="27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7783" y="4818221"/>
            <a:ext cx="281464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sym typeface="Wingdings" panose="05000000000000000000" charset="0"/>
              </a:rPr>
              <a:t></a:t>
            </a:r>
            <a:endParaRPr lang="zh-CN" altLang="en-US" sz="2400">
              <a:solidFill>
                <a:schemeClr val="bg1"/>
              </a:solidFill>
              <a:sym typeface="Wingdings" panose="050000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1958" y="4746308"/>
            <a:ext cx="272891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sym typeface="Wingdings" panose="05000000000000000000" charset="0"/>
              </a:rPr>
              <a:t></a:t>
            </a:r>
            <a:endParaRPr lang="zh-CN" altLang="en-US" sz="2400">
              <a:solidFill>
                <a:schemeClr val="bg1"/>
              </a:solidFill>
              <a:sym typeface="Wingdings" panose="05000000000000000000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53776" y="4772025"/>
            <a:ext cx="4883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700">
                <a:solidFill>
                  <a:schemeClr val="bg1"/>
                </a:solidFill>
                <a:sym typeface="Wingdings" panose="05000000000000000000" charset="0"/>
              </a:rPr>
              <a:t></a:t>
            </a:r>
            <a:endParaRPr lang="zh-CN" altLang="en-US" sz="2700">
              <a:solidFill>
                <a:schemeClr val="bg1"/>
              </a:solidFill>
              <a:sym typeface="Wingdings" panose="05000000000000000000" charset="0"/>
            </a:endParaRPr>
          </a:p>
        </p:txBody>
      </p:sp>
      <p:pic>
        <p:nvPicPr>
          <p:cNvPr id="6" name="图片 5" descr="1.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" y="650081"/>
            <a:ext cx="2629376" cy="4200525"/>
          </a:xfrm>
          <a:prstGeom prst="rect">
            <a:avLst/>
          </a:prstGeom>
        </p:spPr>
      </p:pic>
      <p:sp>
        <p:nvSpPr>
          <p:cNvPr id="48" name="圆角矩形 47"/>
          <p:cNvSpPr/>
          <p:nvPr/>
        </p:nvSpPr>
        <p:spPr>
          <a:xfrm>
            <a:off x="591979" y="1363504"/>
            <a:ext cx="1966436" cy="3929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lstStyle/>
          <a:p>
            <a:pPr algn="ctr"/>
            <a:endParaRPr lang="zh-CN" altLang="en-US" sz="1050"/>
          </a:p>
        </p:txBody>
      </p:sp>
      <p:pic>
        <p:nvPicPr>
          <p:cNvPr id="11" name="图片 10" descr="1.2"/>
          <p:cNvPicPr>
            <a:picLocks noChangeAspect="1"/>
          </p:cNvPicPr>
          <p:nvPr/>
        </p:nvPicPr>
        <p:blipFill>
          <a:blip r:embed="rId2"/>
          <a:srcRect b="60773"/>
          <a:stretch>
            <a:fillRect/>
          </a:stretch>
        </p:blipFill>
        <p:spPr>
          <a:xfrm>
            <a:off x="2970371" y="650081"/>
            <a:ext cx="2883218" cy="2110264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3623786" y="836771"/>
            <a:ext cx="1576388" cy="3929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p>
            <a:pPr algn="ctr"/>
            <a:endParaRPr lang="zh-CN" altLang="en-US" sz="1050"/>
          </a:p>
        </p:txBody>
      </p:sp>
      <p:pic>
        <p:nvPicPr>
          <p:cNvPr id="13" name="图片 12" descr="1.3"/>
          <p:cNvPicPr>
            <a:picLocks noChangeAspect="1"/>
          </p:cNvPicPr>
          <p:nvPr/>
        </p:nvPicPr>
        <p:blipFill>
          <a:blip r:embed="rId3"/>
          <a:srcRect t="50400"/>
          <a:stretch>
            <a:fillRect/>
          </a:stretch>
        </p:blipFill>
        <p:spPr>
          <a:xfrm>
            <a:off x="2970371" y="2853214"/>
            <a:ext cx="2883694" cy="1965008"/>
          </a:xfrm>
          <a:prstGeom prst="rect">
            <a:avLst/>
          </a:prstGeom>
        </p:spPr>
      </p:pic>
      <p:pic>
        <p:nvPicPr>
          <p:cNvPr id="14" name="图片 13" descr="1.4"/>
          <p:cNvPicPr>
            <a:picLocks noChangeAspect="1"/>
          </p:cNvPicPr>
          <p:nvPr/>
        </p:nvPicPr>
        <p:blipFill>
          <a:blip r:embed="rId4"/>
          <a:srcRect b="45833"/>
          <a:stretch>
            <a:fillRect/>
          </a:stretch>
        </p:blipFill>
        <p:spPr>
          <a:xfrm>
            <a:off x="6093143" y="648653"/>
            <a:ext cx="2666048" cy="416956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338185" y="2003108"/>
            <a:ext cx="421005" cy="27689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p>
            <a:pPr algn="ctr"/>
            <a:endParaRPr lang="zh-CN" alt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8" grpId="1" bldLvl="0" animBg="1"/>
      <p:bldP spid="12" grpId="0" bldLvl="0" animBg="1"/>
      <p:bldP spid="12" grpId="1" bldLvl="0" animBg="1"/>
      <p:bldP spid="3" grpId="0" bldLvl="0" animBg="1"/>
      <p:bldP spid="3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7171" y="166688"/>
            <a:ext cx="77304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700" b="1">
                <a:solidFill>
                  <a:schemeClr val="bg1"/>
                </a:solidFill>
                <a:latin typeface="+mn-ea"/>
              </a:rPr>
              <a:t>课中：</a:t>
            </a:r>
            <a:r>
              <a:rPr lang="zh-CN" altLang="en-US" sz="2700" b="1">
                <a:solidFill>
                  <a:schemeClr val="accent2">
                    <a:lumMod val="75000"/>
                  </a:schemeClr>
                </a:solidFill>
                <a:latin typeface="+mn-ea"/>
              </a:rPr>
              <a:t>发起投票</a:t>
            </a:r>
            <a:r>
              <a:rPr lang="en-US" altLang="zh-CN" sz="2700" b="1">
                <a:solidFill>
                  <a:schemeClr val="accent2">
                    <a:lumMod val="75000"/>
                  </a:schemeClr>
                </a:solidFill>
                <a:latin typeface="+mn-ea"/>
              </a:rPr>
              <a:t>/</a:t>
            </a:r>
            <a:r>
              <a:rPr lang="zh-CN" altLang="en-US" sz="2700" b="1">
                <a:solidFill>
                  <a:schemeClr val="accent2">
                    <a:lumMod val="75000"/>
                  </a:schemeClr>
                </a:solidFill>
                <a:latin typeface="+mn-ea"/>
              </a:rPr>
              <a:t>问卷</a:t>
            </a:r>
            <a:r>
              <a:rPr lang="zh-CN" altLang="en-US" sz="2700" b="1">
                <a:solidFill>
                  <a:schemeClr val="bg1"/>
                </a:solidFill>
                <a:latin typeface="+mn-ea"/>
              </a:rPr>
              <a:t>，掌握学生学情趋势</a:t>
            </a:r>
            <a:endParaRPr lang="zh-CN" altLang="en-US" sz="2700" b="1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图片 2" descr="6.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48" y="704374"/>
            <a:ext cx="2677001" cy="4347210"/>
          </a:xfrm>
          <a:prstGeom prst="rect">
            <a:avLst/>
          </a:prstGeom>
        </p:spPr>
      </p:pic>
      <p:pic>
        <p:nvPicPr>
          <p:cNvPr id="4" name="图片 3" descr="6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011" y="703898"/>
            <a:ext cx="2767965" cy="4347210"/>
          </a:xfrm>
          <a:prstGeom prst="rect">
            <a:avLst/>
          </a:prstGeom>
        </p:spPr>
      </p:pic>
      <p:pic>
        <p:nvPicPr>
          <p:cNvPr id="5" name="图片 4" descr="6.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339" y="703898"/>
            <a:ext cx="2722721" cy="4347686"/>
          </a:xfrm>
          <a:prstGeom prst="rect">
            <a:avLst/>
          </a:prstGeom>
        </p:spPr>
      </p:pic>
      <p:sp>
        <p:nvSpPr>
          <p:cNvPr id="48" name="圆角矩形 47"/>
          <p:cNvSpPr/>
          <p:nvPr/>
        </p:nvSpPr>
        <p:spPr>
          <a:xfrm>
            <a:off x="6219349" y="1145858"/>
            <a:ext cx="1383506" cy="3471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p>
            <a:pPr algn="ctr"/>
            <a:endParaRPr lang="zh-CN" alt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8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7171" y="166688"/>
            <a:ext cx="636555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700" b="1">
                <a:solidFill>
                  <a:schemeClr val="bg1"/>
                </a:solidFill>
                <a:latin typeface="+mn-ea"/>
              </a:rPr>
              <a:t>课中：</a:t>
            </a:r>
            <a:r>
              <a:rPr lang="zh-CN" altLang="en-US" sz="2700" b="1">
                <a:solidFill>
                  <a:schemeClr val="accent2">
                    <a:lumMod val="75000"/>
                  </a:schemeClr>
                </a:solidFill>
                <a:latin typeface="+mn-ea"/>
              </a:rPr>
              <a:t>即时抢答</a:t>
            </a:r>
            <a:r>
              <a:rPr lang="zh-CN" altLang="en-US" sz="2700" b="1">
                <a:solidFill>
                  <a:schemeClr val="bg1"/>
                </a:solidFill>
                <a:latin typeface="+mn-ea"/>
              </a:rPr>
              <a:t>，活跃课堂气氛</a:t>
            </a:r>
            <a:endParaRPr lang="zh-CN" altLang="en-US" sz="2700" b="1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图片 2" descr="8.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3921" y="651034"/>
            <a:ext cx="3385661" cy="4427220"/>
          </a:xfrm>
          <a:prstGeom prst="rect">
            <a:avLst/>
          </a:prstGeom>
        </p:spPr>
      </p:pic>
      <p:pic>
        <p:nvPicPr>
          <p:cNvPr id="4" name="图片 3" descr="8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93" y="651034"/>
            <a:ext cx="3402330" cy="442674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93921" y="2074545"/>
            <a:ext cx="3299460" cy="11325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p>
            <a:pPr algn="ctr"/>
            <a:endParaRPr lang="zh-CN" altLang="en-US" sz="1050"/>
          </a:p>
        </p:txBody>
      </p:sp>
      <p:sp>
        <p:nvSpPr>
          <p:cNvPr id="5" name="圆角矩形 4"/>
          <p:cNvSpPr/>
          <p:nvPr/>
        </p:nvSpPr>
        <p:spPr>
          <a:xfrm>
            <a:off x="7585710" y="1907858"/>
            <a:ext cx="671513" cy="22874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p>
            <a:pPr algn="ctr"/>
            <a:endParaRPr lang="zh-CN" alt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5" grpId="0" bldLvl="0" animBg="1"/>
      <p:bldP spid="5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10800000">
            <a:off x="-2573782" y="-4063"/>
            <a:ext cx="5147563" cy="5147563"/>
          </a:xfrm>
          <a:prstGeom prst="pie">
            <a:avLst>
              <a:gd name="adj1" fmla="val 5347296"/>
              <a:gd name="adj2" fmla="val 16200000"/>
            </a:avLst>
          </a:prstGeom>
        </p:spPr>
      </p:pic>
      <p:grpSp>
        <p:nvGrpSpPr>
          <p:cNvPr id="2" name="组合 1"/>
          <p:cNvGrpSpPr/>
          <p:nvPr/>
        </p:nvGrpSpPr>
        <p:grpSpPr>
          <a:xfrm>
            <a:off x="1671637" y="628651"/>
            <a:ext cx="585788" cy="585788"/>
            <a:chOff x="2228850" y="838200"/>
            <a:chExt cx="781050" cy="781050"/>
          </a:xfrm>
        </p:grpSpPr>
        <p:sp>
          <p:nvSpPr>
            <p:cNvPr id="5" name="椭圆 4"/>
            <p:cNvSpPr/>
            <p:nvPr/>
          </p:nvSpPr>
          <p:spPr>
            <a:xfrm>
              <a:off x="2228850" y="838200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grpSp>
          <p:nvGrpSpPr>
            <p:cNvPr id="9" name="组 20"/>
            <p:cNvGrpSpPr/>
            <p:nvPr/>
          </p:nvGrpSpPr>
          <p:grpSpPr>
            <a:xfrm>
              <a:off x="2311400" y="1025525"/>
              <a:ext cx="615950" cy="406400"/>
              <a:chOff x="3786188" y="1143000"/>
              <a:chExt cx="615950" cy="406400"/>
            </a:xfrm>
          </p:grpSpPr>
          <p:sp>
            <p:nvSpPr>
              <p:cNvPr id="10" name="Freeform 134"/>
              <p:cNvSpPr>
                <a:spLocks noEditPoints="1"/>
              </p:cNvSpPr>
              <p:nvPr/>
            </p:nvSpPr>
            <p:spPr bwMode="auto">
              <a:xfrm>
                <a:off x="3887788" y="1355725"/>
                <a:ext cx="396875" cy="193675"/>
              </a:xfrm>
              <a:custGeom>
                <a:avLst/>
                <a:gdLst/>
                <a:ahLst/>
                <a:cxnLst>
                  <a:cxn ang="0">
                    <a:pos x="124" y="122"/>
                  </a:cxn>
                  <a:cxn ang="0">
                    <a:pos x="102" y="118"/>
                  </a:cxn>
                  <a:cxn ang="0">
                    <a:pos x="24" y="84"/>
                  </a:cxn>
                  <a:cxn ang="0">
                    <a:pos x="6" y="70"/>
                  </a:cxn>
                  <a:cxn ang="0">
                    <a:pos x="0" y="48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106" y="26"/>
                  </a:cxn>
                  <a:cxn ang="0">
                    <a:pos x="116" y="28"/>
                  </a:cxn>
                  <a:cxn ang="0">
                    <a:pos x="126" y="30"/>
                  </a:cxn>
                  <a:cxn ang="0">
                    <a:pos x="146" y="26"/>
                  </a:cxn>
                  <a:cxn ang="0">
                    <a:pos x="204" y="2"/>
                  </a:cxn>
                  <a:cxn ang="0">
                    <a:pos x="240" y="0"/>
                  </a:cxn>
                  <a:cxn ang="0">
                    <a:pos x="244" y="2"/>
                  </a:cxn>
                  <a:cxn ang="0">
                    <a:pos x="248" y="6"/>
                  </a:cxn>
                  <a:cxn ang="0">
                    <a:pos x="250" y="48"/>
                  </a:cxn>
                  <a:cxn ang="0">
                    <a:pos x="248" y="58"/>
                  </a:cxn>
                  <a:cxn ang="0">
                    <a:pos x="234" y="78"/>
                  </a:cxn>
                  <a:cxn ang="0">
                    <a:pos x="146" y="118"/>
                  </a:cxn>
                  <a:cxn ang="0">
                    <a:pos x="136" y="122"/>
                  </a:cxn>
                  <a:cxn ang="0">
                    <a:pos x="124" y="122"/>
                  </a:cxn>
                  <a:cxn ang="0">
                    <a:pos x="16" y="48"/>
                  </a:cxn>
                  <a:cxn ang="0">
                    <a:pos x="18" y="54"/>
                  </a:cxn>
                  <a:cxn ang="0">
                    <a:pos x="24" y="66"/>
                  </a:cxn>
                  <a:cxn ang="0">
                    <a:pos x="108" y="104"/>
                  </a:cxn>
                  <a:cxn ang="0">
                    <a:pos x="116" y="106"/>
                  </a:cxn>
                  <a:cxn ang="0">
                    <a:pos x="124" y="106"/>
                  </a:cxn>
                  <a:cxn ang="0">
                    <a:pos x="140" y="104"/>
                  </a:cxn>
                  <a:cxn ang="0">
                    <a:pos x="218" y="70"/>
                  </a:cxn>
                  <a:cxn ang="0">
                    <a:pos x="228" y="60"/>
                  </a:cxn>
                  <a:cxn ang="0">
                    <a:pos x="232" y="48"/>
                  </a:cxn>
                  <a:cxn ang="0">
                    <a:pos x="208" y="18"/>
                  </a:cxn>
                  <a:cxn ang="0">
                    <a:pos x="154" y="40"/>
                  </a:cxn>
                  <a:cxn ang="0">
                    <a:pos x="126" y="46"/>
                  </a:cxn>
                  <a:cxn ang="0">
                    <a:pos x="114" y="44"/>
                  </a:cxn>
                  <a:cxn ang="0">
                    <a:pos x="38" y="18"/>
                  </a:cxn>
                </a:cxnLst>
                <a:rect l="0" t="0" r="r" b="b"/>
                <a:pathLst>
                  <a:path w="250" h="122">
                    <a:moveTo>
                      <a:pt x="124" y="122"/>
                    </a:moveTo>
                    <a:lnTo>
                      <a:pt x="124" y="122"/>
                    </a:lnTo>
                    <a:lnTo>
                      <a:pt x="112" y="122"/>
                    </a:lnTo>
                    <a:lnTo>
                      <a:pt x="102" y="118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14" y="78"/>
                    </a:lnTo>
                    <a:lnTo>
                      <a:pt x="6" y="70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16" y="28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136" y="28"/>
                    </a:lnTo>
                    <a:lnTo>
                      <a:pt x="146" y="26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06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4" y="2"/>
                    </a:lnTo>
                    <a:lnTo>
                      <a:pt x="246" y="4"/>
                    </a:lnTo>
                    <a:lnTo>
                      <a:pt x="248" y="6"/>
                    </a:lnTo>
                    <a:lnTo>
                      <a:pt x="250" y="10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48" y="58"/>
                    </a:lnTo>
                    <a:lnTo>
                      <a:pt x="242" y="70"/>
                    </a:lnTo>
                    <a:lnTo>
                      <a:pt x="234" y="78"/>
                    </a:lnTo>
                    <a:lnTo>
                      <a:pt x="224" y="84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36" y="122"/>
                    </a:lnTo>
                    <a:lnTo>
                      <a:pt x="124" y="122"/>
                    </a:lnTo>
                    <a:lnTo>
                      <a:pt x="124" y="122"/>
                    </a:lnTo>
                    <a:close/>
                    <a:moveTo>
                      <a:pt x="16" y="18"/>
                    </a:moveTo>
                    <a:lnTo>
                      <a:pt x="16" y="48"/>
                    </a:lnTo>
                    <a:lnTo>
                      <a:pt x="16" y="48"/>
                    </a:lnTo>
                    <a:lnTo>
                      <a:pt x="18" y="54"/>
                    </a:lnTo>
                    <a:lnTo>
                      <a:pt x="20" y="60"/>
                    </a:lnTo>
                    <a:lnTo>
                      <a:pt x="24" y="66"/>
                    </a:lnTo>
                    <a:lnTo>
                      <a:pt x="30" y="70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6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32" y="106"/>
                    </a:lnTo>
                    <a:lnTo>
                      <a:pt x="140" y="104"/>
                    </a:lnTo>
                    <a:lnTo>
                      <a:pt x="218" y="70"/>
                    </a:lnTo>
                    <a:lnTo>
                      <a:pt x="218" y="70"/>
                    </a:lnTo>
                    <a:lnTo>
                      <a:pt x="224" y="66"/>
                    </a:lnTo>
                    <a:lnTo>
                      <a:pt x="228" y="60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32" y="18"/>
                    </a:lnTo>
                    <a:lnTo>
                      <a:pt x="208" y="18"/>
                    </a:lnTo>
                    <a:lnTo>
                      <a:pt x="154" y="40"/>
                    </a:lnTo>
                    <a:lnTo>
                      <a:pt x="154" y="40"/>
                    </a:lnTo>
                    <a:lnTo>
                      <a:pt x="140" y="44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14" y="44"/>
                    </a:lnTo>
                    <a:lnTo>
                      <a:pt x="100" y="42"/>
                    </a:lnTo>
                    <a:lnTo>
                      <a:pt x="38" y="18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  <p:sp>
            <p:nvSpPr>
              <p:cNvPr id="11" name="Freeform 135"/>
              <p:cNvSpPr>
                <a:spLocks noEditPoints="1"/>
              </p:cNvSpPr>
              <p:nvPr/>
            </p:nvSpPr>
            <p:spPr bwMode="auto">
              <a:xfrm>
                <a:off x="3786188" y="1143000"/>
                <a:ext cx="615950" cy="333375"/>
              </a:xfrm>
              <a:custGeom>
                <a:avLst/>
                <a:gdLst/>
                <a:ahLst/>
                <a:cxnLst>
                  <a:cxn ang="0">
                    <a:pos x="380" y="210"/>
                  </a:cxn>
                  <a:cxn ang="0">
                    <a:pos x="348" y="210"/>
                  </a:cxn>
                  <a:cxn ang="0">
                    <a:pos x="344" y="210"/>
                  </a:cxn>
                  <a:cxn ang="0">
                    <a:pos x="340" y="206"/>
                  </a:cxn>
                  <a:cxn ang="0">
                    <a:pos x="340" y="198"/>
                  </a:cxn>
                  <a:cxn ang="0">
                    <a:pos x="356" y="90"/>
                  </a:cxn>
                  <a:cxn ang="0">
                    <a:pos x="214" y="150"/>
                  </a:cxn>
                  <a:cxn ang="0">
                    <a:pos x="190" y="154"/>
                  </a:cxn>
                  <a:cxn ang="0">
                    <a:pos x="178" y="154"/>
                  </a:cxn>
                  <a:cxn ang="0">
                    <a:pos x="14" y="92"/>
                  </a:cxn>
                  <a:cxn ang="0">
                    <a:pos x="6" y="88"/>
                  </a:cxn>
                  <a:cxn ang="0">
                    <a:pos x="0" y="80"/>
                  </a:cxn>
                  <a:cxn ang="0">
                    <a:pos x="0" y="76"/>
                  </a:cxn>
                  <a:cxn ang="0">
                    <a:pos x="2" y="70"/>
                  </a:cxn>
                  <a:cxn ang="0">
                    <a:pos x="14" y="62"/>
                  </a:cxn>
                  <a:cxn ang="0">
                    <a:pos x="168" y="4"/>
                  </a:cxn>
                  <a:cxn ang="0">
                    <a:pos x="192" y="0"/>
                  </a:cxn>
                  <a:cxn ang="0">
                    <a:pos x="202" y="2"/>
                  </a:cxn>
                  <a:cxn ang="0">
                    <a:pos x="362" y="56"/>
                  </a:cxn>
                  <a:cxn ang="0">
                    <a:pos x="368" y="60"/>
                  </a:cxn>
                  <a:cxn ang="0">
                    <a:pos x="376" y="66"/>
                  </a:cxn>
                  <a:cxn ang="0">
                    <a:pos x="376" y="70"/>
                  </a:cxn>
                  <a:cxn ang="0">
                    <a:pos x="372" y="80"/>
                  </a:cxn>
                  <a:cxn ang="0">
                    <a:pos x="386" y="198"/>
                  </a:cxn>
                  <a:cxn ang="0">
                    <a:pos x="388" y="202"/>
                  </a:cxn>
                  <a:cxn ang="0">
                    <a:pos x="388" y="206"/>
                  </a:cxn>
                  <a:cxn ang="0">
                    <a:pos x="382" y="210"/>
                  </a:cxn>
                  <a:cxn ang="0">
                    <a:pos x="380" y="210"/>
                  </a:cxn>
                  <a:cxn ang="0">
                    <a:pos x="366" y="194"/>
                  </a:cxn>
                  <a:cxn ang="0">
                    <a:pos x="362" y="194"/>
                  </a:cxn>
                  <a:cxn ang="0">
                    <a:pos x="174" y="136"/>
                  </a:cxn>
                  <a:cxn ang="0">
                    <a:pos x="180" y="138"/>
                  </a:cxn>
                  <a:cxn ang="0">
                    <a:pos x="190" y="138"/>
                  </a:cxn>
                  <a:cxn ang="0">
                    <a:pos x="206" y="136"/>
                  </a:cxn>
                  <a:cxn ang="0">
                    <a:pos x="208" y="18"/>
                  </a:cxn>
                  <a:cxn ang="0">
                    <a:pos x="200" y="18"/>
                  </a:cxn>
                  <a:cxn ang="0">
                    <a:pos x="192" y="16"/>
                  </a:cxn>
                  <a:cxn ang="0">
                    <a:pos x="174" y="20"/>
                  </a:cxn>
                </a:cxnLst>
                <a:rect l="0" t="0" r="r" b="b"/>
                <a:pathLst>
                  <a:path w="388" h="210">
                    <a:moveTo>
                      <a:pt x="380" y="210"/>
                    </a:moveTo>
                    <a:lnTo>
                      <a:pt x="380" y="210"/>
                    </a:lnTo>
                    <a:lnTo>
                      <a:pt x="380" y="210"/>
                    </a:lnTo>
                    <a:lnTo>
                      <a:pt x="348" y="210"/>
                    </a:lnTo>
                    <a:lnTo>
                      <a:pt x="348" y="210"/>
                    </a:lnTo>
                    <a:lnTo>
                      <a:pt x="344" y="210"/>
                    </a:lnTo>
                    <a:lnTo>
                      <a:pt x="340" y="206"/>
                    </a:lnTo>
                    <a:lnTo>
                      <a:pt x="340" y="206"/>
                    </a:lnTo>
                    <a:lnTo>
                      <a:pt x="340" y="202"/>
                    </a:lnTo>
                    <a:lnTo>
                      <a:pt x="340" y="198"/>
                    </a:lnTo>
                    <a:lnTo>
                      <a:pt x="356" y="170"/>
                    </a:lnTo>
                    <a:lnTo>
                      <a:pt x="356" y="90"/>
                    </a:lnTo>
                    <a:lnTo>
                      <a:pt x="214" y="150"/>
                    </a:lnTo>
                    <a:lnTo>
                      <a:pt x="214" y="150"/>
                    </a:lnTo>
                    <a:lnTo>
                      <a:pt x="20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78" y="154"/>
                    </a:lnTo>
                    <a:lnTo>
                      <a:pt x="168" y="15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14" y="62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78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2" y="2"/>
                    </a:lnTo>
                    <a:lnTo>
                      <a:pt x="214" y="4"/>
                    </a:lnTo>
                    <a:lnTo>
                      <a:pt x="362" y="56"/>
                    </a:lnTo>
                    <a:lnTo>
                      <a:pt x="362" y="56"/>
                    </a:lnTo>
                    <a:lnTo>
                      <a:pt x="368" y="60"/>
                    </a:lnTo>
                    <a:lnTo>
                      <a:pt x="372" y="64"/>
                    </a:lnTo>
                    <a:lnTo>
                      <a:pt x="376" y="66"/>
                    </a:lnTo>
                    <a:lnTo>
                      <a:pt x="376" y="70"/>
                    </a:lnTo>
                    <a:lnTo>
                      <a:pt x="376" y="70"/>
                    </a:lnTo>
                    <a:lnTo>
                      <a:pt x="376" y="74"/>
                    </a:lnTo>
                    <a:lnTo>
                      <a:pt x="372" y="80"/>
                    </a:lnTo>
                    <a:lnTo>
                      <a:pt x="372" y="170"/>
                    </a:lnTo>
                    <a:lnTo>
                      <a:pt x="386" y="198"/>
                    </a:lnTo>
                    <a:lnTo>
                      <a:pt x="386" y="198"/>
                    </a:lnTo>
                    <a:lnTo>
                      <a:pt x="388" y="202"/>
                    </a:lnTo>
                    <a:lnTo>
                      <a:pt x="388" y="202"/>
                    </a:lnTo>
                    <a:lnTo>
                      <a:pt x="388" y="206"/>
                    </a:lnTo>
                    <a:lnTo>
                      <a:pt x="386" y="208"/>
                    </a:lnTo>
                    <a:lnTo>
                      <a:pt x="382" y="210"/>
                    </a:lnTo>
                    <a:lnTo>
                      <a:pt x="380" y="210"/>
                    </a:lnTo>
                    <a:lnTo>
                      <a:pt x="380" y="210"/>
                    </a:lnTo>
                    <a:close/>
                    <a:moveTo>
                      <a:pt x="362" y="194"/>
                    </a:moveTo>
                    <a:lnTo>
                      <a:pt x="366" y="194"/>
                    </a:lnTo>
                    <a:lnTo>
                      <a:pt x="364" y="190"/>
                    </a:lnTo>
                    <a:lnTo>
                      <a:pt x="362" y="194"/>
                    </a:lnTo>
                    <a:close/>
                    <a:moveTo>
                      <a:pt x="20" y="76"/>
                    </a:moveTo>
                    <a:lnTo>
                      <a:pt x="174" y="136"/>
                    </a:lnTo>
                    <a:lnTo>
                      <a:pt x="174" y="136"/>
                    </a:lnTo>
                    <a:lnTo>
                      <a:pt x="180" y="138"/>
                    </a:lnTo>
                    <a:lnTo>
                      <a:pt x="190" y="138"/>
                    </a:lnTo>
                    <a:lnTo>
                      <a:pt x="190" y="138"/>
                    </a:lnTo>
                    <a:lnTo>
                      <a:pt x="198" y="138"/>
                    </a:lnTo>
                    <a:lnTo>
                      <a:pt x="206" y="136"/>
                    </a:lnTo>
                    <a:lnTo>
                      <a:pt x="356" y="72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00" y="18"/>
                    </a:lnTo>
                    <a:lnTo>
                      <a:pt x="192" y="16"/>
                    </a:lnTo>
                    <a:lnTo>
                      <a:pt x="192" y="16"/>
                    </a:lnTo>
                    <a:lnTo>
                      <a:pt x="182" y="18"/>
                    </a:lnTo>
                    <a:lnTo>
                      <a:pt x="174" y="20"/>
                    </a:lnTo>
                    <a:lnTo>
                      <a:pt x="2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257425" y="1730857"/>
            <a:ext cx="585788" cy="585788"/>
            <a:chOff x="3009900" y="2307808"/>
            <a:chExt cx="781050" cy="781050"/>
          </a:xfrm>
        </p:grpSpPr>
        <p:sp>
          <p:nvSpPr>
            <p:cNvPr id="6" name="椭圆 5"/>
            <p:cNvSpPr/>
            <p:nvPr/>
          </p:nvSpPr>
          <p:spPr>
            <a:xfrm>
              <a:off x="3009900" y="2307808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grpSp>
          <p:nvGrpSpPr>
            <p:cNvPr id="12" name="组 19"/>
            <p:cNvGrpSpPr/>
            <p:nvPr/>
          </p:nvGrpSpPr>
          <p:grpSpPr>
            <a:xfrm>
              <a:off x="3205606" y="2464970"/>
              <a:ext cx="394843" cy="527654"/>
              <a:chOff x="3910013" y="1676400"/>
              <a:chExt cx="349250" cy="466725"/>
            </a:xfrm>
          </p:grpSpPr>
          <p:sp>
            <p:nvSpPr>
              <p:cNvPr id="13" name="Freeform 139"/>
              <p:cNvSpPr>
                <a:spLocks noEditPoints="1"/>
              </p:cNvSpPr>
              <p:nvPr/>
            </p:nvSpPr>
            <p:spPr bwMode="auto">
              <a:xfrm>
                <a:off x="3910013" y="1676400"/>
                <a:ext cx="349250" cy="466725"/>
              </a:xfrm>
              <a:custGeom>
                <a:avLst/>
                <a:gdLst/>
                <a:ahLst/>
                <a:cxnLst>
                  <a:cxn ang="0">
                    <a:pos x="110" y="294"/>
                  </a:cxn>
                  <a:cxn ang="0">
                    <a:pos x="96" y="288"/>
                  </a:cxn>
                  <a:cxn ang="0">
                    <a:pos x="76" y="266"/>
                  </a:cxn>
                  <a:cxn ang="0">
                    <a:pos x="44" y="226"/>
                  </a:cxn>
                  <a:cxn ang="0">
                    <a:pos x="14" y="172"/>
                  </a:cxn>
                  <a:cxn ang="0">
                    <a:pos x="4" y="14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6" y="74"/>
                  </a:cxn>
                  <a:cxn ang="0">
                    <a:pos x="14" y="52"/>
                  </a:cxn>
                  <a:cxn ang="0">
                    <a:pos x="28" y="32"/>
                  </a:cxn>
                  <a:cxn ang="0">
                    <a:pos x="36" y="24"/>
                  </a:cxn>
                  <a:cxn ang="0">
                    <a:pos x="70" y="6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68" y="14"/>
                  </a:cxn>
                  <a:cxn ang="0">
                    <a:pos x="184" y="24"/>
                  </a:cxn>
                  <a:cxn ang="0">
                    <a:pos x="200" y="42"/>
                  </a:cxn>
                  <a:cxn ang="0">
                    <a:pos x="212" y="62"/>
                  </a:cxn>
                  <a:cxn ang="0">
                    <a:pos x="218" y="86"/>
                  </a:cxn>
                  <a:cxn ang="0">
                    <a:pos x="220" y="114"/>
                  </a:cxn>
                  <a:cxn ang="0">
                    <a:pos x="220" y="128"/>
                  </a:cxn>
                  <a:cxn ang="0">
                    <a:pos x="212" y="158"/>
                  </a:cxn>
                  <a:cxn ang="0">
                    <a:pos x="192" y="200"/>
                  </a:cxn>
                  <a:cxn ang="0">
                    <a:pos x="160" y="248"/>
                  </a:cxn>
                  <a:cxn ang="0">
                    <a:pos x="126" y="288"/>
                  </a:cxn>
                  <a:cxn ang="0">
                    <a:pos x="118" y="292"/>
                  </a:cxn>
                  <a:cxn ang="0">
                    <a:pos x="110" y="294"/>
                  </a:cxn>
                  <a:cxn ang="0">
                    <a:pos x="110" y="16"/>
                  </a:cxn>
                  <a:cxn ang="0">
                    <a:pos x="86" y="18"/>
                  </a:cxn>
                  <a:cxn ang="0">
                    <a:pos x="66" y="24"/>
                  </a:cxn>
                  <a:cxn ang="0">
                    <a:pos x="38" y="48"/>
                  </a:cxn>
                  <a:cxn ang="0">
                    <a:pos x="22" y="80"/>
                  </a:cxn>
                  <a:cxn ang="0">
                    <a:pos x="16" y="114"/>
                  </a:cxn>
                  <a:cxn ang="0">
                    <a:pos x="18" y="126"/>
                  </a:cxn>
                  <a:cxn ang="0">
                    <a:pos x="24" y="154"/>
                  </a:cxn>
                  <a:cxn ang="0">
                    <a:pos x="42" y="194"/>
                  </a:cxn>
                  <a:cxn ang="0">
                    <a:pos x="74" y="238"/>
                  </a:cxn>
                  <a:cxn ang="0">
                    <a:pos x="106" y="276"/>
                  </a:cxn>
                  <a:cxn ang="0">
                    <a:pos x="110" y="278"/>
                  </a:cxn>
                  <a:cxn ang="0">
                    <a:pos x="114" y="276"/>
                  </a:cxn>
                  <a:cxn ang="0">
                    <a:pos x="146" y="238"/>
                  </a:cxn>
                  <a:cxn ang="0">
                    <a:pos x="178" y="194"/>
                  </a:cxn>
                  <a:cxn ang="0">
                    <a:pos x="196" y="154"/>
                  </a:cxn>
                  <a:cxn ang="0">
                    <a:pos x="204" y="126"/>
                  </a:cxn>
                  <a:cxn ang="0">
                    <a:pos x="204" y="114"/>
                  </a:cxn>
                  <a:cxn ang="0">
                    <a:pos x="200" y="80"/>
                  </a:cxn>
                  <a:cxn ang="0">
                    <a:pos x="184" y="48"/>
                  </a:cxn>
                  <a:cxn ang="0">
                    <a:pos x="154" y="24"/>
                  </a:cxn>
                  <a:cxn ang="0">
                    <a:pos x="134" y="18"/>
                  </a:cxn>
                  <a:cxn ang="0">
                    <a:pos x="110" y="16"/>
                  </a:cxn>
                </a:cxnLst>
                <a:rect l="0" t="0" r="r" b="b"/>
                <a:pathLst>
                  <a:path w="220" h="294">
                    <a:moveTo>
                      <a:pt x="110" y="294"/>
                    </a:moveTo>
                    <a:lnTo>
                      <a:pt x="110" y="294"/>
                    </a:lnTo>
                    <a:lnTo>
                      <a:pt x="102" y="292"/>
                    </a:lnTo>
                    <a:lnTo>
                      <a:pt x="96" y="288"/>
                    </a:lnTo>
                    <a:lnTo>
                      <a:pt x="96" y="288"/>
                    </a:lnTo>
                    <a:lnTo>
                      <a:pt x="76" y="266"/>
                    </a:lnTo>
                    <a:lnTo>
                      <a:pt x="60" y="248"/>
                    </a:lnTo>
                    <a:lnTo>
                      <a:pt x="44" y="226"/>
                    </a:lnTo>
                    <a:lnTo>
                      <a:pt x="28" y="200"/>
                    </a:lnTo>
                    <a:lnTo>
                      <a:pt x="14" y="172"/>
                    </a:lnTo>
                    <a:lnTo>
                      <a:pt x="8" y="158"/>
                    </a:lnTo>
                    <a:lnTo>
                      <a:pt x="4" y="142"/>
                    </a:lnTo>
                    <a:lnTo>
                      <a:pt x="2" y="12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2" y="86"/>
                    </a:lnTo>
                    <a:lnTo>
                      <a:pt x="6" y="74"/>
                    </a:lnTo>
                    <a:lnTo>
                      <a:pt x="10" y="62"/>
                    </a:lnTo>
                    <a:lnTo>
                      <a:pt x="14" y="52"/>
                    </a:lnTo>
                    <a:lnTo>
                      <a:pt x="20" y="42"/>
                    </a:lnTo>
                    <a:lnTo>
                      <a:pt x="28" y="32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52" y="14"/>
                    </a:lnTo>
                    <a:lnTo>
                      <a:pt x="70" y="6"/>
                    </a:lnTo>
                    <a:lnTo>
                      <a:pt x="9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2" y="0"/>
                    </a:lnTo>
                    <a:lnTo>
                      <a:pt x="150" y="6"/>
                    </a:lnTo>
                    <a:lnTo>
                      <a:pt x="168" y="14"/>
                    </a:lnTo>
                    <a:lnTo>
                      <a:pt x="184" y="24"/>
                    </a:lnTo>
                    <a:lnTo>
                      <a:pt x="184" y="24"/>
                    </a:lnTo>
                    <a:lnTo>
                      <a:pt x="192" y="32"/>
                    </a:lnTo>
                    <a:lnTo>
                      <a:pt x="200" y="42"/>
                    </a:lnTo>
                    <a:lnTo>
                      <a:pt x="206" y="52"/>
                    </a:lnTo>
                    <a:lnTo>
                      <a:pt x="212" y="62"/>
                    </a:lnTo>
                    <a:lnTo>
                      <a:pt x="216" y="74"/>
                    </a:lnTo>
                    <a:lnTo>
                      <a:pt x="218" y="86"/>
                    </a:lnTo>
                    <a:lnTo>
                      <a:pt x="220" y="100"/>
                    </a:lnTo>
                    <a:lnTo>
                      <a:pt x="220" y="114"/>
                    </a:lnTo>
                    <a:lnTo>
                      <a:pt x="220" y="114"/>
                    </a:lnTo>
                    <a:lnTo>
                      <a:pt x="220" y="128"/>
                    </a:lnTo>
                    <a:lnTo>
                      <a:pt x="216" y="142"/>
                    </a:lnTo>
                    <a:lnTo>
                      <a:pt x="212" y="158"/>
                    </a:lnTo>
                    <a:lnTo>
                      <a:pt x="206" y="172"/>
                    </a:lnTo>
                    <a:lnTo>
                      <a:pt x="192" y="200"/>
                    </a:lnTo>
                    <a:lnTo>
                      <a:pt x="176" y="226"/>
                    </a:lnTo>
                    <a:lnTo>
                      <a:pt x="160" y="248"/>
                    </a:lnTo>
                    <a:lnTo>
                      <a:pt x="144" y="266"/>
                    </a:lnTo>
                    <a:lnTo>
                      <a:pt x="126" y="288"/>
                    </a:lnTo>
                    <a:lnTo>
                      <a:pt x="126" y="288"/>
                    </a:lnTo>
                    <a:lnTo>
                      <a:pt x="118" y="292"/>
                    </a:lnTo>
                    <a:lnTo>
                      <a:pt x="110" y="294"/>
                    </a:lnTo>
                    <a:lnTo>
                      <a:pt x="110" y="294"/>
                    </a:lnTo>
                    <a:close/>
                    <a:moveTo>
                      <a:pt x="110" y="16"/>
                    </a:moveTo>
                    <a:lnTo>
                      <a:pt x="110" y="16"/>
                    </a:lnTo>
                    <a:lnTo>
                      <a:pt x="98" y="16"/>
                    </a:lnTo>
                    <a:lnTo>
                      <a:pt x="86" y="18"/>
                    </a:lnTo>
                    <a:lnTo>
                      <a:pt x="76" y="20"/>
                    </a:lnTo>
                    <a:lnTo>
                      <a:pt x="66" y="24"/>
                    </a:lnTo>
                    <a:lnTo>
                      <a:pt x="50" y="34"/>
                    </a:lnTo>
                    <a:lnTo>
                      <a:pt x="38" y="48"/>
                    </a:lnTo>
                    <a:lnTo>
                      <a:pt x="28" y="62"/>
                    </a:lnTo>
                    <a:lnTo>
                      <a:pt x="22" y="80"/>
                    </a:lnTo>
                    <a:lnTo>
                      <a:pt x="18" y="96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8" y="126"/>
                    </a:lnTo>
                    <a:lnTo>
                      <a:pt x="20" y="140"/>
                    </a:lnTo>
                    <a:lnTo>
                      <a:pt x="24" y="154"/>
                    </a:lnTo>
                    <a:lnTo>
                      <a:pt x="30" y="168"/>
                    </a:lnTo>
                    <a:lnTo>
                      <a:pt x="42" y="194"/>
                    </a:lnTo>
                    <a:lnTo>
                      <a:pt x="58" y="218"/>
                    </a:lnTo>
                    <a:lnTo>
                      <a:pt x="74" y="238"/>
                    </a:lnTo>
                    <a:lnTo>
                      <a:pt x="88" y="256"/>
                    </a:lnTo>
                    <a:lnTo>
                      <a:pt x="106" y="276"/>
                    </a:lnTo>
                    <a:lnTo>
                      <a:pt x="106" y="276"/>
                    </a:lnTo>
                    <a:lnTo>
                      <a:pt x="110" y="278"/>
                    </a:lnTo>
                    <a:lnTo>
                      <a:pt x="114" y="276"/>
                    </a:lnTo>
                    <a:lnTo>
                      <a:pt x="114" y="276"/>
                    </a:lnTo>
                    <a:lnTo>
                      <a:pt x="132" y="256"/>
                    </a:lnTo>
                    <a:lnTo>
                      <a:pt x="146" y="238"/>
                    </a:lnTo>
                    <a:lnTo>
                      <a:pt x="162" y="218"/>
                    </a:lnTo>
                    <a:lnTo>
                      <a:pt x="178" y="194"/>
                    </a:lnTo>
                    <a:lnTo>
                      <a:pt x="192" y="168"/>
                    </a:lnTo>
                    <a:lnTo>
                      <a:pt x="196" y="154"/>
                    </a:lnTo>
                    <a:lnTo>
                      <a:pt x="200" y="140"/>
                    </a:lnTo>
                    <a:lnTo>
                      <a:pt x="204" y="126"/>
                    </a:lnTo>
                    <a:lnTo>
                      <a:pt x="204" y="114"/>
                    </a:lnTo>
                    <a:lnTo>
                      <a:pt x="204" y="114"/>
                    </a:lnTo>
                    <a:lnTo>
                      <a:pt x="204" y="96"/>
                    </a:lnTo>
                    <a:lnTo>
                      <a:pt x="200" y="80"/>
                    </a:lnTo>
                    <a:lnTo>
                      <a:pt x="192" y="62"/>
                    </a:lnTo>
                    <a:lnTo>
                      <a:pt x="184" y="48"/>
                    </a:lnTo>
                    <a:lnTo>
                      <a:pt x="170" y="34"/>
                    </a:lnTo>
                    <a:lnTo>
                      <a:pt x="154" y="24"/>
                    </a:lnTo>
                    <a:lnTo>
                      <a:pt x="144" y="20"/>
                    </a:lnTo>
                    <a:lnTo>
                      <a:pt x="134" y="18"/>
                    </a:lnTo>
                    <a:lnTo>
                      <a:pt x="122" y="16"/>
                    </a:lnTo>
                    <a:lnTo>
                      <a:pt x="110" y="16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  <p:sp>
            <p:nvSpPr>
              <p:cNvPr id="14" name="Freeform 140"/>
              <p:cNvSpPr>
                <a:spLocks noEditPoints="1"/>
              </p:cNvSpPr>
              <p:nvPr/>
            </p:nvSpPr>
            <p:spPr bwMode="auto">
              <a:xfrm>
                <a:off x="3992563" y="1739900"/>
                <a:ext cx="184150" cy="180975"/>
              </a:xfrm>
              <a:custGeom>
                <a:avLst/>
                <a:gdLst/>
                <a:ahLst/>
                <a:cxnLst>
                  <a:cxn ang="0">
                    <a:pos x="58" y="114"/>
                  </a:cxn>
                  <a:cxn ang="0">
                    <a:pos x="36" y="110"/>
                  </a:cxn>
                  <a:cxn ang="0">
                    <a:pos x="18" y="98"/>
                  </a:cxn>
                  <a:cxn ang="0">
                    <a:pos x="6" y="80"/>
                  </a:cxn>
                  <a:cxn ang="0">
                    <a:pos x="0" y="58"/>
                  </a:cxn>
                  <a:cxn ang="0">
                    <a:pos x="2" y="46"/>
                  </a:cxn>
                  <a:cxn ang="0">
                    <a:pos x="10" y="24"/>
                  </a:cxn>
                  <a:cxn ang="0">
                    <a:pos x="26" y="10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80" y="4"/>
                  </a:cxn>
                  <a:cxn ang="0">
                    <a:pos x="100" y="16"/>
                  </a:cxn>
                  <a:cxn ang="0">
                    <a:pos x="112" y="34"/>
                  </a:cxn>
                  <a:cxn ang="0">
                    <a:pos x="116" y="58"/>
                  </a:cxn>
                  <a:cxn ang="0">
                    <a:pos x="114" y="68"/>
                  </a:cxn>
                  <a:cxn ang="0">
                    <a:pos x="106" y="90"/>
                  </a:cxn>
                  <a:cxn ang="0">
                    <a:pos x="90" y="104"/>
                  </a:cxn>
                  <a:cxn ang="0">
                    <a:pos x="70" y="114"/>
                  </a:cxn>
                  <a:cxn ang="0">
                    <a:pos x="58" y="114"/>
                  </a:cxn>
                  <a:cxn ang="0">
                    <a:pos x="58" y="16"/>
                  </a:cxn>
                  <a:cxn ang="0">
                    <a:pos x="42" y="18"/>
                  </a:cxn>
                  <a:cxn ang="0">
                    <a:pos x="30" y="28"/>
                  </a:cxn>
                  <a:cxn ang="0">
                    <a:pos x="20" y="42"/>
                  </a:cxn>
                  <a:cxn ang="0">
                    <a:pos x="16" y="58"/>
                  </a:cxn>
                  <a:cxn ang="0">
                    <a:pos x="18" y="66"/>
                  </a:cxn>
                  <a:cxn ang="0">
                    <a:pos x="24" y="80"/>
                  </a:cxn>
                  <a:cxn ang="0">
                    <a:pos x="36" y="92"/>
                  </a:cxn>
                  <a:cxn ang="0">
                    <a:pos x="50" y="98"/>
                  </a:cxn>
                  <a:cxn ang="0">
                    <a:pos x="58" y="98"/>
                  </a:cxn>
                  <a:cxn ang="0">
                    <a:pos x="74" y="96"/>
                  </a:cxn>
                  <a:cxn ang="0">
                    <a:pos x="88" y="86"/>
                  </a:cxn>
                  <a:cxn ang="0">
                    <a:pos x="96" y="74"/>
                  </a:cxn>
                  <a:cxn ang="0">
                    <a:pos x="100" y="58"/>
                  </a:cxn>
                  <a:cxn ang="0">
                    <a:pos x="98" y="48"/>
                  </a:cxn>
                  <a:cxn ang="0">
                    <a:pos x="92" y="34"/>
                  </a:cxn>
                  <a:cxn ang="0">
                    <a:pos x="82" y="22"/>
                  </a:cxn>
                  <a:cxn ang="0">
                    <a:pos x="66" y="16"/>
                  </a:cxn>
                  <a:cxn ang="0">
                    <a:pos x="58" y="16"/>
                  </a:cxn>
                </a:cxnLst>
                <a:rect l="0" t="0" r="r" b="b"/>
                <a:pathLst>
                  <a:path w="116" h="114">
                    <a:moveTo>
                      <a:pt x="58" y="114"/>
                    </a:moveTo>
                    <a:lnTo>
                      <a:pt x="58" y="114"/>
                    </a:lnTo>
                    <a:lnTo>
                      <a:pt x="46" y="114"/>
                    </a:lnTo>
                    <a:lnTo>
                      <a:pt x="36" y="110"/>
                    </a:lnTo>
                    <a:lnTo>
                      <a:pt x="26" y="104"/>
                    </a:lnTo>
                    <a:lnTo>
                      <a:pt x="18" y="98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6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4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12" y="34"/>
                    </a:lnTo>
                    <a:lnTo>
                      <a:pt x="114" y="46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4" y="68"/>
                    </a:lnTo>
                    <a:lnTo>
                      <a:pt x="112" y="80"/>
                    </a:lnTo>
                    <a:lnTo>
                      <a:pt x="106" y="90"/>
                    </a:lnTo>
                    <a:lnTo>
                      <a:pt x="100" y="98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70" y="114"/>
                    </a:lnTo>
                    <a:lnTo>
                      <a:pt x="58" y="114"/>
                    </a:lnTo>
                    <a:lnTo>
                      <a:pt x="58" y="114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6" y="22"/>
                    </a:lnTo>
                    <a:lnTo>
                      <a:pt x="30" y="28"/>
                    </a:lnTo>
                    <a:lnTo>
                      <a:pt x="24" y="34"/>
                    </a:lnTo>
                    <a:lnTo>
                      <a:pt x="20" y="42"/>
                    </a:lnTo>
                    <a:lnTo>
                      <a:pt x="18" y="4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66"/>
                    </a:lnTo>
                    <a:lnTo>
                      <a:pt x="20" y="74"/>
                    </a:lnTo>
                    <a:lnTo>
                      <a:pt x="24" y="80"/>
                    </a:lnTo>
                    <a:lnTo>
                      <a:pt x="30" y="86"/>
                    </a:lnTo>
                    <a:lnTo>
                      <a:pt x="36" y="92"/>
                    </a:lnTo>
                    <a:lnTo>
                      <a:pt x="42" y="96"/>
                    </a:lnTo>
                    <a:lnTo>
                      <a:pt x="50" y="98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66" y="98"/>
                    </a:lnTo>
                    <a:lnTo>
                      <a:pt x="74" y="96"/>
                    </a:lnTo>
                    <a:lnTo>
                      <a:pt x="82" y="92"/>
                    </a:lnTo>
                    <a:lnTo>
                      <a:pt x="88" y="86"/>
                    </a:lnTo>
                    <a:lnTo>
                      <a:pt x="92" y="80"/>
                    </a:lnTo>
                    <a:lnTo>
                      <a:pt x="96" y="74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98" y="48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88" y="28"/>
                    </a:lnTo>
                    <a:lnTo>
                      <a:pt x="82" y="22"/>
                    </a:lnTo>
                    <a:lnTo>
                      <a:pt x="74" y="18"/>
                    </a:lnTo>
                    <a:lnTo>
                      <a:pt x="66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671637" y="4050130"/>
            <a:ext cx="585788" cy="585788"/>
            <a:chOff x="2228850" y="5400172"/>
            <a:chExt cx="781050" cy="781050"/>
          </a:xfrm>
        </p:grpSpPr>
        <p:sp>
          <p:nvSpPr>
            <p:cNvPr id="8" name="椭圆 7"/>
            <p:cNvSpPr/>
            <p:nvPr/>
          </p:nvSpPr>
          <p:spPr>
            <a:xfrm>
              <a:off x="2228850" y="5400172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sp>
          <p:nvSpPr>
            <p:cNvPr id="16" name="Freeform 148"/>
            <p:cNvSpPr>
              <a:spLocks noEditPoints="1"/>
            </p:cNvSpPr>
            <p:nvPr/>
          </p:nvSpPr>
          <p:spPr bwMode="auto">
            <a:xfrm>
              <a:off x="2376487" y="5535109"/>
              <a:ext cx="485775" cy="511175"/>
            </a:xfrm>
            <a:custGeom>
              <a:avLst/>
              <a:gdLst/>
              <a:ahLst/>
              <a:cxnLst>
                <a:cxn ang="0">
                  <a:pos x="238" y="8"/>
                </a:cxn>
                <a:cxn ang="0">
                  <a:pos x="234" y="2"/>
                </a:cxn>
                <a:cxn ang="0">
                  <a:pos x="78" y="0"/>
                </a:cxn>
                <a:cxn ang="0">
                  <a:pos x="72" y="2"/>
                </a:cxn>
                <a:cxn ang="0">
                  <a:pos x="68" y="48"/>
                </a:cxn>
                <a:cxn ang="0">
                  <a:pos x="16" y="50"/>
                </a:cxn>
                <a:cxn ang="0">
                  <a:pos x="0" y="74"/>
                </a:cxn>
                <a:cxn ang="0">
                  <a:pos x="2" y="88"/>
                </a:cxn>
                <a:cxn ang="0">
                  <a:pos x="44" y="162"/>
                </a:cxn>
                <a:cxn ang="0">
                  <a:pos x="44" y="162"/>
                </a:cxn>
                <a:cxn ang="0">
                  <a:pos x="62" y="178"/>
                </a:cxn>
                <a:cxn ang="0">
                  <a:pos x="72" y="194"/>
                </a:cxn>
                <a:cxn ang="0">
                  <a:pos x="96" y="228"/>
                </a:cxn>
                <a:cxn ang="0">
                  <a:pos x="132" y="248"/>
                </a:cxn>
                <a:cxn ang="0">
                  <a:pos x="126" y="272"/>
                </a:cxn>
                <a:cxn ang="0">
                  <a:pos x="106" y="280"/>
                </a:cxn>
                <a:cxn ang="0">
                  <a:pos x="98" y="308"/>
                </a:cxn>
                <a:cxn ang="0">
                  <a:pos x="72" y="310"/>
                </a:cxn>
                <a:cxn ang="0">
                  <a:pos x="72" y="320"/>
                </a:cxn>
                <a:cxn ang="0">
                  <a:pos x="114" y="322"/>
                </a:cxn>
                <a:cxn ang="0">
                  <a:pos x="228" y="322"/>
                </a:cxn>
                <a:cxn ang="0">
                  <a:pos x="236" y="314"/>
                </a:cxn>
                <a:cxn ang="0">
                  <a:pos x="228" y="308"/>
                </a:cxn>
                <a:cxn ang="0">
                  <a:pos x="208" y="300"/>
                </a:cxn>
                <a:cxn ang="0">
                  <a:pos x="190" y="274"/>
                </a:cxn>
                <a:cxn ang="0">
                  <a:pos x="160" y="250"/>
                </a:cxn>
                <a:cxn ang="0">
                  <a:pos x="188" y="244"/>
                </a:cxn>
                <a:cxn ang="0">
                  <a:pos x="220" y="218"/>
                </a:cxn>
                <a:cxn ang="0">
                  <a:pos x="236" y="180"/>
                </a:cxn>
                <a:cxn ang="0">
                  <a:pos x="252" y="174"/>
                </a:cxn>
                <a:cxn ang="0">
                  <a:pos x="262" y="162"/>
                </a:cxn>
                <a:cxn ang="0">
                  <a:pos x="302" y="88"/>
                </a:cxn>
                <a:cxn ang="0">
                  <a:pos x="306" y="82"/>
                </a:cxn>
                <a:cxn ang="0">
                  <a:pos x="304" y="64"/>
                </a:cxn>
                <a:cxn ang="0">
                  <a:pos x="280" y="48"/>
                </a:cxn>
                <a:cxn ang="0">
                  <a:pos x="68" y="164"/>
                </a:cxn>
                <a:cxn ang="0">
                  <a:pos x="56" y="154"/>
                </a:cxn>
                <a:cxn ang="0">
                  <a:pos x="16" y="82"/>
                </a:cxn>
                <a:cxn ang="0">
                  <a:pos x="14" y="74"/>
                </a:cxn>
                <a:cxn ang="0">
                  <a:pos x="18" y="66"/>
                </a:cxn>
                <a:cxn ang="0">
                  <a:pos x="68" y="64"/>
                </a:cxn>
                <a:cxn ang="0">
                  <a:pos x="180" y="286"/>
                </a:cxn>
                <a:cxn ang="0">
                  <a:pos x="192" y="296"/>
                </a:cxn>
                <a:cxn ang="0">
                  <a:pos x="112" y="308"/>
                </a:cxn>
                <a:cxn ang="0">
                  <a:pos x="114" y="296"/>
                </a:cxn>
                <a:cxn ang="0">
                  <a:pos x="126" y="286"/>
                </a:cxn>
                <a:cxn ang="0">
                  <a:pos x="222" y="56"/>
                </a:cxn>
                <a:cxn ang="0">
                  <a:pos x="222" y="172"/>
                </a:cxn>
                <a:cxn ang="0">
                  <a:pos x="222" y="174"/>
                </a:cxn>
                <a:cxn ang="0">
                  <a:pos x="208" y="208"/>
                </a:cxn>
                <a:cxn ang="0">
                  <a:pos x="178" y="232"/>
                </a:cxn>
                <a:cxn ang="0">
                  <a:pos x="152" y="236"/>
                </a:cxn>
                <a:cxn ang="0">
                  <a:pos x="116" y="226"/>
                </a:cxn>
                <a:cxn ang="0">
                  <a:pos x="90" y="198"/>
                </a:cxn>
                <a:cxn ang="0">
                  <a:pos x="84" y="172"/>
                </a:cxn>
                <a:cxn ang="0">
                  <a:pos x="82" y="56"/>
                </a:cxn>
                <a:cxn ang="0">
                  <a:pos x="222" y="56"/>
                </a:cxn>
                <a:cxn ang="0">
                  <a:pos x="290" y="82"/>
                </a:cxn>
                <a:cxn ang="0">
                  <a:pos x="250" y="154"/>
                </a:cxn>
                <a:cxn ang="0">
                  <a:pos x="238" y="164"/>
                </a:cxn>
                <a:cxn ang="0">
                  <a:pos x="280" y="64"/>
                </a:cxn>
                <a:cxn ang="0">
                  <a:pos x="290" y="70"/>
                </a:cxn>
                <a:cxn ang="0">
                  <a:pos x="290" y="80"/>
                </a:cxn>
              </a:cxnLst>
              <a:rect l="0" t="0" r="r" b="b"/>
              <a:pathLst>
                <a:path w="306" h="322">
                  <a:moveTo>
                    <a:pt x="280" y="48"/>
                  </a:moveTo>
                  <a:lnTo>
                    <a:pt x="238" y="4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4"/>
                  </a:lnTo>
                  <a:lnTo>
                    <a:pt x="68" y="8"/>
                  </a:lnTo>
                  <a:lnTo>
                    <a:pt x="68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16" y="50"/>
                  </a:lnTo>
                  <a:lnTo>
                    <a:pt x="8" y="56"/>
                  </a:lnTo>
                  <a:lnTo>
                    <a:pt x="2" y="6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8" y="168"/>
                  </a:lnTo>
                  <a:lnTo>
                    <a:pt x="54" y="174"/>
                  </a:lnTo>
                  <a:lnTo>
                    <a:pt x="62" y="178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2" y="194"/>
                  </a:lnTo>
                  <a:lnTo>
                    <a:pt x="78" y="208"/>
                  </a:lnTo>
                  <a:lnTo>
                    <a:pt x="86" y="218"/>
                  </a:lnTo>
                  <a:lnTo>
                    <a:pt x="96" y="228"/>
                  </a:lnTo>
                  <a:lnTo>
                    <a:pt x="106" y="236"/>
                  </a:lnTo>
                  <a:lnTo>
                    <a:pt x="118" y="244"/>
                  </a:lnTo>
                  <a:lnTo>
                    <a:pt x="132" y="248"/>
                  </a:lnTo>
                  <a:lnTo>
                    <a:pt x="146" y="250"/>
                  </a:lnTo>
                  <a:lnTo>
                    <a:pt x="146" y="272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4" y="274"/>
                  </a:lnTo>
                  <a:lnTo>
                    <a:pt x="106" y="280"/>
                  </a:lnTo>
                  <a:lnTo>
                    <a:pt x="100" y="290"/>
                  </a:lnTo>
                  <a:lnTo>
                    <a:pt x="98" y="300"/>
                  </a:lnTo>
                  <a:lnTo>
                    <a:pt x="98" y="308"/>
                  </a:lnTo>
                  <a:lnTo>
                    <a:pt x="78" y="308"/>
                  </a:lnTo>
                  <a:lnTo>
                    <a:pt x="78" y="308"/>
                  </a:lnTo>
                  <a:lnTo>
                    <a:pt x="72" y="310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2" y="320"/>
                  </a:lnTo>
                  <a:lnTo>
                    <a:pt x="78" y="322"/>
                  </a:lnTo>
                  <a:lnTo>
                    <a:pt x="98" y="322"/>
                  </a:lnTo>
                  <a:lnTo>
                    <a:pt x="114" y="322"/>
                  </a:lnTo>
                  <a:lnTo>
                    <a:pt x="192" y="322"/>
                  </a:lnTo>
                  <a:lnTo>
                    <a:pt x="208" y="322"/>
                  </a:lnTo>
                  <a:lnTo>
                    <a:pt x="228" y="322"/>
                  </a:lnTo>
                  <a:lnTo>
                    <a:pt x="228" y="322"/>
                  </a:lnTo>
                  <a:lnTo>
                    <a:pt x="234" y="320"/>
                  </a:lnTo>
                  <a:lnTo>
                    <a:pt x="236" y="314"/>
                  </a:lnTo>
                  <a:lnTo>
                    <a:pt x="236" y="314"/>
                  </a:lnTo>
                  <a:lnTo>
                    <a:pt x="234" y="310"/>
                  </a:lnTo>
                  <a:lnTo>
                    <a:pt x="228" y="308"/>
                  </a:lnTo>
                  <a:lnTo>
                    <a:pt x="208" y="308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6" y="290"/>
                  </a:lnTo>
                  <a:lnTo>
                    <a:pt x="200" y="280"/>
                  </a:lnTo>
                  <a:lnTo>
                    <a:pt x="190" y="274"/>
                  </a:lnTo>
                  <a:lnTo>
                    <a:pt x="180" y="272"/>
                  </a:lnTo>
                  <a:lnTo>
                    <a:pt x="160" y="272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74" y="248"/>
                  </a:lnTo>
                  <a:lnTo>
                    <a:pt x="188" y="244"/>
                  </a:lnTo>
                  <a:lnTo>
                    <a:pt x="200" y="236"/>
                  </a:lnTo>
                  <a:lnTo>
                    <a:pt x="210" y="228"/>
                  </a:lnTo>
                  <a:lnTo>
                    <a:pt x="220" y="218"/>
                  </a:lnTo>
                  <a:lnTo>
                    <a:pt x="228" y="208"/>
                  </a:lnTo>
                  <a:lnTo>
                    <a:pt x="232" y="194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44" y="178"/>
                  </a:lnTo>
                  <a:lnTo>
                    <a:pt x="252" y="174"/>
                  </a:lnTo>
                  <a:lnTo>
                    <a:pt x="258" y="168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4" y="64"/>
                  </a:lnTo>
                  <a:lnTo>
                    <a:pt x="298" y="56"/>
                  </a:lnTo>
                  <a:lnTo>
                    <a:pt x="290" y="50"/>
                  </a:lnTo>
                  <a:lnTo>
                    <a:pt x="280" y="48"/>
                  </a:lnTo>
                  <a:lnTo>
                    <a:pt x="280" y="48"/>
                  </a:lnTo>
                  <a:close/>
                  <a:moveTo>
                    <a:pt x="68" y="164"/>
                  </a:moveTo>
                  <a:lnTo>
                    <a:pt x="68" y="164"/>
                  </a:lnTo>
                  <a:lnTo>
                    <a:pt x="62" y="160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6" y="70"/>
                  </a:lnTo>
                  <a:lnTo>
                    <a:pt x="18" y="66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68" y="64"/>
                  </a:lnTo>
                  <a:lnTo>
                    <a:pt x="68" y="164"/>
                  </a:lnTo>
                  <a:close/>
                  <a:moveTo>
                    <a:pt x="180" y="286"/>
                  </a:moveTo>
                  <a:lnTo>
                    <a:pt x="180" y="286"/>
                  </a:lnTo>
                  <a:lnTo>
                    <a:pt x="186" y="288"/>
                  </a:lnTo>
                  <a:lnTo>
                    <a:pt x="190" y="290"/>
                  </a:lnTo>
                  <a:lnTo>
                    <a:pt x="192" y="296"/>
                  </a:lnTo>
                  <a:lnTo>
                    <a:pt x="194" y="300"/>
                  </a:lnTo>
                  <a:lnTo>
                    <a:pt x="194" y="308"/>
                  </a:lnTo>
                  <a:lnTo>
                    <a:pt x="112" y="308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6" y="290"/>
                  </a:lnTo>
                  <a:lnTo>
                    <a:pt x="120" y="288"/>
                  </a:lnTo>
                  <a:lnTo>
                    <a:pt x="126" y="286"/>
                  </a:lnTo>
                  <a:lnTo>
                    <a:pt x="152" y="286"/>
                  </a:lnTo>
                  <a:lnTo>
                    <a:pt x="180" y="286"/>
                  </a:lnTo>
                  <a:close/>
                  <a:moveTo>
                    <a:pt x="222" y="56"/>
                  </a:moveTo>
                  <a:lnTo>
                    <a:pt x="222" y="170"/>
                  </a:lnTo>
                  <a:lnTo>
                    <a:pt x="222" y="170"/>
                  </a:lnTo>
                  <a:lnTo>
                    <a:pt x="222" y="172"/>
                  </a:lnTo>
                  <a:lnTo>
                    <a:pt x="222" y="172"/>
                  </a:lnTo>
                  <a:lnTo>
                    <a:pt x="222" y="174"/>
                  </a:lnTo>
                  <a:lnTo>
                    <a:pt x="222" y="174"/>
                  </a:lnTo>
                  <a:lnTo>
                    <a:pt x="220" y="186"/>
                  </a:lnTo>
                  <a:lnTo>
                    <a:pt x="216" y="198"/>
                  </a:lnTo>
                  <a:lnTo>
                    <a:pt x="208" y="208"/>
                  </a:lnTo>
                  <a:lnTo>
                    <a:pt x="200" y="218"/>
                  </a:lnTo>
                  <a:lnTo>
                    <a:pt x="190" y="226"/>
                  </a:lnTo>
                  <a:lnTo>
                    <a:pt x="178" y="232"/>
                  </a:lnTo>
                  <a:lnTo>
                    <a:pt x="166" y="234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40" y="234"/>
                  </a:lnTo>
                  <a:lnTo>
                    <a:pt x="128" y="232"/>
                  </a:lnTo>
                  <a:lnTo>
                    <a:pt x="116" y="226"/>
                  </a:lnTo>
                  <a:lnTo>
                    <a:pt x="106" y="218"/>
                  </a:lnTo>
                  <a:lnTo>
                    <a:pt x="98" y="208"/>
                  </a:lnTo>
                  <a:lnTo>
                    <a:pt x="90" y="198"/>
                  </a:lnTo>
                  <a:lnTo>
                    <a:pt x="86" y="186"/>
                  </a:lnTo>
                  <a:lnTo>
                    <a:pt x="84" y="174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0"/>
                  </a:lnTo>
                  <a:lnTo>
                    <a:pt x="82" y="56"/>
                  </a:lnTo>
                  <a:lnTo>
                    <a:pt x="82" y="14"/>
                  </a:lnTo>
                  <a:lnTo>
                    <a:pt x="222" y="14"/>
                  </a:lnTo>
                  <a:lnTo>
                    <a:pt x="222" y="56"/>
                  </a:lnTo>
                  <a:close/>
                  <a:moveTo>
                    <a:pt x="290" y="80"/>
                  </a:moveTo>
                  <a:lnTo>
                    <a:pt x="290" y="80"/>
                  </a:lnTo>
                  <a:lnTo>
                    <a:pt x="290" y="82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44" y="160"/>
                  </a:lnTo>
                  <a:lnTo>
                    <a:pt x="238" y="164"/>
                  </a:lnTo>
                  <a:lnTo>
                    <a:pt x="238" y="64"/>
                  </a:lnTo>
                  <a:lnTo>
                    <a:pt x="280" y="64"/>
                  </a:lnTo>
                  <a:lnTo>
                    <a:pt x="280" y="64"/>
                  </a:lnTo>
                  <a:lnTo>
                    <a:pt x="284" y="64"/>
                  </a:lnTo>
                  <a:lnTo>
                    <a:pt x="288" y="66"/>
                  </a:lnTo>
                  <a:lnTo>
                    <a:pt x="290" y="70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0" y="80"/>
                  </a:lnTo>
                  <a:lnTo>
                    <a:pt x="29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699750" y="623443"/>
            <a:ext cx="4607719" cy="45085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lstStyle/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一、赛事概况介绍与评分标准解读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79080" y="1374140"/>
            <a:ext cx="4607719" cy="45085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lstStyle/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二、提交作品材料注意事项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79079" y="2346379"/>
            <a:ext cx="4607719" cy="45085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lstStyle/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三、教师如何开展基于学习通的教学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1777776" y="821161"/>
            <a:ext cx="3496865" cy="34968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3868" y="1825298"/>
            <a:ext cx="526256" cy="1544320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参赛指引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129854" y="2896225"/>
            <a:ext cx="585788" cy="585788"/>
            <a:chOff x="2839805" y="3861633"/>
            <a:chExt cx="781050" cy="781050"/>
          </a:xfrm>
        </p:grpSpPr>
        <p:sp>
          <p:nvSpPr>
            <p:cNvPr id="7" name="椭圆 6"/>
            <p:cNvSpPr/>
            <p:nvPr/>
          </p:nvSpPr>
          <p:spPr>
            <a:xfrm>
              <a:off x="2839805" y="3861633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sp>
          <p:nvSpPr>
            <p:cNvPr id="15" name="Freeform 145"/>
            <p:cNvSpPr>
              <a:spLocks noEditPoints="1"/>
            </p:cNvSpPr>
            <p:nvPr/>
          </p:nvSpPr>
          <p:spPr bwMode="auto">
            <a:xfrm>
              <a:off x="3011823" y="4028320"/>
              <a:ext cx="495300" cy="447675"/>
            </a:xfrm>
            <a:custGeom>
              <a:avLst/>
              <a:gdLst/>
              <a:ahLst/>
              <a:cxnLst>
                <a:cxn ang="0">
                  <a:pos x="182" y="282"/>
                </a:cxn>
                <a:cxn ang="0">
                  <a:pos x="130" y="180"/>
                </a:cxn>
                <a:cxn ang="0">
                  <a:pos x="58" y="282"/>
                </a:cxn>
                <a:cxn ang="0">
                  <a:pos x="50" y="282"/>
                </a:cxn>
                <a:cxn ang="0">
                  <a:pos x="42" y="278"/>
                </a:cxn>
                <a:cxn ang="0">
                  <a:pos x="36" y="268"/>
                </a:cxn>
                <a:cxn ang="0">
                  <a:pos x="36" y="166"/>
                </a:cxn>
                <a:cxn ang="0">
                  <a:pos x="16" y="166"/>
                </a:cxn>
                <a:cxn ang="0">
                  <a:pos x="4" y="164"/>
                </a:cxn>
                <a:cxn ang="0">
                  <a:pos x="0" y="158"/>
                </a:cxn>
                <a:cxn ang="0">
                  <a:pos x="0" y="156"/>
                </a:cxn>
                <a:cxn ang="0">
                  <a:pos x="0" y="146"/>
                </a:cxn>
                <a:cxn ang="0">
                  <a:pos x="138" y="8"/>
                </a:cxn>
                <a:cxn ang="0">
                  <a:pos x="146" y="2"/>
                </a:cxn>
                <a:cxn ang="0">
                  <a:pos x="156" y="0"/>
                </a:cxn>
                <a:cxn ang="0">
                  <a:pos x="174" y="8"/>
                </a:cxn>
                <a:cxn ang="0">
                  <a:pos x="306" y="142"/>
                </a:cxn>
                <a:cxn ang="0">
                  <a:pos x="312" y="152"/>
                </a:cxn>
                <a:cxn ang="0">
                  <a:pos x="312" y="158"/>
                </a:cxn>
                <a:cxn ang="0">
                  <a:pos x="310" y="160"/>
                </a:cxn>
                <a:cxn ang="0">
                  <a:pos x="302" y="166"/>
                </a:cxn>
                <a:cxn ang="0">
                  <a:pos x="276" y="166"/>
                </a:cxn>
                <a:cxn ang="0">
                  <a:pos x="276" y="262"/>
                </a:cxn>
                <a:cxn ang="0">
                  <a:pos x="274" y="274"/>
                </a:cxn>
                <a:cxn ang="0">
                  <a:pos x="268" y="280"/>
                </a:cxn>
                <a:cxn ang="0">
                  <a:pos x="258" y="282"/>
                </a:cxn>
                <a:cxn ang="0">
                  <a:pos x="196" y="268"/>
                </a:cxn>
                <a:cxn ang="0">
                  <a:pos x="258" y="268"/>
                </a:cxn>
                <a:cxn ang="0">
                  <a:pos x="260" y="268"/>
                </a:cxn>
                <a:cxn ang="0">
                  <a:pos x="260" y="152"/>
                </a:cxn>
                <a:cxn ang="0">
                  <a:pos x="296" y="152"/>
                </a:cxn>
                <a:cxn ang="0">
                  <a:pos x="296" y="152"/>
                </a:cxn>
                <a:cxn ang="0">
                  <a:pos x="164" y="18"/>
                </a:cxn>
                <a:cxn ang="0">
                  <a:pos x="160" y="16"/>
                </a:cxn>
                <a:cxn ang="0">
                  <a:pos x="152" y="16"/>
                </a:cxn>
                <a:cxn ang="0">
                  <a:pos x="16" y="152"/>
                </a:cxn>
                <a:cxn ang="0">
                  <a:pos x="14" y="152"/>
                </a:cxn>
                <a:cxn ang="0">
                  <a:pos x="16" y="152"/>
                </a:cxn>
                <a:cxn ang="0">
                  <a:pos x="50" y="262"/>
                </a:cxn>
                <a:cxn ang="0">
                  <a:pos x="52" y="266"/>
                </a:cxn>
                <a:cxn ang="0">
                  <a:pos x="52" y="266"/>
                </a:cxn>
                <a:cxn ang="0">
                  <a:pos x="114" y="268"/>
                </a:cxn>
                <a:cxn ang="0">
                  <a:pos x="196" y="164"/>
                </a:cxn>
              </a:cxnLst>
              <a:rect l="0" t="0" r="r" b="b"/>
              <a:pathLst>
                <a:path w="312" h="282">
                  <a:moveTo>
                    <a:pt x="258" y="282"/>
                  </a:moveTo>
                  <a:lnTo>
                    <a:pt x="182" y="282"/>
                  </a:lnTo>
                  <a:lnTo>
                    <a:pt x="182" y="180"/>
                  </a:lnTo>
                  <a:lnTo>
                    <a:pt x="130" y="180"/>
                  </a:lnTo>
                  <a:lnTo>
                    <a:pt x="130" y="282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0" y="282"/>
                  </a:lnTo>
                  <a:lnTo>
                    <a:pt x="46" y="280"/>
                  </a:lnTo>
                  <a:lnTo>
                    <a:pt x="42" y="278"/>
                  </a:lnTo>
                  <a:lnTo>
                    <a:pt x="38" y="274"/>
                  </a:lnTo>
                  <a:lnTo>
                    <a:pt x="36" y="268"/>
                  </a:lnTo>
                  <a:lnTo>
                    <a:pt x="36" y="262"/>
                  </a:lnTo>
                  <a:lnTo>
                    <a:pt x="36" y="166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8" y="166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4" y="142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6" y="2"/>
                  </a:lnTo>
                  <a:lnTo>
                    <a:pt x="174" y="8"/>
                  </a:lnTo>
                  <a:lnTo>
                    <a:pt x="306" y="142"/>
                  </a:lnTo>
                  <a:lnTo>
                    <a:pt x="306" y="142"/>
                  </a:lnTo>
                  <a:lnTo>
                    <a:pt x="310" y="146"/>
                  </a:lnTo>
                  <a:lnTo>
                    <a:pt x="312" y="152"/>
                  </a:lnTo>
                  <a:lnTo>
                    <a:pt x="312" y="156"/>
                  </a:lnTo>
                  <a:lnTo>
                    <a:pt x="312" y="158"/>
                  </a:lnTo>
                  <a:lnTo>
                    <a:pt x="312" y="158"/>
                  </a:lnTo>
                  <a:lnTo>
                    <a:pt x="310" y="160"/>
                  </a:lnTo>
                  <a:lnTo>
                    <a:pt x="308" y="164"/>
                  </a:lnTo>
                  <a:lnTo>
                    <a:pt x="302" y="166"/>
                  </a:lnTo>
                  <a:lnTo>
                    <a:pt x="296" y="166"/>
                  </a:lnTo>
                  <a:lnTo>
                    <a:pt x="276" y="166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6" y="268"/>
                  </a:lnTo>
                  <a:lnTo>
                    <a:pt x="274" y="274"/>
                  </a:lnTo>
                  <a:lnTo>
                    <a:pt x="272" y="278"/>
                  </a:lnTo>
                  <a:lnTo>
                    <a:pt x="268" y="280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2"/>
                  </a:lnTo>
                  <a:close/>
                  <a:moveTo>
                    <a:pt x="196" y="268"/>
                  </a:moveTo>
                  <a:lnTo>
                    <a:pt x="258" y="268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8"/>
                  </a:lnTo>
                  <a:lnTo>
                    <a:pt x="260" y="262"/>
                  </a:lnTo>
                  <a:lnTo>
                    <a:pt x="260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16"/>
                  </a:lnTo>
                  <a:lnTo>
                    <a:pt x="156" y="14"/>
                  </a:lnTo>
                  <a:lnTo>
                    <a:pt x="152" y="16"/>
                  </a:lnTo>
                  <a:lnTo>
                    <a:pt x="148" y="18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50" y="152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8" y="268"/>
                  </a:lnTo>
                  <a:lnTo>
                    <a:pt x="114" y="268"/>
                  </a:lnTo>
                  <a:lnTo>
                    <a:pt x="114" y="164"/>
                  </a:lnTo>
                  <a:lnTo>
                    <a:pt x="196" y="164"/>
                  </a:lnTo>
                  <a:lnTo>
                    <a:pt x="196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843539" y="3357508"/>
            <a:ext cx="4607719" cy="45085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四、学习行为数据的分析与导出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00029" y="4185548"/>
            <a:ext cx="4607719" cy="45085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五、赛事联系人与咨询服务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3910" y="650875"/>
            <a:ext cx="2456180" cy="4384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7171" y="155258"/>
            <a:ext cx="666083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700" b="1">
                <a:solidFill>
                  <a:schemeClr val="bg1"/>
                </a:solidFill>
                <a:latin typeface="+mn-ea"/>
              </a:rPr>
              <a:t>课中：</a:t>
            </a:r>
            <a:r>
              <a:rPr lang="zh-CN" altLang="en-US" sz="2700" b="1">
                <a:solidFill>
                  <a:schemeClr val="accent2">
                    <a:lumMod val="75000"/>
                  </a:schemeClr>
                </a:solidFill>
                <a:latin typeface="+mn-ea"/>
              </a:rPr>
              <a:t>随机选人</a:t>
            </a:r>
            <a:r>
              <a:rPr lang="zh-CN" altLang="en-US" sz="2700" b="1">
                <a:solidFill>
                  <a:schemeClr val="bg1"/>
                </a:solidFill>
                <a:latin typeface="+mn-ea"/>
              </a:rPr>
              <a:t>，激活课堂气氛</a:t>
            </a:r>
            <a:endParaRPr lang="zh-CN" altLang="en-US" sz="2700" b="1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图片 3" descr="选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" y="650558"/>
            <a:ext cx="2735104" cy="4385786"/>
          </a:xfrm>
          <a:prstGeom prst="rect">
            <a:avLst/>
          </a:prstGeom>
        </p:spPr>
      </p:pic>
      <p:pic>
        <p:nvPicPr>
          <p:cNvPr id="7" name="图片 6" descr="7.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418" y="650558"/>
            <a:ext cx="2612708" cy="438531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760946" y="4532313"/>
            <a:ext cx="1621155" cy="5019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p>
            <a:pPr algn="ctr"/>
            <a:endParaRPr lang="zh-CN" altLang="en-US" sz="1050" b="1"/>
          </a:p>
        </p:txBody>
      </p:sp>
      <p:sp>
        <p:nvSpPr>
          <p:cNvPr id="9" name="上箭头 8"/>
          <p:cNvSpPr/>
          <p:nvPr/>
        </p:nvSpPr>
        <p:spPr>
          <a:xfrm>
            <a:off x="4410869" y="3180874"/>
            <a:ext cx="323850" cy="64627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5" name="圆角矩形 4"/>
          <p:cNvSpPr/>
          <p:nvPr/>
        </p:nvSpPr>
        <p:spPr>
          <a:xfrm>
            <a:off x="3760946" y="1698943"/>
            <a:ext cx="1621155" cy="5019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p>
            <a:pPr algn="ctr"/>
            <a:endParaRPr lang="zh-CN" altLang="en-US" sz="105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5" grpId="0" bldLvl="0" animBg="1"/>
      <p:bldP spid="5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7171" y="166688"/>
            <a:ext cx="694658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700" b="1">
                <a:solidFill>
                  <a:schemeClr val="bg1"/>
                </a:solidFill>
                <a:latin typeface="+mn-ea"/>
              </a:rPr>
              <a:t>课外：</a:t>
            </a:r>
            <a:r>
              <a:rPr lang="zh-CN" altLang="en-US" sz="2700" b="1">
                <a:solidFill>
                  <a:schemeClr val="accent2">
                    <a:lumMod val="75000"/>
                  </a:schemeClr>
                </a:solidFill>
                <a:latin typeface="+mn-ea"/>
              </a:rPr>
              <a:t>在线直播</a:t>
            </a:r>
            <a:r>
              <a:rPr lang="zh-CN" altLang="en-US" sz="2700" b="1">
                <a:solidFill>
                  <a:schemeClr val="bg1"/>
                </a:solidFill>
                <a:latin typeface="+mn-ea"/>
              </a:rPr>
              <a:t>，支持课后答疑、远程授课</a:t>
            </a:r>
            <a:endParaRPr lang="zh-CN" altLang="en-US" sz="2700" b="1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图片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171" y="650558"/>
            <a:ext cx="2607469" cy="4413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8010" y="659606"/>
            <a:ext cx="2649855" cy="4395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235" y="650558"/>
            <a:ext cx="2626519" cy="4404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227171" y="1168718"/>
            <a:ext cx="2607945" cy="1120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1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xc</a:t>
            </a: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27171" y="872490"/>
            <a:ext cx="309086" cy="2962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78054" y="3332321"/>
            <a:ext cx="218741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直播互动交流区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2" charset="-122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87065" y="4691063"/>
            <a:ext cx="2536984" cy="334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92440" y="522446"/>
            <a:ext cx="309086" cy="2962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66009" y="3448050"/>
            <a:ext cx="2423160" cy="1059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01352" y="818575"/>
            <a:ext cx="241289" cy="2049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82315" y="4490085"/>
            <a:ext cx="309086" cy="2962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1825" y="517525"/>
            <a:ext cx="2564130" cy="45605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7704" y="2047875"/>
            <a:ext cx="352044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700" b="1">
                <a:solidFill>
                  <a:schemeClr val="bg1"/>
                </a:solidFill>
                <a:latin typeface="+mn-ea"/>
              </a:rPr>
              <a:t>课前控件准备完毕、保存在</a:t>
            </a:r>
            <a:r>
              <a:rPr lang="en-US" altLang="zh-CN" sz="2700" b="1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en-US" sz="2700" b="1">
                <a:solidFill>
                  <a:schemeClr val="bg1"/>
                </a:solidFill>
                <a:latin typeface="+mn-ea"/>
              </a:rPr>
              <a:t>未开始</a:t>
            </a:r>
            <a:r>
              <a:rPr lang="en-US" altLang="zh-CN" sz="2700" b="1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en-US" sz="2700" b="1">
                <a:solidFill>
                  <a:schemeClr val="bg1"/>
                </a:solidFill>
                <a:latin typeface="+mn-ea"/>
              </a:rPr>
              <a:t>、</a:t>
            </a:r>
            <a:endParaRPr lang="zh-CN" altLang="en-US" sz="2700" b="1">
              <a:solidFill>
                <a:schemeClr val="bg1"/>
              </a:solidFill>
              <a:latin typeface="+mn-ea"/>
            </a:endParaRPr>
          </a:p>
          <a:p>
            <a:r>
              <a:rPr lang="zh-CN" altLang="en-US" sz="2700" b="1">
                <a:solidFill>
                  <a:schemeClr val="bg1"/>
                </a:solidFill>
                <a:latin typeface="+mn-ea"/>
              </a:rPr>
              <a:t>课中</a:t>
            </a:r>
            <a:r>
              <a:rPr lang="zh-CN" altLang="en-US" sz="2700" b="1">
                <a:solidFill>
                  <a:srgbClr val="C00000"/>
                </a:solidFill>
                <a:latin typeface="+mn-ea"/>
              </a:rPr>
              <a:t>一键发放</a:t>
            </a:r>
            <a:endParaRPr lang="zh-CN" altLang="en-US" sz="2700" b="1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487954" y="1527810"/>
            <a:ext cx="518160" cy="26893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p>
            <a:pPr algn="ctr"/>
            <a:endParaRPr lang="zh-CN" alt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1271270" y="1978660"/>
            <a:ext cx="7099305" cy="883920"/>
            <a:chOff x="7181" y="5217"/>
            <a:chExt cx="11270" cy="1268"/>
          </a:xfrm>
        </p:grpSpPr>
        <p:sp>
          <p:nvSpPr>
            <p:cNvPr id="7" name="TextBox 5"/>
            <p:cNvSpPr>
              <a:spLocks noChangeArrowheads="1"/>
            </p:cNvSpPr>
            <p:nvPr/>
          </p:nvSpPr>
          <p:spPr bwMode="auto">
            <a:xfrm>
              <a:off x="7381" y="5217"/>
              <a:ext cx="623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2" charset="-122"/>
                </a:rPr>
                <a:t>2</a:t>
              </a:r>
              <a:endParaRPr lang="zh-CN" altLang="en-US" sz="4265">
                <a:solidFill>
                  <a:schemeClr val="bg1"/>
                </a:solidFill>
                <a:latin typeface="Open Sans Light" panose="020B0306030504020204" pitchFamily="34" charset="0"/>
                <a:ea typeface="微软雅黑" panose="020B0503020204020204" pitchFamily="2" charset="-122"/>
                <a:cs typeface="Open Sans Light" panose="020B0306030504020204" pitchFamily="34" charset="0"/>
                <a:sym typeface="微软雅黑" panose="020B0503020204020204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181" y="5231"/>
              <a:ext cx="11270" cy="1254"/>
              <a:chOff x="7181" y="5231"/>
              <a:chExt cx="11270" cy="1254"/>
            </a:xfrm>
          </p:grpSpPr>
          <p:sp>
            <p:nvSpPr>
              <p:cNvPr id="6" name="任意多边形 104"/>
              <p:cNvSpPr>
                <a:spLocks noChangeArrowheads="1"/>
              </p:cNvSpPr>
              <p:nvPr/>
            </p:nvSpPr>
            <p:spPr bwMode="auto">
              <a:xfrm>
                <a:off x="8438" y="5231"/>
                <a:ext cx="9129" cy="1240"/>
              </a:xfrm>
              <a:custGeom>
                <a:avLst/>
                <a:gdLst>
                  <a:gd name="T0" fmla="*/ 0 w 5236417"/>
                  <a:gd name="T1" fmla="*/ 0 h 742326"/>
                  <a:gd name="T2" fmla="*/ 926811 w 5236417"/>
                  <a:gd name="T3" fmla="*/ 0 h 742326"/>
                  <a:gd name="T4" fmla="*/ 1225395 w 5236417"/>
                  <a:gd name="T5" fmla="*/ 0 h 742326"/>
                  <a:gd name="T6" fmla="*/ 6478686 w 5236417"/>
                  <a:gd name="T7" fmla="*/ 0 h 742326"/>
                  <a:gd name="T8" fmla="*/ 6972935 w 5236417"/>
                  <a:gd name="T9" fmla="*/ 497550 h 742326"/>
                  <a:gd name="T10" fmla="*/ 6478686 w 5236417"/>
                  <a:gd name="T11" fmla="*/ 995101 h 742326"/>
                  <a:gd name="T12" fmla="*/ 1225395 w 5236417"/>
                  <a:gd name="T13" fmla="*/ 995101 h 742326"/>
                  <a:gd name="T14" fmla="*/ 926811 w 5236417"/>
                  <a:gd name="T15" fmla="*/ 995101 h 742326"/>
                  <a:gd name="T16" fmla="*/ 0 w 5236417"/>
                  <a:gd name="T17" fmla="*/ 995101 h 742326"/>
                  <a:gd name="T18" fmla="*/ 263190 w 5236417"/>
                  <a:gd name="T19" fmla="*/ 497550 h 742326"/>
                  <a:gd name="T20" fmla="*/ 0 w 5236417"/>
                  <a:gd name="T21" fmla="*/ 0 h 7423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236417" h="742326">
                    <a:moveTo>
                      <a:pt x="0" y="0"/>
                    </a:moveTo>
                    <a:lnTo>
                      <a:pt x="696000" y="0"/>
                    </a:lnTo>
                    <a:lnTo>
                      <a:pt x="920226" y="0"/>
                    </a:lnTo>
                    <a:lnTo>
                      <a:pt x="4865254" y="0"/>
                    </a:lnTo>
                    <a:cubicBezTo>
                      <a:pt x="5070242" y="0"/>
                      <a:pt x="5236417" y="166175"/>
                      <a:pt x="5236417" y="371163"/>
                    </a:cubicBezTo>
                    <a:cubicBezTo>
                      <a:pt x="5236417" y="576151"/>
                      <a:pt x="5070242" y="742326"/>
                      <a:pt x="4865254" y="742326"/>
                    </a:cubicBezTo>
                    <a:lnTo>
                      <a:pt x="920226" y="742326"/>
                    </a:lnTo>
                    <a:lnTo>
                      <a:pt x="696000" y="742326"/>
                    </a:lnTo>
                    <a:lnTo>
                      <a:pt x="0" y="742326"/>
                    </a:lnTo>
                    <a:cubicBezTo>
                      <a:pt x="119237" y="662038"/>
                      <a:pt x="197646" y="525761"/>
                      <a:pt x="197646" y="371163"/>
                    </a:cubicBezTo>
                    <a:cubicBezTo>
                      <a:pt x="197646" y="216565"/>
                      <a:pt x="119237" y="80288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" name="椭圆 56"/>
              <p:cNvSpPr>
                <a:spLocks noChangeArrowheads="1"/>
              </p:cNvSpPr>
              <p:nvPr/>
            </p:nvSpPr>
            <p:spPr bwMode="auto">
              <a:xfrm>
                <a:off x="7181" y="5248"/>
                <a:ext cx="1390" cy="123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p>
                <a:pPr>
                  <a:defRPr/>
                </a:pPr>
                <a:endParaRPr lang="zh-CN" altLang="zh-CN">
                  <a:sym typeface="微软雅黑" panose="020B0503020204020204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929" y="5423"/>
                <a:ext cx="9522" cy="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  <a:sym typeface="+mn-ea"/>
                  </a:rPr>
                  <a:t>学习行为数据的分析与导出</a:t>
                </a:r>
                <a:endParaRPr lang="zh-CN" altLang="en-US" sz="3200" b="1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+mn-ea"/>
                </a:endParaRPr>
              </a:p>
            </p:txBody>
          </p:sp>
        </p:grpSp>
        <p:sp>
          <p:nvSpPr>
            <p:cNvPr id="19" name="TextBox 68"/>
            <p:cNvSpPr>
              <a:spLocks noChangeArrowheads="1"/>
            </p:cNvSpPr>
            <p:nvPr/>
          </p:nvSpPr>
          <p:spPr bwMode="auto">
            <a:xfrm>
              <a:off x="7386" y="5381"/>
              <a:ext cx="1008" cy="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65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>
                  <a:solidFill>
                    <a:schemeClr val="bg1"/>
                  </a:solidFill>
                  <a:latin typeface="Open Sans Light" panose="020B0306030504020204" pitchFamily="34" charset="0"/>
                  <a:ea typeface="微软雅黑" panose="020B0503020204020204" pitchFamily="2" charset="-122"/>
                  <a:cs typeface="Open Sans Light" panose="020B0306030504020204" pitchFamily="34" charset="0"/>
                  <a:sym typeface="微软雅黑" panose="020B0503020204020204" pitchFamily="2" charset="-122"/>
                </a:rPr>
                <a:t>四</a:t>
              </a:r>
              <a:endParaRPr lang="zh-CN" altLang="en-US" sz="3600" b="1">
                <a:solidFill>
                  <a:schemeClr val="bg1"/>
                </a:solidFill>
                <a:latin typeface="Open Sans Light" panose="020B0306030504020204" pitchFamily="34" charset="0"/>
                <a:ea typeface="微软雅黑" panose="020B0503020204020204" pitchFamily="2" charset="-122"/>
                <a:cs typeface="Open Sans Light" panose="020B0306030504020204" pitchFamily="34" charset="0"/>
                <a:sym typeface="微软雅黑" panose="020B0503020204020204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830580" y="278130"/>
            <a:ext cx="3495040" cy="737870"/>
            <a:chOff x="1345" y="438"/>
            <a:chExt cx="4899" cy="11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45" y="438"/>
              <a:ext cx="4567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4306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如何导出课堂活动数据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-15240" y="1016000"/>
            <a:ext cx="9611995" cy="76962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（一）登录平台网址</a:t>
            </a:r>
            <a:r>
              <a:rPr lang="zh-CN" altLang="en-US" sz="1800" dirty="0">
                <a:solidFill>
                  <a:srgbClr val="FFC000"/>
                </a:solidFill>
                <a:latin typeface="+mj-ea"/>
                <a:ea typeface="+mj-ea"/>
              </a:rPr>
              <a:t>http://gdqy.fanya.chaoxing.com</a:t>
            </a:r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，点击</a:t>
            </a:r>
            <a:r>
              <a:rPr lang="en-US" altLang="zh-CN" sz="1800" dirty="0">
                <a:solidFill>
                  <a:schemeClr val="bg1"/>
                </a:solidFill>
                <a:latin typeface="+mj-ea"/>
                <a:ea typeface="+mj-ea"/>
              </a:rPr>
              <a:t>“</a:t>
            </a:r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登录</a:t>
            </a:r>
            <a:r>
              <a:rPr lang="en-US" altLang="zh-CN" sz="1800" dirty="0">
                <a:solidFill>
                  <a:schemeClr val="bg1"/>
                </a:solidFill>
                <a:latin typeface="+mj-ea"/>
                <a:ea typeface="+mj-ea"/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进入登录界面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1560195"/>
            <a:ext cx="8378825" cy="35712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830580" y="278130"/>
            <a:ext cx="3495040" cy="737870"/>
            <a:chOff x="1345" y="438"/>
            <a:chExt cx="4899" cy="11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45" y="438"/>
              <a:ext cx="4567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4306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如何导出课堂活动数据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16280" y="1109980"/>
            <a:ext cx="6943725" cy="77089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（二）输入帐号密码（帐号密码与学习通的一致）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05" y="1628775"/>
            <a:ext cx="5984240" cy="34340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830580" y="278130"/>
            <a:ext cx="3495040" cy="737870"/>
            <a:chOff x="1345" y="438"/>
            <a:chExt cx="4899" cy="11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45" y="438"/>
              <a:ext cx="4567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4306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如何导出课堂活动数据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830580" y="1016000"/>
            <a:ext cx="7605395" cy="77089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（三）进入个人教学空间后，点击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我的课程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进入已创建课程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2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1591945"/>
            <a:ext cx="6129655" cy="35185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830580" y="278130"/>
            <a:ext cx="3495040" cy="737870"/>
            <a:chOff x="1345" y="438"/>
            <a:chExt cx="4899" cy="11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45" y="438"/>
              <a:ext cx="4567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4306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如何导出课堂活动数据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830580" y="1016000"/>
            <a:ext cx="7605395" cy="45085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（四）进入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统计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模块，选择对应班级导出所需数据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图片 4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654810"/>
            <a:ext cx="7613015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1744980" y="2057400"/>
            <a:ext cx="6960870" cy="883920"/>
            <a:chOff x="7181" y="5217"/>
            <a:chExt cx="11270" cy="1268"/>
          </a:xfrm>
        </p:grpSpPr>
        <p:sp>
          <p:nvSpPr>
            <p:cNvPr id="7" name="TextBox 5"/>
            <p:cNvSpPr>
              <a:spLocks noChangeArrowheads="1"/>
            </p:cNvSpPr>
            <p:nvPr/>
          </p:nvSpPr>
          <p:spPr bwMode="auto">
            <a:xfrm>
              <a:off x="7381" y="5217"/>
              <a:ext cx="623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2" charset="-122"/>
                </a:rPr>
                <a:t>2</a:t>
              </a:r>
              <a:endParaRPr lang="zh-CN" altLang="en-US" sz="4265">
                <a:solidFill>
                  <a:schemeClr val="bg1"/>
                </a:solidFill>
                <a:latin typeface="Open Sans Light" panose="020B0306030504020204" pitchFamily="34" charset="0"/>
                <a:ea typeface="微软雅黑" panose="020B0503020204020204" pitchFamily="2" charset="-122"/>
                <a:cs typeface="Open Sans Light" panose="020B0306030504020204" pitchFamily="34" charset="0"/>
                <a:sym typeface="微软雅黑" panose="020B0503020204020204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181" y="5231"/>
              <a:ext cx="11270" cy="1254"/>
              <a:chOff x="7181" y="5231"/>
              <a:chExt cx="11270" cy="1254"/>
            </a:xfrm>
          </p:grpSpPr>
          <p:sp>
            <p:nvSpPr>
              <p:cNvPr id="6" name="任意多边形 104"/>
              <p:cNvSpPr>
                <a:spLocks noChangeArrowheads="1"/>
              </p:cNvSpPr>
              <p:nvPr/>
            </p:nvSpPr>
            <p:spPr bwMode="auto">
              <a:xfrm>
                <a:off x="8438" y="5231"/>
                <a:ext cx="7472" cy="1240"/>
              </a:xfrm>
              <a:custGeom>
                <a:avLst/>
                <a:gdLst>
                  <a:gd name="T0" fmla="*/ 0 w 5236417"/>
                  <a:gd name="T1" fmla="*/ 0 h 742326"/>
                  <a:gd name="T2" fmla="*/ 926811 w 5236417"/>
                  <a:gd name="T3" fmla="*/ 0 h 742326"/>
                  <a:gd name="T4" fmla="*/ 1225395 w 5236417"/>
                  <a:gd name="T5" fmla="*/ 0 h 742326"/>
                  <a:gd name="T6" fmla="*/ 6478686 w 5236417"/>
                  <a:gd name="T7" fmla="*/ 0 h 742326"/>
                  <a:gd name="T8" fmla="*/ 6972935 w 5236417"/>
                  <a:gd name="T9" fmla="*/ 497550 h 742326"/>
                  <a:gd name="T10" fmla="*/ 6478686 w 5236417"/>
                  <a:gd name="T11" fmla="*/ 995101 h 742326"/>
                  <a:gd name="T12" fmla="*/ 1225395 w 5236417"/>
                  <a:gd name="T13" fmla="*/ 995101 h 742326"/>
                  <a:gd name="T14" fmla="*/ 926811 w 5236417"/>
                  <a:gd name="T15" fmla="*/ 995101 h 742326"/>
                  <a:gd name="T16" fmla="*/ 0 w 5236417"/>
                  <a:gd name="T17" fmla="*/ 995101 h 742326"/>
                  <a:gd name="T18" fmla="*/ 263190 w 5236417"/>
                  <a:gd name="T19" fmla="*/ 497550 h 742326"/>
                  <a:gd name="T20" fmla="*/ 0 w 5236417"/>
                  <a:gd name="T21" fmla="*/ 0 h 7423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236417" h="742326">
                    <a:moveTo>
                      <a:pt x="0" y="0"/>
                    </a:moveTo>
                    <a:lnTo>
                      <a:pt x="696000" y="0"/>
                    </a:lnTo>
                    <a:lnTo>
                      <a:pt x="920226" y="0"/>
                    </a:lnTo>
                    <a:lnTo>
                      <a:pt x="4865254" y="0"/>
                    </a:lnTo>
                    <a:cubicBezTo>
                      <a:pt x="5070242" y="0"/>
                      <a:pt x="5236417" y="166175"/>
                      <a:pt x="5236417" y="371163"/>
                    </a:cubicBezTo>
                    <a:cubicBezTo>
                      <a:pt x="5236417" y="576151"/>
                      <a:pt x="5070242" y="742326"/>
                      <a:pt x="4865254" y="742326"/>
                    </a:cubicBezTo>
                    <a:lnTo>
                      <a:pt x="920226" y="742326"/>
                    </a:lnTo>
                    <a:lnTo>
                      <a:pt x="696000" y="742326"/>
                    </a:lnTo>
                    <a:lnTo>
                      <a:pt x="0" y="742326"/>
                    </a:lnTo>
                    <a:cubicBezTo>
                      <a:pt x="119237" y="662038"/>
                      <a:pt x="197646" y="525761"/>
                      <a:pt x="197646" y="371163"/>
                    </a:cubicBezTo>
                    <a:cubicBezTo>
                      <a:pt x="197646" y="216565"/>
                      <a:pt x="119237" y="80288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" name="椭圆 56"/>
              <p:cNvSpPr>
                <a:spLocks noChangeArrowheads="1"/>
              </p:cNvSpPr>
              <p:nvPr/>
            </p:nvSpPr>
            <p:spPr bwMode="auto">
              <a:xfrm>
                <a:off x="7181" y="5248"/>
                <a:ext cx="1390" cy="123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p>
                <a:pPr>
                  <a:defRPr/>
                </a:pPr>
                <a:endParaRPr lang="zh-CN" altLang="zh-CN">
                  <a:sym typeface="微软雅黑" panose="020B0503020204020204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929" y="5423"/>
                <a:ext cx="9522" cy="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  <a:sym typeface="+mn-ea"/>
                  </a:rPr>
                  <a:t>赛事联系人与咨询服务</a:t>
                </a:r>
                <a:endParaRPr lang="zh-CN" altLang="en-US" sz="3200" b="1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+mn-ea"/>
                </a:endParaRPr>
              </a:p>
            </p:txBody>
          </p:sp>
        </p:grpSp>
        <p:sp>
          <p:nvSpPr>
            <p:cNvPr id="19" name="TextBox 68"/>
            <p:cNvSpPr>
              <a:spLocks noChangeArrowheads="1"/>
            </p:cNvSpPr>
            <p:nvPr/>
          </p:nvSpPr>
          <p:spPr bwMode="auto">
            <a:xfrm>
              <a:off x="7386" y="5381"/>
              <a:ext cx="1008" cy="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65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>
                  <a:solidFill>
                    <a:schemeClr val="bg1"/>
                  </a:solidFill>
                  <a:latin typeface="Open Sans Light" panose="020B0306030504020204" pitchFamily="34" charset="0"/>
                  <a:ea typeface="微软雅黑" panose="020B0503020204020204" pitchFamily="2" charset="-122"/>
                  <a:cs typeface="Open Sans Light" panose="020B0306030504020204" pitchFamily="34" charset="0"/>
                  <a:sym typeface="微软雅黑" panose="020B0503020204020204" pitchFamily="2" charset="-122"/>
                </a:rPr>
                <a:t>五</a:t>
              </a:r>
              <a:endParaRPr lang="zh-CN" altLang="en-US" sz="3600" b="1">
                <a:solidFill>
                  <a:schemeClr val="bg1"/>
                </a:solidFill>
                <a:latin typeface="Open Sans Light" panose="020B0306030504020204" pitchFamily="34" charset="0"/>
                <a:ea typeface="微软雅黑" panose="020B0503020204020204" pitchFamily="2" charset="-122"/>
                <a:cs typeface="Open Sans Light" panose="020B0306030504020204" pitchFamily="34" charset="0"/>
                <a:sym typeface="微软雅黑" panose="020B0503020204020204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1831201" y="1843902"/>
            <a:ext cx="6191492" cy="230568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p>
            <a:pPr>
              <a:lnSpc>
                <a:spcPct val="150000"/>
              </a:lnSpc>
            </a:pPr>
            <a:r>
              <a:rPr lang="zh-CN" altLang="is-IS" sz="2400" dirty="0">
                <a:solidFill>
                  <a:srgbClr val="FFFFFF"/>
                </a:solidFill>
              </a:rPr>
              <a:t>总负责人：罗俊    </a:t>
            </a:r>
            <a:r>
              <a:rPr lang="is-IS" altLang="zh-CN" sz="2400" dirty="0">
                <a:solidFill>
                  <a:srgbClr val="FFFFFF"/>
                </a:solidFill>
              </a:rPr>
              <a:t>18902248090</a:t>
            </a:r>
            <a:endParaRPr lang="is-IS" altLang="zh-CN" sz="24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is-IS" sz="2400" dirty="0">
                <a:solidFill>
                  <a:srgbClr val="FFFFFF"/>
                </a:solidFill>
              </a:rPr>
              <a:t>高职组协调人：王伟杰  </a:t>
            </a:r>
            <a:r>
              <a:rPr lang="is-IS" altLang="zh-CN" sz="2400" dirty="0">
                <a:solidFill>
                  <a:srgbClr val="FFFFFF"/>
                </a:solidFill>
              </a:rPr>
              <a:t>18924026033</a:t>
            </a:r>
            <a:endParaRPr lang="is-IS" altLang="zh-CN" sz="24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is-IS" sz="2400" dirty="0">
                <a:solidFill>
                  <a:srgbClr val="FFFFFF"/>
                </a:solidFill>
              </a:rPr>
              <a:t>中职组协调人：王强    </a:t>
            </a:r>
            <a:r>
              <a:rPr lang="is-IS" altLang="zh-CN" sz="2400" dirty="0">
                <a:solidFill>
                  <a:srgbClr val="FFFFFF"/>
                </a:solidFill>
              </a:rPr>
              <a:t>13711313443</a:t>
            </a:r>
            <a:endParaRPr lang="is-IS" altLang="zh-CN" sz="24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is-IS" altLang="zh-CN" sz="2400" dirty="0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10895" y="278130"/>
            <a:ext cx="3139440" cy="737870"/>
            <a:chOff x="1317" y="438"/>
            <a:chExt cx="4927" cy="11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17" y="438"/>
              <a:ext cx="3235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4306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赛事联系人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1395730" y="2023110"/>
            <a:ext cx="6851113" cy="883920"/>
            <a:chOff x="7181" y="5217"/>
            <a:chExt cx="10876" cy="1268"/>
          </a:xfrm>
        </p:grpSpPr>
        <p:sp>
          <p:nvSpPr>
            <p:cNvPr id="7" name="TextBox 5"/>
            <p:cNvSpPr>
              <a:spLocks noChangeArrowheads="1"/>
            </p:cNvSpPr>
            <p:nvPr/>
          </p:nvSpPr>
          <p:spPr bwMode="auto">
            <a:xfrm>
              <a:off x="7381" y="5217"/>
              <a:ext cx="623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2" charset="-122"/>
                </a:rPr>
                <a:t>2</a:t>
              </a:r>
              <a:endParaRPr lang="zh-CN" altLang="en-US" sz="4265">
                <a:solidFill>
                  <a:schemeClr val="bg1"/>
                </a:solidFill>
                <a:latin typeface="Open Sans Light" panose="020B0306030504020204" pitchFamily="34" charset="0"/>
                <a:ea typeface="微软雅黑" panose="020B0503020204020204" pitchFamily="2" charset="-122"/>
                <a:cs typeface="Open Sans Light" panose="020B0306030504020204" pitchFamily="34" charset="0"/>
                <a:sym typeface="微软雅黑" panose="020B0503020204020204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181" y="5217"/>
              <a:ext cx="10876" cy="1268"/>
              <a:chOff x="7181" y="5217"/>
              <a:chExt cx="10876" cy="1268"/>
            </a:xfrm>
          </p:grpSpPr>
          <p:sp>
            <p:nvSpPr>
              <p:cNvPr id="6" name="任意多边形 104"/>
              <p:cNvSpPr>
                <a:spLocks noChangeArrowheads="1"/>
              </p:cNvSpPr>
              <p:nvPr/>
            </p:nvSpPr>
            <p:spPr bwMode="auto">
              <a:xfrm>
                <a:off x="8394" y="5217"/>
                <a:ext cx="9663" cy="1240"/>
              </a:xfrm>
              <a:custGeom>
                <a:avLst/>
                <a:gdLst>
                  <a:gd name="T0" fmla="*/ 0 w 5236417"/>
                  <a:gd name="T1" fmla="*/ 0 h 742326"/>
                  <a:gd name="T2" fmla="*/ 926811 w 5236417"/>
                  <a:gd name="T3" fmla="*/ 0 h 742326"/>
                  <a:gd name="T4" fmla="*/ 1225395 w 5236417"/>
                  <a:gd name="T5" fmla="*/ 0 h 742326"/>
                  <a:gd name="T6" fmla="*/ 6478686 w 5236417"/>
                  <a:gd name="T7" fmla="*/ 0 h 742326"/>
                  <a:gd name="T8" fmla="*/ 6972935 w 5236417"/>
                  <a:gd name="T9" fmla="*/ 497550 h 742326"/>
                  <a:gd name="T10" fmla="*/ 6478686 w 5236417"/>
                  <a:gd name="T11" fmla="*/ 995101 h 742326"/>
                  <a:gd name="T12" fmla="*/ 1225395 w 5236417"/>
                  <a:gd name="T13" fmla="*/ 995101 h 742326"/>
                  <a:gd name="T14" fmla="*/ 926811 w 5236417"/>
                  <a:gd name="T15" fmla="*/ 995101 h 742326"/>
                  <a:gd name="T16" fmla="*/ 0 w 5236417"/>
                  <a:gd name="T17" fmla="*/ 995101 h 742326"/>
                  <a:gd name="T18" fmla="*/ 263190 w 5236417"/>
                  <a:gd name="T19" fmla="*/ 497550 h 742326"/>
                  <a:gd name="T20" fmla="*/ 0 w 5236417"/>
                  <a:gd name="T21" fmla="*/ 0 h 7423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236417" h="742326">
                    <a:moveTo>
                      <a:pt x="0" y="0"/>
                    </a:moveTo>
                    <a:lnTo>
                      <a:pt x="696000" y="0"/>
                    </a:lnTo>
                    <a:lnTo>
                      <a:pt x="920226" y="0"/>
                    </a:lnTo>
                    <a:lnTo>
                      <a:pt x="4865254" y="0"/>
                    </a:lnTo>
                    <a:cubicBezTo>
                      <a:pt x="5070242" y="0"/>
                      <a:pt x="5236417" y="166175"/>
                      <a:pt x="5236417" y="371163"/>
                    </a:cubicBezTo>
                    <a:cubicBezTo>
                      <a:pt x="5236417" y="576151"/>
                      <a:pt x="5070242" y="742326"/>
                      <a:pt x="4865254" y="742326"/>
                    </a:cubicBezTo>
                    <a:lnTo>
                      <a:pt x="920226" y="742326"/>
                    </a:lnTo>
                    <a:lnTo>
                      <a:pt x="696000" y="742326"/>
                    </a:lnTo>
                    <a:lnTo>
                      <a:pt x="0" y="742326"/>
                    </a:lnTo>
                    <a:cubicBezTo>
                      <a:pt x="119237" y="662038"/>
                      <a:pt x="197646" y="525761"/>
                      <a:pt x="197646" y="371163"/>
                    </a:cubicBezTo>
                    <a:cubicBezTo>
                      <a:pt x="197646" y="216565"/>
                      <a:pt x="119237" y="80288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" name="椭圆 56"/>
              <p:cNvSpPr>
                <a:spLocks noChangeArrowheads="1"/>
              </p:cNvSpPr>
              <p:nvPr/>
            </p:nvSpPr>
            <p:spPr bwMode="auto">
              <a:xfrm>
                <a:off x="7181" y="5248"/>
                <a:ext cx="1390" cy="123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p>
                <a:pPr>
                  <a:defRPr/>
                </a:pPr>
                <a:endParaRPr lang="zh-CN" altLang="zh-CN">
                  <a:sym typeface="微软雅黑" panose="020B0503020204020204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787" y="5468"/>
                <a:ext cx="9160" cy="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  <a:sym typeface="+mn-ea"/>
                  </a:rPr>
                  <a:t>赛事概况介绍与评分标准解读</a:t>
                </a:r>
                <a:endParaRPr lang="zh-CN" altLang="en-US" sz="3200" b="1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Helvetica Light" pitchFamily="1" charset="0"/>
                </a:endParaRPr>
              </a:p>
            </p:txBody>
          </p:sp>
        </p:grpSp>
        <p:sp>
          <p:nvSpPr>
            <p:cNvPr id="19" name="TextBox 68"/>
            <p:cNvSpPr>
              <a:spLocks noChangeArrowheads="1"/>
            </p:cNvSpPr>
            <p:nvPr/>
          </p:nvSpPr>
          <p:spPr bwMode="auto">
            <a:xfrm>
              <a:off x="7386" y="5381"/>
              <a:ext cx="1008" cy="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65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>
                  <a:solidFill>
                    <a:schemeClr val="bg1"/>
                  </a:solidFill>
                  <a:latin typeface="Open Sans Light" panose="020B0306030504020204" pitchFamily="34" charset="0"/>
                  <a:ea typeface="微软雅黑" panose="020B0503020204020204" pitchFamily="2" charset="-122"/>
                  <a:cs typeface="Open Sans Light" panose="020B0306030504020204" pitchFamily="34" charset="0"/>
                  <a:sym typeface="微软雅黑" panose="020B0503020204020204" pitchFamily="2" charset="-122"/>
                </a:rPr>
                <a:t>一</a:t>
              </a:r>
              <a:endParaRPr lang="zh-CN" altLang="en-US" sz="3600" b="1">
                <a:solidFill>
                  <a:schemeClr val="bg1"/>
                </a:solidFill>
                <a:latin typeface="Open Sans Light" panose="020B0306030504020204" pitchFamily="34" charset="0"/>
                <a:ea typeface="微软雅黑" panose="020B0503020204020204" pitchFamily="2" charset="-122"/>
                <a:cs typeface="Open Sans Light" panose="020B0306030504020204" pitchFamily="34" charset="0"/>
                <a:sym typeface="微软雅黑" panose="020B0503020204020204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69186E78DA61CBDA3C5718FF088BA43"/>
          <p:cNvPicPr>
            <a:picLocks noChangeAspect="1"/>
          </p:cNvPicPr>
          <p:nvPr/>
        </p:nvPicPr>
        <p:blipFill>
          <a:blip r:embed="rId1"/>
          <a:srcRect t="16691" b="15994"/>
          <a:stretch>
            <a:fillRect/>
          </a:stretch>
        </p:blipFill>
        <p:spPr>
          <a:xfrm>
            <a:off x="5489575" y="1131571"/>
            <a:ext cx="2433320" cy="2913380"/>
          </a:xfrm>
          <a:prstGeom prst="rect">
            <a:avLst/>
          </a:prstGeom>
        </p:spPr>
      </p:pic>
      <p:pic>
        <p:nvPicPr>
          <p:cNvPr id="3" name="图片 2" descr="IMG_6057"/>
          <p:cNvPicPr>
            <a:picLocks noChangeAspect="1"/>
          </p:cNvPicPr>
          <p:nvPr/>
        </p:nvPicPr>
        <p:blipFill>
          <a:blip r:embed="rId2"/>
          <a:srcRect t="16795" b="16192"/>
          <a:stretch>
            <a:fillRect/>
          </a:stretch>
        </p:blipFill>
        <p:spPr>
          <a:xfrm>
            <a:off x="1675130" y="1098550"/>
            <a:ext cx="2545715" cy="2946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5522" y="4216400"/>
            <a:ext cx="2090059" cy="521970"/>
          </a:xfrm>
          <a:prstGeom prst="rect">
            <a:avLst/>
          </a:prstGeom>
          <a:noFill/>
        </p:spPr>
        <p:txBody>
          <a:bodyPr wrap="square" lIns="91418" tIns="45709" rIns="91418" bIns="45709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647931093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65024" y="4216400"/>
            <a:ext cx="2287167" cy="521970"/>
          </a:xfrm>
          <a:prstGeom prst="rect">
            <a:avLst/>
          </a:prstGeom>
          <a:noFill/>
        </p:spPr>
        <p:txBody>
          <a:bodyPr wrap="square" lIns="91418" tIns="45709" rIns="91418" bIns="45709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655583032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10895" y="278130"/>
            <a:ext cx="3139440" cy="737870"/>
            <a:chOff x="1317" y="438"/>
            <a:chExt cx="4927" cy="116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" t="6325" r="4323" b="12927"/>
            <a:stretch>
              <a:fillRect/>
            </a:stretch>
          </p:blipFill>
          <p:spPr>
            <a:xfrm>
              <a:off x="1317" y="438"/>
              <a:ext cx="3235" cy="1162"/>
            </a:xfrm>
            <a:prstGeom prst="rect">
              <a:avLst/>
            </a:prstGeom>
          </p:spPr>
        </p:pic>
        <p:sp>
          <p:nvSpPr>
            <p:cNvPr id="64" name="文本框 29"/>
            <p:cNvSpPr txBox="1"/>
            <p:nvPr/>
          </p:nvSpPr>
          <p:spPr>
            <a:xfrm>
              <a:off x="1938" y="728"/>
              <a:ext cx="4306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172" tIns="45586" rIns="91172" bIns="45586">
              <a:spAutoFit/>
            </a:bodyPr>
            <a:p>
              <a:r>
                <a:rPr lang="zh-CN" altLang="en-US" sz="2000" b="1" dirty="0">
                  <a:solidFill>
                    <a:srgbClr val="FFC000"/>
                  </a:solidFill>
                </a:rPr>
                <a:t>咨询服务群</a:t>
              </a:r>
              <a:endParaRPr lang="zh-CN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713" y="899"/>
              <a:ext cx="243" cy="240"/>
            </a:xfrm>
            <a:prstGeom prst="ellipse">
              <a:avLst/>
            </a:prstGeom>
            <a:solidFill>
              <a:srgbClr val="F8DB80"/>
            </a:solidFill>
            <a:ln>
              <a:solidFill>
                <a:srgbClr val="F8DB8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172" tIns="45586" rIns="91172" bIns="45586" anchor="ctr"/>
            <a:p>
              <a:pPr algn="ctr" defTabSz="681355">
                <a:defRPr/>
              </a:pPr>
              <a:endParaRPr kumimoji="1" lang="zh-CN" altLang="en-US">
                <a:solidFill>
                  <a:srgbClr val="F8DB80"/>
                </a:solidFill>
                <a:latin typeface="Calibri Light" panose="020F0302020204030204"/>
                <a:ea typeface="微软雅黑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5"/>
          <p:cNvSpPr txBox="1">
            <a:spLocks noChangeArrowheads="1"/>
          </p:cNvSpPr>
          <p:nvPr/>
        </p:nvSpPr>
        <p:spPr bwMode="auto">
          <a:xfrm>
            <a:off x="2680971" y="2006918"/>
            <a:ext cx="3979863" cy="920750"/>
          </a:xfrm>
          <a:prstGeom prst="rect">
            <a:avLst/>
          </a:prstGeom>
          <a:noFill/>
          <a:ln>
            <a:noFill/>
          </a:ln>
        </p:spPr>
        <p:txBody>
          <a:bodyPr lIns="91172" tIns="45586" rIns="91172" bIns="45586">
            <a:spAutoFit/>
          </a:bodyPr>
          <a:lstStyle/>
          <a:p>
            <a:pPr algn="ctr" defTabSz="681990"/>
            <a:r>
              <a:rPr lang="zh-CN" altLang="en-US" sz="5400" b="1">
                <a:solidFill>
                  <a:srgbClr val="FFFFFF"/>
                </a:solidFill>
                <a:latin typeface="微软雅黑 Light" charset="-122"/>
              </a:rPr>
              <a:t>谢  谢！</a:t>
            </a:r>
            <a:endParaRPr lang="zh-CN" altLang="en-US" sz="5400" b="1">
              <a:solidFill>
                <a:srgbClr val="FFFFFF"/>
              </a:solidFill>
              <a:latin typeface="微软雅黑 Light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10800000">
            <a:off x="-2573782" y="-4063"/>
            <a:ext cx="5147563" cy="5147563"/>
          </a:xfrm>
          <a:prstGeom prst="pie">
            <a:avLst>
              <a:gd name="adj1" fmla="val 5347296"/>
              <a:gd name="adj2" fmla="val 16200000"/>
            </a:avLst>
          </a:prstGeom>
        </p:spPr>
      </p:pic>
      <p:grpSp>
        <p:nvGrpSpPr>
          <p:cNvPr id="2" name="组合 1"/>
          <p:cNvGrpSpPr/>
          <p:nvPr/>
        </p:nvGrpSpPr>
        <p:grpSpPr>
          <a:xfrm>
            <a:off x="1671637" y="628651"/>
            <a:ext cx="585788" cy="585788"/>
            <a:chOff x="2228850" y="838200"/>
            <a:chExt cx="781050" cy="781050"/>
          </a:xfrm>
        </p:grpSpPr>
        <p:sp>
          <p:nvSpPr>
            <p:cNvPr id="5" name="椭圆 4"/>
            <p:cNvSpPr/>
            <p:nvPr/>
          </p:nvSpPr>
          <p:spPr>
            <a:xfrm>
              <a:off x="2228850" y="838200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grpSp>
          <p:nvGrpSpPr>
            <p:cNvPr id="9" name="组 20"/>
            <p:cNvGrpSpPr/>
            <p:nvPr/>
          </p:nvGrpSpPr>
          <p:grpSpPr>
            <a:xfrm>
              <a:off x="2311400" y="1025525"/>
              <a:ext cx="615950" cy="406400"/>
              <a:chOff x="3786188" y="1143000"/>
              <a:chExt cx="615950" cy="406400"/>
            </a:xfrm>
          </p:grpSpPr>
          <p:sp>
            <p:nvSpPr>
              <p:cNvPr id="10" name="Freeform 134"/>
              <p:cNvSpPr>
                <a:spLocks noEditPoints="1"/>
              </p:cNvSpPr>
              <p:nvPr/>
            </p:nvSpPr>
            <p:spPr bwMode="auto">
              <a:xfrm>
                <a:off x="3887788" y="1355725"/>
                <a:ext cx="396875" cy="193675"/>
              </a:xfrm>
              <a:custGeom>
                <a:avLst/>
                <a:gdLst/>
                <a:ahLst/>
                <a:cxnLst>
                  <a:cxn ang="0">
                    <a:pos x="124" y="122"/>
                  </a:cxn>
                  <a:cxn ang="0">
                    <a:pos x="102" y="118"/>
                  </a:cxn>
                  <a:cxn ang="0">
                    <a:pos x="24" y="84"/>
                  </a:cxn>
                  <a:cxn ang="0">
                    <a:pos x="6" y="70"/>
                  </a:cxn>
                  <a:cxn ang="0">
                    <a:pos x="0" y="48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106" y="26"/>
                  </a:cxn>
                  <a:cxn ang="0">
                    <a:pos x="116" y="28"/>
                  </a:cxn>
                  <a:cxn ang="0">
                    <a:pos x="126" y="30"/>
                  </a:cxn>
                  <a:cxn ang="0">
                    <a:pos x="146" y="26"/>
                  </a:cxn>
                  <a:cxn ang="0">
                    <a:pos x="204" y="2"/>
                  </a:cxn>
                  <a:cxn ang="0">
                    <a:pos x="240" y="0"/>
                  </a:cxn>
                  <a:cxn ang="0">
                    <a:pos x="244" y="2"/>
                  </a:cxn>
                  <a:cxn ang="0">
                    <a:pos x="248" y="6"/>
                  </a:cxn>
                  <a:cxn ang="0">
                    <a:pos x="250" y="48"/>
                  </a:cxn>
                  <a:cxn ang="0">
                    <a:pos x="248" y="58"/>
                  </a:cxn>
                  <a:cxn ang="0">
                    <a:pos x="234" y="78"/>
                  </a:cxn>
                  <a:cxn ang="0">
                    <a:pos x="146" y="118"/>
                  </a:cxn>
                  <a:cxn ang="0">
                    <a:pos x="136" y="122"/>
                  </a:cxn>
                  <a:cxn ang="0">
                    <a:pos x="124" y="122"/>
                  </a:cxn>
                  <a:cxn ang="0">
                    <a:pos x="16" y="48"/>
                  </a:cxn>
                  <a:cxn ang="0">
                    <a:pos x="18" y="54"/>
                  </a:cxn>
                  <a:cxn ang="0">
                    <a:pos x="24" y="66"/>
                  </a:cxn>
                  <a:cxn ang="0">
                    <a:pos x="108" y="104"/>
                  </a:cxn>
                  <a:cxn ang="0">
                    <a:pos x="116" y="106"/>
                  </a:cxn>
                  <a:cxn ang="0">
                    <a:pos x="124" y="106"/>
                  </a:cxn>
                  <a:cxn ang="0">
                    <a:pos x="140" y="104"/>
                  </a:cxn>
                  <a:cxn ang="0">
                    <a:pos x="218" y="70"/>
                  </a:cxn>
                  <a:cxn ang="0">
                    <a:pos x="228" y="60"/>
                  </a:cxn>
                  <a:cxn ang="0">
                    <a:pos x="232" y="48"/>
                  </a:cxn>
                  <a:cxn ang="0">
                    <a:pos x="208" y="18"/>
                  </a:cxn>
                  <a:cxn ang="0">
                    <a:pos x="154" y="40"/>
                  </a:cxn>
                  <a:cxn ang="0">
                    <a:pos x="126" y="46"/>
                  </a:cxn>
                  <a:cxn ang="0">
                    <a:pos x="114" y="44"/>
                  </a:cxn>
                  <a:cxn ang="0">
                    <a:pos x="38" y="18"/>
                  </a:cxn>
                </a:cxnLst>
                <a:rect l="0" t="0" r="r" b="b"/>
                <a:pathLst>
                  <a:path w="250" h="122">
                    <a:moveTo>
                      <a:pt x="124" y="122"/>
                    </a:moveTo>
                    <a:lnTo>
                      <a:pt x="124" y="122"/>
                    </a:lnTo>
                    <a:lnTo>
                      <a:pt x="112" y="122"/>
                    </a:lnTo>
                    <a:lnTo>
                      <a:pt x="102" y="118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14" y="78"/>
                    </a:lnTo>
                    <a:lnTo>
                      <a:pt x="6" y="70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16" y="28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136" y="28"/>
                    </a:lnTo>
                    <a:lnTo>
                      <a:pt x="146" y="26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06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4" y="2"/>
                    </a:lnTo>
                    <a:lnTo>
                      <a:pt x="246" y="4"/>
                    </a:lnTo>
                    <a:lnTo>
                      <a:pt x="248" y="6"/>
                    </a:lnTo>
                    <a:lnTo>
                      <a:pt x="250" y="10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48" y="58"/>
                    </a:lnTo>
                    <a:lnTo>
                      <a:pt x="242" y="70"/>
                    </a:lnTo>
                    <a:lnTo>
                      <a:pt x="234" y="78"/>
                    </a:lnTo>
                    <a:lnTo>
                      <a:pt x="224" y="84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36" y="122"/>
                    </a:lnTo>
                    <a:lnTo>
                      <a:pt x="124" y="122"/>
                    </a:lnTo>
                    <a:lnTo>
                      <a:pt x="124" y="122"/>
                    </a:lnTo>
                    <a:close/>
                    <a:moveTo>
                      <a:pt x="16" y="18"/>
                    </a:moveTo>
                    <a:lnTo>
                      <a:pt x="16" y="48"/>
                    </a:lnTo>
                    <a:lnTo>
                      <a:pt x="16" y="48"/>
                    </a:lnTo>
                    <a:lnTo>
                      <a:pt x="18" y="54"/>
                    </a:lnTo>
                    <a:lnTo>
                      <a:pt x="20" y="60"/>
                    </a:lnTo>
                    <a:lnTo>
                      <a:pt x="24" y="66"/>
                    </a:lnTo>
                    <a:lnTo>
                      <a:pt x="30" y="70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6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32" y="106"/>
                    </a:lnTo>
                    <a:lnTo>
                      <a:pt x="140" y="104"/>
                    </a:lnTo>
                    <a:lnTo>
                      <a:pt x="218" y="70"/>
                    </a:lnTo>
                    <a:lnTo>
                      <a:pt x="218" y="70"/>
                    </a:lnTo>
                    <a:lnTo>
                      <a:pt x="224" y="66"/>
                    </a:lnTo>
                    <a:lnTo>
                      <a:pt x="228" y="60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32" y="18"/>
                    </a:lnTo>
                    <a:lnTo>
                      <a:pt x="208" y="18"/>
                    </a:lnTo>
                    <a:lnTo>
                      <a:pt x="154" y="40"/>
                    </a:lnTo>
                    <a:lnTo>
                      <a:pt x="154" y="40"/>
                    </a:lnTo>
                    <a:lnTo>
                      <a:pt x="140" y="44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14" y="44"/>
                    </a:lnTo>
                    <a:lnTo>
                      <a:pt x="100" y="42"/>
                    </a:lnTo>
                    <a:lnTo>
                      <a:pt x="38" y="18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  <p:sp>
            <p:nvSpPr>
              <p:cNvPr id="11" name="Freeform 135"/>
              <p:cNvSpPr>
                <a:spLocks noEditPoints="1"/>
              </p:cNvSpPr>
              <p:nvPr/>
            </p:nvSpPr>
            <p:spPr bwMode="auto">
              <a:xfrm>
                <a:off x="3786188" y="1143000"/>
                <a:ext cx="615950" cy="333375"/>
              </a:xfrm>
              <a:custGeom>
                <a:avLst/>
                <a:gdLst/>
                <a:ahLst/>
                <a:cxnLst>
                  <a:cxn ang="0">
                    <a:pos x="380" y="210"/>
                  </a:cxn>
                  <a:cxn ang="0">
                    <a:pos x="348" y="210"/>
                  </a:cxn>
                  <a:cxn ang="0">
                    <a:pos x="344" y="210"/>
                  </a:cxn>
                  <a:cxn ang="0">
                    <a:pos x="340" y="206"/>
                  </a:cxn>
                  <a:cxn ang="0">
                    <a:pos x="340" y="198"/>
                  </a:cxn>
                  <a:cxn ang="0">
                    <a:pos x="356" y="90"/>
                  </a:cxn>
                  <a:cxn ang="0">
                    <a:pos x="214" y="150"/>
                  </a:cxn>
                  <a:cxn ang="0">
                    <a:pos x="190" y="154"/>
                  </a:cxn>
                  <a:cxn ang="0">
                    <a:pos x="178" y="154"/>
                  </a:cxn>
                  <a:cxn ang="0">
                    <a:pos x="14" y="92"/>
                  </a:cxn>
                  <a:cxn ang="0">
                    <a:pos x="6" y="88"/>
                  </a:cxn>
                  <a:cxn ang="0">
                    <a:pos x="0" y="80"/>
                  </a:cxn>
                  <a:cxn ang="0">
                    <a:pos x="0" y="76"/>
                  </a:cxn>
                  <a:cxn ang="0">
                    <a:pos x="2" y="70"/>
                  </a:cxn>
                  <a:cxn ang="0">
                    <a:pos x="14" y="62"/>
                  </a:cxn>
                  <a:cxn ang="0">
                    <a:pos x="168" y="4"/>
                  </a:cxn>
                  <a:cxn ang="0">
                    <a:pos x="192" y="0"/>
                  </a:cxn>
                  <a:cxn ang="0">
                    <a:pos x="202" y="2"/>
                  </a:cxn>
                  <a:cxn ang="0">
                    <a:pos x="362" y="56"/>
                  </a:cxn>
                  <a:cxn ang="0">
                    <a:pos x="368" y="60"/>
                  </a:cxn>
                  <a:cxn ang="0">
                    <a:pos x="376" y="66"/>
                  </a:cxn>
                  <a:cxn ang="0">
                    <a:pos x="376" y="70"/>
                  </a:cxn>
                  <a:cxn ang="0">
                    <a:pos x="372" y="80"/>
                  </a:cxn>
                  <a:cxn ang="0">
                    <a:pos x="386" y="198"/>
                  </a:cxn>
                  <a:cxn ang="0">
                    <a:pos x="388" y="202"/>
                  </a:cxn>
                  <a:cxn ang="0">
                    <a:pos x="388" y="206"/>
                  </a:cxn>
                  <a:cxn ang="0">
                    <a:pos x="382" y="210"/>
                  </a:cxn>
                  <a:cxn ang="0">
                    <a:pos x="380" y="210"/>
                  </a:cxn>
                  <a:cxn ang="0">
                    <a:pos x="366" y="194"/>
                  </a:cxn>
                  <a:cxn ang="0">
                    <a:pos x="362" y="194"/>
                  </a:cxn>
                  <a:cxn ang="0">
                    <a:pos x="174" y="136"/>
                  </a:cxn>
                  <a:cxn ang="0">
                    <a:pos x="180" y="138"/>
                  </a:cxn>
                  <a:cxn ang="0">
                    <a:pos x="190" y="138"/>
                  </a:cxn>
                  <a:cxn ang="0">
                    <a:pos x="206" y="136"/>
                  </a:cxn>
                  <a:cxn ang="0">
                    <a:pos x="208" y="18"/>
                  </a:cxn>
                  <a:cxn ang="0">
                    <a:pos x="200" y="18"/>
                  </a:cxn>
                  <a:cxn ang="0">
                    <a:pos x="192" y="16"/>
                  </a:cxn>
                  <a:cxn ang="0">
                    <a:pos x="174" y="20"/>
                  </a:cxn>
                </a:cxnLst>
                <a:rect l="0" t="0" r="r" b="b"/>
                <a:pathLst>
                  <a:path w="388" h="210">
                    <a:moveTo>
                      <a:pt x="380" y="210"/>
                    </a:moveTo>
                    <a:lnTo>
                      <a:pt x="380" y="210"/>
                    </a:lnTo>
                    <a:lnTo>
                      <a:pt x="380" y="210"/>
                    </a:lnTo>
                    <a:lnTo>
                      <a:pt x="348" y="210"/>
                    </a:lnTo>
                    <a:lnTo>
                      <a:pt x="348" y="210"/>
                    </a:lnTo>
                    <a:lnTo>
                      <a:pt x="344" y="210"/>
                    </a:lnTo>
                    <a:lnTo>
                      <a:pt x="340" y="206"/>
                    </a:lnTo>
                    <a:lnTo>
                      <a:pt x="340" y="206"/>
                    </a:lnTo>
                    <a:lnTo>
                      <a:pt x="340" y="202"/>
                    </a:lnTo>
                    <a:lnTo>
                      <a:pt x="340" y="198"/>
                    </a:lnTo>
                    <a:lnTo>
                      <a:pt x="356" y="170"/>
                    </a:lnTo>
                    <a:lnTo>
                      <a:pt x="356" y="90"/>
                    </a:lnTo>
                    <a:lnTo>
                      <a:pt x="214" y="150"/>
                    </a:lnTo>
                    <a:lnTo>
                      <a:pt x="214" y="150"/>
                    </a:lnTo>
                    <a:lnTo>
                      <a:pt x="20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78" y="154"/>
                    </a:lnTo>
                    <a:lnTo>
                      <a:pt x="168" y="15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14" y="62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78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2" y="2"/>
                    </a:lnTo>
                    <a:lnTo>
                      <a:pt x="214" y="4"/>
                    </a:lnTo>
                    <a:lnTo>
                      <a:pt x="362" y="56"/>
                    </a:lnTo>
                    <a:lnTo>
                      <a:pt x="362" y="56"/>
                    </a:lnTo>
                    <a:lnTo>
                      <a:pt x="368" y="60"/>
                    </a:lnTo>
                    <a:lnTo>
                      <a:pt x="372" y="64"/>
                    </a:lnTo>
                    <a:lnTo>
                      <a:pt x="376" y="66"/>
                    </a:lnTo>
                    <a:lnTo>
                      <a:pt x="376" y="70"/>
                    </a:lnTo>
                    <a:lnTo>
                      <a:pt x="376" y="70"/>
                    </a:lnTo>
                    <a:lnTo>
                      <a:pt x="376" y="74"/>
                    </a:lnTo>
                    <a:lnTo>
                      <a:pt x="372" y="80"/>
                    </a:lnTo>
                    <a:lnTo>
                      <a:pt x="372" y="170"/>
                    </a:lnTo>
                    <a:lnTo>
                      <a:pt x="386" y="198"/>
                    </a:lnTo>
                    <a:lnTo>
                      <a:pt x="386" y="198"/>
                    </a:lnTo>
                    <a:lnTo>
                      <a:pt x="388" y="202"/>
                    </a:lnTo>
                    <a:lnTo>
                      <a:pt x="388" y="202"/>
                    </a:lnTo>
                    <a:lnTo>
                      <a:pt x="388" y="206"/>
                    </a:lnTo>
                    <a:lnTo>
                      <a:pt x="386" y="208"/>
                    </a:lnTo>
                    <a:lnTo>
                      <a:pt x="382" y="210"/>
                    </a:lnTo>
                    <a:lnTo>
                      <a:pt x="380" y="210"/>
                    </a:lnTo>
                    <a:lnTo>
                      <a:pt x="380" y="210"/>
                    </a:lnTo>
                    <a:close/>
                    <a:moveTo>
                      <a:pt x="362" y="194"/>
                    </a:moveTo>
                    <a:lnTo>
                      <a:pt x="366" y="194"/>
                    </a:lnTo>
                    <a:lnTo>
                      <a:pt x="364" y="190"/>
                    </a:lnTo>
                    <a:lnTo>
                      <a:pt x="362" y="194"/>
                    </a:lnTo>
                    <a:close/>
                    <a:moveTo>
                      <a:pt x="20" y="76"/>
                    </a:moveTo>
                    <a:lnTo>
                      <a:pt x="174" y="136"/>
                    </a:lnTo>
                    <a:lnTo>
                      <a:pt x="174" y="136"/>
                    </a:lnTo>
                    <a:lnTo>
                      <a:pt x="180" y="138"/>
                    </a:lnTo>
                    <a:lnTo>
                      <a:pt x="190" y="138"/>
                    </a:lnTo>
                    <a:lnTo>
                      <a:pt x="190" y="138"/>
                    </a:lnTo>
                    <a:lnTo>
                      <a:pt x="198" y="138"/>
                    </a:lnTo>
                    <a:lnTo>
                      <a:pt x="206" y="136"/>
                    </a:lnTo>
                    <a:lnTo>
                      <a:pt x="356" y="72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00" y="18"/>
                    </a:lnTo>
                    <a:lnTo>
                      <a:pt x="192" y="16"/>
                    </a:lnTo>
                    <a:lnTo>
                      <a:pt x="192" y="16"/>
                    </a:lnTo>
                    <a:lnTo>
                      <a:pt x="182" y="18"/>
                    </a:lnTo>
                    <a:lnTo>
                      <a:pt x="174" y="20"/>
                    </a:lnTo>
                    <a:lnTo>
                      <a:pt x="2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257425" y="1730857"/>
            <a:ext cx="585788" cy="585788"/>
            <a:chOff x="3009900" y="2307808"/>
            <a:chExt cx="781050" cy="781050"/>
          </a:xfrm>
        </p:grpSpPr>
        <p:sp>
          <p:nvSpPr>
            <p:cNvPr id="6" name="椭圆 5"/>
            <p:cNvSpPr/>
            <p:nvPr/>
          </p:nvSpPr>
          <p:spPr>
            <a:xfrm>
              <a:off x="3009900" y="2307808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grpSp>
          <p:nvGrpSpPr>
            <p:cNvPr id="12" name="组 19"/>
            <p:cNvGrpSpPr/>
            <p:nvPr/>
          </p:nvGrpSpPr>
          <p:grpSpPr>
            <a:xfrm>
              <a:off x="3205606" y="2464970"/>
              <a:ext cx="394843" cy="527654"/>
              <a:chOff x="3910013" y="1676400"/>
              <a:chExt cx="349250" cy="466725"/>
            </a:xfrm>
          </p:grpSpPr>
          <p:sp>
            <p:nvSpPr>
              <p:cNvPr id="13" name="Freeform 139"/>
              <p:cNvSpPr>
                <a:spLocks noEditPoints="1"/>
              </p:cNvSpPr>
              <p:nvPr/>
            </p:nvSpPr>
            <p:spPr bwMode="auto">
              <a:xfrm>
                <a:off x="3910013" y="1676400"/>
                <a:ext cx="349250" cy="466725"/>
              </a:xfrm>
              <a:custGeom>
                <a:avLst/>
                <a:gdLst/>
                <a:ahLst/>
                <a:cxnLst>
                  <a:cxn ang="0">
                    <a:pos x="110" y="294"/>
                  </a:cxn>
                  <a:cxn ang="0">
                    <a:pos x="96" y="288"/>
                  </a:cxn>
                  <a:cxn ang="0">
                    <a:pos x="76" y="266"/>
                  </a:cxn>
                  <a:cxn ang="0">
                    <a:pos x="44" y="226"/>
                  </a:cxn>
                  <a:cxn ang="0">
                    <a:pos x="14" y="172"/>
                  </a:cxn>
                  <a:cxn ang="0">
                    <a:pos x="4" y="14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6" y="74"/>
                  </a:cxn>
                  <a:cxn ang="0">
                    <a:pos x="14" y="52"/>
                  </a:cxn>
                  <a:cxn ang="0">
                    <a:pos x="28" y="32"/>
                  </a:cxn>
                  <a:cxn ang="0">
                    <a:pos x="36" y="24"/>
                  </a:cxn>
                  <a:cxn ang="0">
                    <a:pos x="70" y="6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68" y="14"/>
                  </a:cxn>
                  <a:cxn ang="0">
                    <a:pos x="184" y="24"/>
                  </a:cxn>
                  <a:cxn ang="0">
                    <a:pos x="200" y="42"/>
                  </a:cxn>
                  <a:cxn ang="0">
                    <a:pos x="212" y="62"/>
                  </a:cxn>
                  <a:cxn ang="0">
                    <a:pos x="218" y="86"/>
                  </a:cxn>
                  <a:cxn ang="0">
                    <a:pos x="220" y="114"/>
                  </a:cxn>
                  <a:cxn ang="0">
                    <a:pos x="220" y="128"/>
                  </a:cxn>
                  <a:cxn ang="0">
                    <a:pos x="212" y="158"/>
                  </a:cxn>
                  <a:cxn ang="0">
                    <a:pos x="192" y="200"/>
                  </a:cxn>
                  <a:cxn ang="0">
                    <a:pos x="160" y="248"/>
                  </a:cxn>
                  <a:cxn ang="0">
                    <a:pos x="126" y="288"/>
                  </a:cxn>
                  <a:cxn ang="0">
                    <a:pos x="118" y="292"/>
                  </a:cxn>
                  <a:cxn ang="0">
                    <a:pos x="110" y="294"/>
                  </a:cxn>
                  <a:cxn ang="0">
                    <a:pos x="110" y="16"/>
                  </a:cxn>
                  <a:cxn ang="0">
                    <a:pos x="86" y="18"/>
                  </a:cxn>
                  <a:cxn ang="0">
                    <a:pos x="66" y="24"/>
                  </a:cxn>
                  <a:cxn ang="0">
                    <a:pos x="38" y="48"/>
                  </a:cxn>
                  <a:cxn ang="0">
                    <a:pos x="22" y="80"/>
                  </a:cxn>
                  <a:cxn ang="0">
                    <a:pos x="16" y="114"/>
                  </a:cxn>
                  <a:cxn ang="0">
                    <a:pos x="18" y="126"/>
                  </a:cxn>
                  <a:cxn ang="0">
                    <a:pos x="24" y="154"/>
                  </a:cxn>
                  <a:cxn ang="0">
                    <a:pos x="42" y="194"/>
                  </a:cxn>
                  <a:cxn ang="0">
                    <a:pos x="74" y="238"/>
                  </a:cxn>
                  <a:cxn ang="0">
                    <a:pos x="106" y="276"/>
                  </a:cxn>
                  <a:cxn ang="0">
                    <a:pos x="110" y="278"/>
                  </a:cxn>
                  <a:cxn ang="0">
                    <a:pos x="114" y="276"/>
                  </a:cxn>
                  <a:cxn ang="0">
                    <a:pos x="146" y="238"/>
                  </a:cxn>
                  <a:cxn ang="0">
                    <a:pos x="178" y="194"/>
                  </a:cxn>
                  <a:cxn ang="0">
                    <a:pos x="196" y="154"/>
                  </a:cxn>
                  <a:cxn ang="0">
                    <a:pos x="204" y="126"/>
                  </a:cxn>
                  <a:cxn ang="0">
                    <a:pos x="204" y="114"/>
                  </a:cxn>
                  <a:cxn ang="0">
                    <a:pos x="200" y="80"/>
                  </a:cxn>
                  <a:cxn ang="0">
                    <a:pos x="184" y="48"/>
                  </a:cxn>
                  <a:cxn ang="0">
                    <a:pos x="154" y="24"/>
                  </a:cxn>
                  <a:cxn ang="0">
                    <a:pos x="134" y="18"/>
                  </a:cxn>
                  <a:cxn ang="0">
                    <a:pos x="110" y="16"/>
                  </a:cxn>
                </a:cxnLst>
                <a:rect l="0" t="0" r="r" b="b"/>
                <a:pathLst>
                  <a:path w="220" h="294">
                    <a:moveTo>
                      <a:pt x="110" y="294"/>
                    </a:moveTo>
                    <a:lnTo>
                      <a:pt x="110" y="294"/>
                    </a:lnTo>
                    <a:lnTo>
                      <a:pt x="102" y="292"/>
                    </a:lnTo>
                    <a:lnTo>
                      <a:pt x="96" y="288"/>
                    </a:lnTo>
                    <a:lnTo>
                      <a:pt x="96" y="288"/>
                    </a:lnTo>
                    <a:lnTo>
                      <a:pt x="76" y="266"/>
                    </a:lnTo>
                    <a:lnTo>
                      <a:pt x="60" y="248"/>
                    </a:lnTo>
                    <a:lnTo>
                      <a:pt x="44" y="226"/>
                    </a:lnTo>
                    <a:lnTo>
                      <a:pt x="28" y="200"/>
                    </a:lnTo>
                    <a:lnTo>
                      <a:pt x="14" y="172"/>
                    </a:lnTo>
                    <a:lnTo>
                      <a:pt x="8" y="158"/>
                    </a:lnTo>
                    <a:lnTo>
                      <a:pt x="4" y="142"/>
                    </a:lnTo>
                    <a:lnTo>
                      <a:pt x="2" y="12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2" y="86"/>
                    </a:lnTo>
                    <a:lnTo>
                      <a:pt x="6" y="74"/>
                    </a:lnTo>
                    <a:lnTo>
                      <a:pt x="10" y="62"/>
                    </a:lnTo>
                    <a:lnTo>
                      <a:pt x="14" y="52"/>
                    </a:lnTo>
                    <a:lnTo>
                      <a:pt x="20" y="42"/>
                    </a:lnTo>
                    <a:lnTo>
                      <a:pt x="28" y="32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52" y="14"/>
                    </a:lnTo>
                    <a:lnTo>
                      <a:pt x="70" y="6"/>
                    </a:lnTo>
                    <a:lnTo>
                      <a:pt x="9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2" y="0"/>
                    </a:lnTo>
                    <a:lnTo>
                      <a:pt x="150" y="6"/>
                    </a:lnTo>
                    <a:lnTo>
                      <a:pt x="168" y="14"/>
                    </a:lnTo>
                    <a:lnTo>
                      <a:pt x="184" y="24"/>
                    </a:lnTo>
                    <a:lnTo>
                      <a:pt x="184" y="24"/>
                    </a:lnTo>
                    <a:lnTo>
                      <a:pt x="192" y="32"/>
                    </a:lnTo>
                    <a:lnTo>
                      <a:pt x="200" y="42"/>
                    </a:lnTo>
                    <a:lnTo>
                      <a:pt x="206" y="52"/>
                    </a:lnTo>
                    <a:lnTo>
                      <a:pt x="212" y="62"/>
                    </a:lnTo>
                    <a:lnTo>
                      <a:pt x="216" y="74"/>
                    </a:lnTo>
                    <a:lnTo>
                      <a:pt x="218" y="86"/>
                    </a:lnTo>
                    <a:lnTo>
                      <a:pt x="220" y="100"/>
                    </a:lnTo>
                    <a:lnTo>
                      <a:pt x="220" y="114"/>
                    </a:lnTo>
                    <a:lnTo>
                      <a:pt x="220" y="114"/>
                    </a:lnTo>
                    <a:lnTo>
                      <a:pt x="220" y="128"/>
                    </a:lnTo>
                    <a:lnTo>
                      <a:pt x="216" y="142"/>
                    </a:lnTo>
                    <a:lnTo>
                      <a:pt x="212" y="158"/>
                    </a:lnTo>
                    <a:lnTo>
                      <a:pt x="206" y="172"/>
                    </a:lnTo>
                    <a:lnTo>
                      <a:pt x="192" y="200"/>
                    </a:lnTo>
                    <a:lnTo>
                      <a:pt x="176" y="226"/>
                    </a:lnTo>
                    <a:lnTo>
                      <a:pt x="160" y="248"/>
                    </a:lnTo>
                    <a:lnTo>
                      <a:pt x="144" y="266"/>
                    </a:lnTo>
                    <a:lnTo>
                      <a:pt x="126" y="288"/>
                    </a:lnTo>
                    <a:lnTo>
                      <a:pt x="126" y="288"/>
                    </a:lnTo>
                    <a:lnTo>
                      <a:pt x="118" y="292"/>
                    </a:lnTo>
                    <a:lnTo>
                      <a:pt x="110" y="294"/>
                    </a:lnTo>
                    <a:lnTo>
                      <a:pt x="110" y="294"/>
                    </a:lnTo>
                    <a:close/>
                    <a:moveTo>
                      <a:pt x="110" y="16"/>
                    </a:moveTo>
                    <a:lnTo>
                      <a:pt x="110" y="16"/>
                    </a:lnTo>
                    <a:lnTo>
                      <a:pt x="98" y="16"/>
                    </a:lnTo>
                    <a:lnTo>
                      <a:pt x="86" y="18"/>
                    </a:lnTo>
                    <a:lnTo>
                      <a:pt x="76" y="20"/>
                    </a:lnTo>
                    <a:lnTo>
                      <a:pt x="66" y="24"/>
                    </a:lnTo>
                    <a:lnTo>
                      <a:pt x="50" y="34"/>
                    </a:lnTo>
                    <a:lnTo>
                      <a:pt x="38" y="48"/>
                    </a:lnTo>
                    <a:lnTo>
                      <a:pt x="28" y="62"/>
                    </a:lnTo>
                    <a:lnTo>
                      <a:pt x="22" y="80"/>
                    </a:lnTo>
                    <a:lnTo>
                      <a:pt x="18" y="96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8" y="126"/>
                    </a:lnTo>
                    <a:lnTo>
                      <a:pt x="20" y="140"/>
                    </a:lnTo>
                    <a:lnTo>
                      <a:pt x="24" y="154"/>
                    </a:lnTo>
                    <a:lnTo>
                      <a:pt x="30" y="168"/>
                    </a:lnTo>
                    <a:lnTo>
                      <a:pt x="42" y="194"/>
                    </a:lnTo>
                    <a:lnTo>
                      <a:pt x="58" y="218"/>
                    </a:lnTo>
                    <a:lnTo>
                      <a:pt x="74" y="238"/>
                    </a:lnTo>
                    <a:lnTo>
                      <a:pt x="88" y="256"/>
                    </a:lnTo>
                    <a:lnTo>
                      <a:pt x="106" y="276"/>
                    </a:lnTo>
                    <a:lnTo>
                      <a:pt x="106" y="276"/>
                    </a:lnTo>
                    <a:lnTo>
                      <a:pt x="110" y="278"/>
                    </a:lnTo>
                    <a:lnTo>
                      <a:pt x="114" y="276"/>
                    </a:lnTo>
                    <a:lnTo>
                      <a:pt x="114" y="276"/>
                    </a:lnTo>
                    <a:lnTo>
                      <a:pt x="132" y="256"/>
                    </a:lnTo>
                    <a:lnTo>
                      <a:pt x="146" y="238"/>
                    </a:lnTo>
                    <a:lnTo>
                      <a:pt x="162" y="218"/>
                    </a:lnTo>
                    <a:lnTo>
                      <a:pt x="178" y="194"/>
                    </a:lnTo>
                    <a:lnTo>
                      <a:pt x="192" y="168"/>
                    </a:lnTo>
                    <a:lnTo>
                      <a:pt x="196" y="154"/>
                    </a:lnTo>
                    <a:lnTo>
                      <a:pt x="200" y="140"/>
                    </a:lnTo>
                    <a:lnTo>
                      <a:pt x="204" y="126"/>
                    </a:lnTo>
                    <a:lnTo>
                      <a:pt x="204" y="114"/>
                    </a:lnTo>
                    <a:lnTo>
                      <a:pt x="204" y="114"/>
                    </a:lnTo>
                    <a:lnTo>
                      <a:pt x="204" y="96"/>
                    </a:lnTo>
                    <a:lnTo>
                      <a:pt x="200" y="80"/>
                    </a:lnTo>
                    <a:lnTo>
                      <a:pt x="192" y="62"/>
                    </a:lnTo>
                    <a:lnTo>
                      <a:pt x="184" y="48"/>
                    </a:lnTo>
                    <a:lnTo>
                      <a:pt x="170" y="34"/>
                    </a:lnTo>
                    <a:lnTo>
                      <a:pt x="154" y="24"/>
                    </a:lnTo>
                    <a:lnTo>
                      <a:pt x="144" y="20"/>
                    </a:lnTo>
                    <a:lnTo>
                      <a:pt x="134" y="18"/>
                    </a:lnTo>
                    <a:lnTo>
                      <a:pt x="122" y="16"/>
                    </a:lnTo>
                    <a:lnTo>
                      <a:pt x="110" y="16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  <p:sp>
            <p:nvSpPr>
              <p:cNvPr id="14" name="Freeform 140"/>
              <p:cNvSpPr>
                <a:spLocks noEditPoints="1"/>
              </p:cNvSpPr>
              <p:nvPr/>
            </p:nvSpPr>
            <p:spPr bwMode="auto">
              <a:xfrm>
                <a:off x="3992563" y="1739900"/>
                <a:ext cx="184150" cy="180975"/>
              </a:xfrm>
              <a:custGeom>
                <a:avLst/>
                <a:gdLst/>
                <a:ahLst/>
                <a:cxnLst>
                  <a:cxn ang="0">
                    <a:pos x="58" y="114"/>
                  </a:cxn>
                  <a:cxn ang="0">
                    <a:pos x="36" y="110"/>
                  </a:cxn>
                  <a:cxn ang="0">
                    <a:pos x="18" y="98"/>
                  </a:cxn>
                  <a:cxn ang="0">
                    <a:pos x="6" y="80"/>
                  </a:cxn>
                  <a:cxn ang="0">
                    <a:pos x="0" y="58"/>
                  </a:cxn>
                  <a:cxn ang="0">
                    <a:pos x="2" y="46"/>
                  </a:cxn>
                  <a:cxn ang="0">
                    <a:pos x="10" y="24"/>
                  </a:cxn>
                  <a:cxn ang="0">
                    <a:pos x="26" y="10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80" y="4"/>
                  </a:cxn>
                  <a:cxn ang="0">
                    <a:pos x="100" y="16"/>
                  </a:cxn>
                  <a:cxn ang="0">
                    <a:pos x="112" y="34"/>
                  </a:cxn>
                  <a:cxn ang="0">
                    <a:pos x="116" y="58"/>
                  </a:cxn>
                  <a:cxn ang="0">
                    <a:pos x="114" y="68"/>
                  </a:cxn>
                  <a:cxn ang="0">
                    <a:pos x="106" y="90"/>
                  </a:cxn>
                  <a:cxn ang="0">
                    <a:pos x="90" y="104"/>
                  </a:cxn>
                  <a:cxn ang="0">
                    <a:pos x="70" y="114"/>
                  </a:cxn>
                  <a:cxn ang="0">
                    <a:pos x="58" y="114"/>
                  </a:cxn>
                  <a:cxn ang="0">
                    <a:pos x="58" y="16"/>
                  </a:cxn>
                  <a:cxn ang="0">
                    <a:pos x="42" y="18"/>
                  </a:cxn>
                  <a:cxn ang="0">
                    <a:pos x="30" y="28"/>
                  </a:cxn>
                  <a:cxn ang="0">
                    <a:pos x="20" y="42"/>
                  </a:cxn>
                  <a:cxn ang="0">
                    <a:pos x="16" y="58"/>
                  </a:cxn>
                  <a:cxn ang="0">
                    <a:pos x="18" y="66"/>
                  </a:cxn>
                  <a:cxn ang="0">
                    <a:pos x="24" y="80"/>
                  </a:cxn>
                  <a:cxn ang="0">
                    <a:pos x="36" y="92"/>
                  </a:cxn>
                  <a:cxn ang="0">
                    <a:pos x="50" y="98"/>
                  </a:cxn>
                  <a:cxn ang="0">
                    <a:pos x="58" y="98"/>
                  </a:cxn>
                  <a:cxn ang="0">
                    <a:pos x="74" y="96"/>
                  </a:cxn>
                  <a:cxn ang="0">
                    <a:pos x="88" y="86"/>
                  </a:cxn>
                  <a:cxn ang="0">
                    <a:pos x="96" y="74"/>
                  </a:cxn>
                  <a:cxn ang="0">
                    <a:pos x="100" y="58"/>
                  </a:cxn>
                  <a:cxn ang="0">
                    <a:pos x="98" y="48"/>
                  </a:cxn>
                  <a:cxn ang="0">
                    <a:pos x="92" y="34"/>
                  </a:cxn>
                  <a:cxn ang="0">
                    <a:pos x="82" y="22"/>
                  </a:cxn>
                  <a:cxn ang="0">
                    <a:pos x="66" y="16"/>
                  </a:cxn>
                  <a:cxn ang="0">
                    <a:pos x="58" y="16"/>
                  </a:cxn>
                </a:cxnLst>
                <a:rect l="0" t="0" r="r" b="b"/>
                <a:pathLst>
                  <a:path w="116" h="114">
                    <a:moveTo>
                      <a:pt x="58" y="114"/>
                    </a:moveTo>
                    <a:lnTo>
                      <a:pt x="58" y="114"/>
                    </a:lnTo>
                    <a:lnTo>
                      <a:pt x="46" y="114"/>
                    </a:lnTo>
                    <a:lnTo>
                      <a:pt x="36" y="110"/>
                    </a:lnTo>
                    <a:lnTo>
                      <a:pt x="26" y="104"/>
                    </a:lnTo>
                    <a:lnTo>
                      <a:pt x="18" y="98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6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4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12" y="34"/>
                    </a:lnTo>
                    <a:lnTo>
                      <a:pt x="114" y="46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4" y="68"/>
                    </a:lnTo>
                    <a:lnTo>
                      <a:pt x="112" y="80"/>
                    </a:lnTo>
                    <a:lnTo>
                      <a:pt x="106" y="90"/>
                    </a:lnTo>
                    <a:lnTo>
                      <a:pt x="100" y="98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70" y="114"/>
                    </a:lnTo>
                    <a:lnTo>
                      <a:pt x="58" y="114"/>
                    </a:lnTo>
                    <a:lnTo>
                      <a:pt x="58" y="114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6" y="22"/>
                    </a:lnTo>
                    <a:lnTo>
                      <a:pt x="30" y="28"/>
                    </a:lnTo>
                    <a:lnTo>
                      <a:pt x="24" y="34"/>
                    </a:lnTo>
                    <a:lnTo>
                      <a:pt x="20" y="42"/>
                    </a:lnTo>
                    <a:lnTo>
                      <a:pt x="18" y="4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66"/>
                    </a:lnTo>
                    <a:lnTo>
                      <a:pt x="20" y="74"/>
                    </a:lnTo>
                    <a:lnTo>
                      <a:pt x="24" y="80"/>
                    </a:lnTo>
                    <a:lnTo>
                      <a:pt x="30" y="86"/>
                    </a:lnTo>
                    <a:lnTo>
                      <a:pt x="36" y="92"/>
                    </a:lnTo>
                    <a:lnTo>
                      <a:pt x="42" y="96"/>
                    </a:lnTo>
                    <a:lnTo>
                      <a:pt x="50" y="98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66" y="98"/>
                    </a:lnTo>
                    <a:lnTo>
                      <a:pt x="74" y="96"/>
                    </a:lnTo>
                    <a:lnTo>
                      <a:pt x="82" y="92"/>
                    </a:lnTo>
                    <a:lnTo>
                      <a:pt x="88" y="86"/>
                    </a:lnTo>
                    <a:lnTo>
                      <a:pt x="92" y="80"/>
                    </a:lnTo>
                    <a:lnTo>
                      <a:pt x="96" y="74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98" y="48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88" y="28"/>
                    </a:lnTo>
                    <a:lnTo>
                      <a:pt x="82" y="22"/>
                    </a:lnTo>
                    <a:lnTo>
                      <a:pt x="74" y="18"/>
                    </a:lnTo>
                    <a:lnTo>
                      <a:pt x="66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671637" y="4050130"/>
            <a:ext cx="585788" cy="585788"/>
            <a:chOff x="2228850" y="5400172"/>
            <a:chExt cx="781050" cy="781050"/>
          </a:xfrm>
        </p:grpSpPr>
        <p:sp>
          <p:nvSpPr>
            <p:cNvPr id="8" name="椭圆 7"/>
            <p:cNvSpPr/>
            <p:nvPr/>
          </p:nvSpPr>
          <p:spPr>
            <a:xfrm>
              <a:off x="2228850" y="5400172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sp>
          <p:nvSpPr>
            <p:cNvPr id="16" name="Freeform 148"/>
            <p:cNvSpPr>
              <a:spLocks noEditPoints="1"/>
            </p:cNvSpPr>
            <p:nvPr/>
          </p:nvSpPr>
          <p:spPr bwMode="auto">
            <a:xfrm>
              <a:off x="2376487" y="5535109"/>
              <a:ext cx="485775" cy="511175"/>
            </a:xfrm>
            <a:custGeom>
              <a:avLst/>
              <a:gdLst/>
              <a:ahLst/>
              <a:cxnLst>
                <a:cxn ang="0">
                  <a:pos x="238" y="8"/>
                </a:cxn>
                <a:cxn ang="0">
                  <a:pos x="234" y="2"/>
                </a:cxn>
                <a:cxn ang="0">
                  <a:pos x="78" y="0"/>
                </a:cxn>
                <a:cxn ang="0">
                  <a:pos x="72" y="2"/>
                </a:cxn>
                <a:cxn ang="0">
                  <a:pos x="68" y="48"/>
                </a:cxn>
                <a:cxn ang="0">
                  <a:pos x="16" y="50"/>
                </a:cxn>
                <a:cxn ang="0">
                  <a:pos x="0" y="74"/>
                </a:cxn>
                <a:cxn ang="0">
                  <a:pos x="2" y="88"/>
                </a:cxn>
                <a:cxn ang="0">
                  <a:pos x="44" y="162"/>
                </a:cxn>
                <a:cxn ang="0">
                  <a:pos x="44" y="162"/>
                </a:cxn>
                <a:cxn ang="0">
                  <a:pos x="62" y="178"/>
                </a:cxn>
                <a:cxn ang="0">
                  <a:pos x="72" y="194"/>
                </a:cxn>
                <a:cxn ang="0">
                  <a:pos x="96" y="228"/>
                </a:cxn>
                <a:cxn ang="0">
                  <a:pos x="132" y="248"/>
                </a:cxn>
                <a:cxn ang="0">
                  <a:pos x="126" y="272"/>
                </a:cxn>
                <a:cxn ang="0">
                  <a:pos x="106" y="280"/>
                </a:cxn>
                <a:cxn ang="0">
                  <a:pos x="98" y="308"/>
                </a:cxn>
                <a:cxn ang="0">
                  <a:pos x="72" y="310"/>
                </a:cxn>
                <a:cxn ang="0">
                  <a:pos x="72" y="320"/>
                </a:cxn>
                <a:cxn ang="0">
                  <a:pos x="114" y="322"/>
                </a:cxn>
                <a:cxn ang="0">
                  <a:pos x="228" y="322"/>
                </a:cxn>
                <a:cxn ang="0">
                  <a:pos x="236" y="314"/>
                </a:cxn>
                <a:cxn ang="0">
                  <a:pos x="228" y="308"/>
                </a:cxn>
                <a:cxn ang="0">
                  <a:pos x="208" y="300"/>
                </a:cxn>
                <a:cxn ang="0">
                  <a:pos x="190" y="274"/>
                </a:cxn>
                <a:cxn ang="0">
                  <a:pos x="160" y="250"/>
                </a:cxn>
                <a:cxn ang="0">
                  <a:pos x="188" y="244"/>
                </a:cxn>
                <a:cxn ang="0">
                  <a:pos x="220" y="218"/>
                </a:cxn>
                <a:cxn ang="0">
                  <a:pos x="236" y="180"/>
                </a:cxn>
                <a:cxn ang="0">
                  <a:pos x="252" y="174"/>
                </a:cxn>
                <a:cxn ang="0">
                  <a:pos x="262" y="162"/>
                </a:cxn>
                <a:cxn ang="0">
                  <a:pos x="302" y="88"/>
                </a:cxn>
                <a:cxn ang="0">
                  <a:pos x="306" y="82"/>
                </a:cxn>
                <a:cxn ang="0">
                  <a:pos x="304" y="64"/>
                </a:cxn>
                <a:cxn ang="0">
                  <a:pos x="280" y="48"/>
                </a:cxn>
                <a:cxn ang="0">
                  <a:pos x="68" y="164"/>
                </a:cxn>
                <a:cxn ang="0">
                  <a:pos x="56" y="154"/>
                </a:cxn>
                <a:cxn ang="0">
                  <a:pos x="16" y="82"/>
                </a:cxn>
                <a:cxn ang="0">
                  <a:pos x="14" y="74"/>
                </a:cxn>
                <a:cxn ang="0">
                  <a:pos x="18" y="66"/>
                </a:cxn>
                <a:cxn ang="0">
                  <a:pos x="68" y="64"/>
                </a:cxn>
                <a:cxn ang="0">
                  <a:pos x="180" y="286"/>
                </a:cxn>
                <a:cxn ang="0">
                  <a:pos x="192" y="296"/>
                </a:cxn>
                <a:cxn ang="0">
                  <a:pos x="112" y="308"/>
                </a:cxn>
                <a:cxn ang="0">
                  <a:pos x="114" y="296"/>
                </a:cxn>
                <a:cxn ang="0">
                  <a:pos x="126" y="286"/>
                </a:cxn>
                <a:cxn ang="0">
                  <a:pos x="222" y="56"/>
                </a:cxn>
                <a:cxn ang="0">
                  <a:pos x="222" y="172"/>
                </a:cxn>
                <a:cxn ang="0">
                  <a:pos x="222" y="174"/>
                </a:cxn>
                <a:cxn ang="0">
                  <a:pos x="208" y="208"/>
                </a:cxn>
                <a:cxn ang="0">
                  <a:pos x="178" y="232"/>
                </a:cxn>
                <a:cxn ang="0">
                  <a:pos x="152" y="236"/>
                </a:cxn>
                <a:cxn ang="0">
                  <a:pos x="116" y="226"/>
                </a:cxn>
                <a:cxn ang="0">
                  <a:pos x="90" y="198"/>
                </a:cxn>
                <a:cxn ang="0">
                  <a:pos x="84" y="172"/>
                </a:cxn>
                <a:cxn ang="0">
                  <a:pos x="82" y="56"/>
                </a:cxn>
                <a:cxn ang="0">
                  <a:pos x="222" y="56"/>
                </a:cxn>
                <a:cxn ang="0">
                  <a:pos x="290" y="82"/>
                </a:cxn>
                <a:cxn ang="0">
                  <a:pos x="250" y="154"/>
                </a:cxn>
                <a:cxn ang="0">
                  <a:pos x="238" y="164"/>
                </a:cxn>
                <a:cxn ang="0">
                  <a:pos x="280" y="64"/>
                </a:cxn>
                <a:cxn ang="0">
                  <a:pos x="290" y="70"/>
                </a:cxn>
                <a:cxn ang="0">
                  <a:pos x="290" y="80"/>
                </a:cxn>
              </a:cxnLst>
              <a:rect l="0" t="0" r="r" b="b"/>
              <a:pathLst>
                <a:path w="306" h="322">
                  <a:moveTo>
                    <a:pt x="280" y="48"/>
                  </a:moveTo>
                  <a:lnTo>
                    <a:pt x="238" y="4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4"/>
                  </a:lnTo>
                  <a:lnTo>
                    <a:pt x="68" y="8"/>
                  </a:lnTo>
                  <a:lnTo>
                    <a:pt x="68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16" y="50"/>
                  </a:lnTo>
                  <a:lnTo>
                    <a:pt x="8" y="56"/>
                  </a:lnTo>
                  <a:lnTo>
                    <a:pt x="2" y="6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8" y="168"/>
                  </a:lnTo>
                  <a:lnTo>
                    <a:pt x="54" y="174"/>
                  </a:lnTo>
                  <a:lnTo>
                    <a:pt x="62" y="178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2" y="194"/>
                  </a:lnTo>
                  <a:lnTo>
                    <a:pt x="78" y="208"/>
                  </a:lnTo>
                  <a:lnTo>
                    <a:pt x="86" y="218"/>
                  </a:lnTo>
                  <a:lnTo>
                    <a:pt x="96" y="228"/>
                  </a:lnTo>
                  <a:lnTo>
                    <a:pt x="106" y="236"/>
                  </a:lnTo>
                  <a:lnTo>
                    <a:pt x="118" y="244"/>
                  </a:lnTo>
                  <a:lnTo>
                    <a:pt x="132" y="248"/>
                  </a:lnTo>
                  <a:lnTo>
                    <a:pt x="146" y="250"/>
                  </a:lnTo>
                  <a:lnTo>
                    <a:pt x="146" y="272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4" y="274"/>
                  </a:lnTo>
                  <a:lnTo>
                    <a:pt x="106" y="280"/>
                  </a:lnTo>
                  <a:lnTo>
                    <a:pt x="100" y="290"/>
                  </a:lnTo>
                  <a:lnTo>
                    <a:pt x="98" y="300"/>
                  </a:lnTo>
                  <a:lnTo>
                    <a:pt x="98" y="308"/>
                  </a:lnTo>
                  <a:lnTo>
                    <a:pt x="78" y="308"/>
                  </a:lnTo>
                  <a:lnTo>
                    <a:pt x="78" y="308"/>
                  </a:lnTo>
                  <a:lnTo>
                    <a:pt x="72" y="310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2" y="320"/>
                  </a:lnTo>
                  <a:lnTo>
                    <a:pt x="78" y="322"/>
                  </a:lnTo>
                  <a:lnTo>
                    <a:pt x="98" y="322"/>
                  </a:lnTo>
                  <a:lnTo>
                    <a:pt x="114" y="322"/>
                  </a:lnTo>
                  <a:lnTo>
                    <a:pt x="192" y="322"/>
                  </a:lnTo>
                  <a:lnTo>
                    <a:pt x="208" y="322"/>
                  </a:lnTo>
                  <a:lnTo>
                    <a:pt x="228" y="322"/>
                  </a:lnTo>
                  <a:lnTo>
                    <a:pt x="228" y="322"/>
                  </a:lnTo>
                  <a:lnTo>
                    <a:pt x="234" y="320"/>
                  </a:lnTo>
                  <a:lnTo>
                    <a:pt x="236" y="314"/>
                  </a:lnTo>
                  <a:lnTo>
                    <a:pt x="236" y="314"/>
                  </a:lnTo>
                  <a:lnTo>
                    <a:pt x="234" y="310"/>
                  </a:lnTo>
                  <a:lnTo>
                    <a:pt x="228" y="308"/>
                  </a:lnTo>
                  <a:lnTo>
                    <a:pt x="208" y="308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6" y="290"/>
                  </a:lnTo>
                  <a:lnTo>
                    <a:pt x="200" y="280"/>
                  </a:lnTo>
                  <a:lnTo>
                    <a:pt x="190" y="274"/>
                  </a:lnTo>
                  <a:lnTo>
                    <a:pt x="180" y="272"/>
                  </a:lnTo>
                  <a:lnTo>
                    <a:pt x="160" y="272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74" y="248"/>
                  </a:lnTo>
                  <a:lnTo>
                    <a:pt x="188" y="244"/>
                  </a:lnTo>
                  <a:lnTo>
                    <a:pt x="200" y="236"/>
                  </a:lnTo>
                  <a:lnTo>
                    <a:pt x="210" y="228"/>
                  </a:lnTo>
                  <a:lnTo>
                    <a:pt x="220" y="218"/>
                  </a:lnTo>
                  <a:lnTo>
                    <a:pt x="228" y="208"/>
                  </a:lnTo>
                  <a:lnTo>
                    <a:pt x="232" y="194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44" y="178"/>
                  </a:lnTo>
                  <a:lnTo>
                    <a:pt x="252" y="174"/>
                  </a:lnTo>
                  <a:lnTo>
                    <a:pt x="258" y="168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4" y="64"/>
                  </a:lnTo>
                  <a:lnTo>
                    <a:pt x="298" y="56"/>
                  </a:lnTo>
                  <a:lnTo>
                    <a:pt x="290" y="50"/>
                  </a:lnTo>
                  <a:lnTo>
                    <a:pt x="280" y="48"/>
                  </a:lnTo>
                  <a:lnTo>
                    <a:pt x="280" y="48"/>
                  </a:lnTo>
                  <a:close/>
                  <a:moveTo>
                    <a:pt x="68" y="164"/>
                  </a:moveTo>
                  <a:lnTo>
                    <a:pt x="68" y="164"/>
                  </a:lnTo>
                  <a:lnTo>
                    <a:pt x="62" y="160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6" y="70"/>
                  </a:lnTo>
                  <a:lnTo>
                    <a:pt x="18" y="66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68" y="64"/>
                  </a:lnTo>
                  <a:lnTo>
                    <a:pt x="68" y="164"/>
                  </a:lnTo>
                  <a:close/>
                  <a:moveTo>
                    <a:pt x="180" y="286"/>
                  </a:moveTo>
                  <a:lnTo>
                    <a:pt x="180" y="286"/>
                  </a:lnTo>
                  <a:lnTo>
                    <a:pt x="186" y="288"/>
                  </a:lnTo>
                  <a:lnTo>
                    <a:pt x="190" y="290"/>
                  </a:lnTo>
                  <a:lnTo>
                    <a:pt x="192" y="296"/>
                  </a:lnTo>
                  <a:lnTo>
                    <a:pt x="194" y="300"/>
                  </a:lnTo>
                  <a:lnTo>
                    <a:pt x="194" y="308"/>
                  </a:lnTo>
                  <a:lnTo>
                    <a:pt x="112" y="308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6" y="290"/>
                  </a:lnTo>
                  <a:lnTo>
                    <a:pt x="120" y="288"/>
                  </a:lnTo>
                  <a:lnTo>
                    <a:pt x="126" y="286"/>
                  </a:lnTo>
                  <a:lnTo>
                    <a:pt x="152" y="286"/>
                  </a:lnTo>
                  <a:lnTo>
                    <a:pt x="180" y="286"/>
                  </a:lnTo>
                  <a:close/>
                  <a:moveTo>
                    <a:pt x="222" y="56"/>
                  </a:moveTo>
                  <a:lnTo>
                    <a:pt x="222" y="170"/>
                  </a:lnTo>
                  <a:lnTo>
                    <a:pt x="222" y="170"/>
                  </a:lnTo>
                  <a:lnTo>
                    <a:pt x="222" y="172"/>
                  </a:lnTo>
                  <a:lnTo>
                    <a:pt x="222" y="172"/>
                  </a:lnTo>
                  <a:lnTo>
                    <a:pt x="222" y="174"/>
                  </a:lnTo>
                  <a:lnTo>
                    <a:pt x="222" y="174"/>
                  </a:lnTo>
                  <a:lnTo>
                    <a:pt x="220" y="186"/>
                  </a:lnTo>
                  <a:lnTo>
                    <a:pt x="216" y="198"/>
                  </a:lnTo>
                  <a:lnTo>
                    <a:pt x="208" y="208"/>
                  </a:lnTo>
                  <a:lnTo>
                    <a:pt x="200" y="218"/>
                  </a:lnTo>
                  <a:lnTo>
                    <a:pt x="190" y="226"/>
                  </a:lnTo>
                  <a:lnTo>
                    <a:pt x="178" y="232"/>
                  </a:lnTo>
                  <a:lnTo>
                    <a:pt x="166" y="234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40" y="234"/>
                  </a:lnTo>
                  <a:lnTo>
                    <a:pt x="128" y="232"/>
                  </a:lnTo>
                  <a:lnTo>
                    <a:pt x="116" y="226"/>
                  </a:lnTo>
                  <a:lnTo>
                    <a:pt x="106" y="218"/>
                  </a:lnTo>
                  <a:lnTo>
                    <a:pt x="98" y="208"/>
                  </a:lnTo>
                  <a:lnTo>
                    <a:pt x="90" y="198"/>
                  </a:lnTo>
                  <a:lnTo>
                    <a:pt x="86" y="186"/>
                  </a:lnTo>
                  <a:lnTo>
                    <a:pt x="84" y="174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0"/>
                  </a:lnTo>
                  <a:lnTo>
                    <a:pt x="82" y="56"/>
                  </a:lnTo>
                  <a:lnTo>
                    <a:pt x="82" y="14"/>
                  </a:lnTo>
                  <a:lnTo>
                    <a:pt x="222" y="14"/>
                  </a:lnTo>
                  <a:lnTo>
                    <a:pt x="222" y="56"/>
                  </a:lnTo>
                  <a:close/>
                  <a:moveTo>
                    <a:pt x="290" y="80"/>
                  </a:moveTo>
                  <a:lnTo>
                    <a:pt x="290" y="80"/>
                  </a:lnTo>
                  <a:lnTo>
                    <a:pt x="290" y="82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44" y="160"/>
                  </a:lnTo>
                  <a:lnTo>
                    <a:pt x="238" y="164"/>
                  </a:lnTo>
                  <a:lnTo>
                    <a:pt x="238" y="64"/>
                  </a:lnTo>
                  <a:lnTo>
                    <a:pt x="280" y="64"/>
                  </a:lnTo>
                  <a:lnTo>
                    <a:pt x="280" y="64"/>
                  </a:lnTo>
                  <a:lnTo>
                    <a:pt x="284" y="64"/>
                  </a:lnTo>
                  <a:lnTo>
                    <a:pt x="288" y="66"/>
                  </a:lnTo>
                  <a:lnTo>
                    <a:pt x="290" y="70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0" y="80"/>
                  </a:lnTo>
                  <a:lnTo>
                    <a:pt x="29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60675" y="431800"/>
            <a:ext cx="6101080" cy="137033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lstStyle/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 smtClean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竞赛内容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重点考察教师针对特定教学任务，充分、合理运用信息技术、数字资源和信息化教学环境进行教学设计和实际教学，并将教学的过程制作为不超过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分钟视频或录屏的微课学习资源的能力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72740" y="1951990"/>
            <a:ext cx="6100445" cy="137033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lstStyle/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 smtClean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竞赛方式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1.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中职和高职在籍教师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.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以院校为单位组队参赛，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个人或团队比赛，采取匿名方式进行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3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.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每个作品作者不超过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人，每个院校作品总数不超过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个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1777776" y="821161"/>
            <a:ext cx="3496865" cy="34968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3868" y="1825298"/>
            <a:ext cx="526256" cy="1546575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大赛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概况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129854" y="2896225"/>
            <a:ext cx="585788" cy="585788"/>
            <a:chOff x="2839805" y="3861633"/>
            <a:chExt cx="781050" cy="781050"/>
          </a:xfrm>
        </p:grpSpPr>
        <p:sp>
          <p:nvSpPr>
            <p:cNvPr id="7" name="椭圆 6"/>
            <p:cNvSpPr/>
            <p:nvPr/>
          </p:nvSpPr>
          <p:spPr>
            <a:xfrm>
              <a:off x="2839805" y="3861633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sp>
          <p:nvSpPr>
            <p:cNvPr id="15" name="Freeform 145"/>
            <p:cNvSpPr>
              <a:spLocks noEditPoints="1"/>
            </p:cNvSpPr>
            <p:nvPr/>
          </p:nvSpPr>
          <p:spPr bwMode="auto">
            <a:xfrm>
              <a:off x="3011823" y="4028320"/>
              <a:ext cx="495300" cy="447675"/>
            </a:xfrm>
            <a:custGeom>
              <a:avLst/>
              <a:gdLst/>
              <a:ahLst/>
              <a:cxnLst>
                <a:cxn ang="0">
                  <a:pos x="182" y="282"/>
                </a:cxn>
                <a:cxn ang="0">
                  <a:pos x="130" y="180"/>
                </a:cxn>
                <a:cxn ang="0">
                  <a:pos x="58" y="282"/>
                </a:cxn>
                <a:cxn ang="0">
                  <a:pos x="50" y="282"/>
                </a:cxn>
                <a:cxn ang="0">
                  <a:pos x="42" y="278"/>
                </a:cxn>
                <a:cxn ang="0">
                  <a:pos x="36" y="268"/>
                </a:cxn>
                <a:cxn ang="0">
                  <a:pos x="36" y="166"/>
                </a:cxn>
                <a:cxn ang="0">
                  <a:pos x="16" y="166"/>
                </a:cxn>
                <a:cxn ang="0">
                  <a:pos x="4" y="164"/>
                </a:cxn>
                <a:cxn ang="0">
                  <a:pos x="0" y="158"/>
                </a:cxn>
                <a:cxn ang="0">
                  <a:pos x="0" y="156"/>
                </a:cxn>
                <a:cxn ang="0">
                  <a:pos x="0" y="146"/>
                </a:cxn>
                <a:cxn ang="0">
                  <a:pos x="138" y="8"/>
                </a:cxn>
                <a:cxn ang="0">
                  <a:pos x="146" y="2"/>
                </a:cxn>
                <a:cxn ang="0">
                  <a:pos x="156" y="0"/>
                </a:cxn>
                <a:cxn ang="0">
                  <a:pos x="174" y="8"/>
                </a:cxn>
                <a:cxn ang="0">
                  <a:pos x="306" y="142"/>
                </a:cxn>
                <a:cxn ang="0">
                  <a:pos x="312" y="152"/>
                </a:cxn>
                <a:cxn ang="0">
                  <a:pos x="312" y="158"/>
                </a:cxn>
                <a:cxn ang="0">
                  <a:pos x="310" y="160"/>
                </a:cxn>
                <a:cxn ang="0">
                  <a:pos x="302" y="166"/>
                </a:cxn>
                <a:cxn ang="0">
                  <a:pos x="276" y="166"/>
                </a:cxn>
                <a:cxn ang="0">
                  <a:pos x="276" y="262"/>
                </a:cxn>
                <a:cxn ang="0">
                  <a:pos x="274" y="274"/>
                </a:cxn>
                <a:cxn ang="0">
                  <a:pos x="268" y="280"/>
                </a:cxn>
                <a:cxn ang="0">
                  <a:pos x="258" y="282"/>
                </a:cxn>
                <a:cxn ang="0">
                  <a:pos x="196" y="268"/>
                </a:cxn>
                <a:cxn ang="0">
                  <a:pos x="258" y="268"/>
                </a:cxn>
                <a:cxn ang="0">
                  <a:pos x="260" y="268"/>
                </a:cxn>
                <a:cxn ang="0">
                  <a:pos x="260" y="152"/>
                </a:cxn>
                <a:cxn ang="0">
                  <a:pos x="296" y="152"/>
                </a:cxn>
                <a:cxn ang="0">
                  <a:pos x="296" y="152"/>
                </a:cxn>
                <a:cxn ang="0">
                  <a:pos x="164" y="18"/>
                </a:cxn>
                <a:cxn ang="0">
                  <a:pos x="160" y="16"/>
                </a:cxn>
                <a:cxn ang="0">
                  <a:pos x="152" y="16"/>
                </a:cxn>
                <a:cxn ang="0">
                  <a:pos x="16" y="152"/>
                </a:cxn>
                <a:cxn ang="0">
                  <a:pos x="14" y="152"/>
                </a:cxn>
                <a:cxn ang="0">
                  <a:pos x="16" y="152"/>
                </a:cxn>
                <a:cxn ang="0">
                  <a:pos x="50" y="262"/>
                </a:cxn>
                <a:cxn ang="0">
                  <a:pos x="52" y="266"/>
                </a:cxn>
                <a:cxn ang="0">
                  <a:pos x="52" y="266"/>
                </a:cxn>
                <a:cxn ang="0">
                  <a:pos x="114" y="268"/>
                </a:cxn>
                <a:cxn ang="0">
                  <a:pos x="196" y="164"/>
                </a:cxn>
              </a:cxnLst>
              <a:rect l="0" t="0" r="r" b="b"/>
              <a:pathLst>
                <a:path w="312" h="282">
                  <a:moveTo>
                    <a:pt x="258" y="282"/>
                  </a:moveTo>
                  <a:lnTo>
                    <a:pt x="182" y="282"/>
                  </a:lnTo>
                  <a:lnTo>
                    <a:pt x="182" y="180"/>
                  </a:lnTo>
                  <a:lnTo>
                    <a:pt x="130" y="180"/>
                  </a:lnTo>
                  <a:lnTo>
                    <a:pt x="130" y="282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0" y="282"/>
                  </a:lnTo>
                  <a:lnTo>
                    <a:pt x="46" y="280"/>
                  </a:lnTo>
                  <a:lnTo>
                    <a:pt x="42" y="278"/>
                  </a:lnTo>
                  <a:lnTo>
                    <a:pt x="38" y="274"/>
                  </a:lnTo>
                  <a:lnTo>
                    <a:pt x="36" y="268"/>
                  </a:lnTo>
                  <a:lnTo>
                    <a:pt x="36" y="262"/>
                  </a:lnTo>
                  <a:lnTo>
                    <a:pt x="36" y="166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8" y="166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4" y="142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6" y="2"/>
                  </a:lnTo>
                  <a:lnTo>
                    <a:pt x="174" y="8"/>
                  </a:lnTo>
                  <a:lnTo>
                    <a:pt x="306" y="142"/>
                  </a:lnTo>
                  <a:lnTo>
                    <a:pt x="306" y="142"/>
                  </a:lnTo>
                  <a:lnTo>
                    <a:pt x="310" y="146"/>
                  </a:lnTo>
                  <a:lnTo>
                    <a:pt x="312" y="152"/>
                  </a:lnTo>
                  <a:lnTo>
                    <a:pt x="312" y="156"/>
                  </a:lnTo>
                  <a:lnTo>
                    <a:pt x="312" y="158"/>
                  </a:lnTo>
                  <a:lnTo>
                    <a:pt x="312" y="158"/>
                  </a:lnTo>
                  <a:lnTo>
                    <a:pt x="310" y="160"/>
                  </a:lnTo>
                  <a:lnTo>
                    <a:pt x="308" y="164"/>
                  </a:lnTo>
                  <a:lnTo>
                    <a:pt x="302" y="166"/>
                  </a:lnTo>
                  <a:lnTo>
                    <a:pt x="296" y="166"/>
                  </a:lnTo>
                  <a:lnTo>
                    <a:pt x="276" y="166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6" y="268"/>
                  </a:lnTo>
                  <a:lnTo>
                    <a:pt x="274" y="274"/>
                  </a:lnTo>
                  <a:lnTo>
                    <a:pt x="272" y="278"/>
                  </a:lnTo>
                  <a:lnTo>
                    <a:pt x="268" y="280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2"/>
                  </a:lnTo>
                  <a:close/>
                  <a:moveTo>
                    <a:pt x="196" y="268"/>
                  </a:moveTo>
                  <a:lnTo>
                    <a:pt x="258" y="268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8"/>
                  </a:lnTo>
                  <a:lnTo>
                    <a:pt x="260" y="262"/>
                  </a:lnTo>
                  <a:lnTo>
                    <a:pt x="260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16"/>
                  </a:lnTo>
                  <a:lnTo>
                    <a:pt x="156" y="14"/>
                  </a:lnTo>
                  <a:lnTo>
                    <a:pt x="152" y="16"/>
                  </a:lnTo>
                  <a:lnTo>
                    <a:pt x="148" y="18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50" y="152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8" y="268"/>
                  </a:lnTo>
                  <a:lnTo>
                    <a:pt x="114" y="268"/>
                  </a:lnTo>
                  <a:lnTo>
                    <a:pt x="114" y="164"/>
                  </a:lnTo>
                  <a:lnTo>
                    <a:pt x="196" y="164"/>
                  </a:lnTo>
                  <a:lnTo>
                    <a:pt x="196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864485" y="3522980"/>
            <a:ext cx="5853430" cy="1409700"/>
          </a:xfrm>
          <a:prstGeom prst="rect">
            <a:avLst/>
          </a:prstGeom>
        </p:spPr>
        <p:txBody>
          <a:bodyPr wrap="square" lIns="51420" tIns="25715" rIns="51420" bIns="25715">
            <a:spAutoFit/>
          </a:bodyPr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 smtClean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奖项设定：</a:t>
            </a:r>
            <a:endParaRPr lang="zh-CN" altLang="en-US" sz="1800" b="1" dirty="0" smtClean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1.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进入决赛的作品每组（高职组、中职组）作品最多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100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个</a:t>
            </a:r>
            <a:endParaRPr lang="zh-CN" altLang="en-US" sz="18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.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一等奖占比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10%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，二等奖占比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20%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，三等奖占比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30%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3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.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对获奖作品发放相应奖品或奖金及证书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10800000">
            <a:off x="-2573782" y="-4063"/>
            <a:ext cx="5147563" cy="5147563"/>
          </a:xfrm>
          <a:prstGeom prst="pie">
            <a:avLst>
              <a:gd name="adj1" fmla="val 5347296"/>
              <a:gd name="adj2" fmla="val 16200000"/>
            </a:avLst>
          </a:prstGeom>
        </p:spPr>
      </p:pic>
      <p:grpSp>
        <p:nvGrpSpPr>
          <p:cNvPr id="2" name="组合 1"/>
          <p:cNvGrpSpPr/>
          <p:nvPr/>
        </p:nvGrpSpPr>
        <p:grpSpPr>
          <a:xfrm>
            <a:off x="1671637" y="628651"/>
            <a:ext cx="585788" cy="585788"/>
            <a:chOff x="2228850" y="838200"/>
            <a:chExt cx="781050" cy="781050"/>
          </a:xfrm>
        </p:grpSpPr>
        <p:sp>
          <p:nvSpPr>
            <p:cNvPr id="5" name="椭圆 4"/>
            <p:cNvSpPr/>
            <p:nvPr/>
          </p:nvSpPr>
          <p:spPr>
            <a:xfrm>
              <a:off x="2228850" y="838200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grpSp>
          <p:nvGrpSpPr>
            <p:cNvPr id="9" name="组 20"/>
            <p:cNvGrpSpPr/>
            <p:nvPr/>
          </p:nvGrpSpPr>
          <p:grpSpPr>
            <a:xfrm>
              <a:off x="2311400" y="1025525"/>
              <a:ext cx="615950" cy="406400"/>
              <a:chOff x="3786188" y="1143000"/>
              <a:chExt cx="615950" cy="406400"/>
            </a:xfrm>
          </p:grpSpPr>
          <p:sp>
            <p:nvSpPr>
              <p:cNvPr id="10" name="Freeform 134"/>
              <p:cNvSpPr>
                <a:spLocks noEditPoints="1"/>
              </p:cNvSpPr>
              <p:nvPr/>
            </p:nvSpPr>
            <p:spPr bwMode="auto">
              <a:xfrm>
                <a:off x="3887788" y="1355725"/>
                <a:ext cx="396875" cy="193675"/>
              </a:xfrm>
              <a:custGeom>
                <a:avLst/>
                <a:gdLst/>
                <a:ahLst/>
                <a:cxnLst>
                  <a:cxn ang="0">
                    <a:pos x="124" y="122"/>
                  </a:cxn>
                  <a:cxn ang="0">
                    <a:pos x="102" y="118"/>
                  </a:cxn>
                  <a:cxn ang="0">
                    <a:pos x="24" y="84"/>
                  </a:cxn>
                  <a:cxn ang="0">
                    <a:pos x="6" y="70"/>
                  </a:cxn>
                  <a:cxn ang="0">
                    <a:pos x="0" y="48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106" y="26"/>
                  </a:cxn>
                  <a:cxn ang="0">
                    <a:pos x="116" y="28"/>
                  </a:cxn>
                  <a:cxn ang="0">
                    <a:pos x="126" y="30"/>
                  </a:cxn>
                  <a:cxn ang="0">
                    <a:pos x="146" y="26"/>
                  </a:cxn>
                  <a:cxn ang="0">
                    <a:pos x="204" y="2"/>
                  </a:cxn>
                  <a:cxn ang="0">
                    <a:pos x="240" y="0"/>
                  </a:cxn>
                  <a:cxn ang="0">
                    <a:pos x="244" y="2"/>
                  </a:cxn>
                  <a:cxn ang="0">
                    <a:pos x="248" y="6"/>
                  </a:cxn>
                  <a:cxn ang="0">
                    <a:pos x="250" y="48"/>
                  </a:cxn>
                  <a:cxn ang="0">
                    <a:pos x="248" y="58"/>
                  </a:cxn>
                  <a:cxn ang="0">
                    <a:pos x="234" y="78"/>
                  </a:cxn>
                  <a:cxn ang="0">
                    <a:pos x="146" y="118"/>
                  </a:cxn>
                  <a:cxn ang="0">
                    <a:pos x="136" y="122"/>
                  </a:cxn>
                  <a:cxn ang="0">
                    <a:pos x="124" y="122"/>
                  </a:cxn>
                  <a:cxn ang="0">
                    <a:pos x="16" y="48"/>
                  </a:cxn>
                  <a:cxn ang="0">
                    <a:pos x="18" y="54"/>
                  </a:cxn>
                  <a:cxn ang="0">
                    <a:pos x="24" y="66"/>
                  </a:cxn>
                  <a:cxn ang="0">
                    <a:pos x="108" y="104"/>
                  </a:cxn>
                  <a:cxn ang="0">
                    <a:pos x="116" y="106"/>
                  </a:cxn>
                  <a:cxn ang="0">
                    <a:pos x="124" y="106"/>
                  </a:cxn>
                  <a:cxn ang="0">
                    <a:pos x="140" y="104"/>
                  </a:cxn>
                  <a:cxn ang="0">
                    <a:pos x="218" y="70"/>
                  </a:cxn>
                  <a:cxn ang="0">
                    <a:pos x="228" y="60"/>
                  </a:cxn>
                  <a:cxn ang="0">
                    <a:pos x="232" y="48"/>
                  </a:cxn>
                  <a:cxn ang="0">
                    <a:pos x="208" y="18"/>
                  </a:cxn>
                  <a:cxn ang="0">
                    <a:pos x="154" y="40"/>
                  </a:cxn>
                  <a:cxn ang="0">
                    <a:pos x="126" y="46"/>
                  </a:cxn>
                  <a:cxn ang="0">
                    <a:pos x="114" y="44"/>
                  </a:cxn>
                  <a:cxn ang="0">
                    <a:pos x="38" y="18"/>
                  </a:cxn>
                </a:cxnLst>
                <a:rect l="0" t="0" r="r" b="b"/>
                <a:pathLst>
                  <a:path w="250" h="122">
                    <a:moveTo>
                      <a:pt x="124" y="122"/>
                    </a:moveTo>
                    <a:lnTo>
                      <a:pt x="124" y="122"/>
                    </a:lnTo>
                    <a:lnTo>
                      <a:pt x="112" y="122"/>
                    </a:lnTo>
                    <a:lnTo>
                      <a:pt x="102" y="118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14" y="78"/>
                    </a:lnTo>
                    <a:lnTo>
                      <a:pt x="6" y="70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16" y="28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136" y="28"/>
                    </a:lnTo>
                    <a:lnTo>
                      <a:pt x="146" y="26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06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4" y="2"/>
                    </a:lnTo>
                    <a:lnTo>
                      <a:pt x="246" y="4"/>
                    </a:lnTo>
                    <a:lnTo>
                      <a:pt x="248" y="6"/>
                    </a:lnTo>
                    <a:lnTo>
                      <a:pt x="250" y="10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48" y="58"/>
                    </a:lnTo>
                    <a:lnTo>
                      <a:pt x="242" y="70"/>
                    </a:lnTo>
                    <a:lnTo>
                      <a:pt x="234" y="78"/>
                    </a:lnTo>
                    <a:lnTo>
                      <a:pt x="224" y="84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36" y="122"/>
                    </a:lnTo>
                    <a:lnTo>
                      <a:pt x="124" y="122"/>
                    </a:lnTo>
                    <a:lnTo>
                      <a:pt x="124" y="122"/>
                    </a:lnTo>
                    <a:close/>
                    <a:moveTo>
                      <a:pt x="16" y="18"/>
                    </a:moveTo>
                    <a:lnTo>
                      <a:pt x="16" y="48"/>
                    </a:lnTo>
                    <a:lnTo>
                      <a:pt x="16" y="48"/>
                    </a:lnTo>
                    <a:lnTo>
                      <a:pt x="18" y="54"/>
                    </a:lnTo>
                    <a:lnTo>
                      <a:pt x="20" y="60"/>
                    </a:lnTo>
                    <a:lnTo>
                      <a:pt x="24" y="66"/>
                    </a:lnTo>
                    <a:lnTo>
                      <a:pt x="30" y="70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6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32" y="106"/>
                    </a:lnTo>
                    <a:lnTo>
                      <a:pt x="140" y="104"/>
                    </a:lnTo>
                    <a:lnTo>
                      <a:pt x="218" y="70"/>
                    </a:lnTo>
                    <a:lnTo>
                      <a:pt x="218" y="70"/>
                    </a:lnTo>
                    <a:lnTo>
                      <a:pt x="224" y="66"/>
                    </a:lnTo>
                    <a:lnTo>
                      <a:pt x="228" y="60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32" y="18"/>
                    </a:lnTo>
                    <a:lnTo>
                      <a:pt x="208" y="18"/>
                    </a:lnTo>
                    <a:lnTo>
                      <a:pt x="154" y="40"/>
                    </a:lnTo>
                    <a:lnTo>
                      <a:pt x="154" y="40"/>
                    </a:lnTo>
                    <a:lnTo>
                      <a:pt x="140" y="44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14" y="44"/>
                    </a:lnTo>
                    <a:lnTo>
                      <a:pt x="100" y="42"/>
                    </a:lnTo>
                    <a:lnTo>
                      <a:pt x="38" y="18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  <p:sp>
            <p:nvSpPr>
              <p:cNvPr id="11" name="Freeform 135"/>
              <p:cNvSpPr>
                <a:spLocks noEditPoints="1"/>
              </p:cNvSpPr>
              <p:nvPr/>
            </p:nvSpPr>
            <p:spPr bwMode="auto">
              <a:xfrm>
                <a:off x="3786188" y="1143000"/>
                <a:ext cx="615950" cy="333375"/>
              </a:xfrm>
              <a:custGeom>
                <a:avLst/>
                <a:gdLst/>
                <a:ahLst/>
                <a:cxnLst>
                  <a:cxn ang="0">
                    <a:pos x="380" y="210"/>
                  </a:cxn>
                  <a:cxn ang="0">
                    <a:pos x="348" y="210"/>
                  </a:cxn>
                  <a:cxn ang="0">
                    <a:pos x="344" y="210"/>
                  </a:cxn>
                  <a:cxn ang="0">
                    <a:pos x="340" y="206"/>
                  </a:cxn>
                  <a:cxn ang="0">
                    <a:pos x="340" y="198"/>
                  </a:cxn>
                  <a:cxn ang="0">
                    <a:pos x="356" y="90"/>
                  </a:cxn>
                  <a:cxn ang="0">
                    <a:pos x="214" y="150"/>
                  </a:cxn>
                  <a:cxn ang="0">
                    <a:pos x="190" y="154"/>
                  </a:cxn>
                  <a:cxn ang="0">
                    <a:pos x="178" y="154"/>
                  </a:cxn>
                  <a:cxn ang="0">
                    <a:pos x="14" y="92"/>
                  </a:cxn>
                  <a:cxn ang="0">
                    <a:pos x="6" y="88"/>
                  </a:cxn>
                  <a:cxn ang="0">
                    <a:pos x="0" y="80"/>
                  </a:cxn>
                  <a:cxn ang="0">
                    <a:pos x="0" y="76"/>
                  </a:cxn>
                  <a:cxn ang="0">
                    <a:pos x="2" y="70"/>
                  </a:cxn>
                  <a:cxn ang="0">
                    <a:pos x="14" y="62"/>
                  </a:cxn>
                  <a:cxn ang="0">
                    <a:pos x="168" y="4"/>
                  </a:cxn>
                  <a:cxn ang="0">
                    <a:pos x="192" y="0"/>
                  </a:cxn>
                  <a:cxn ang="0">
                    <a:pos x="202" y="2"/>
                  </a:cxn>
                  <a:cxn ang="0">
                    <a:pos x="362" y="56"/>
                  </a:cxn>
                  <a:cxn ang="0">
                    <a:pos x="368" y="60"/>
                  </a:cxn>
                  <a:cxn ang="0">
                    <a:pos x="376" y="66"/>
                  </a:cxn>
                  <a:cxn ang="0">
                    <a:pos x="376" y="70"/>
                  </a:cxn>
                  <a:cxn ang="0">
                    <a:pos x="372" y="80"/>
                  </a:cxn>
                  <a:cxn ang="0">
                    <a:pos x="386" y="198"/>
                  </a:cxn>
                  <a:cxn ang="0">
                    <a:pos x="388" y="202"/>
                  </a:cxn>
                  <a:cxn ang="0">
                    <a:pos x="388" y="206"/>
                  </a:cxn>
                  <a:cxn ang="0">
                    <a:pos x="382" y="210"/>
                  </a:cxn>
                  <a:cxn ang="0">
                    <a:pos x="380" y="210"/>
                  </a:cxn>
                  <a:cxn ang="0">
                    <a:pos x="366" y="194"/>
                  </a:cxn>
                  <a:cxn ang="0">
                    <a:pos x="362" y="194"/>
                  </a:cxn>
                  <a:cxn ang="0">
                    <a:pos x="174" y="136"/>
                  </a:cxn>
                  <a:cxn ang="0">
                    <a:pos x="180" y="138"/>
                  </a:cxn>
                  <a:cxn ang="0">
                    <a:pos x="190" y="138"/>
                  </a:cxn>
                  <a:cxn ang="0">
                    <a:pos x="206" y="136"/>
                  </a:cxn>
                  <a:cxn ang="0">
                    <a:pos x="208" y="18"/>
                  </a:cxn>
                  <a:cxn ang="0">
                    <a:pos x="200" y="18"/>
                  </a:cxn>
                  <a:cxn ang="0">
                    <a:pos x="192" y="16"/>
                  </a:cxn>
                  <a:cxn ang="0">
                    <a:pos x="174" y="20"/>
                  </a:cxn>
                </a:cxnLst>
                <a:rect l="0" t="0" r="r" b="b"/>
                <a:pathLst>
                  <a:path w="388" h="210">
                    <a:moveTo>
                      <a:pt x="380" y="210"/>
                    </a:moveTo>
                    <a:lnTo>
                      <a:pt x="380" y="210"/>
                    </a:lnTo>
                    <a:lnTo>
                      <a:pt x="380" y="210"/>
                    </a:lnTo>
                    <a:lnTo>
                      <a:pt x="348" y="210"/>
                    </a:lnTo>
                    <a:lnTo>
                      <a:pt x="348" y="210"/>
                    </a:lnTo>
                    <a:lnTo>
                      <a:pt x="344" y="210"/>
                    </a:lnTo>
                    <a:lnTo>
                      <a:pt x="340" y="206"/>
                    </a:lnTo>
                    <a:lnTo>
                      <a:pt x="340" y="206"/>
                    </a:lnTo>
                    <a:lnTo>
                      <a:pt x="340" y="202"/>
                    </a:lnTo>
                    <a:lnTo>
                      <a:pt x="340" y="198"/>
                    </a:lnTo>
                    <a:lnTo>
                      <a:pt x="356" y="170"/>
                    </a:lnTo>
                    <a:lnTo>
                      <a:pt x="356" y="90"/>
                    </a:lnTo>
                    <a:lnTo>
                      <a:pt x="214" y="150"/>
                    </a:lnTo>
                    <a:lnTo>
                      <a:pt x="214" y="150"/>
                    </a:lnTo>
                    <a:lnTo>
                      <a:pt x="20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78" y="154"/>
                    </a:lnTo>
                    <a:lnTo>
                      <a:pt x="168" y="15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14" y="62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78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2" y="2"/>
                    </a:lnTo>
                    <a:lnTo>
                      <a:pt x="214" y="4"/>
                    </a:lnTo>
                    <a:lnTo>
                      <a:pt x="362" y="56"/>
                    </a:lnTo>
                    <a:lnTo>
                      <a:pt x="362" y="56"/>
                    </a:lnTo>
                    <a:lnTo>
                      <a:pt x="368" y="60"/>
                    </a:lnTo>
                    <a:lnTo>
                      <a:pt x="372" y="64"/>
                    </a:lnTo>
                    <a:lnTo>
                      <a:pt x="376" y="66"/>
                    </a:lnTo>
                    <a:lnTo>
                      <a:pt x="376" y="70"/>
                    </a:lnTo>
                    <a:lnTo>
                      <a:pt x="376" y="70"/>
                    </a:lnTo>
                    <a:lnTo>
                      <a:pt x="376" y="74"/>
                    </a:lnTo>
                    <a:lnTo>
                      <a:pt x="372" y="80"/>
                    </a:lnTo>
                    <a:lnTo>
                      <a:pt x="372" y="170"/>
                    </a:lnTo>
                    <a:lnTo>
                      <a:pt x="386" y="198"/>
                    </a:lnTo>
                    <a:lnTo>
                      <a:pt x="386" y="198"/>
                    </a:lnTo>
                    <a:lnTo>
                      <a:pt x="388" y="202"/>
                    </a:lnTo>
                    <a:lnTo>
                      <a:pt x="388" y="202"/>
                    </a:lnTo>
                    <a:lnTo>
                      <a:pt x="388" y="206"/>
                    </a:lnTo>
                    <a:lnTo>
                      <a:pt x="386" y="208"/>
                    </a:lnTo>
                    <a:lnTo>
                      <a:pt x="382" y="210"/>
                    </a:lnTo>
                    <a:lnTo>
                      <a:pt x="380" y="210"/>
                    </a:lnTo>
                    <a:lnTo>
                      <a:pt x="380" y="210"/>
                    </a:lnTo>
                    <a:close/>
                    <a:moveTo>
                      <a:pt x="362" y="194"/>
                    </a:moveTo>
                    <a:lnTo>
                      <a:pt x="366" y="194"/>
                    </a:lnTo>
                    <a:lnTo>
                      <a:pt x="364" y="190"/>
                    </a:lnTo>
                    <a:lnTo>
                      <a:pt x="362" y="194"/>
                    </a:lnTo>
                    <a:close/>
                    <a:moveTo>
                      <a:pt x="20" y="76"/>
                    </a:moveTo>
                    <a:lnTo>
                      <a:pt x="174" y="136"/>
                    </a:lnTo>
                    <a:lnTo>
                      <a:pt x="174" y="136"/>
                    </a:lnTo>
                    <a:lnTo>
                      <a:pt x="180" y="138"/>
                    </a:lnTo>
                    <a:lnTo>
                      <a:pt x="190" y="138"/>
                    </a:lnTo>
                    <a:lnTo>
                      <a:pt x="190" y="138"/>
                    </a:lnTo>
                    <a:lnTo>
                      <a:pt x="198" y="138"/>
                    </a:lnTo>
                    <a:lnTo>
                      <a:pt x="206" y="136"/>
                    </a:lnTo>
                    <a:lnTo>
                      <a:pt x="356" y="72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00" y="18"/>
                    </a:lnTo>
                    <a:lnTo>
                      <a:pt x="192" y="16"/>
                    </a:lnTo>
                    <a:lnTo>
                      <a:pt x="192" y="16"/>
                    </a:lnTo>
                    <a:lnTo>
                      <a:pt x="182" y="18"/>
                    </a:lnTo>
                    <a:lnTo>
                      <a:pt x="174" y="20"/>
                    </a:lnTo>
                    <a:lnTo>
                      <a:pt x="2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257425" y="1730857"/>
            <a:ext cx="585788" cy="585788"/>
            <a:chOff x="3009900" y="2307808"/>
            <a:chExt cx="781050" cy="781050"/>
          </a:xfrm>
        </p:grpSpPr>
        <p:sp>
          <p:nvSpPr>
            <p:cNvPr id="6" name="椭圆 5"/>
            <p:cNvSpPr/>
            <p:nvPr/>
          </p:nvSpPr>
          <p:spPr>
            <a:xfrm>
              <a:off x="3009900" y="2307808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grpSp>
          <p:nvGrpSpPr>
            <p:cNvPr id="12" name="组 19"/>
            <p:cNvGrpSpPr/>
            <p:nvPr/>
          </p:nvGrpSpPr>
          <p:grpSpPr>
            <a:xfrm>
              <a:off x="3205606" y="2464970"/>
              <a:ext cx="394843" cy="527654"/>
              <a:chOff x="3910013" y="1676400"/>
              <a:chExt cx="349250" cy="466725"/>
            </a:xfrm>
          </p:grpSpPr>
          <p:sp>
            <p:nvSpPr>
              <p:cNvPr id="13" name="Freeform 139"/>
              <p:cNvSpPr>
                <a:spLocks noEditPoints="1"/>
              </p:cNvSpPr>
              <p:nvPr/>
            </p:nvSpPr>
            <p:spPr bwMode="auto">
              <a:xfrm>
                <a:off x="3910013" y="1676400"/>
                <a:ext cx="349250" cy="466725"/>
              </a:xfrm>
              <a:custGeom>
                <a:avLst/>
                <a:gdLst/>
                <a:ahLst/>
                <a:cxnLst>
                  <a:cxn ang="0">
                    <a:pos x="110" y="294"/>
                  </a:cxn>
                  <a:cxn ang="0">
                    <a:pos x="96" y="288"/>
                  </a:cxn>
                  <a:cxn ang="0">
                    <a:pos x="76" y="266"/>
                  </a:cxn>
                  <a:cxn ang="0">
                    <a:pos x="44" y="226"/>
                  </a:cxn>
                  <a:cxn ang="0">
                    <a:pos x="14" y="172"/>
                  </a:cxn>
                  <a:cxn ang="0">
                    <a:pos x="4" y="14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6" y="74"/>
                  </a:cxn>
                  <a:cxn ang="0">
                    <a:pos x="14" y="52"/>
                  </a:cxn>
                  <a:cxn ang="0">
                    <a:pos x="28" y="32"/>
                  </a:cxn>
                  <a:cxn ang="0">
                    <a:pos x="36" y="24"/>
                  </a:cxn>
                  <a:cxn ang="0">
                    <a:pos x="70" y="6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68" y="14"/>
                  </a:cxn>
                  <a:cxn ang="0">
                    <a:pos x="184" y="24"/>
                  </a:cxn>
                  <a:cxn ang="0">
                    <a:pos x="200" y="42"/>
                  </a:cxn>
                  <a:cxn ang="0">
                    <a:pos x="212" y="62"/>
                  </a:cxn>
                  <a:cxn ang="0">
                    <a:pos x="218" y="86"/>
                  </a:cxn>
                  <a:cxn ang="0">
                    <a:pos x="220" y="114"/>
                  </a:cxn>
                  <a:cxn ang="0">
                    <a:pos x="220" y="128"/>
                  </a:cxn>
                  <a:cxn ang="0">
                    <a:pos x="212" y="158"/>
                  </a:cxn>
                  <a:cxn ang="0">
                    <a:pos x="192" y="200"/>
                  </a:cxn>
                  <a:cxn ang="0">
                    <a:pos x="160" y="248"/>
                  </a:cxn>
                  <a:cxn ang="0">
                    <a:pos x="126" y="288"/>
                  </a:cxn>
                  <a:cxn ang="0">
                    <a:pos x="118" y="292"/>
                  </a:cxn>
                  <a:cxn ang="0">
                    <a:pos x="110" y="294"/>
                  </a:cxn>
                  <a:cxn ang="0">
                    <a:pos x="110" y="16"/>
                  </a:cxn>
                  <a:cxn ang="0">
                    <a:pos x="86" y="18"/>
                  </a:cxn>
                  <a:cxn ang="0">
                    <a:pos x="66" y="24"/>
                  </a:cxn>
                  <a:cxn ang="0">
                    <a:pos x="38" y="48"/>
                  </a:cxn>
                  <a:cxn ang="0">
                    <a:pos x="22" y="80"/>
                  </a:cxn>
                  <a:cxn ang="0">
                    <a:pos x="16" y="114"/>
                  </a:cxn>
                  <a:cxn ang="0">
                    <a:pos x="18" y="126"/>
                  </a:cxn>
                  <a:cxn ang="0">
                    <a:pos x="24" y="154"/>
                  </a:cxn>
                  <a:cxn ang="0">
                    <a:pos x="42" y="194"/>
                  </a:cxn>
                  <a:cxn ang="0">
                    <a:pos x="74" y="238"/>
                  </a:cxn>
                  <a:cxn ang="0">
                    <a:pos x="106" y="276"/>
                  </a:cxn>
                  <a:cxn ang="0">
                    <a:pos x="110" y="278"/>
                  </a:cxn>
                  <a:cxn ang="0">
                    <a:pos x="114" y="276"/>
                  </a:cxn>
                  <a:cxn ang="0">
                    <a:pos x="146" y="238"/>
                  </a:cxn>
                  <a:cxn ang="0">
                    <a:pos x="178" y="194"/>
                  </a:cxn>
                  <a:cxn ang="0">
                    <a:pos x="196" y="154"/>
                  </a:cxn>
                  <a:cxn ang="0">
                    <a:pos x="204" y="126"/>
                  </a:cxn>
                  <a:cxn ang="0">
                    <a:pos x="204" y="114"/>
                  </a:cxn>
                  <a:cxn ang="0">
                    <a:pos x="200" y="80"/>
                  </a:cxn>
                  <a:cxn ang="0">
                    <a:pos x="184" y="48"/>
                  </a:cxn>
                  <a:cxn ang="0">
                    <a:pos x="154" y="24"/>
                  </a:cxn>
                  <a:cxn ang="0">
                    <a:pos x="134" y="18"/>
                  </a:cxn>
                  <a:cxn ang="0">
                    <a:pos x="110" y="16"/>
                  </a:cxn>
                </a:cxnLst>
                <a:rect l="0" t="0" r="r" b="b"/>
                <a:pathLst>
                  <a:path w="220" h="294">
                    <a:moveTo>
                      <a:pt x="110" y="294"/>
                    </a:moveTo>
                    <a:lnTo>
                      <a:pt x="110" y="294"/>
                    </a:lnTo>
                    <a:lnTo>
                      <a:pt x="102" y="292"/>
                    </a:lnTo>
                    <a:lnTo>
                      <a:pt x="96" y="288"/>
                    </a:lnTo>
                    <a:lnTo>
                      <a:pt x="96" y="288"/>
                    </a:lnTo>
                    <a:lnTo>
                      <a:pt x="76" y="266"/>
                    </a:lnTo>
                    <a:lnTo>
                      <a:pt x="60" y="248"/>
                    </a:lnTo>
                    <a:lnTo>
                      <a:pt x="44" y="226"/>
                    </a:lnTo>
                    <a:lnTo>
                      <a:pt x="28" y="200"/>
                    </a:lnTo>
                    <a:lnTo>
                      <a:pt x="14" y="172"/>
                    </a:lnTo>
                    <a:lnTo>
                      <a:pt x="8" y="158"/>
                    </a:lnTo>
                    <a:lnTo>
                      <a:pt x="4" y="142"/>
                    </a:lnTo>
                    <a:lnTo>
                      <a:pt x="2" y="12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2" y="86"/>
                    </a:lnTo>
                    <a:lnTo>
                      <a:pt x="6" y="74"/>
                    </a:lnTo>
                    <a:lnTo>
                      <a:pt x="10" y="62"/>
                    </a:lnTo>
                    <a:lnTo>
                      <a:pt x="14" y="52"/>
                    </a:lnTo>
                    <a:lnTo>
                      <a:pt x="20" y="42"/>
                    </a:lnTo>
                    <a:lnTo>
                      <a:pt x="28" y="32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52" y="14"/>
                    </a:lnTo>
                    <a:lnTo>
                      <a:pt x="70" y="6"/>
                    </a:lnTo>
                    <a:lnTo>
                      <a:pt x="9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2" y="0"/>
                    </a:lnTo>
                    <a:lnTo>
                      <a:pt x="150" y="6"/>
                    </a:lnTo>
                    <a:lnTo>
                      <a:pt x="168" y="14"/>
                    </a:lnTo>
                    <a:lnTo>
                      <a:pt x="184" y="24"/>
                    </a:lnTo>
                    <a:lnTo>
                      <a:pt x="184" y="24"/>
                    </a:lnTo>
                    <a:lnTo>
                      <a:pt x="192" y="32"/>
                    </a:lnTo>
                    <a:lnTo>
                      <a:pt x="200" y="42"/>
                    </a:lnTo>
                    <a:lnTo>
                      <a:pt x="206" y="52"/>
                    </a:lnTo>
                    <a:lnTo>
                      <a:pt x="212" y="62"/>
                    </a:lnTo>
                    <a:lnTo>
                      <a:pt x="216" y="74"/>
                    </a:lnTo>
                    <a:lnTo>
                      <a:pt x="218" y="86"/>
                    </a:lnTo>
                    <a:lnTo>
                      <a:pt x="220" y="100"/>
                    </a:lnTo>
                    <a:lnTo>
                      <a:pt x="220" y="114"/>
                    </a:lnTo>
                    <a:lnTo>
                      <a:pt x="220" y="114"/>
                    </a:lnTo>
                    <a:lnTo>
                      <a:pt x="220" y="128"/>
                    </a:lnTo>
                    <a:lnTo>
                      <a:pt x="216" y="142"/>
                    </a:lnTo>
                    <a:lnTo>
                      <a:pt x="212" y="158"/>
                    </a:lnTo>
                    <a:lnTo>
                      <a:pt x="206" y="172"/>
                    </a:lnTo>
                    <a:lnTo>
                      <a:pt x="192" y="200"/>
                    </a:lnTo>
                    <a:lnTo>
                      <a:pt x="176" y="226"/>
                    </a:lnTo>
                    <a:lnTo>
                      <a:pt x="160" y="248"/>
                    </a:lnTo>
                    <a:lnTo>
                      <a:pt x="144" y="266"/>
                    </a:lnTo>
                    <a:lnTo>
                      <a:pt x="126" y="288"/>
                    </a:lnTo>
                    <a:lnTo>
                      <a:pt x="126" y="288"/>
                    </a:lnTo>
                    <a:lnTo>
                      <a:pt x="118" y="292"/>
                    </a:lnTo>
                    <a:lnTo>
                      <a:pt x="110" y="294"/>
                    </a:lnTo>
                    <a:lnTo>
                      <a:pt x="110" y="294"/>
                    </a:lnTo>
                    <a:close/>
                    <a:moveTo>
                      <a:pt x="110" y="16"/>
                    </a:moveTo>
                    <a:lnTo>
                      <a:pt x="110" y="16"/>
                    </a:lnTo>
                    <a:lnTo>
                      <a:pt x="98" y="16"/>
                    </a:lnTo>
                    <a:lnTo>
                      <a:pt x="86" y="18"/>
                    </a:lnTo>
                    <a:lnTo>
                      <a:pt x="76" y="20"/>
                    </a:lnTo>
                    <a:lnTo>
                      <a:pt x="66" y="24"/>
                    </a:lnTo>
                    <a:lnTo>
                      <a:pt x="50" y="34"/>
                    </a:lnTo>
                    <a:lnTo>
                      <a:pt x="38" y="48"/>
                    </a:lnTo>
                    <a:lnTo>
                      <a:pt x="28" y="62"/>
                    </a:lnTo>
                    <a:lnTo>
                      <a:pt x="22" y="80"/>
                    </a:lnTo>
                    <a:lnTo>
                      <a:pt x="18" y="96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8" y="126"/>
                    </a:lnTo>
                    <a:lnTo>
                      <a:pt x="20" y="140"/>
                    </a:lnTo>
                    <a:lnTo>
                      <a:pt x="24" y="154"/>
                    </a:lnTo>
                    <a:lnTo>
                      <a:pt x="30" y="168"/>
                    </a:lnTo>
                    <a:lnTo>
                      <a:pt x="42" y="194"/>
                    </a:lnTo>
                    <a:lnTo>
                      <a:pt x="58" y="218"/>
                    </a:lnTo>
                    <a:lnTo>
                      <a:pt x="74" y="238"/>
                    </a:lnTo>
                    <a:lnTo>
                      <a:pt x="88" y="256"/>
                    </a:lnTo>
                    <a:lnTo>
                      <a:pt x="106" y="276"/>
                    </a:lnTo>
                    <a:lnTo>
                      <a:pt x="106" y="276"/>
                    </a:lnTo>
                    <a:lnTo>
                      <a:pt x="110" y="278"/>
                    </a:lnTo>
                    <a:lnTo>
                      <a:pt x="114" y="276"/>
                    </a:lnTo>
                    <a:lnTo>
                      <a:pt x="114" y="276"/>
                    </a:lnTo>
                    <a:lnTo>
                      <a:pt x="132" y="256"/>
                    </a:lnTo>
                    <a:lnTo>
                      <a:pt x="146" y="238"/>
                    </a:lnTo>
                    <a:lnTo>
                      <a:pt x="162" y="218"/>
                    </a:lnTo>
                    <a:lnTo>
                      <a:pt x="178" y="194"/>
                    </a:lnTo>
                    <a:lnTo>
                      <a:pt x="192" y="168"/>
                    </a:lnTo>
                    <a:lnTo>
                      <a:pt x="196" y="154"/>
                    </a:lnTo>
                    <a:lnTo>
                      <a:pt x="200" y="140"/>
                    </a:lnTo>
                    <a:lnTo>
                      <a:pt x="204" y="126"/>
                    </a:lnTo>
                    <a:lnTo>
                      <a:pt x="204" y="114"/>
                    </a:lnTo>
                    <a:lnTo>
                      <a:pt x="204" y="114"/>
                    </a:lnTo>
                    <a:lnTo>
                      <a:pt x="204" y="96"/>
                    </a:lnTo>
                    <a:lnTo>
                      <a:pt x="200" y="80"/>
                    </a:lnTo>
                    <a:lnTo>
                      <a:pt x="192" y="62"/>
                    </a:lnTo>
                    <a:lnTo>
                      <a:pt x="184" y="48"/>
                    </a:lnTo>
                    <a:lnTo>
                      <a:pt x="170" y="34"/>
                    </a:lnTo>
                    <a:lnTo>
                      <a:pt x="154" y="24"/>
                    </a:lnTo>
                    <a:lnTo>
                      <a:pt x="144" y="20"/>
                    </a:lnTo>
                    <a:lnTo>
                      <a:pt x="134" y="18"/>
                    </a:lnTo>
                    <a:lnTo>
                      <a:pt x="122" y="16"/>
                    </a:lnTo>
                    <a:lnTo>
                      <a:pt x="110" y="16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  <p:sp>
            <p:nvSpPr>
              <p:cNvPr id="14" name="Freeform 140"/>
              <p:cNvSpPr>
                <a:spLocks noEditPoints="1"/>
              </p:cNvSpPr>
              <p:nvPr/>
            </p:nvSpPr>
            <p:spPr bwMode="auto">
              <a:xfrm>
                <a:off x="3992563" y="1739900"/>
                <a:ext cx="184150" cy="180975"/>
              </a:xfrm>
              <a:custGeom>
                <a:avLst/>
                <a:gdLst/>
                <a:ahLst/>
                <a:cxnLst>
                  <a:cxn ang="0">
                    <a:pos x="58" y="114"/>
                  </a:cxn>
                  <a:cxn ang="0">
                    <a:pos x="36" y="110"/>
                  </a:cxn>
                  <a:cxn ang="0">
                    <a:pos x="18" y="98"/>
                  </a:cxn>
                  <a:cxn ang="0">
                    <a:pos x="6" y="80"/>
                  </a:cxn>
                  <a:cxn ang="0">
                    <a:pos x="0" y="58"/>
                  </a:cxn>
                  <a:cxn ang="0">
                    <a:pos x="2" y="46"/>
                  </a:cxn>
                  <a:cxn ang="0">
                    <a:pos x="10" y="24"/>
                  </a:cxn>
                  <a:cxn ang="0">
                    <a:pos x="26" y="10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80" y="4"/>
                  </a:cxn>
                  <a:cxn ang="0">
                    <a:pos x="100" y="16"/>
                  </a:cxn>
                  <a:cxn ang="0">
                    <a:pos x="112" y="34"/>
                  </a:cxn>
                  <a:cxn ang="0">
                    <a:pos x="116" y="58"/>
                  </a:cxn>
                  <a:cxn ang="0">
                    <a:pos x="114" y="68"/>
                  </a:cxn>
                  <a:cxn ang="0">
                    <a:pos x="106" y="90"/>
                  </a:cxn>
                  <a:cxn ang="0">
                    <a:pos x="90" y="104"/>
                  </a:cxn>
                  <a:cxn ang="0">
                    <a:pos x="70" y="114"/>
                  </a:cxn>
                  <a:cxn ang="0">
                    <a:pos x="58" y="114"/>
                  </a:cxn>
                  <a:cxn ang="0">
                    <a:pos x="58" y="16"/>
                  </a:cxn>
                  <a:cxn ang="0">
                    <a:pos x="42" y="18"/>
                  </a:cxn>
                  <a:cxn ang="0">
                    <a:pos x="30" y="28"/>
                  </a:cxn>
                  <a:cxn ang="0">
                    <a:pos x="20" y="42"/>
                  </a:cxn>
                  <a:cxn ang="0">
                    <a:pos x="16" y="58"/>
                  </a:cxn>
                  <a:cxn ang="0">
                    <a:pos x="18" y="66"/>
                  </a:cxn>
                  <a:cxn ang="0">
                    <a:pos x="24" y="80"/>
                  </a:cxn>
                  <a:cxn ang="0">
                    <a:pos x="36" y="92"/>
                  </a:cxn>
                  <a:cxn ang="0">
                    <a:pos x="50" y="98"/>
                  </a:cxn>
                  <a:cxn ang="0">
                    <a:pos x="58" y="98"/>
                  </a:cxn>
                  <a:cxn ang="0">
                    <a:pos x="74" y="96"/>
                  </a:cxn>
                  <a:cxn ang="0">
                    <a:pos x="88" y="86"/>
                  </a:cxn>
                  <a:cxn ang="0">
                    <a:pos x="96" y="74"/>
                  </a:cxn>
                  <a:cxn ang="0">
                    <a:pos x="100" y="58"/>
                  </a:cxn>
                  <a:cxn ang="0">
                    <a:pos x="98" y="48"/>
                  </a:cxn>
                  <a:cxn ang="0">
                    <a:pos x="92" y="34"/>
                  </a:cxn>
                  <a:cxn ang="0">
                    <a:pos x="82" y="22"/>
                  </a:cxn>
                  <a:cxn ang="0">
                    <a:pos x="66" y="16"/>
                  </a:cxn>
                  <a:cxn ang="0">
                    <a:pos x="58" y="16"/>
                  </a:cxn>
                </a:cxnLst>
                <a:rect l="0" t="0" r="r" b="b"/>
                <a:pathLst>
                  <a:path w="116" h="114">
                    <a:moveTo>
                      <a:pt x="58" y="114"/>
                    </a:moveTo>
                    <a:lnTo>
                      <a:pt x="58" y="114"/>
                    </a:lnTo>
                    <a:lnTo>
                      <a:pt x="46" y="114"/>
                    </a:lnTo>
                    <a:lnTo>
                      <a:pt x="36" y="110"/>
                    </a:lnTo>
                    <a:lnTo>
                      <a:pt x="26" y="104"/>
                    </a:lnTo>
                    <a:lnTo>
                      <a:pt x="18" y="98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6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4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12" y="34"/>
                    </a:lnTo>
                    <a:lnTo>
                      <a:pt x="114" y="46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4" y="68"/>
                    </a:lnTo>
                    <a:lnTo>
                      <a:pt x="112" y="80"/>
                    </a:lnTo>
                    <a:lnTo>
                      <a:pt x="106" y="90"/>
                    </a:lnTo>
                    <a:lnTo>
                      <a:pt x="100" y="98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70" y="114"/>
                    </a:lnTo>
                    <a:lnTo>
                      <a:pt x="58" y="114"/>
                    </a:lnTo>
                    <a:lnTo>
                      <a:pt x="58" y="114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6" y="22"/>
                    </a:lnTo>
                    <a:lnTo>
                      <a:pt x="30" y="28"/>
                    </a:lnTo>
                    <a:lnTo>
                      <a:pt x="24" y="34"/>
                    </a:lnTo>
                    <a:lnTo>
                      <a:pt x="20" y="42"/>
                    </a:lnTo>
                    <a:lnTo>
                      <a:pt x="18" y="4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66"/>
                    </a:lnTo>
                    <a:lnTo>
                      <a:pt x="20" y="74"/>
                    </a:lnTo>
                    <a:lnTo>
                      <a:pt x="24" y="80"/>
                    </a:lnTo>
                    <a:lnTo>
                      <a:pt x="30" y="86"/>
                    </a:lnTo>
                    <a:lnTo>
                      <a:pt x="36" y="92"/>
                    </a:lnTo>
                    <a:lnTo>
                      <a:pt x="42" y="96"/>
                    </a:lnTo>
                    <a:lnTo>
                      <a:pt x="50" y="98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66" y="98"/>
                    </a:lnTo>
                    <a:lnTo>
                      <a:pt x="74" y="96"/>
                    </a:lnTo>
                    <a:lnTo>
                      <a:pt x="82" y="92"/>
                    </a:lnTo>
                    <a:lnTo>
                      <a:pt x="88" y="86"/>
                    </a:lnTo>
                    <a:lnTo>
                      <a:pt x="92" y="80"/>
                    </a:lnTo>
                    <a:lnTo>
                      <a:pt x="96" y="74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98" y="48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88" y="28"/>
                    </a:lnTo>
                    <a:lnTo>
                      <a:pt x="82" y="22"/>
                    </a:lnTo>
                    <a:lnTo>
                      <a:pt x="74" y="18"/>
                    </a:lnTo>
                    <a:lnTo>
                      <a:pt x="66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2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671637" y="4050130"/>
            <a:ext cx="585788" cy="585788"/>
            <a:chOff x="2228850" y="5400172"/>
            <a:chExt cx="781050" cy="781050"/>
          </a:xfrm>
        </p:grpSpPr>
        <p:sp>
          <p:nvSpPr>
            <p:cNvPr id="8" name="椭圆 7"/>
            <p:cNvSpPr/>
            <p:nvPr/>
          </p:nvSpPr>
          <p:spPr>
            <a:xfrm>
              <a:off x="2228850" y="5400172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sp>
          <p:nvSpPr>
            <p:cNvPr id="16" name="Freeform 148"/>
            <p:cNvSpPr>
              <a:spLocks noEditPoints="1"/>
            </p:cNvSpPr>
            <p:nvPr/>
          </p:nvSpPr>
          <p:spPr bwMode="auto">
            <a:xfrm>
              <a:off x="2376487" y="5535109"/>
              <a:ext cx="485775" cy="511175"/>
            </a:xfrm>
            <a:custGeom>
              <a:avLst/>
              <a:gdLst/>
              <a:ahLst/>
              <a:cxnLst>
                <a:cxn ang="0">
                  <a:pos x="238" y="8"/>
                </a:cxn>
                <a:cxn ang="0">
                  <a:pos x="234" y="2"/>
                </a:cxn>
                <a:cxn ang="0">
                  <a:pos x="78" y="0"/>
                </a:cxn>
                <a:cxn ang="0">
                  <a:pos x="72" y="2"/>
                </a:cxn>
                <a:cxn ang="0">
                  <a:pos x="68" y="48"/>
                </a:cxn>
                <a:cxn ang="0">
                  <a:pos x="16" y="50"/>
                </a:cxn>
                <a:cxn ang="0">
                  <a:pos x="0" y="74"/>
                </a:cxn>
                <a:cxn ang="0">
                  <a:pos x="2" y="88"/>
                </a:cxn>
                <a:cxn ang="0">
                  <a:pos x="44" y="162"/>
                </a:cxn>
                <a:cxn ang="0">
                  <a:pos x="44" y="162"/>
                </a:cxn>
                <a:cxn ang="0">
                  <a:pos x="62" y="178"/>
                </a:cxn>
                <a:cxn ang="0">
                  <a:pos x="72" y="194"/>
                </a:cxn>
                <a:cxn ang="0">
                  <a:pos x="96" y="228"/>
                </a:cxn>
                <a:cxn ang="0">
                  <a:pos x="132" y="248"/>
                </a:cxn>
                <a:cxn ang="0">
                  <a:pos x="126" y="272"/>
                </a:cxn>
                <a:cxn ang="0">
                  <a:pos x="106" y="280"/>
                </a:cxn>
                <a:cxn ang="0">
                  <a:pos x="98" y="308"/>
                </a:cxn>
                <a:cxn ang="0">
                  <a:pos x="72" y="310"/>
                </a:cxn>
                <a:cxn ang="0">
                  <a:pos x="72" y="320"/>
                </a:cxn>
                <a:cxn ang="0">
                  <a:pos x="114" y="322"/>
                </a:cxn>
                <a:cxn ang="0">
                  <a:pos x="228" y="322"/>
                </a:cxn>
                <a:cxn ang="0">
                  <a:pos x="236" y="314"/>
                </a:cxn>
                <a:cxn ang="0">
                  <a:pos x="228" y="308"/>
                </a:cxn>
                <a:cxn ang="0">
                  <a:pos x="208" y="300"/>
                </a:cxn>
                <a:cxn ang="0">
                  <a:pos x="190" y="274"/>
                </a:cxn>
                <a:cxn ang="0">
                  <a:pos x="160" y="250"/>
                </a:cxn>
                <a:cxn ang="0">
                  <a:pos x="188" y="244"/>
                </a:cxn>
                <a:cxn ang="0">
                  <a:pos x="220" y="218"/>
                </a:cxn>
                <a:cxn ang="0">
                  <a:pos x="236" y="180"/>
                </a:cxn>
                <a:cxn ang="0">
                  <a:pos x="252" y="174"/>
                </a:cxn>
                <a:cxn ang="0">
                  <a:pos x="262" y="162"/>
                </a:cxn>
                <a:cxn ang="0">
                  <a:pos x="302" y="88"/>
                </a:cxn>
                <a:cxn ang="0">
                  <a:pos x="306" y="82"/>
                </a:cxn>
                <a:cxn ang="0">
                  <a:pos x="304" y="64"/>
                </a:cxn>
                <a:cxn ang="0">
                  <a:pos x="280" y="48"/>
                </a:cxn>
                <a:cxn ang="0">
                  <a:pos x="68" y="164"/>
                </a:cxn>
                <a:cxn ang="0">
                  <a:pos x="56" y="154"/>
                </a:cxn>
                <a:cxn ang="0">
                  <a:pos x="16" y="82"/>
                </a:cxn>
                <a:cxn ang="0">
                  <a:pos x="14" y="74"/>
                </a:cxn>
                <a:cxn ang="0">
                  <a:pos x="18" y="66"/>
                </a:cxn>
                <a:cxn ang="0">
                  <a:pos x="68" y="64"/>
                </a:cxn>
                <a:cxn ang="0">
                  <a:pos x="180" y="286"/>
                </a:cxn>
                <a:cxn ang="0">
                  <a:pos x="192" y="296"/>
                </a:cxn>
                <a:cxn ang="0">
                  <a:pos x="112" y="308"/>
                </a:cxn>
                <a:cxn ang="0">
                  <a:pos x="114" y="296"/>
                </a:cxn>
                <a:cxn ang="0">
                  <a:pos x="126" y="286"/>
                </a:cxn>
                <a:cxn ang="0">
                  <a:pos x="222" y="56"/>
                </a:cxn>
                <a:cxn ang="0">
                  <a:pos x="222" y="172"/>
                </a:cxn>
                <a:cxn ang="0">
                  <a:pos x="222" y="174"/>
                </a:cxn>
                <a:cxn ang="0">
                  <a:pos x="208" y="208"/>
                </a:cxn>
                <a:cxn ang="0">
                  <a:pos x="178" y="232"/>
                </a:cxn>
                <a:cxn ang="0">
                  <a:pos x="152" y="236"/>
                </a:cxn>
                <a:cxn ang="0">
                  <a:pos x="116" y="226"/>
                </a:cxn>
                <a:cxn ang="0">
                  <a:pos x="90" y="198"/>
                </a:cxn>
                <a:cxn ang="0">
                  <a:pos x="84" y="172"/>
                </a:cxn>
                <a:cxn ang="0">
                  <a:pos x="82" y="56"/>
                </a:cxn>
                <a:cxn ang="0">
                  <a:pos x="222" y="56"/>
                </a:cxn>
                <a:cxn ang="0">
                  <a:pos x="290" y="82"/>
                </a:cxn>
                <a:cxn ang="0">
                  <a:pos x="250" y="154"/>
                </a:cxn>
                <a:cxn ang="0">
                  <a:pos x="238" y="164"/>
                </a:cxn>
                <a:cxn ang="0">
                  <a:pos x="280" y="64"/>
                </a:cxn>
                <a:cxn ang="0">
                  <a:pos x="290" y="70"/>
                </a:cxn>
                <a:cxn ang="0">
                  <a:pos x="290" y="80"/>
                </a:cxn>
              </a:cxnLst>
              <a:rect l="0" t="0" r="r" b="b"/>
              <a:pathLst>
                <a:path w="306" h="322">
                  <a:moveTo>
                    <a:pt x="280" y="48"/>
                  </a:moveTo>
                  <a:lnTo>
                    <a:pt x="238" y="4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4"/>
                  </a:lnTo>
                  <a:lnTo>
                    <a:pt x="68" y="8"/>
                  </a:lnTo>
                  <a:lnTo>
                    <a:pt x="68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16" y="50"/>
                  </a:lnTo>
                  <a:lnTo>
                    <a:pt x="8" y="56"/>
                  </a:lnTo>
                  <a:lnTo>
                    <a:pt x="2" y="6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8" y="168"/>
                  </a:lnTo>
                  <a:lnTo>
                    <a:pt x="54" y="174"/>
                  </a:lnTo>
                  <a:lnTo>
                    <a:pt x="62" y="178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2" y="194"/>
                  </a:lnTo>
                  <a:lnTo>
                    <a:pt x="78" y="208"/>
                  </a:lnTo>
                  <a:lnTo>
                    <a:pt x="86" y="218"/>
                  </a:lnTo>
                  <a:lnTo>
                    <a:pt x="96" y="228"/>
                  </a:lnTo>
                  <a:lnTo>
                    <a:pt x="106" y="236"/>
                  </a:lnTo>
                  <a:lnTo>
                    <a:pt x="118" y="244"/>
                  </a:lnTo>
                  <a:lnTo>
                    <a:pt x="132" y="248"/>
                  </a:lnTo>
                  <a:lnTo>
                    <a:pt x="146" y="250"/>
                  </a:lnTo>
                  <a:lnTo>
                    <a:pt x="146" y="272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4" y="274"/>
                  </a:lnTo>
                  <a:lnTo>
                    <a:pt x="106" y="280"/>
                  </a:lnTo>
                  <a:lnTo>
                    <a:pt x="100" y="290"/>
                  </a:lnTo>
                  <a:lnTo>
                    <a:pt x="98" y="300"/>
                  </a:lnTo>
                  <a:lnTo>
                    <a:pt x="98" y="308"/>
                  </a:lnTo>
                  <a:lnTo>
                    <a:pt x="78" y="308"/>
                  </a:lnTo>
                  <a:lnTo>
                    <a:pt x="78" y="308"/>
                  </a:lnTo>
                  <a:lnTo>
                    <a:pt x="72" y="310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2" y="320"/>
                  </a:lnTo>
                  <a:lnTo>
                    <a:pt x="78" y="322"/>
                  </a:lnTo>
                  <a:lnTo>
                    <a:pt x="98" y="322"/>
                  </a:lnTo>
                  <a:lnTo>
                    <a:pt x="114" y="322"/>
                  </a:lnTo>
                  <a:lnTo>
                    <a:pt x="192" y="322"/>
                  </a:lnTo>
                  <a:lnTo>
                    <a:pt x="208" y="322"/>
                  </a:lnTo>
                  <a:lnTo>
                    <a:pt x="228" y="322"/>
                  </a:lnTo>
                  <a:lnTo>
                    <a:pt x="228" y="322"/>
                  </a:lnTo>
                  <a:lnTo>
                    <a:pt x="234" y="320"/>
                  </a:lnTo>
                  <a:lnTo>
                    <a:pt x="236" y="314"/>
                  </a:lnTo>
                  <a:lnTo>
                    <a:pt x="236" y="314"/>
                  </a:lnTo>
                  <a:lnTo>
                    <a:pt x="234" y="310"/>
                  </a:lnTo>
                  <a:lnTo>
                    <a:pt x="228" y="308"/>
                  </a:lnTo>
                  <a:lnTo>
                    <a:pt x="208" y="308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6" y="290"/>
                  </a:lnTo>
                  <a:lnTo>
                    <a:pt x="200" y="280"/>
                  </a:lnTo>
                  <a:lnTo>
                    <a:pt x="190" y="274"/>
                  </a:lnTo>
                  <a:lnTo>
                    <a:pt x="180" y="272"/>
                  </a:lnTo>
                  <a:lnTo>
                    <a:pt x="160" y="272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74" y="248"/>
                  </a:lnTo>
                  <a:lnTo>
                    <a:pt x="188" y="244"/>
                  </a:lnTo>
                  <a:lnTo>
                    <a:pt x="200" y="236"/>
                  </a:lnTo>
                  <a:lnTo>
                    <a:pt x="210" y="228"/>
                  </a:lnTo>
                  <a:lnTo>
                    <a:pt x="220" y="218"/>
                  </a:lnTo>
                  <a:lnTo>
                    <a:pt x="228" y="208"/>
                  </a:lnTo>
                  <a:lnTo>
                    <a:pt x="232" y="194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44" y="178"/>
                  </a:lnTo>
                  <a:lnTo>
                    <a:pt x="252" y="174"/>
                  </a:lnTo>
                  <a:lnTo>
                    <a:pt x="258" y="168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4" y="64"/>
                  </a:lnTo>
                  <a:lnTo>
                    <a:pt x="298" y="56"/>
                  </a:lnTo>
                  <a:lnTo>
                    <a:pt x="290" y="50"/>
                  </a:lnTo>
                  <a:lnTo>
                    <a:pt x="280" y="48"/>
                  </a:lnTo>
                  <a:lnTo>
                    <a:pt x="280" y="48"/>
                  </a:lnTo>
                  <a:close/>
                  <a:moveTo>
                    <a:pt x="68" y="164"/>
                  </a:moveTo>
                  <a:lnTo>
                    <a:pt x="68" y="164"/>
                  </a:lnTo>
                  <a:lnTo>
                    <a:pt x="62" y="160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6" y="70"/>
                  </a:lnTo>
                  <a:lnTo>
                    <a:pt x="18" y="66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68" y="64"/>
                  </a:lnTo>
                  <a:lnTo>
                    <a:pt x="68" y="164"/>
                  </a:lnTo>
                  <a:close/>
                  <a:moveTo>
                    <a:pt x="180" y="286"/>
                  </a:moveTo>
                  <a:lnTo>
                    <a:pt x="180" y="286"/>
                  </a:lnTo>
                  <a:lnTo>
                    <a:pt x="186" y="288"/>
                  </a:lnTo>
                  <a:lnTo>
                    <a:pt x="190" y="290"/>
                  </a:lnTo>
                  <a:lnTo>
                    <a:pt x="192" y="296"/>
                  </a:lnTo>
                  <a:lnTo>
                    <a:pt x="194" y="300"/>
                  </a:lnTo>
                  <a:lnTo>
                    <a:pt x="194" y="308"/>
                  </a:lnTo>
                  <a:lnTo>
                    <a:pt x="112" y="308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6" y="290"/>
                  </a:lnTo>
                  <a:lnTo>
                    <a:pt x="120" y="288"/>
                  </a:lnTo>
                  <a:lnTo>
                    <a:pt x="126" y="286"/>
                  </a:lnTo>
                  <a:lnTo>
                    <a:pt x="152" y="286"/>
                  </a:lnTo>
                  <a:lnTo>
                    <a:pt x="180" y="286"/>
                  </a:lnTo>
                  <a:close/>
                  <a:moveTo>
                    <a:pt x="222" y="56"/>
                  </a:moveTo>
                  <a:lnTo>
                    <a:pt x="222" y="170"/>
                  </a:lnTo>
                  <a:lnTo>
                    <a:pt x="222" y="170"/>
                  </a:lnTo>
                  <a:lnTo>
                    <a:pt x="222" y="172"/>
                  </a:lnTo>
                  <a:lnTo>
                    <a:pt x="222" y="172"/>
                  </a:lnTo>
                  <a:lnTo>
                    <a:pt x="222" y="174"/>
                  </a:lnTo>
                  <a:lnTo>
                    <a:pt x="222" y="174"/>
                  </a:lnTo>
                  <a:lnTo>
                    <a:pt x="220" y="186"/>
                  </a:lnTo>
                  <a:lnTo>
                    <a:pt x="216" y="198"/>
                  </a:lnTo>
                  <a:lnTo>
                    <a:pt x="208" y="208"/>
                  </a:lnTo>
                  <a:lnTo>
                    <a:pt x="200" y="218"/>
                  </a:lnTo>
                  <a:lnTo>
                    <a:pt x="190" y="226"/>
                  </a:lnTo>
                  <a:lnTo>
                    <a:pt x="178" y="232"/>
                  </a:lnTo>
                  <a:lnTo>
                    <a:pt x="166" y="234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40" y="234"/>
                  </a:lnTo>
                  <a:lnTo>
                    <a:pt x="128" y="232"/>
                  </a:lnTo>
                  <a:lnTo>
                    <a:pt x="116" y="226"/>
                  </a:lnTo>
                  <a:lnTo>
                    <a:pt x="106" y="218"/>
                  </a:lnTo>
                  <a:lnTo>
                    <a:pt x="98" y="208"/>
                  </a:lnTo>
                  <a:lnTo>
                    <a:pt x="90" y="198"/>
                  </a:lnTo>
                  <a:lnTo>
                    <a:pt x="86" y="186"/>
                  </a:lnTo>
                  <a:lnTo>
                    <a:pt x="84" y="174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0"/>
                  </a:lnTo>
                  <a:lnTo>
                    <a:pt x="82" y="56"/>
                  </a:lnTo>
                  <a:lnTo>
                    <a:pt x="82" y="14"/>
                  </a:lnTo>
                  <a:lnTo>
                    <a:pt x="222" y="14"/>
                  </a:lnTo>
                  <a:lnTo>
                    <a:pt x="222" y="56"/>
                  </a:lnTo>
                  <a:close/>
                  <a:moveTo>
                    <a:pt x="290" y="80"/>
                  </a:moveTo>
                  <a:lnTo>
                    <a:pt x="290" y="80"/>
                  </a:lnTo>
                  <a:lnTo>
                    <a:pt x="290" y="82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44" y="160"/>
                  </a:lnTo>
                  <a:lnTo>
                    <a:pt x="238" y="164"/>
                  </a:lnTo>
                  <a:lnTo>
                    <a:pt x="238" y="64"/>
                  </a:lnTo>
                  <a:lnTo>
                    <a:pt x="280" y="64"/>
                  </a:lnTo>
                  <a:lnTo>
                    <a:pt x="280" y="64"/>
                  </a:lnTo>
                  <a:lnTo>
                    <a:pt x="284" y="64"/>
                  </a:lnTo>
                  <a:lnTo>
                    <a:pt x="288" y="66"/>
                  </a:lnTo>
                  <a:lnTo>
                    <a:pt x="290" y="70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0" y="80"/>
                  </a:lnTo>
                  <a:lnTo>
                    <a:pt x="29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-1777776" y="821161"/>
            <a:ext cx="3496865" cy="34968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3868" y="1825298"/>
            <a:ext cx="526256" cy="1544320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比赛流程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129854" y="2896225"/>
            <a:ext cx="585788" cy="585788"/>
            <a:chOff x="2839805" y="3861633"/>
            <a:chExt cx="781050" cy="781050"/>
          </a:xfrm>
        </p:grpSpPr>
        <p:sp>
          <p:nvSpPr>
            <p:cNvPr id="7" name="椭圆 6"/>
            <p:cNvSpPr/>
            <p:nvPr/>
          </p:nvSpPr>
          <p:spPr>
            <a:xfrm>
              <a:off x="2839805" y="3861633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  <p:sp>
          <p:nvSpPr>
            <p:cNvPr id="15" name="Freeform 145"/>
            <p:cNvSpPr>
              <a:spLocks noEditPoints="1"/>
            </p:cNvSpPr>
            <p:nvPr/>
          </p:nvSpPr>
          <p:spPr bwMode="auto">
            <a:xfrm>
              <a:off x="3011823" y="4028320"/>
              <a:ext cx="495300" cy="447675"/>
            </a:xfrm>
            <a:custGeom>
              <a:avLst/>
              <a:gdLst/>
              <a:ahLst/>
              <a:cxnLst>
                <a:cxn ang="0">
                  <a:pos x="182" y="282"/>
                </a:cxn>
                <a:cxn ang="0">
                  <a:pos x="130" y="180"/>
                </a:cxn>
                <a:cxn ang="0">
                  <a:pos x="58" y="282"/>
                </a:cxn>
                <a:cxn ang="0">
                  <a:pos x="50" y="282"/>
                </a:cxn>
                <a:cxn ang="0">
                  <a:pos x="42" y="278"/>
                </a:cxn>
                <a:cxn ang="0">
                  <a:pos x="36" y="268"/>
                </a:cxn>
                <a:cxn ang="0">
                  <a:pos x="36" y="166"/>
                </a:cxn>
                <a:cxn ang="0">
                  <a:pos x="16" y="166"/>
                </a:cxn>
                <a:cxn ang="0">
                  <a:pos x="4" y="164"/>
                </a:cxn>
                <a:cxn ang="0">
                  <a:pos x="0" y="158"/>
                </a:cxn>
                <a:cxn ang="0">
                  <a:pos x="0" y="156"/>
                </a:cxn>
                <a:cxn ang="0">
                  <a:pos x="0" y="146"/>
                </a:cxn>
                <a:cxn ang="0">
                  <a:pos x="138" y="8"/>
                </a:cxn>
                <a:cxn ang="0">
                  <a:pos x="146" y="2"/>
                </a:cxn>
                <a:cxn ang="0">
                  <a:pos x="156" y="0"/>
                </a:cxn>
                <a:cxn ang="0">
                  <a:pos x="174" y="8"/>
                </a:cxn>
                <a:cxn ang="0">
                  <a:pos x="306" y="142"/>
                </a:cxn>
                <a:cxn ang="0">
                  <a:pos x="312" y="152"/>
                </a:cxn>
                <a:cxn ang="0">
                  <a:pos x="312" y="158"/>
                </a:cxn>
                <a:cxn ang="0">
                  <a:pos x="310" y="160"/>
                </a:cxn>
                <a:cxn ang="0">
                  <a:pos x="302" y="166"/>
                </a:cxn>
                <a:cxn ang="0">
                  <a:pos x="276" y="166"/>
                </a:cxn>
                <a:cxn ang="0">
                  <a:pos x="276" y="262"/>
                </a:cxn>
                <a:cxn ang="0">
                  <a:pos x="274" y="274"/>
                </a:cxn>
                <a:cxn ang="0">
                  <a:pos x="268" y="280"/>
                </a:cxn>
                <a:cxn ang="0">
                  <a:pos x="258" y="282"/>
                </a:cxn>
                <a:cxn ang="0">
                  <a:pos x="196" y="268"/>
                </a:cxn>
                <a:cxn ang="0">
                  <a:pos x="258" y="268"/>
                </a:cxn>
                <a:cxn ang="0">
                  <a:pos x="260" y="268"/>
                </a:cxn>
                <a:cxn ang="0">
                  <a:pos x="260" y="152"/>
                </a:cxn>
                <a:cxn ang="0">
                  <a:pos x="296" y="152"/>
                </a:cxn>
                <a:cxn ang="0">
                  <a:pos x="296" y="152"/>
                </a:cxn>
                <a:cxn ang="0">
                  <a:pos x="164" y="18"/>
                </a:cxn>
                <a:cxn ang="0">
                  <a:pos x="160" y="16"/>
                </a:cxn>
                <a:cxn ang="0">
                  <a:pos x="152" y="16"/>
                </a:cxn>
                <a:cxn ang="0">
                  <a:pos x="16" y="152"/>
                </a:cxn>
                <a:cxn ang="0">
                  <a:pos x="14" y="152"/>
                </a:cxn>
                <a:cxn ang="0">
                  <a:pos x="16" y="152"/>
                </a:cxn>
                <a:cxn ang="0">
                  <a:pos x="50" y="262"/>
                </a:cxn>
                <a:cxn ang="0">
                  <a:pos x="52" y="266"/>
                </a:cxn>
                <a:cxn ang="0">
                  <a:pos x="52" y="266"/>
                </a:cxn>
                <a:cxn ang="0">
                  <a:pos x="114" y="268"/>
                </a:cxn>
                <a:cxn ang="0">
                  <a:pos x="196" y="164"/>
                </a:cxn>
              </a:cxnLst>
              <a:rect l="0" t="0" r="r" b="b"/>
              <a:pathLst>
                <a:path w="312" h="282">
                  <a:moveTo>
                    <a:pt x="258" y="282"/>
                  </a:moveTo>
                  <a:lnTo>
                    <a:pt x="182" y="282"/>
                  </a:lnTo>
                  <a:lnTo>
                    <a:pt x="182" y="180"/>
                  </a:lnTo>
                  <a:lnTo>
                    <a:pt x="130" y="180"/>
                  </a:lnTo>
                  <a:lnTo>
                    <a:pt x="130" y="282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0" y="282"/>
                  </a:lnTo>
                  <a:lnTo>
                    <a:pt x="46" y="280"/>
                  </a:lnTo>
                  <a:lnTo>
                    <a:pt x="42" y="278"/>
                  </a:lnTo>
                  <a:lnTo>
                    <a:pt x="38" y="274"/>
                  </a:lnTo>
                  <a:lnTo>
                    <a:pt x="36" y="268"/>
                  </a:lnTo>
                  <a:lnTo>
                    <a:pt x="36" y="262"/>
                  </a:lnTo>
                  <a:lnTo>
                    <a:pt x="36" y="166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8" y="166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4" y="142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6" y="2"/>
                  </a:lnTo>
                  <a:lnTo>
                    <a:pt x="174" y="8"/>
                  </a:lnTo>
                  <a:lnTo>
                    <a:pt x="306" y="142"/>
                  </a:lnTo>
                  <a:lnTo>
                    <a:pt x="306" y="142"/>
                  </a:lnTo>
                  <a:lnTo>
                    <a:pt x="310" y="146"/>
                  </a:lnTo>
                  <a:lnTo>
                    <a:pt x="312" y="152"/>
                  </a:lnTo>
                  <a:lnTo>
                    <a:pt x="312" y="156"/>
                  </a:lnTo>
                  <a:lnTo>
                    <a:pt x="312" y="158"/>
                  </a:lnTo>
                  <a:lnTo>
                    <a:pt x="312" y="158"/>
                  </a:lnTo>
                  <a:lnTo>
                    <a:pt x="310" y="160"/>
                  </a:lnTo>
                  <a:lnTo>
                    <a:pt x="308" y="164"/>
                  </a:lnTo>
                  <a:lnTo>
                    <a:pt x="302" y="166"/>
                  </a:lnTo>
                  <a:lnTo>
                    <a:pt x="296" y="166"/>
                  </a:lnTo>
                  <a:lnTo>
                    <a:pt x="276" y="166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6" y="268"/>
                  </a:lnTo>
                  <a:lnTo>
                    <a:pt x="274" y="274"/>
                  </a:lnTo>
                  <a:lnTo>
                    <a:pt x="272" y="278"/>
                  </a:lnTo>
                  <a:lnTo>
                    <a:pt x="268" y="280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2"/>
                  </a:lnTo>
                  <a:close/>
                  <a:moveTo>
                    <a:pt x="196" y="268"/>
                  </a:moveTo>
                  <a:lnTo>
                    <a:pt x="258" y="268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8"/>
                  </a:lnTo>
                  <a:lnTo>
                    <a:pt x="260" y="262"/>
                  </a:lnTo>
                  <a:lnTo>
                    <a:pt x="260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16"/>
                  </a:lnTo>
                  <a:lnTo>
                    <a:pt x="156" y="14"/>
                  </a:lnTo>
                  <a:lnTo>
                    <a:pt x="152" y="16"/>
                  </a:lnTo>
                  <a:lnTo>
                    <a:pt x="148" y="18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50" y="152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8" y="268"/>
                  </a:lnTo>
                  <a:lnTo>
                    <a:pt x="114" y="268"/>
                  </a:lnTo>
                  <a:lnTo>
                    <a:pt x="114" y="164"/>
                  </a:lnTo>
                  <a:lnTo>
                    <a:pt x="196" y="164"/>
                  </a:lnTo>
                  <a:lnTo>
                    <a:pt x="196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940685" y="3648710"/>
            <a:ext cx="6099810" cy="1249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四、教师提交报名表（2018年4月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20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日前完成）</a:t>
            </a:r>
            <a:endParaRPr lang="zh-CN" altLang="en-US" sz="1600" b="1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>
                <a:latin typeface="+mn-ea"/>
                <a:ea typeface="+mn-ea"/>
                <a:sym typeface="+mn-ea"/>
              </a:rPr>
              <a:t>参赛教师填写好报名表，</a:t>
            </a:r>
            <a:r>
              <a:rPr>
                <a:latin typeface="+mn-ea"/>
                <a:ea typeface="+mn-ea"/>
                <a:sym typeface="+mn-ea"/>
              </a:rPr>
              <a:t>打印一式两份</a:t>
            </a:r>
            <a:r>
              <a:rPr lang="zh-CN">
                <a:latin typeface="+mn-ea"/>
                <a:ea typeface="+mn-ea"/>
                <a:sym typeface="+mn-ea"/>
              </a:rPr>
              <a:t>提交给校级管理员，</a:t>
            </a:r>
            <a:r>
              <a:rPr lang="zh-CN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打印版</a:t>
            </a:r>
            <a:r>
              <a:rPr lang="zh-CN">
                <a:latin typeface="+mn-ea"/>
                <a:ea typeface="+mn-ea"/>
                <a:sym typeface="+mn-ea"/>
              </a:rPr>
              <a:t>需</a:t>
            </a:r>
            <a:r>
              <a:rPr>
                <a:latin typeface="+mn-ea"/>
                <a:ea typeface="+mn-ea"/>
                <a:sym typeface="+mn-ea"/>
              </a:rPr>
              <a:t>加盖学校公章后邮寄广东技术师范学院网络信息中心</a:t>
            </a:r>
            <a:r>
              <a:rPr lang="zh-CN">
                <a:latin typeface="+mn-ea"/>
                <a:ea typeface="+mn-ea"/>
                <a:sym typeface="+mn-ea"/>
              </a:rPr>
              <a:t>，</a:t>
            </a:r>
            <a:r>
              <a:rPr>
                <a:solidFill>
                  <a:srgbClr val="C00000"/>
                </a:solidFill>
                <a:latin typeface="+mn-ea"/>
                <a:ea typeface="+mn-ea"/>
                <a:sym typeface="+mn-ea"/>
              </a:rPr>
              <a:t>电子版(盖章扫描版和word格式)</a:t>
            </a:r>
            <a:r>
              <a:rPr>
                <a:latin typeface="+mn-ea"/>
                <a:ea typeface="+mn-ea"/>
                <a:sym typeface="+mn-ea"/>
              </a:rPr>
              <a:t>发送邮件到邮箱wa</a:t>
            </a:r>
            <a:r>
              <a:rPr lang="en-US">
                <a:latin typeface="+mn-ea"/>
                <a:ea typeface="+mn-ea"/>
                <a:sym typeface="+mn-ea"/>
              </a:rPr>
              <a:t>ng</a:t>
            </a:r>
            <a:r>
              <a:rPr>
                <a:latin typeface="+mn-ea"/>
                <a:ea typeface="+mn-ea"/>
                <a:sym typeface="+mn-ea"/>
              </a:rPr>
              <a:t>qcn@qq.com。</a:t>
            </a:r>
            <a:endParaRPr>
              <a:latin typeface="+mn-ea"/>
              <a:ea typeface="+mn-ea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43530" y="383540"/>
            <a:ext cx="6099810" cy="690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b="1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一</a:t>
            </a:r>
            <a:r>
              <a:rPr sz="1600" b="1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、教师赛前培训（2018.3.3-2018.3.30）</a:t>
            </a:r>
            <a:endParaRPr sz="1600" b="1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832100" y="939165"/>
            <a:ext cx="6099810" cy="1529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b="1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二</a:t>
            </a:r>
            <a:r>
              <a:rPr sz="1600" b="1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、教师开展基于学习通的教学</a:t>
            </a:r>
            <a:r>
              <a:rPr lang="zh-CN" sz="1600" b="1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并导出教学数据</a:t>
            </a:r>
            <a:r>
              <a:rPr sz="1600" b="1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（比赛期间）</a:t>
            </a:r>
            <a:endParaRPr sz="1600" b="1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）下载学习通；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）创建一门课程；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3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）开展基于学习通的课堂教学；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4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）导出教学数据。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40685" y="2512060"/>
            <a:ext cx="6099810" cy="970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b="1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三</a:t>
            </a:r>
            <a:r>
              <a:rPr sz="1600" b="1" dirty="0">
                <a:solidFill>
                  <a:prstClr val="black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、教师提交作品材料（2018年4月15日前）</a:t>
            </a:r>
            <a:endParaRPr sz="1600" b="1" dirty="0">
              <a:solidFill>
                <a:prstClr val="black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）进入大赛平台，输入邀请码</a:t>
            </a:r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ydzdjxds</a:t>
            </a:r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；</a:t>
            </a:r>
            <a:endParaRPr lang="zh-CN" altLang="en-US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  <a:p>
            <a:pPr algn="l" defTabSz="51371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）进入相应小组提交作品材料。</a:t>
            </a:r>
            <a:endParaRPr lang="zh-CN" altLang="en-US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-1777776" y="821161"/>
            <a:ext cx="3496865" cy="34968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graphicFrame>
        <p:nvGraphicFramePr>
          <p:cNvPr id="0" name="表格 -1"/>
          <p:cNvGraphicFramePr/>
          <p:nvPr/>
        </p:nvGraphicFramePr>
        <p:xfrm>
          <a:off x="50800" y="13970"/>
          <a:ext cx="9124315" cy="5128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440"/>
                <a:gridCol w="560705"/>
                <a:gridCol w="7583170"/>
              </a:tblGrid>
              <a:tr h="2457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评比指标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评比要素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基础分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符合提交要求，整洁大方美观。</a:t>
                      </a:r>
                      <a:endParaRPr lang="zh-CN" altLang="en-US" sz="13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教学设计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1.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对微课特点、内容，教学培养、要求，学生现行知识与技能等有全面具体的分析；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教学目标明确，教学内容与教学进度安排合理；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教学策略得当，符合学生认知规律和教学实际；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合理选用信息技术、数字资源和移动终端设备，系统优化教学过程；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教案完整、规范，内容科学；</a:t>
                      </a:r>
                      <a:endParaRPr lang="zh-CN" altLang="en-US" sz="13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教学过程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1.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教学组织与方法得当，突出学生主体地位；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课堂活跃度高，互动流畅、合理；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技术与数字资源运用充分、有效，教学内容呈现恰当，满足学生学习需求；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发挥移动教学工具在推动教学方式变革中的作用价值，包括教师对学生在线学习的支持，在教学中所采用教学方法（如启发式教学）的介绍等；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及时进行教学形成性评价与总结性评价，，针对学习反馈及时调整教学策略与教学内容，针对关键问题提出详细解决方法；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教学考核与评价科学有效；</a:t>
                      </a:r>
                      <a:endParaRPr lang="zh-CN" altLang="en-US" sz="13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9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教学效果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有效达成教学目标，利用移动教学工具解决教学重难点问题或完成教学任务的作用突出，效果明显；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切实提高学生学习兴趣和学习能力；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依托课堂教学改革已经取得了阶段性的成果，包括教研论文、教学立项、数字化教材建设、推广和交流活动、教研团队建设等（可附相关证明材料）；</a:t>
                      </a:r>
                      <a:endParaRPr lang="zh-CN" altLang="en-US" sz="13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335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特色创新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1.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理念先进，立意新颖，构思独特，技术领先；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广泛适用于实际教学，有较大推广价值与示范性；</a:t>
                      </a:r>
                      <a:endParaRPr lang="zh-CN" altLang="en-US" sz="13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1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心得体会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1.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结合具体使用情境和使用过程，针对移动教学工具提出富有价值的建议；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回顾开展课堂教学改革的亮点和不足，针对优秀经验与失误做好总结，并找出今后课堂教学改革完善措施</a:t>
                      </a:r>
                      <a:endParaRPr lang="zh-CN" altLang="en-US" sz="13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-1777776" y="821161"/>
            <a:ext cx="3496865" cy="349686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2" charset="-122"/>
            </a:endParaRPr>
          </a:p>
        </p:txBody>
      </p:sp>
      <p:graphicFrame>
        <p:nvGraphicFramePr>
          <p:cNvPr id="0" name="表格 -1"/>
          <p:cNvGraphicFramePr/>
          <p:nvPr/>
        </p:nvGraphicFramePr>
        <p:xfrm>
          <a:off x="50800" y="13970"/>
          <a:ext cx="9124315" cy="5128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440"/>
                <a:gridCol w="560705"/>
                <a:gridCol w="7583170"/>
              </a:tblGrid>
              <a:tr h="2457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评比指标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评比要素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基础分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zh-CN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符合提交要求，整洁大方美观。</a:t>
                      </a:r>
                      <a:endParaRPr lang="zh-CN" altLang="en-US" sz="13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教学设计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lang="en-US" altLang="zh-CN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1.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对微课特点、内容，教学培养、要求，学生现行知识与技能等有全面具体的分析；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教学目标明确，教学内容与教学进度安排合理；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教学策略得当，符合学生认知规律和教学实际；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zh-CN" altLang="en-US" sz="13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合理选用信息技术、数字资源和移动终端设备，系统优化教学过程；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教案完整、规范，内容科学；</a:t>
                      </a:r>
                      <a:endParaRPr lang="zh-CN" altLang="en-US" sz="13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教学过程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lang="en-US" altLang="zh-CN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1.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教学组织与方法得当，突出学生主体地位；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en-US" altLang="zh-CN" sz="13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.</a:t>
                      </a:r>
                      <a:r>
                        <a:rPr lang="zh-CN" altLang="en-US" sz="13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课堂活跃度高，互动流畅、合理；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技术与数字资源运用充分、有效，教学内容呈现恰当，满足学生学习需求；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zh-CN" altLang="en-US" sz="13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发挥移动教学工具在推动教学方式变革中的作用价值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，包括教师对学生在线学习的支持，在教学中所采用教学方法（如启发式教学）的介绍等；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</a:t>
                      </a:r>
                      <a:r>
                        <a:rPr lang="zh-CN" altLang="en-US" sz="13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及时进行教学形成性评价与总结性评价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，，针对学习反馈及时调整教学策略与教学内容，针对关键问题提出详细解决方法；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教学考核与评价科学有效；</a:t>
                      </a:r>
                      <a:endParaRPr lang="zh-CN" altLang="en-US" sz="13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9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教学效果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lang="en-US" altLang="zh-CN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有效达成教学目标，利用移动教学工具解决教学重难点问题或完成教学任务的作用突出，效果明显；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切实提高学生学习兴趣和学习能力；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en-US" altLang="zh-CN" sz="13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.</a:t>
                      </a:r>
                      <a:r>
                        <a:rPr lang="zh-CN" altLang="en-US" sz="13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依托课堂教学改革已经取得了阶段性的成果，包括教研论文、教学立项、数字化教材建设、推广和交流活动、教研团队建设等（可附相关证明材料）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endParaRPr lang="zh-CN" altLang="en-US" sz="13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3335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特色创新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zh-CN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1.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理念先进，立意新颖，构思独特，技术领先；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广泛适用于实际教学，有较大推广价值与示范性；</a:t>
                      </a:r>
                      <a:endParaRPr lang="zh-CN" altLang="en-US" sz="13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1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心得体会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zh-CN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1.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结合具体使用情境和使用过程，针对移动教学工具提出富有价值的建议；</a:t>
                      </a:r>
                      <a:r>
                        <a:rPr lang="en-US" altLang="zh-CN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13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回顾开展课堂教学改革的亮点和不足，针对优秀经验与失误做好总结，并找出今后课堂教学改革完善措施</a:t>
                      </a:r>
                      <a:endParaRPr lang="zh-CN" altLang="en-US" sz="13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5715" y="1622425"/>
            <a:ext cx="9132570" cy="352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25  E" pathEditMode="relative" ptsTypes="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50 0.253334 L 0.001250 0.50333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50 0.511111 L 0.001250 0.761111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1725295" y="1998345"/>
            <a:ext cx="5613931" cy="883920"/>
            <a:chOff x="7181" y="5217"/>
            <a:chExt cx="8912" cy="1268"/>
          </a:xfrm>
        </p:grpSpPr>
        <p:sp>
          <p:nvSpPr>
            <p:cNvPr id="7" name="TextBox 5"/>
            <p:cNvSpPr>
              <a:spLocks noChangeArrowheads="1"/>
            </p:cNvSpPr>
            <p:nvPr/>
          </p:nvSpPr>
          <p:spPr bwMode="auto">
            <a:xfrm>
              <a:off x="7381" y="5217"/>
              <a:ext cx="623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微软雅黑" panose="020B0503020204020204" pitchFamily="2" charset="-122"/>
                </a:rPr>
                <a:t>2</a:t>
              </a:r>
              <a:endParaRPr lang="zh-CN" altLang="en-US" sz="4265">
                <a:solidFill>
                  <a:schemeClr val="bg1"/>
                </a:solidFill>
                <a:latin typeface="Open Sans Light" panose="020B0306030504020204" pitchFamily="34" charset="0"/>
                <a:ea typeface="微软雅黑" panose="020B0503020204020204" pitchFamily="2" charset="-122"/>
                <a:cs typeface="Open Sans Light" panose="020B0306030504020204" pitchFamily="34" charset="0"/>
                <a:sym typeface="微软雅黑" panose="020B0503020204020204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181" y="5231"/>
              <a:ext cx="8912" cy="1254"/>
              <a:chOff x="7181" y="5231"/>
              <a:chExt cx="8912" cy="1254"/>
            </a:xfrm>
          </p:grpSpPr>
          <p:sp>
            <p:nvSpPr>
              <p:cNvPr id="6" name="任意多边形 104"/>
              <p:cNvSpPr>
                <a:spLocks noChangeArrowheads="1"/>
              </p:cNvSpPr>
              <p:nvPr/>
            </p:nvSpPr>
            <p:spPr bwMode="auto">
              <a:xfrm>
                <a:off x="8438" y="5231"/>
                <a:ext cx="7653" cy="1240"/>
              </a:xfrm>
              <a:custGeom>
                <a:avLst/>
                <a:gdLst>
                  <a:gd name="T0" fmla="*/ 0 w 5236417"/>
                  <a:gd name="T1" fmla="*/ 0 h 742326"/>
                  <a:gd name="T2" fmla="*/ 926811 w 5236417"/>
                  <a:gd name="T3" fmla="*/ 0 h 742326"/>
                  <a:gd name="T4" fmla="*/ 1225395 w 5236417"/>
                  <a:gd name="T5" fmla="*/ 0 h 742326"/>
                  <a:gd name="T6" fmla="*/ 6478686 w 5236417"/>
                  <a:gd name="T7" fmla="*/ 0 h 742326"/>
                  <a:gd name="T8" fmla="*/ 6972935 w 5236417"/>
                  <a:gd name="T9" fmla="*/ 497550 h 742326"/>
                  <a:gd name="T10" fmla="*/ 6478686 w 5236417"/>
                  <a:gd name="T11" fmla="*/ 995101 h 742326"/>
                  <a:gd name="T12" fmla="*/ 1225395 w 5236417"/>
                  <a:gd name="T13" fmla="*/ 995101 h 742326"/>
                  <a:gd name="T14" fmla="*/ 926811 w 5236417"/>
                  <a:gd name="T15" fmla="*/ 995101 h 742326"/>
                  <a:gd name="T16" fmla="*/ 0 w 5236417"/>
                  <a:gd name="T17" fmla="*/ 995101 h 742326"/>
                  <a:gd name="T18" fmla="*/ 263190 w 5236417"/>
                  <a:gd name="T19" fmla="*/ 497550 h 742326"/>
                  <a:gd name="T20" fmla="*/ 0 w 5236417"/>
                  <a:gd name="T21" fmla="*/ 0 h 7423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236417" h="742326">
                    <a:moveTo>
                      <a:pt x="0" y="0"/>
                    </a:moveTo>
                    <a:lnTo>
                      <a:pt x="696000" y="0"/>
                    </a:lnTo>
                    <a:lnTo>
                      <a:pt x="920226" y="0"/>
                    </a:lnTo>
                    <a:lnTo>
                      <a:pt x="4865254" y="0"/>
                    </a:lnTo>
                    <a:cubicBezTo>
                      <a:pt x="5070242" y="0"/>
                      <a:pt x="5236417" y="166175"/>
                      <a:pt x="5236417" y="371163"/>
                    </a:cubicBezTo>
                    <a:cubicBezTo>
                      <a:pt x="5236417" y="576151"/>
                      <a:pt x="5070242" y="742326"/>
                      <a:pt x="4865254" y="742326"/>
                    </a:cubicBezTo>
                    <a:lnTo>
                      <a:pt x="920226" y="742326"/>
                    </a:lnTo>
                    <a:lnTo>
                      <a:pt x="696000" y="742326"/>
                    </a:lnTo>
                    <a:lnTo>
                      <a:pt x="0" y="742326"/>
                    </a:lnTo>
                    <a:cubicBezTo>
                      <a:pt x="119237" y="662038"/>
                      <a:pt x="197646" y="525761"/>
                      <a:pt x="197646" y="371163"/>
                    </a:cubicBezTo>
                    <a:cubicBezTo>
                      <a:pt x="197646" y="216565"/>
                      <a:pt x="119237" y="80288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" name="椭圆 56"/>
              <p:cNvSpPr>
                <a:spLocks noChangeArrowheads="1"/>
              </p:cNvSpPr>
              <p:nvPr/>
            </p:nvSpPr>
            <p:spPr bwMode="auto">
              <a:xfrm>
                <a:off x="7181" y="5248"/>
                <a:ext cx="1390" cy="123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p>
                <a:pPr>
                  <a:defRPr/>
                </a:pPr>
                <a:endParaRPr lang="zh-CN" altLang="zh-CN">
                  <a:sym typeface="微软雅黑" panose="020B0503020204020204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873" y="5424"/>
                <a:ext cx="7220" cy="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  <a:sym typeface="+mn-ea"/>
                  </a:rPr>
                  <a:t>提交作品材料注意事项</a:t>
                </a:r>
                <a:endParaRPr lang="zh-CN" altLang="en-US" sz="3200" b="1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Helvetica Light" pitchFamily="1" charset="0"/>
                </a:endParaRPr>
              </a:p>
            </p:txBody>
          </p:sp>
        </p:grpSp>
        <p:sp>
          <p:nvSpPr>
            <p:cNvPr id="19" name="TextBox 68"/>
            <p:cNvSpPr>
              <a:spLocks noChangeArrowheads="1"/>
            </p:cNvSpPr>
            <p:nvPr/>
          </p:nvSpPr>
          <p:spPr bwMode="auto">
            <a:xfrm>
              <a:off x="7386" y="5381"/>
              <a:ext cx="1008" cy="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65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>
                  <a:solidFill>
                    <a:schemeClr val="bg1"/>
                  </a:solidFill>
                  <a:latin typeface="Open Sans Light" panose="020B0306030504020204" pitchFamily="34" charset="0"/>
                  <a:ea typeface="微软雅黑" panose="020B0503020204020204" pitchFamily="2" charset="-122"/>
                  <a:cs typeface="Open Sans Light" panose="020B0306030504020204" pitchFamily="34" charset="0"/>
                  <a:sym typeface="微软雅黑" panose="020B0503020204020204" pitchFamily="2" charset="-122"/>
                </a:rPr>
                <a:t>二</a:t>
              </a:r>
              <a:endParaRPr lang="zh-CN" altLang="en-US" sz="3600" b="1">
                <a:solidFill>
                  <a:schemeClr val="bg1"/>
                </a:solidFill>
                <a:latin typeface="Open Sans Light" panose="020B0306030504020204" pitchFamily="34" charset="0"/>
                <a:ea typeface="微软雅黑" panose="020B0503020204020204" pitchFamily="2" charset="-122"/>
                <a:cs typeface="Open Sans Light" panose="020B0306030504020204" pitchFamily="34" charset="0"/>
                <a:sym typeface="微软雅黑" panose="020B0503020204020204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844552" y="373497"/>
            <a:ext cx="3808730" cy="582295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</a:rPr>
              <a:t>每部参赛作品都应提交</a:t>
            </a:r>
            <a:r>
              <a:rPr kumimoji="1" lang="en-US" altLang="zh-CN" sz="3200" b="1" dirty="0">
                <a:solidFill>
                  <a:srgbClr val="FFC000"/>
                </a:solidFill>
              </a:rPr>
              <a:t>3</a:t>
            </a:r>
            <a:r>
              <a:rPr kumimoji="1" lang="zh-CN" altLang="en-US" sz="2800" b="1" dirty="0">
                <a:solidFill>
                  <a:srgbClr val="FFC000"/>
                </a:solidFill>
              </a:rPr>
              <a:t>个</a:t>
            </a:r>
            <a:r>
              <a:rPr kumimoji="1" lang="zh-CN" altLang="en-US" sz="2000" b="1" dirty="0">
                <a:solidFill>
                  <a:schemeClr val="bg1"/>
                </a:solidFill>
              </a:rPr>
              <a:t>材料</a:t>
            </a:r>
            <a:endParaRPr kumimoji="1"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6325" r="4323" b="12927"/>
          <a:stretch>
            <a:fillRect/>
          </a:stretch>
        </p:blipFill>
        <p:spPr>
          <a:xfrm>
            <a:off x="865570" y="336453"/>
            <a:ext cx="1623845" cy="656081"/>
          </a:xfrm>
          <a:prstGeom prst="rect">
            <a:avLst/>
          </a:prstGeom>
        </p:spPr>
      </p:pic>
      <p:sp>
        <p:nvSpPr>
          <p:cNvPr id="64" name="文本框 29"/>
          <p:cNvSpPr txBox="1"/>
          <p:nvPr/>
        </p:nvSpPr>
        <p:spPr>
          <a:xfrm>
            <a:off x="1230806" y="462548"/>
            <a:ext cx="1101090" cy="367030"/>
          </a:xfrm>
          <a:prstGeom prst="rect">
            <a:avLst/>
          </a:prstGeom>
          <a:noFill/>
          <a:ln w="9525">
            <a:noFill/>
          </a:ln>
        </p:spPr>
        <p:txBody>
          <a:bodyPr wrap="none" lIns="91172" tIns="45586" rIns="91172" bIns="45586">
            <a:spAutoFit/>
          </a:bodyPr>
          <a:lstStyle/>
          <a:p>
            <a:r>
              <a:rPr lang="zh-CN" altLang="en-US" sz="1800" b="1" dirty="0">
                <a:solidFill>
                  <a:srgbClr val="FFC000"/>
                </a:solidFill>
              </a:rPr>
              <a:t>作品要求</a:t>
            </a:r>
            <a:endParaRPr lang="zh-CN" altLang="en-US" sz="1800" b="1" dirty="0">
              <a:solidFill>
                <a:srgbClr val="FFC000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087932" y="570883"/>
            <a:ext cx="153988" cy="152400"/>
          </a:xfrm>
          <a:prstGeom prst="ellipse">
            <a:avLst/>
          </a:prstGeom>
          <a:solidFill>
            <a:srgbClr val="F8DB80"/>
          </a:solidFill>
          <a:ln>
            <a:solidFill>
              <a:srgbClr val="F8DB8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172" tIns="45586" rIns="91172" bIns="45586" anchor="ctr"/>
          <a:lstStyle/>
          <a:p>
            <a:pPr algn="ctr" defTabSz="681355">
              <a:defRPr/>
            </a:pPr>
            <a:endParaRPr kumimoji="1" lang="zh-CN" altLang="en-US">
              <a:solidFill>
                <a:srgbClr val="F8DB80"/>
              </a:solidFill>
              <a:latin typeface="Calibri Light" panose="020F0302020204030204"/>
              <a:ea typeface="微软雅黑 Light"/>
            </a:endParaRPr>
          </a:p>
        </p:txBody>
      </p:sp>
      <p:grpSp>
        <p:nvGrpSpPr>
          <p:cNvPr id="29" name="组合 82"/>
          <p:cNvGrpSpPr/>
          <p:nvPr/>
        </p:nvGrpSpPr>
        <p:grpSpPr>
          <a:xfrm>
            <a:off x="448310" y="1271270"/>
            <a:ext cx="2485390" cy="3360420"/>
            <a:chOff x="1108288" y="2186627"/>
            <a:chExt cx="2523949" cy="4310537"/>
          </a:xfrm>
        </p:grpSpPr>
        <p:sp>
          <p:nvSpPr>
            <p:cNvPr id="30" name="任意多边形 83"/>
            <p:cNvSpPr/>
            <p:nvPr/>
          </p:nvSpPr>
          <p:spPr>
            <a:xfrm>
              <a:off x="1108288" y="2186627"/>
              <a:ext cx="2523949" cy="4310537"/>
            </a:xfrm>
            <a:custGeom>
              <a:avLst/>
              <a:gdLst>
                <a:gd name="connsiteX0" fmla="*/ 113408 w 2523949"/>
                <a:gd name="connsiteY0" fmla="*/ 1709102 h 4310537"/>
                <a:gd name="connsiteX1" fmla="*/ 113408 w 2523949"/>
                <a:gd name="connsiteY1" fmla="*/ 1934122 h 4310537"/>
                <a:gd name="connsiteX2" fmla="*/ 113408 w 2523949"/>
                <a:gd name="connsiteY2" fmla="*/ 1949425 h 4310537"/>
                <a:gd name="connsiteX3" fmla="*/ 113408 w 2523949"/>
                <a:gd name="connsiteY3" fmla="*/ 1956221 h 4310537"/>
                <a:gd name="connsiteX4" fmla="*/ 113408 w 2523949"/>
                <a:gd name="connsiteY4" fmla="*/ 2124622 h 4310537"/>
                <a:gd name="connsiteX5" fmla="*/ 113408 w 2523949"/>
                <a:gd name="connsiteY5" fmla="*/ 2139925 h 4310537"/>
                <a:gd name="connsiteX6" fmla="*/ 113408 w 2523949"/>
                <a:gd name="connsiteY6" fmla="*/ 2146721 h 4310537"/>
                <a:gd name="connsiteX7" fmla="*/ 113408 w 2523949"/>
                <a:gd name="connsiteY7" fmla="*/ 2989710 h 4310537"/>
                <a:gd name="connsiteX8" fmla="*/ 113408 w 2523949"/>
                <a:gd name="connsiteY8" fmla="*/ 2996506 h 4310537"/>
                <a:gd name="connsiteX9" fmla="*/ 113408 w 2523949"/>
                <a:gd name="connsiteY9" fmla="*/ 3011809 h 4310537"/>
                <a:gd name="connsiteX10" fmla="*/ 113408 w 2523949"/>
                <a:gd name="connsiteY10" fmla="*/ 3180210 h 4310537"/>
                <a:gd name="connsiteX11" fmla="*/ 113408 w 2523949"/>
                <a:gd name="connsiteY11" fmla="*/ 3187006 h 4310537"/>
                <a:gd name="connsiteX12" fmla="*/ 113408 w 2523949"/>
                <a:gd name="connsiteY12" fmla="*/ 3202309 h 4310537"/>
                <a:gd name="connsiteX13" fmla="*/ 113408 w 2523949"/>
                <a:gd name="connsiteY13" fmla="*/ 3402691 h 4310537"/>
                <a:gd name="connsiteX14" fmla="*/ 113407 w 2523949"/>
                <a:gd name="connsiteY14" fmla="*/ 3402691 h 4310537"/>
                <a:gd name="connsiteX15" fmla="*/ 113407 w 2523949"/>
                <a:gd name="connsiteY15" fmla="*/ 3415286 h 4310537"/>
                <a:gd name="connsiteX16" fmla="*/ 230338 w 2523949"/>
                <a:gd name="connsiteY16" fmla="*/ 3618864 h 4310537"/>
                <a:gd name="connsiteX17" fmla="*/ 1145042 w 2523949"/>
                <a:gd name="connsiteY17" fmla="*/ 4146658 h 4310537"/>
                <a:gd name="connsiteX18" fmla="*/ 1378905 w 2523949"/>
                <a:gd name="connsiteY18" fmla="*/ 4146658 h 4310537"/>
                <a:gd name="connsiteX19" fmla="*/ 2293609 w 2523949"/>
                <a:gd name="connsiteY19" fmla="*/ 3618864 h 4310537"/>
                <a:gd name="connsiteX20" fmla="*/ 2410541 w 2523949"/>
                <a:gd name="connsiteY20" fmla="*/ 3415286 h 4310537"/>
                <a:gd name="connsiteX21" fmla="*/ 2410541 w 2523949"/>
                <a:gd name="connsiteY21" fmla="*/ 3306564 h 4310537"/>
                <a:gd name="connsiteX22" fmla="*/ 2410541 w 2523949"/>
                <a:gd name="connsiteY22" fmla="*/ 3224786 h 4310537"/>
                <a:gd name="connsiteX23" fmla="*/ 2410541 w 2523949"/>
                <a:gd name="connsiteY23" fmla="*/ 3223087 h 4310537"/>
                <a:gd name="connsiteX24" fmla="*/ 2410541 w 2523949"/>
                <a:gd name="connsiteY24" fmla="*/ 3211196 h 4310537"/>
                <a:gd name="connsiteX25" fmla="*/ 2410541 w 2523949"/>
                <a:gd name="connsiteY25" fmla="*/ 3202938 h 4310537"/>
                <a:gd name="connsiteX26" fmla="*/ 2410541 w 2523949"/>
                <a:gd name="connsiteY26" fmla="*/ 3178919 h 4310537"/>
                <a:gd name="connsiteX27" fmla="*/ 2410541 w 2523949"/>
                <a:gd name="connsiteY27" fmla="*/ 3116064 h 4310537"/>
                <a:gd name="connsiteX28" fmla="*/ 2410541 w 2523949"/>
                <a:gd name="connsiteY28" fmla="*/ 3048349 h 4310537"/>
                <a:gd name="connsiteX29" fmla="*/ 2410541 w 2523949"/>
                <a:gd name="connsiteY29" fmla="*/ 3012438 h 4310537"/>
                <a:gd name="connsiteX30" fmla="*/ 2410541 w 2523949"/>
                <a:gd name="connsiteY30" fmla="*/ 2948758 h 4310537"/>
                <a:gd name="connsiteX31" fmla="*/ 2410541 w 2523949"/>
                <a:gd name="connsiteY31" fmla="*/ 2884161 h 4310537"/>
                <a:gd name="connsiteX32" fmla="*/ 2410542 w 2523949"/>
                <a:gd name="connsiteY32" fmla="*/ 2884161 h 4310537"/>
                <a:gd name="connsiteX33" fmla="*/ 2410542 w 2523949"/>
                <a:gd name="connsiteY33" fmla="*/ 2879860 h 4310537"/>
                <a:gd name="connsiteX34" fmla="*/ 2410542 w 2523949"/>
                <a:gd name="connsiteY34" fmla="*/ 2859294 h 4310537"/>
                <a:gd name="connsiteX35" fmla="*/ 2410542 w 2523949"/>
                <a:gd name="connsiteY35" fmla="*/ 2857762 h 4310537"/>
                <a:gd name="connsiteX36" fmla="*/ 2410542 w 2523949"/>
                <a:gd name="connsiteY36" fmla="*/ 2837195 h 4310537"/>
                <a:gd name="connsiteX37" fmla="*/ 2410542 w 2523949"/>
                <a:gd name="connsiteY37" fmla="*/ 2823937 h 4310537"/>
                <a:gd name="connsiteX38" fmla="*/ 2410542 w 2523949"/>
                <a:gd name="connsiteY38" fmla="*/ 2801838 h 4310537"/>
                <a:gd name="connsiteX39" fmla="*/ 2410542 w 2523949"/>
                <a:gd name="connsiteY39" fmla="*/ 2756982 h 4310537"/>
                <a:gd name="connsiteX40" fmla="*/ 2410542 w 2523949"/>
                <a:gd name="connsiteY40" fmla="*/ 2754097 h 4310537"/>
                <a:gd name="connsiteX41" fmla="*/ 2410542 w 2523949"/>
                <a:gd name="connsiteY41" fmla="*/ 2734884 h 4310537"/>
                <a:gd name="connsiteX42" fmla="*/ 2410542 w 2523949"/>
                <a:gd name="connsiteY42" fmla="*/ 2731998 h 4310537"/>
                <a:gd name="connsiteX43" fmla="*/ 2410542 w 2523949"/>
                <a:gd name="connsiteY43" fmla="*/ 2668794 h 4310537"/>
                <a:gd name="connsiteX44" fmla="*/ 2410542 w 2523949"/>
                <a:gd name="connsiteY44" fmla="*/ 2646695 h 4310537"/>
                <a:gd name="connsiteX45" fmla="*/ 2410542 w 2523949"/>
                <a:gd name="connsiteY45" fmla="*/ 2636115 h 4310537"/>
                <a:gd name="connsiteX46" fmla="*/ 2410542 w 2523949"/>
                <a:gd name="connsiteY46" fmla="*/ 2614017 h 4310537"/>
                <a:gd name="connsiteX47" fmla="*/ 2410542 w 2523949"/>
                <a:gd name="connsiteY47" fmla="*/ 2566482 h 4310537"/>
                <a:gd name="connsiteX48" fmla="*/ 2410542 w 2523949"/>
                <a:gd name="connsiteY48" fmla="*/ 2544384 h 4310537"/>
                <a:gd name="connsiteX49" fmla="*/ 2410542 w 2523949"/>
                <a:gd name="connsiteY49" fmla="*/ 2495147 h 4310537"/>
                <a:gd name="connsiteX50" fmla="*/ 2410542 w 2523949"/>
                <a:gd name="connsiteY50" fmla="*/ 2473049 h 4310537"/>
                <a:gd name="connsiteX51" fmla="*/ 2410542 w 2523949"/>
                <a:gd name="connsiteY51" fmla="*/ 2445615 h 4310537"/>
                <a:gd name="connsiteX52" fmla="*/ 2410542 w 2523949"/>
                <a:gd name="connsiteY52" fmla="*/ 2423517 h 4310537"/>
                <a:gd name="connsiteX53" fmla="*/ 2410542 w 2523949"/>
                <a:gd name="connsiteY53" fmla="*/ 2332532 h 4310537"/>
                <a:gd name="connsiteX54" fmla="*/ 2410542 w 2523949"/>
                <a:gd name="connsiteY54" fmla="*/ 2310433 h 4310537"/>
                <a:gd name="connsiteX55" fmla="*/ 2410542 w 2523949"/>
                <a:gd name="connsiteY55" fmla="*/ 2304647 h 4310537"/>
                <a:gd name="connsiteX56" fmla="*/ 2410542 w 2523949"/>
                <a:gd name="connsiteY56" fmla="*/ 2282549 h 4310537"/>
                <a:gd name="connsiteX57" fmla="*/ 2410542 w 2523949"/>
                <a:gd name="connsiteY57" fmla="*/ 2146721 h 4310537"/>
                <a:gd name="connsiteX58" fmla="*/ 2410542 w 2523949"/>
                <a:gd name="connsiteY58" fmla="*/ 2142032 h 4310537"/>
                <a:gd name="connsiteX59" fmla="*/ 2410542 w 2523949"/>
                <a:gd name="connsiteY59" fmla="*/ 2139925 h 4310537"/>
                <a:gd name="connsiteX60" fmla="*/ 2410542 w 2523949"/>
                <a:gd name="connsiteY60" fmla="*/ 2137864 h 4310537"/>
                <a:gd name="connsiteX61" fmla="*/ 2410542 w 2523949"/>
                <a:gd name="connsiteY61" fmla="*/ 2124622 h 4310537"/>
                <a:gd name="connsiteX62" fmla="*/ 2410542 w 2523949"/>
                <a:gd name="connsiteY62" fmla="*/ 2123432 h 4310537"/>
                <a:gd name="connsiteX63" fmla="*/ 2410542 w 2523949"/>
                <a:gd name="connsiteY63" fmla="*/ 2119933 h 4310537"/>
                <a:gd name="connsiteX64" fmla="*/ 2410542 w 2523949"/>
                <a:gd name="connsiteY64" fmla="*/ 2097049 h 4310537"/>
                <a:gd name="connsiteX65" fmla="*/ 2410542 w 2523949"/>
                <a:gd name="connsiteY65" fmla="*/ 1981658 h 4310537"/>
                <a:gd name="connsiteX66" fmla="*/ 2410542 w 2523949"/>
                <a:gd name="connsiteY66" fmla="*/ 1956221 h 4310537"/>
                <a:gd name="connsiteX67" fmla="*/ 2410542 w 2523949"/>
                <a:gd name="connsiteY67" fmla="*/ 1949425 h 4310537"/>
                <a:gd name="connsiteX68" fmla="*/ 2410542 w 2523949"/>
                <a:gd name="connsiteY68" fmla="*/ 1947364 h 4310537"/>
                <a:gd name="connsiteX69" fmla="*/ 2410542 w 2523949"/>
                <a:gd name="connsiteY69" fmla="*/ 1934122 h 4310537"/>
                <a:gd name="connsiteX70" fmla="*/ 2410542 w 2523949"/>
                <a:gd name="connsiteY70" fmla="*/ 1932932 h 4310537"/>
                <a:gd name="connsiteX71" fmla="*/ 2410542 w 2523949"/>
                <a:gd name="connsiteY71" fmla="*/ 1906549 h 4310537"/>
                <a:gd name="connsiteX72" fmla="*/ 2410542 w 2523949"/>
                <a:gd name="connsiteY72" fmla="*/ 1882214 h 4310537"/>
                <a:gd name="connsiteX73" fmla="*/ 2410542 w 2523949"/>
                <a:gd name="connsiteY73" fmla="*/ 1861030 h 4310537"/>
                <a:gd name="connsiteX74" fmla="*/ 2410542 w 2523949"/>
                <a:gd name="connsiteY74" fmla="*/ 1791158 h 4310537"/>
                <a:gd name="connsiteX75" fmla="*/ 2410542 w 2523949"/>
                <a:gd name="connsiteY75" fmla="*/ 1747978 h 4310537"/>
                <a:gd name="connsiteX76" fmla="*/ 2410542 w 2523949"/>
                <a:gd name="connsiteY76" fmla="*/ 1709102 h 4310537"/>
                <a:gd name="connsiteX77" fmla="*/ 1261975 w 2523949"/>
                <a:gd name="connsiteY77" fmla="*/ 135606 h 4310537"/>
                <a:gd name="connsiteX78" fmla="*/ 1145043 w 2523949"/>
                <a:gd name="connsiteY78" fmla="*/ 162467 h 4310537"/>
                <a:gd name="connsiteX79" fmla="*/ 230339 w 2523949"/>
                <a:gd name="connsiteY79" fmla="*/ 690261 h 4310537"/>
                <a:gd name="connsiteX80" fmla="*/ 113408 w 2523949"/>
                <a:gd name="connsiteY80" fmla="*/ 893838 h 4310537"/>
                <a:gd name="connsiteX81" fmla="*/ 113408 w 2523949"/>
                <a:gd name="connsiteY81" fmla="*/ 1082390 h 4310537"/>
                <a:gd name="connsiteX82" fmla="*/ 2410542 w 2523949"/>
                <a:gd name="connsiteY82" fmla="*/ 1082390 h 4310537"/>
                <a:gd name="connsiteX83" fmla="*/ 2410542 w 2523949"/>
                <a:gd name="connsiteY83" fmla="*/ 893838 h 4310537"/>
                <a:gd name="connsiteX84" fmla="*/ 2293610 w 2523949"/>
                <a:gd name="connsiteY84" fmla="*/ 690261 h 4310537"/>
                <a:gd name="connsiteX85" fmla="*/ 1378906 w 2523949"/>
                <a:gd name="connsiteY85" fmla="*/ 162467 h 4310537"/>
                <a:gd name="connsiteX86" fmla="*/ 1261975 w 2523949"/>
                <a:gd name="connsiteY86" fmla="*/ 135606 h 4310537"/>
                <a:gd name="connsiteX87" fmla="*/ 1261975 w 2523949"/>
                <a:gd name="connsiteY87" fmla="*/ 0 h 4310537"/>
                <a:gd name="connsiteX88" fmla="*/ 1390452 w 2523949"/>
                <a:gd name="connsiteY88" fmla="*/ 29513 h 4310537"/>
                <a:gd name="connsiteX89" fmla="*/ 2395472 w 2523949"/>
                <a:gd name="connsiteY89" fmla="*/ 609420 h 4310537"/>
                <a:gd name="connsiteX90" fmla="*/ 2523949 w 2523949"/>
                <a:gd name="connsiteY90" fmla="*/ 833098 h 4310537"/>
                <a:gd name="connsiteX91" fmla="*/ 2523949 w 2523949"/>
                <a:gd name="connsiteY91" fmla="*/ 1974790 h 4310537"/>
                <a:gd name="connsiteX92" fmla="*/ 2523949 w 2523949"/>
                <a:gd name="connsiteY92" fmla="*/ 1976098 h 4310537"/>
                <a:gd name="connsiteX93" fmla="*/ 2523949 w 2523949"/>
                <a:gd name="connsiteY93" fmla="*/ 1990647 h 4310537"/>
                <a:gd name="connsiteX94" fmla="*/ 2523949 w 2523949"/>
                <a:gd name="connsiteY94" fmla="*/ 1992912 h 4310537"/>
                <a:gd name="connsiteX95" fmla="*/ 2523949 w 2523949"/>
                <a:gd name="connsiteY95" fmla="*/ 2000379 h 4310537"/>
                <a:gd name="connsiteX96" fmla="*/ 2523949 w 2523949"/>
                <a:gd name="connsiteY96" fmla="*/ 2180255 h 4310537"/>
                <a:gd name="connsiteX97" fmla="*/ 2523949 w 2523949"/>
                <a:gd name="connsiteY97" fmla="*/ 2204536 h 4310537"/>
                <a:gd name="connsiteX98" fmla="*/ 2523949 w 2523949"/>
                <a:gd name="connsiteY98" fmla="*/ 2358928 h 4310537"/>
                <a:gd name="connsiteX99" fmla="*/ 2523949 w 2523949"/>
                <a:gd name="connsiteY99" fmla="*/ 2383208 h 4310537"/>
                <a:gd name="connsiteX100" fmla="*/ 2523949 w 2523949"/>
                <a:gd name="connsiteY100" fmla="*/ 2513815 h 4310537"/>
                <a:gd name="connsiteX101" fmla="*/ 2523949 w 2523949"/>
                <a:gd name="connsiteY101" fmla="*/ 2538095 h 4310537"/>
                <a:gd name="connsiteX102" fmla="*/ 2523949 w 2523949"/>
                <a:gd name="connsiteY102" fmla="*/ 2646616 h 4310537"/>
                <a:gd name="connsiteX103" fmla="*/ 2523949 w 2523949"/>
                <a:gd name="connsiteY103" fmla="*/ 2670896 h 4310537"/>
                <a:gd name="connsiteX104" fmla="*/ 2523949 w 2523949"/>
                <a:gd name="connsiteY104" fmla="*/ 2759029 h 4310537"/>
                <a:gd name="connsiteX105" fmla="*/ 2523949 w 2523949"/>
                <a:gd name="connsiteY105" fmla="*/ 2783310 h 4310537"/>
                <a:gd name="connsiteX106" fmla="*/ 2523949 w 2523949"/>
                <a:gd name="connsiteY106" fmla="*/ 2852754 h 4310537"/>
                <a:gd name="connsiteX107" fmla="*/ 2523949 w 2523949"/>
                <a:gd name="connsiteY107" fmla="*/ 2877035 h 4310537"/>
                <a:gd name="connsiteX108" fmla="*/ 2523949 w 2523949"/>
                <a:gd name="connsiteY108" fmla="*/ 2929490 h 4310537"/>
                <a:gd name="connsiteX109" fmla="*/ 2523949 w 2523949"/>
                <a:gd name="connsiteY109" fmla="*/ 2953771 h 4310537"/>
                <a:gd name="connsiteX110" fmla="*/ 2523949 w 2523949"/>
                <a:gd name="connsiteY110" fmla="*/ 2990936 h 4310537"/>
                <a:gd name="connsiteX111" fmla="*/ 2523949 w 2523949"/>
                <a:gd name="connsiteY111" fmla="*/ 3015216 h 4310537"/>
                <a:gd name="connsiteX112" fmla="*/ 2523949 w 2523949"/>
                <a:gd name="connsiteY112" fmla="*/ 3074750 h 4310537"/>
                <a:gd name="connsiteX113" fmla="*/ 2523949 w 2523949"/>
                <a:gd name="connsiteY113" fmla="*/ 3099031 h 4310537"/>
                <a:gd name="connsiteX114" fmla="*/ 2523949 w 2523949"/>
                <a:gd name="connsiteY114" fmla="*/ 3117790 h 4310537"/>
                <a:gd name="connsiteX115" fmla="*/ 2523949 w 2523949"/>
                <a:gd name="connsiteY115" fmla="*/ 3135912 h 4310537"/>
                <a:gd name="connsiteX116" fmla="*/ 2523949 w 2523949"/>
                <a:gd name="connsiteY116" fmla="*/ 3142071 h 4310537"/>
                <a:gd name="connsiteX117" fmla="*/ 2523949 w 2523949"/>
                <a:gd name="connsiteY117" fmla="*/ 3143379 h 4310537"/>
                <a:gd name="connsiteX118" fmla="*/ 2523949 w 2523949"/>
                <a:gd name="connsiteY118" fmla="*/ 3157927 h 4310537"/>
                <a:gd name="connsiteX119" fmla="*/ 2523949 w 2523949"/>
                <a:gd name="connsiteY119" fmla="*/ 3160193 h 4310537"/>
                <a:gd name="connsiteX120" fmla="*/ 2523949 w 2523949"/>
                <a:gd name="connsiteY120" fmla="*/ 3347536 h 4310537"/>
                <a:gd name="connsiteX121" fmla="*/ 2523949 w 2523949"/>
                <a:gd name="connsiteY121" fmla="*/ 3402691 h 4310537"/>
                <a:gd name="connsiteX122" fmla="*/ 2523948 w 2523949"/>
                <a:gd name="connsiteY122" fmla="*/ 3402691 h 4310537"/>
                <a:gd name="connsiteX123" fmla="*/ 2523948 w 2523949"/>
                <a:gd name="connsiteY123" fmla="*/ 3411812 h 4310537"/>
                <a:gd name="connsiteX124" fmla="*/ 2523948 w 2523949"/>
                <a:gd name="connsiteY124" fmla="*/ 3475886 h 4310537"/>
                <a:gd name="connsiteX125" fmla="*/ 2395471 w 2523949"/>
                <a:gd name="connsiteY125" fmla="*/ 3699565 h 4310537"/>
                <a:gd name="connsiteX126" fmla="*/ 1390451 w 2523949"/>
                <a:gd name="connsiteY126" fmla="*/ 4279472 h 4310537"/>
                <a:gd name="connsiteX127" fmla="*/ 1133497 w 2523949"/>
                <a:gd name="connsiteY127" fmla="*/ 4279472 h 4310537"/>
                <a:gd name="connsiteX128" fmla="*/ 128477 w 2523949"/>
                <a:gd name="connsiteY128" fmla="*/ 3699565 h 4310537"/>
                <a:gd name="connsiteX129" fmla="*/ 0 w 2523949"/>
                <a:gd name="connsiteY129" fmla="*/ 3475886 h 4310537"/>
                <a:gd name="connsiteX130" fmla="*/ 0 w 2523949"/>
                <a:gd name="connsiteY130" fmla="*/ 2884161 h 4310537"/>
                <a:gd name="connsiteX131" fmla="*/ 1 w 2523949"/>
                <a:gd name="connsiteY131" fmla="*/ 2884161 h 4310537"/>
                <a:gd name="connsiteX132" fmla="*/ 1 w 2523949"/>
                <a:gd name="connsiteY132" fmla="*/ 2000379 h 4310537"/>
                <a:gd name="connsiteX133" fmla="*/ 1 w 2523949"/>
                <a:gd name="connsiteY133" fmla="*/ 1992912 h 4310537"/>
                <a:gd name="connsiteX134" fmla="*/ 1 w 2523949"/>
                <a:gd name="connsiteY134" fmla="*/ 1976098 h 4310537"/>
                <a:gd name="connsiteX135" fmla="*/ 1 w 2523949"/>
                <a:gd name="connsiteY135" fmla="*/ 833098 h 4310537"/>
                <a:gd name="connsiteX136" fmla="*/ 128478 w 2523949"/>
                <a:gd name="connsiteY136" fmla="*/ 609420 h 4310537"/>
                <a:gd name="connsiteX137" fmla="*/ 1133498 w 2523949"/>
                <a:gd name="connsiteY137" fmla="*/ 29513 h 4310537"/>
                <a:gd name="connsiteX138" fmla="*/ 1261975 w 2523949"/>
                <a:gd name="connsiteY138" fmla="*/ 0 h 431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23949" h="4310537">
                  <a:moveTo>
                    <a:pt x="113408" y="1709102"/>
                  </a:moveTo>
                  <a:lnTo>
                    <a:pt x="113408" y="1934122"/>
                  </a:lnTo>
                  <a:lnTo>
                    <a:pt x="113408" y="1949425"/>
                  </a:lnTo>
                  <a:lnTo>
                    <a:pt x="113408" y="1956221"/>
                  </a:lnTo>
                  <a:lnTo>
                    <a:pt x="113408" y="2124622"/>
                  </a:lnTo>
                  <a:lnTo>
                    <a:pt x="113408" y="2139925"/>
                  </a:lnTo>
                  <a:lnTo>
                    <a:pt x="113408" y="2146721"/>
                  </a:lnTo>
                  <a:lnTo>
                    <a:pt x="113408" y="2989710"/>
                  </a:lnTo>
                  <a:lnTo>
                    <a:pt x="113408" y="2996506"/>
                  </a:lnTo>
                  <a:lnTo>
                    <a:pt x="113408" y="3011809"/>
                  </a:lnTo>
                  <a:lnTo>
                    <a:pt x="113408" y="3180210"/>
                  </a:lnTo>
                  <a:lnTo>
                    <a:pt x="113408" y="3187006"/>
                  </a:lnTo>
                  <a:lnTo>
                    <a:pt x="113408" y="3202309"/>
                  </a:lnTo>
                  <a:lnTo>
                    <a:pt x="113408" y="3402691"/>
                  </a:lnTo>
                  <a:lnTo>
                    <a:pt x="113407" y="3402691"/>
                  </a:lnTo>
                  <a:lnTo>
                    <a:pt x="113407" y="3415286"/>
                  </a:lnTo>
                  <a:cubicBezTo>
                    <a:pt x="113407" y="3490685"/>
                    <a:pt x="166215" y="3581164"/>
                    <a:pt x="230338" y="3618864"/>
                  </a:cubicBezTo>
                  <a:cubicBezTo>
                    <a:pt x="230338" y="3618864"/>
                    <a:pt x="230338" y="3618864"/>
                    <a:pt x="1145042" y="4146658"/>
                  </a:cubicBezTo>
                  <a:cubicBezTo>
                    <a:pt x="1209166" y="4184357"/>
                    <a:pt x="1314782" y="4184357"/>
                    <a:pt x="1378905" y="4146658"/>
                  </a:cubicBezTo>
                  <a:cubicBezTo>
                    <a:pt x="1378905" y="4146658"/>
                    <a:pt x="1378905" y="4146658"/>
                    <a:pt x="2293609" y="3618864"/>
                  </a:cubicBezTo>
                  <a:cubicBezTo>
                    <a:pt x="2357733" y="3581164"/>
                    <a:pt x="2410541" y="3490685"/>
                    <a:pt x="2410541" y="3415286"/>
                  </a:cubicBezTo>
                  <a:cubicBezTo>
                    <a:pt x="2410541" y="3415286"/>
                    <a:pt x="2410541" y="3415286"/>
                    <a:pt x="2410541" y="3306564"/>
                  </a:cubicBezTo>
                  <a:lnTo>
                    <a:pt x="2410541" y="3224786"/>
                  </a:lnTo>
                  <a:lnTo>
                    <a:pt x="2410541" y="3223087"/>
                  </a:lnTo>
                  <a:lnTo>
                    <a:pt x="2410541" y="3211196"/>
                  </a:lnTo>
                  <a:lnTo>
                    <a:pt x="2410541" y="3202938"/>
                  </a:lnTo>
                  <a:lnTo>
                    <a:pt x="2410541" y="3178919"/>
                  </a:lnTo>
                  <a:lnTo>
                    <a:pt x="2410541" y="3116064"/>
                  </a:lnTo>
                  <a:lnTo>
                    <a:pt x="2410541" y="3048349"/>
                  </a:lnTo>
                  <a:lnTo>
                    <a:pt x="2410541" y="3012438"/>
                  </a:lnTo>
                  <a:lnTo>
                    <a:pt x="2410541" y="2948758"/>
                  </a:lnTo>
                  <a:lnTo>
                    <a:pt x="2410541" y="2884161"/>
                  </a:lnTo>
                  <a:lnTo>
                    <a:pt x="2410542" y="2884161"/>
                  </a:lnTo>
                  <a:lnTo>
                    <a:pt x="2410542" y="2879860"/>
                  </a:lnTo>
                  <a:lnTo>
                    <a:pt x="2410542" y="2859294"/>
                  </a:lnTo>
                  <a:lnTo>
                    <a:pt x="2410542" y="2857762"/>
                  </a:lnTo>
                  <a:lnTo>
                    <a:pt x="2410542" y="2837195"/>
                  </a:lnTo>
                  <a:lnTo>
                    <a:pt x="2410542" y="2823937"/>
                  </a:lnTo>
                  <a:lnTo>
                    <a:pt x="2410542" y="2801838"/>
                  </a:lnTo>
                  <a:lnTo>
                    <a:pt x="2410542" y="2756982"/>
                  </a:lnTo>
                  <a:lnTo>
                    <a:pt x="2410542" y="2754097"/>
                  </a:lnTo>
                  <a:lnTo>
                    <a:pt x="2410542" y="2734884"/>
                  </a:lnTo>
                  <a:lnTo>
                    <a:pt x="2410542" y="2731998"/>
                  </a:lnTo>
                  <a:lnTo>
                    <a:pt x="2410542" y="2668794"/>
                  </a:lnTo>
                  <a:lnTo>
                    <a:pt x="2410542" y="2646695"/>
                  </a:lnTo>
                  <a:lnTo>
                    <a:pt x="2410542" y="2636115"/>
                  </a:lnTo>
                  <a:lnTo>
                    <a:pt x="2410542" y="2614017"/>
                  </a:lnTo>
                  <a:lnTo>
                    <a:pt x="2410542" y="2566482"/>
                  </a:lnTo>
                  <a:lnTo>
                    <a:pt x="2410542" y="2544384"/>
                  </a:lnTo>
                  <a:lnTo>
                    <a:pt x="2410542" y="2495147"/>
                  </a:lnTo>
                  <a:lnTo>
                    <a:pt x="2410542" y="2473049"/>
                  </a:lnTo>
                  <a:lnTo>
                    <a:pt x="2410542" y="2445615"/>
                  </a:lnTo>
                  <a:lnTo>
                    <a:pt x="2410542" y="2423517"/>
                  </a:lnTo>
                  <a:lnTo>
                    <a:pt x="2410542" y="2332532"/>
                  </a:lnTo>
                  <a:lnTo>
                    <a:pt x="2410542" y="2310433"/>
                  </a:lnTo>
                  <a:lnTo>
                    <a:pt x="2410542" y="2304647"/>
                  </a:lnTo>
                  <a:lnTo>
                    <a:pt x="2410542" y="2282549"/>
                  </a:lnTo>
                  <a:lnTo>
                    <a:pt x="2410542" y="2146721"/>
                  </a:lnTo>
                  <a:lnTo>
                    <a:pt x="2410542" y="2142032"/>
                  </a:lnTo>
                  <a:lnTo>
                    <a:pt x="2410542" y="2139925"/>
                  </a:lnTo>
                  <a:lnTo>
                    <a:pt x="2410542" y="2137864"/>
                  </a:lnTo>
                  <a:lnTo>
                    <a:pt x="2410542" y="2124622"/>
                  </a:lnTo>
                  <a:lnTo>
                    <a:pt x="2410542" y="2123432"/>
                  </a:lnTo>
                  <a:lnTo>
                    <a:pt x="2410542" y="2119933"/>
                  </a:lnTo>
                  <a:lnTo>
                    <a:pt x="2410542" y="2097049"/>
                  </a:lnTo>
                  <a:cubicBezTo>
                    <a:pt x="2410542" y="2073661"/>
                    <a:pt x="2410542" y="2037517"/>
                    <a:pt x="2410542" y="1981658"/>
                  </a:cubicBezTo>
                  <a:lnTo>
                    <a:pt x="2410542" y="1956221"/>
                  </a:lnTo>
                  <a:lnTo>
                    <a:pt x="2410542" y="1949425"/>
                  </a:lnTo>
                  <a:lnTo>
                    <a:pt x="2410542" y="1947364"/>
                  </a:lnTo>
                  <a:lnTo>
                    <a:pt x="2410542" y="1934122"/>
                  </a:lnTo>
                  <a:lnTo>
                    <a:pt x="2410542" y="1932932"/>
                  </a:lnTo>
                  <a:lnTo>
                    <a:pt x="2410542" y="1906549"/>
                  </a:lnTo>
                  <a:lnTo>
                    <a:pt x="2410542" y="1882214"/>
                  </a:lnTo>
                  <a:lnTo>
                    <a:pt x="2410542" y="1861030"/>
                  </a:lnTo>
                  <a:lnTo>
                    <a:pt x="2410542" y="1791158"/>
                  </a:lnTo>
                  <a:lnTo>
                    <a:pt x="2410542" y="1747978"/>
                  </a:lnTo>
                  <a:lnTo>
                    <a:pt x="2410542" y="1709102"/>
                  </a:lnTo>
                  <a:close/>
                  <a:moveTo>
                    <a:pt x="1261975" y="135606"/>
                  </a:moveTo>
                  <a:cubicBezTo>
                    <a:pt x="1219540" y="135606"/>
                    <a:pt x="1177106" y="144559"/>
                    <a:pt x="1145043" y="162467"/>
                  </a:cubicBezTo>
                  <a:cubicBezTo>
                    <a:pt x="1145043" y="162467"/>
                    <a:pt x="1145043" y="162467"/>
                    <a:pt x="230339" y="690261"/>
                  </a:cubicBezTo>
                  <a:cubicBezTo>
                    <a:pt x="166216" y="727960"/>
                    <a:pt x="113408" y="820324"/>
                    <a:pt x="113408" y="893838"/>
                  </a:cubicBezTo>
                  <a:lnTo>
                    <a:pt x="113408" y="1082390"/>
                  </a:lnTo>
                  <a:lnTo>
                    <a:pt x="2410542" y="1082390"/>
                  </a:lnTo>
                  <a:lnTo>
                    <a:pt x="2410542" y="893838"/>
                  </a:lnTo>
                  <a:cubicBezTo>
                    <a:pt x="2410542" y="820324"/>
                    <a:pt x="2357734" y="727960"/>
                    <a:pt x="2293610" y="690261"/>
                  </a:cubicBezTo>
                  <a:cubicBezTo>
                    <a:pt x="2293610" y="690261"/>
                    <a:pt x="2293610" y="690261"/>
                    <a:pt x="1378906" y="162467"/>
                  </a:cubicBezTo>
                  <a:cubicBezTo>
                    <a:pt x="1346844" y="144559"/>
                    <a:pt x="1304410" y="135606"/>
                    <a:pt x="1261975" y="135606"/>
                  </a:cubicBezTo>
                  <a:close/>
                  <a:moveTo>
                    <a:pt x="1261975" y="0"/>
                  </a:moveTo>
                  <a:cubicBezTo>
                    <a:pt x="1308600" y="0"/>
                    <a:pt x="1355224" y="9837"/>
                    <a:pt x="1390452" y="29513"/>
                  </a:cubicBezTo>
                  <a:cubicBezTo>
                    <a:pt x="2395472" y="609420"/>
                    <a:pt x="2395472" y="609420"/>
                    <a:pt x="2395472" y="609420"/>
                  </a:cubicBezTo>
                  <a:cubicBezTo>
                    <a:pt x="2465927" y="650842"/>
                    <a:pt x="2523949" y="752325"/>
                    <a:pt x="2523949" y="833098"/>
                  </a:cubicBezTo>
                  <a:cubicBezTo>
                    <a:pt x="2523949" y="1702959"/>
                    <a:pt x="2523949" y="1920424"/>
                    <a:pt x="2523949" y="1974790"/>
                  </a:cubicBezTo>
                  <a:lnTo>
                    <a:pt x="2523949" y="1976098"/>
                  </a:lnTo>
                  <a:lnTo>
                    <a:pt x="2523949" y="1990647"/>
                  </a:lnTo>
                  <a:lnTo>
                    <a:pt x="2523949" y="1992912"/>
                  </a:lnTo>
                  <a:lnTo>
                    <a:pt x="2523949" y="2000379"/>
                  </a:lnTo>
                  <a:lnTo>
                    <a:pt x="2523949" y="2180255"/>
                  </a:lnTo>
                  <a:lnTo>
                    <a:pt x="2523949" y="2204536"/>
                  </a:lnTo>
                  <a:lnTo>
                    <a:pt x="2523949" y="2358928"/>
                  </a:lnTo>
                  <a:lnTo>
                    <a:pt x="2523949" y="2383208"/>
                  </a:lnTo>
                  <a:lnTo>
                    <a:pt x="2523949" y="2513815"/>
                  </a:lnTo>
                  <a:lnTo>
                    <a:pt x="2523949" y="2538095"/>
                  </a:lnTo>
                  <a:lnTo>
                    <a:pt x="2523949" y="2646616"/>
                  </a:lnTo>
                  <a:lnTo>
                    <a:pt x="2523949" y="2670896"/>
                  </a:lnTo>
                  <a:lnTo>
                    <a:pt x="2523949" y="2759029"/>
                  </a:lnTo>
                  <a:lnTo>
                    <a:pt x="2523949" y="2783310"/>
                  </a:lnTo>
                  <a:lnTo>
                    <a:pt x="2523949" y="2852754"/>
                  </a:lnTo>
                  <a:lnTo>
                    <a:pt x="2523949" y="2877035"/>
                  </a:lnTo>
                  <a:lnTo>
                    <a:pt x="2523949" y="2929490"/>
                  </a:lnTo>
                  <a:lnTo>
                    <a:pt x="2523949" y="2953771"/>
                  </a:lnTo>
                  <a:lnTo>
                    <a:pt x="2523949" y="2990936"/>
                  </a:lnTo>
                  <a:lnTo>
                    <a:pt x="2523949" y="3015216"/>
                  </a:lnTo>
                  <a:lnTo>
                    <a:pt x="2523949" y="3074750"/>
                  </a:lnTo>
                  <a:lnTo>
                    <a:pt x="2523949" y="3099031"/>
                  </a:lnTo>
                  <a:lnTo>
                    <a:pt x="2523949" y="3117790"/>
                  </a:lnTo>
                  <a:cubicBezTo>
                    <a:pt x="2523949" y="3135912"/>
                    <a:pt x="2523949" y="3135912"/>
                    <a:pt x="2523949" y="3135912"/>
                  </a:cubicBezTo>
                  <a:lnTo>
                    <a:pt x="2523949" y="3142071"/>
                  </a:lnTo>
                  <a:lnTo>
                    <a:pt x="2523949" y="3143379"/>
                  </a:lnTo>
                  <a:lnTo>
                    <a:pt x="2523949" y="3157927"/>
                  </a:lnTo>
                  <a:lnTo>
                    <a:pt x="2523949" y="3160193"/>
                  </a:lnTo>
                  <a:lnTo>
                    <a:pt x="2523949" y="3347536"/>
                  </a:lnTo>
                  <a:lnTo>
                    <a:pt x="2523949" y="3402691"/>
                  </a:lnTo>
                  <a:lnTo>
                    <a:pt x="2523948" y="3402691"/>
                  </a:lnTo>
                  <a:lnTo>
                    <a:pt x="2523948" y="3411812"/>
                  </a:lnTo>
                  <a:cubicBezTo>
                    <a:pt x="2523948" y="3475886"/>
                    <a:pt x="2523948" y="3475886"/>
                    <a:pt x="2523948" y="3475886"/>
                  </a:cubicBezTo>
                  <a:cubicBezTo>
                    <a:pt x="2523948" y="3558730"/>
                    <a:pt x="2465926" y="3658142"/>
                    <a:pt x="2395471" y="3699565"/>
                  </a:cubicBezTo>
                  <a:cubicBezTo>
                    <a:pt x="1390451" y="4279472"/>
                    <a:pt x="1390451" y="4279472"/>
                    <a:pt x="1390451" y="4279472"/>
                  </a:cubicBezTo>
                  <a:cubicBezTo>
                    <a:pt x="1319996" y="4320893"/>
                    <a:pt x="1203952" y="4320893"/>
                    <a:pt x="1133497" y="4279472"/>
                  </a:cubicBezTo>
                  <a:cubicBezTo>
                    <a:pt x="128477" y="3699565"/>
                    <a:pt x="128477" y="3699565"/>
                    <a:pt x="128477" y="3699565"/>
                  </a:cubicBezTo>
                  <a:cubicBezTo>
                    <a:pt x="58022" y="3658142"/>
                    <a:pt x="0" y="3558730"/>
                    <a:pt x="0" y="3475886"/>
                  </a:cubicBezTo>
                  <a:lnTo>
                    <a:pt x="0" y="2884161"/>
                  </a:lnTo>
                  <a:lnTo>
                    <a:pt x="1" y="2884161"/>
                  </a:lnTo>
                  <a:lnTo>
                    <a:pt x="1" y="2000379"/>
                  </a:lnTo>
                  <a:lnTo>
                    <a:pt x="1" y="1992912"/>
                  </a:lnTo>
                  <a:lnTo>
                    <a:pt x="1" y="1976098"/>
                  </a:lnTo>
                  <a:lnTo>
                    <a:pt x="1" y="833098"/>
                  </a:lnTo>
                  <a:cubicBezTo>
                    <a:pt x="1" y="752325"/>
                    <a:pt x="58023" y="650842"/>
                    <a:pt x="128478" y="609420"/>
                  </a:cubicBezTo>
                  <a:cubicBezTo>
                    <a:pt x="1133498" y="29513"/>
                    <a:pt x="1133498" y="29513"/>
                    <a:pt x="1133498" y="29513"/>
                  </a:cubicBezTo>
                  <a:cubicBezTo>
                    <a:pt x="1168726" y="9837"/>
                    <a:pt x="1215350" y="0"/>
                    <a:pt x="1261975" y="0"/>
                  </a:cubicBezTo>
                  <a:close/>
                </a:path>
              </a:pathLst>
            </a:custGeom>
            <a:solidFill>
              <a:srgbClr val="2AB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1246286" y="3912634"/>
              <a:ext cx="2267943" cy="17927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656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1.</a:t>
              </a:r>
              <a:r>
                <a:rPr lang="zh-CN" altLang="en-US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限定为</a:t>
              </a:r>
              <a:r>
                <a:rPr lang="en-US" altLang="zh-CN" dirty="0">
                  <a:solidFill>
                    <a:srgbClr val="FFC000"/>
                  </a:solidFill>
                  <a:latin typeface="+mj-ea"/>
                  <a:ea typeface="+mj-ea"/>
                  <a:sym typeface="Chalkduster"/>
                </a:rPr>
                <a:t>MP4</a:t>
              </a:r>
              <a:r>
                <a:rPr lang="zh-CN" altLang="en-US" dirty="0">
                  <a:solidFill>
                    <a:srgbClr val="FFC000"/>
                  </a:solidFill>
                  <a:latin typeface="+mj-ea"/>
                  <a:ea typeface="+mj-ea"/>
                  <a:sym typeface="Chalkduster"/>
                </a:rPr>
                <a:t>格式</a:t>
              </a:r>
              <a:endParaRPr lang="zh-CN" altLang="en-US" dirty="0">
                <a:solidFill>
                  <a:srgbClr val="FFC000"/>
                </a:solidFill>
                <a:latin typeface="+mj-ea"/>
                <a:ea typeface="+mj-ea"/>
                <a:sym typeface="Chalkduster"/>
              </a:endParaRPr>
            </a:p>
            <a:p>
              <a:pPr defTabSz="45656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zh-CN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2</a:t>
              </a:r>
              <a:r>
                <a:rPr lang="en-US" altLang="zh-CN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.</a:t>
              </a:r>
              <a:r>
                <a:rPr lang="zh-CN" altLang="en-US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时长</a:t>
              </a:r>
              <a:r>
                <a:rPr lang="zh-CN" altLang="en-US" dirty="0">
                  <a:solidFill>
                    <a:srgbClr val="FFC000"/>
                  </a:solidFill>
                  <a:latin typeface="+mj-ea"/>
                  <a:ea typeface="+mj-ea"/>
                  <a:sym typeface="Chalkduster"/>
                </a:rPr>
                <a:t>不超过</a:t>
              </a:r>
              <a:r>
                <a:rPr lang="en-US" altLang="zh-CN" dirty="0">
                  <a:solidFill>
                    <a:srgbClr val="FFC000"/>
                  </a:solidFill>
                  <a:latin typeface="+mj-ea"/>
                  <a:ea typeface="+mj-ea"/>
                  <a:sym typeface="Chalkduster"/>
                </a:rPr>
                <a:t>10</a:t>
              </a:r>
              <a:r>
                <a:rPr lang="zh-CN" altLang="en-US" dirty="0">
                  <a:solidFill>
                    <a:srgbClr val="FFC000"/>
                  </a:solidFill>
                  <a:latin typeface="+mj-ea"/>
                  <a:ea typeface="+mj-ea"/>
                  <a:sym typeface="Chalkduster"/>
                </a:rPr>
                <a:t>分钟</a:t>
              </a:r>
              <a:endParaRPr lang="zh-CN" altLang="en-US" dirty="0">
                <a:solidFill>
                  <a:srgbClr val="FFC000"/>
                </a:solidFill>
                <a:latin typeface="+mj-ea"/>
                <a:ea typeface="+mj-ea"/>
                <a:sym typeface="Chalkduster"/>
              </a:endParaRPr>
            </a:p>
            <a:p>
              <a:pPr defTabSz="45656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zh-CN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3</a:t>
              </a:r>
              <a:r>
                <a:rPr lang="en-US" altLang="zh-CN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.</a:t>
              </a:r>
              <a:r>
                <a:rPr lang="zh-CN" altLang="en-US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要求图像声音清晰，片头显示课程名称、微课标题，主要环节有字幕提示</a:t>
              </a:r>
              <a:endParaRPr lang="zh-CN" altLang="en-US" dirty="0">
                <a:solidFill>
                  <a:srgbClr val="FFFFFF"/>
                </a:solidFill>
                <a:latin typeface="+mj-ea"/>
                <a:ea typeface="+mj-ea"/>
                <a:sym typeface="Chalkduster"/>
              </a:endParaRPr>
            </a:p>
          </p:txBody>
        </p:sp>
        <p:sp>
          <p:nvSpPr>
            <p:cNvPr id="32" name="TextBox 30"/>
            <p:cNvSpPr txBox="1"/>
            <p:nvPr/>
          </p:nvSpPr>
          <p:spPr>
            <a:xfrm>
              <a:off x="1129012" y="3352862"/>
              <a:ext cx="2455781" cy="413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100" b="1" dirty="0" smtClean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视频</a:t>
              </a:r>
              <a:endParaRPr lang="zh-CN" altLang="en-US" sz="21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2059329" y="2551571"/>
              <a:ext cx="621865" cy="5921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000" spc="300" dirty="0">
                  <a:solidFill>
                    <a:srgbClr val="2ABDC7"/>
                  </a:solidFill>
                  <a:latin typeface="Agency FB" panose="020B0503020202020204" pitchFamily="34" charset="0"/>
                  <a:ea typeface="微软雅黑" panose="020B0503020204020204" pitchFamily="2" charset="-122"/>
                </a:rPr>
                <a:t>01</a:t>
              </a:r>
              <a:endParaRPr lang="zh-CN" altLang="en-US" sz="3000" spc="300" dirty="0">
                <a:solidFill>
                  <a:srgbClr val="2ABDC7"/>
                </a:solidFill>
                <a:latin typeface="Agency FB" panose="020B0503020202020204" pitchFamily="34" charset="0"/>
                <a:ea typeface="微软雅黑" panose="020B0503020204020204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71520" y="1266190"/>
            <a:ext cx="2564130" cy="3360420"/>
            <a:chOff x="5152" y="1994"/>
            <a:chExt cx="4038" cy="5292"/>
          </a:xfrm>
        </p:grpSpPr>
        <p:grpSp>
          <p:nvGrpSpPr>
            <p:cNvPr id="39" name="组合 97"/>
            <p:cNvGrpSpPr/>
            <p:nvPr/>
          </p:nvGrpSpPr>
          <p:grpSpPr>
            <a:xfrm>
              <a:off x="5152" y="1994"/>
              <a:ext cx="4038" cy="5293"/>
              <a:chOff x="1070784" y="2186627"/>
              <a:chExt cx="2523949" cy="4310537"/>
            </a:xfrm>
            <a:solidFill>
              <a:srgbClr val="ED4E8C"/>
            </a:solidFill>
          </p:grpSpPr>
          <p:sp>
            <p:nvSpPr>
              <p:cNvPr id="40" name="任意多边形 98"/>
              <p:cNvSpPr/>
              <p:nvPr/>
            </p:nvSpPr>
            <p:spPr>
              <a:xfrm>
                <a:off x="1070784" y="2186627"/>
                <a:ext cx="2523949" cy="4310537"/>
              </a:xfrm>
              <a:custGeom>
                <a:avLst/>
                <a:gdLst>
                  <a:gd name="connsiteX0" fmla="*/ 113408 w 2523949"/>
                  <a:gd name="connsiteY0" fmla="*/ 1709102 h 4310537"/>
                  <a:gd name="connsiteX1" fmla="*/ 113408 w 2523949"/>
                  <a:gd name="connsiteY1" fmla="*/ 1934122 h 4310537"/>
                  <a:gd name="connsiteX2" fmla="*/ 113408 w 2523949"/>
                  <a:gd name="connsiteY2" fmla="*/ 1949425 h 4310537"/>
                  <a:gd name="connsiteX3" fmla="*/ 113408 w 2523949"/>
                  <a:gd name="connsiteY3" fmla="*/ 1956221 h 4310537"/>
                  <a:gd name="connsiteX4" fmla="*/ 113408 w 2523949"/>
                  <a:gd name="connsiteY4" fmla="*/ 2124622 h 4310537"/>
                  <a:gd name="connsiteX5" fmla="*/ 113408 w 2523949"/>
                  <a:gd name="connsiteY5" fmla="*/ 2139925 h 4310537"/>
                  <a:gd name="connsiteX6" fmla="*/ 113408 w 2523949"/>
                  <a:gd name="connsiteY6" fmla="*/ 2146721 h 4310537"/>
                  <a:gd name="connsiteX7" fmla="*/ 113408 w 2523949"/>
                  <a:gd name="connsiteY7" fmla="*/ 2989710 h 4310537"/>
                  <a:gd name="connsiteX8" fmla="*/ 113408 w 2523949"/>
                  <a:gd name="connsiteY8" fmla="*/ 2996506 h 4310537"/>
                  <a:gd name="connsiteX9" fmla="*/ 113408 w 2523949"/>
                  <a:gd name="connsiteY9" fmla="*/ 3011809 h 4310537"/>
                  <a:gd name="connsiteX10" fmla="*/ 113408 w 2523949"/>
                  <a:gd name="connsiteY10" fmla="*/ 3180210 h 4310537"/>
                  <a:gd name="connsiteX11" fmla="*/ 113408 w 2523949"/>
                  <a:gd name="connsiteY11" fmla="*/ 3187006 h 4310537"/>
                  <a:gd name="connsiteX12" fmla="*/ 113408 w 2523949"/>
                  <a:gd name="connsiteY12" fmla="*/ 3202309 h 4310537"/>
                  <a:gd name="connsiteX13" fmla="*/ 113408 w 2523949"/>
                  <a:gd name="connsiteY13" fmla="*/ 3402691 h 4310537"/>
                  <a:gd name="connsiteX14" fmla="*/ 113407 w 2523949"/>
                  <a:gd name="connsiteY14" fmla="*/ 3402691 h 4310537"/>
                  <a:gd name="connsiteX15" fmla="*/ 113407 w 2523949"/>
                  <a:gd name="connsiteY15" fmla="*/ 3415286 h 4310537"/>
                  <a:gd name="connsiteX16" fmla="*/ 230338 w 2523949"/>
                  <a:gd name="connsiteY16" fmla="*/ 3618864 h 4310537"/>
                  <a:gd name="connsiteX17" fmla="*/ 1145042 w 2523949"/>
                  <a:gd name="connsiteY17" fmla="*/ 4146658 h 4310537"/>
                  <a:gd name="connsiteX18" fmla="*/ 1378905 w 2523949"/>
                  <a:gd name="connsiteY18" fmla="*/ 4146658 h 4310537"/>
                  <a:gd name="connsiteX19" fmla="*/ 2293609 w 2523949"/>
                  <a:gd name="connsiteY19" fmla="*/ 3618864 h 4310537"/>
                  <a:gd name="connsiteX20" fmla="*/ 2410541 w 2523949"/>
                  <a:gd name="connsiteY20" fmla="*/ 3415286 h 4310537"/>
                  <a:gd name="connsiteX21" fmla="*/ 2410541 w 2523949"/>
                  <a:gd name="connsiteY21" fmla="*/ 3306564 h 4310537"/>
                  <a:gd name="connsiteX22" fmla="*/ 2410541 w 2523949"/>
                  <a:gd name="connsiteY22" fmla="*/ 3224786 h 4310537"/>
                  <a:gd name="connsiteX23" fmla="*/ 2410541 w 2523949"/>
                  <a:gd name="connsiteY23" fmla="*/ 3223087 h 4310537"/>
                  <a:gd name="connsiteX24" fmla="*/ 2410541 w 2523949"/>
                  <a:gd name="connsiteY24" fmla="*/ 3211196 h 4310537"/>
                  <a:gd name="connsiteX25" fmla="*/ 2410541 w 2523949"/>
                  <a:gd name="connsiteY25" fmla="*/ 3202938 h 4310537"/>
                  <a:gd name="connsiteX26" fmla="*/ 2410541 w 2523949"/>
                  <a:gd name="connsiteY26" fmla="*/ 3178919 h 4310537"/>
                  <a:gd name="connsiteX27" fmla="*/ 2410541 w 2523949"/>
                  <a:gd name="connsiteY27" fmla="*/ 3116064 h 4310537"/>
                  <a:gd name="connsiteX28" fmla="*/ 2410541 w 2523949"/>
                  <a:gd name="connsiteY28" fmla="*/ 3048349 h 4310537"/>
                  <a:gd name="connsiteX29" fmla="*/ 2410541 w 2523949"/>
                  <a:gd name="connsiteY29" fmla="*/ 3012438 h 4310537"/>
                  <a:gd name="connsiteX30" fmla="*/ 2410541 w 2523949"/>
                  <a:gd name="connsiteY30" fmla="*/ 2948758 h 4310537"/>
                  <a:gd name="connsiteX31" fmla="*/ 2410541 w 2523949"/>
                  <a:gd name="connsiteY31" fmla="*/ 2884161 h 4310537"/>
                  <a:gd name="connsiteX32" fmla="*/ 2410542 w 2523949"/>
                  <a:gd name="connsiteY32" fmla="*/ 2884161 h 4310537"/>
                  <a:gd name="connsiteX33" fmla="*/ 2410542 w 2523949"/>
                  <a:gd name="connsiteY33" fmla="*/ 2879860 h 4310537"/>
                  <a:gd name="connsiteX34" fmla="*/ 2410542 w 2523949"/>
                  <a:gd name="connsiteY34" fmla="*/ 2859294 h 4310537"/>
                  <a:gd name="connsiteX35" fmla="*/ 2410542 w 2523949"/>
                  <a:gd name="connsiteY35" fmla="*/ 2857762 h 4310537"/>
                  <a:gd name="connsiteX36" fmla="*/ 2410542 w 2523949"/>
                  <a:gd name="connsiteY36" fmla="*/ 2837195 h 4310537"/>
                  <a:gd name="connsiteX37" fmla="*/ 2410542 w 2523949"/>
                  <a:gd name="connsiteY37" fmla="*/ 2823937 h 4310537"/>
                  <a:gd name="connsiteX38" fmla="*/ 2410542 w 2523949"/>
                  <a:gd name="connsiteY38" fmla="*/ 2801838 h 4310537"/>
                  <a:gd name="connsiteX39" fmla="*/ 2410542 w 2523949"/>
                  <a:gd name="connsiteY39" fmla="*/ 2756982 h 4310537"/>
                  <a:gd name="connsiteX40" fmla="*/ 2410542 w 2523949"/>
                  <a:gd name="connsiteY40" fmla="*/ 2754097 h 4310537"/>
                  <a:gd name="connsiteX41" fmla="*/ 2410542 w 2523949"/>
                  <a:gd name="connsiteY41" fmla="*/ 2734884 h 4310537"/>
                  <a:gd name="connsiteX42" fmla="*/ 2410542 w 2523949"/>
                  <a:gd name="connsiteY42" fmla="*/ 2731998 h 4310537"/>
                  <a:gd name="connsiteX43" fmla="*/ 2410542 w 2523949"/>
                  <a:gd name="connsiteY43" fmla="*/ 2668794 h 4310537"/>
                  <a:gd name="connsiteX44" fmla="*/ 2410542 w 2523949"/>
                  <a:gd name="connsiteY44" fmla="*/ 2646695 h 4310537"/>
                  <a:gd name="connsiteX45" fmla="*/ 2410542 w 2523949"/>
                  <a:gd name="connsiteY45" fmla="*/ 2636115 h 4310537"/>
                  <a:gd name="connsiteX46" fmla="*/ 2410542 w 2523949"/>
                  <a:gd name="connsiteY46" fmla="*/ 2614017 h 4310537"/>
                  <a:gd name="connsiteX47" fmla="*/ 2410542 w 2523949"/>
                  <a:gd name="connsiteY47" fmla="*/ 2566482 h 4310537"/>
                  <a:gd name="connsiteX48" fmla="*/ 2410542 w 2523949"/>
                  <a:gd name="connsiteY48" fmla="*/ 2544384 h 4310537"/>
                  <a:gd name="connsiteX49" fmla="*/ 2410542 w 2523949"/>
                  <a:gd name="connsiteY49" fmla="*/ 2495147 h 4310537"/>
                  <a:gd name="connsiteX50" fmla="*/ 2410542 w 2523949"/>
                  <a:gd name="connsiteY50" fmla="*/ 2473049 h 4310537"/>
                  <a:gd name="connsiteX51" fmla="*/ 2410542 w 2523949"/>
                  <a:gd name="connsiteY51" fmla="*/ 2445615 h 4310537"/>
                  <a:gd name="connsiteX52" fmla="*/ 2410542 w 2523949"/>
                  <a:gd name="connsiteY52" fmla="*/ 2423517 h 4310537"/>
                  <a:gd name="connsiteX53" fmla="*/ 2410542 w 2523949"/>
                  <a:gd name="connsiteY53" fmla="*/ 2332532 h 4310537"/>
                  <a:gd name="connsiteX54" fmla="*/ 2410542 w 2523949"/>
                  <a:gd name="connsiteY54" fmla="*/ 2310433 h 4310537"/>
                  <a:gd name="connsiteX55" fmla="*/ 2410542 w 2523949"/>
                  <a:gd name="connsiteY55" fmla="*/ 2304647 h 4310537"/>
                  <a:gd name="connsiteX56" fmla="*/ 2410542 w 2523949"/>
                  <a:gd name="connsiteY56" fmla="*/ 2282549 h 4310537"/>
                  <a:gd name="connsiteX57" fmla="*/ 2410542 w 2523949"/>
                  <a:gd name="connsiteY57" fmla="*/ 2146721 h 4310537"/>
                  <a:gd name="connsiteX58" fmla="*/ 2410542 w 2523949"/>
                  <a:gd name="connsiteY58" fmla="*/ 2142032 h 4310537"/>
                  <a:gd name="connsiteX59" fmla="*/ 2410542 w 2523949"/>
                  <a:gd name="connsiteY59" fmla="*/ 2139925 h 4310537"/>
                  <a:gd name="connsiteX60" fmla="*/ 2410542 w 2523949"/>
                  <a:gd name="connsiteY60" fmla="*/ 2137864 h 4310537"/>
                  <a:gd name="connsiteX61" fmla="*/ 2410542 w 2523949"/>
                  <a:gd name="connsiteY61" fmla="*/ 2124622 h 4310537"/>
                  <a:gd name="connsiteX62" fmla="*/ 2410542 w 2523949"/>
                  <a:gd name="connsiteY62" fmla="*/ 2123432 h 4310537"/>
                  <a:gd name="connsiteX63" fmla="*/ 2410542 w 2523949"/>
                  <a:gd name="connsiteY63" fmla="*/ 2119933 h 4310537"/>
                  <a:gd name="connsiteX64" fmla="*/ 2410542 w 2523949"/>
                  <a:gd name="connsiteY64" fmla="*/ 2097049 h 4310537"/>
                  <a:gd name="connsiteX65" fmla="*/ 2410542 w 2523949"/>
                  <a:gd name="connsiteY65" fmla="*/ 1981658 h 4310537"/>
                  <a:gd name="connsiteX66" fmla="*/ 2410542 w 2523949"/>
                  <a:gd name="connsiteY66" fmla="*/ 1956221 h 4310537"/>
                  <a:gd name="connsiteX67" fmla="*/ 2410542 w 2523949"/>
                  <a:gd name="connsiteY67" fmla="*/ 1949425 h 4310537"/>
                  <a:gd name="connsiteX68" fmla="*/ 2410542 w 2523949"/>
                  <a:gd name="connsiteY68" fmla="*/ 1947364 h 4310537"/>
                  <a:gd name="connsiteX69" fmla="*/ 2410542 w 2523949"/>
                  <a:gd name="connsiteY69" fmla="*/ 1934122 h 4310537"/>
                  <a:gd name="connsiteX70" fmla="*/ 2410542 w 2523949"/>
                  <a:gd name="connsiteY70" fmla="*/ 1932932 h 4310537"/>
                  <a:gd name="connsiteX71" fmla="*/ 2410542 w 2523949"/>
                  <a:gd name="connsiteY71" fmla="*/ 1906549 h 4310537"/>
                  <a:gd name="connsiteX72" fmla="*/ 2410542 w 2523949"/>
                  <a:gd name="connsiteY72" fmla="*/ 1882214 h 4310537"/>
                  <a:gd name="connsiteX73" fmla="*/ 2410542 w 2523949"/>
                  <a:gd name="connsiteY73" fmla="*/ 1861030 h 4310537"/>
                  <a:gd name="connsiteX74" fmla="*/ 2410542 w 2523949"/>
                  <a:gd name="connsiteY74" fmla="*/ 1791158 h 4310537"/>
                  <a:gd name="connsiteX75" fmla="*/ 2410542 w 2523949"/>
                  <a:gd name="connsiteY75" fmla="*/ 1747978 h 4310537"/>
                  <a:gd name="connsiteX76" fmla="*/ 2410542 w 2523949"/>
                  <a:gd name="connsiteY76" fmla="*/ 1709102 h 4310537"/>
                  <a:gd name="connsiteX77" fmla="*/ 1261975 w 2523949"/>
                  <a:gd name="connsiteY77" fmla="*/ 135606 h 4310537"/>
                  <a:gd name="connsiteX78" fmla="*/ 1145043 w 2523949"/>
                  <a:gd name="connsiteY78" fmla="*/ 162467 h 4310537"/>
                  <a:gd name="connsiteX79" fmla="*/ 230339 w 2523949"/>
                  <a:gd name="connsiteY79" fmla="*/ 690261 h 4310537"/>
                  <a:gd name="connsiteX80" fmla="*/ 113408 w 2523949"/>
                  <a:gd name="connsiteY80" fmla="*/ 893838 h 4310537"/>
                  <a:gd name="connsiteX81" fmla="*/ 113408 w 2523949"/>
                  <a:gd name="connsiteY81" fmla="*/ 1082390 h 4310537"/>
                  <a:gd name="connsiteX82" fmla="*/ 2410542 w 2523949"/>
                  <a:gd name="connsiteY82" fmla="*/ 1082390 h 4310537"/>
                  <a:gd name="connsiteX83" fmla="*/ 2410542 w 2523949"/>
                  <a:gd name="connsiteY83" fmla="*/ 893838 h 4310537"/>
                  <a:gd name="connsiteX84" fmla="*/ 2293610 w 2523949"/>
                  <a:gd name="connsiteY84" fmla="*/ 690261 h 4310537"/>
                  <a:gd name="connsiteX85" fmla="*/ 1378906 w 2523949"/>
                  <a:gd name="connsiteY85" fmla="*/ 162467 h 4310537"/>
                  <a:gd name="connsiteX86" fmla="*/ 1261975 w 2523949"/>
                  <a:gd name="connsiteY86" fmla="*/ 135606 h 4310537"/>
                  <a:gd name="connsiteX87" fmla="*/ 1261975 w 2523949"/>
                  <a:gd name="connsiteY87" fmla="*/ 0 h 4310537"/>
                  <a:gd name="connsiteX88" fmla="*/ 1390452 w 2523949"/>
                  <a:gd name="connsiteY88" fmla="*/ 29513 h 4310537"/>
                  <a:gd name="connsiteX89" fmla="*/ 2395472 w 2523949"/>
                  <a:gd name="connsiteY89" fmla="*/ 609420 h 4310537"/>
                  <a:gd name="connsiteX90" fmla="*/ 2523949 w 2523949"/>
                  <a:gd name="connsiteY90" fmla="*/ 833098 h 4310537"/>
                  <a:gd name="connsiteX91" fmla="*/ 2523949 w 2523949"/>
                  <a:gd name="connsiteY91" fmla="*/ 1974790 h 4310537"/>
                  <a:gd name="connsiteX92" fmla="*/ 2523949 w 2523949"/>
                  <a:gd name="connsiteY92" fmla="*/ 1976098 h 4310537"/>
                  <a:gd name="connsiteX93" fmla="*/ 2523949 w 2523949"/>
                  <a:gd name="connsiteY93" fmla="*/ 1990647 h 4310537"/>
                  <a:gd name="connsiteX94" fmla="*/ 2523949 w 2523949"/>
                  <a:gd name="connsiteY94" fmla="*/ 1992912 h 4310537"/>
                  <a:gd name="connsiteX95" fmla="*/ 2523949 w 2523949"/>
                  <a:gd name="connsiteY95" fmla="*/ 2000379 h 4310537"/>
                  <a:gd name="connsiteX96" fmla="*/ 2523949 w 2523949"/>
                  <a:gd name="connsiteY96" fmla="*/ 2180255 h 4310537"/>
                  <a:gd name="connsiteX97" fmla="*/ 2523949 w 2523949"/>
                  <a:gd name="connsiteY97" fmla="*/ 2204536 h 4310537"/>
                  <a:gd name="connsiteX98" fmla="*/ 2523949 w 2523949"/>
                  <a:gd name="connsiteY98" fmla="*/ 2358928 h 4310537"/>
                  <a:gd name="connsiteX99" fmla="*/ 2523949 w 2523949"/>
                  <a:gd name="connsiteY99" fmla="*/ 2383208 h 4310537"/>
                  <a:gd name="connsiteX100" fmla="*/ 2523949 w 2523949"/>
                  <a:gd name="connsiteY100" fmla="*/ 2513815 h 4310537"/>
                  <a:gd name="connsiteX101" fmla="*/ 2523949 w 2523949"/>
                  <a:gd name="connsiteY101" fmla="*/ 2538095 h 4310537"/>
                  <a:gd name="connsiteX102" fmla="*/ 2523949 w 2523949"/>
                  <a:gd name="connsiteY102" fmla="*/ 2646616 h 4310537"/>
                  <a:gd name="connsiteX103" fmla="*/ 2523949 w 2523949"/>
                  <a:gd name="connsiteY103" fmla="*/ 2670896 h 4310537"/>
                  <a:gd name="connsiteX104" fmla="*/ 2523949 w 2523949"/>
                  <a:gd name="connsiteY104" fmla="*/ 2759029 h 4310537"/>
                  <a:gd name="connsiteX105" fmla="*/ 2523949 w 2523949"/>
                  <a:gd name="connsiteY105" fmla="*/ 2783310 h 4310537"/>
                  <a:gd name="connsiteX106" fmla="*/ 2523949 w 2523949"/>
                  <a:gd name="connsiteY106" fmla="*/ 2852754 h 4310537"/>
                  <a:gd name="connsiteX107" fmla="*/ 2523949 w 2523949"/>
                  <a:gd name="connsiteY107" fmla="*/ 2877035 h 4310537"/>
                  <a:gd name="connsiteX108" fmla="*/ 2523949 w 2523949"/>
                  <a:gd name="connsiteY108" fmla="*/ 2929490 h 4310537"/>
                  <a:gd name="connsiteX109" fmla="*/ 2523949 w 2523949"/>
                  <a:gd name="connsiteY109" fmla="*/ 2953771 h 4310537"/>
                  <a:gd name="connsiteX110" fmla="*/ 2523949 w 2523949"/>
                  <a:gd name="connsiteY110" fmla="*/ 2990936 h 4310537"/>
                  <a:gd name="connsiteX111" fmla="*/ 2523949 w 2523949"/>
                  <a:gd name="connsiteY111" fmla="*/ 3015216 h 4310537"/>
                  <a:gd name="connsiteX112" fmla="*/ 2523949 w 2523949"/>
                  <a:gd name="connsiteY112" fmla="*/ 3074750 h 4310537"/>
                  <a:gd name="connsiteX113" fmla="*/ 2523949 w 2523949"/>
                  <a:gd name="connsiteY113" fmla="*/ 3099031 h 4310537"/>
                  <a:gd name="connsiteX114" fmla="*/ 2523949 w 2523949"/>
                  <a:gd name="connsiteY114" fmla="*/ 3117790 h 4310537"/>
                  <a:gd name="connsiteX115" fmla="*/ 2523949 w 2523949"/>
                  <a:gd name="connsiteY115" fmla="*/ 3135912 h 4310537"/>
                  <a:gd name="connsiteX116" fmla="*/ 2523949 w 2523949"/>
                  <a:gd name="connsiteY116" fmla="*/ 3142071 h 4310537"/>
                  <a:gd name="connsiteX117" fmla="*/ 2523949 w 2523949"/>
                  <a:gd name="connsiteY117" fmla="*/ 3143379 h 4310537"/>
                  <a:gd name="connsiteX118" fmla="*/ 2523949 w 2523949"/>
                  <a:gd name="connsiteY118" fmla="*/ 3157927 h 4310537"/>
                  <a:gd name="connsiteX119" fmla="*/ 2523949 w 2523949"/>
                  <a:gd name="connsiteY119" fmla="*/ 3160193 h 4310537"/>
                  <a:gd name="connsiteX120" fmla="*/ 2523949 w 2523949"/>
                  <a:gd name="connsiteY120" fmla="*/ 3347536 h 4310537"/>
                  <a:gd name="connsiteX121" fmla="*/ 2523949 w 2523949"/>
                  <a:gd name="connsiteY121" fmla="*/ 3402691 h 4310537"/>
                  <a:gd name="connsiteX122" fmla="*/ 2523948 w 2523949"/>
                  <a:gd name="connsiteY122" fmla="*/ 3402691 h 4310537"/>
                  <a:gd name="connsiteX123" fmla="*/ 2523948 w 2523949"/>
                  <a:gd name="connsiteY123" fmla="*/ 3411812 h 4310537"/>
                  <a:gd name="connsiteX124" fmla="*/ 2523948 w 2523949"/>
                  <a:gd name="connsiteY124" fmla="*/ 3475886 h 4310537"/>
                  <a:gd name="connsiteX125" fmla="*/ 2395471 w 2523949"/>
                  <a:gd name="connsiteY125" fmla="*/ 3699565 h 4310537"/>
                  <a:gd name="connsiteX126" fmla="*/ 1390451 w 2523949"/>
                  <a:gd name="connsiteY126" fmla="*/ 4279472 h 4310537"/>
                  <a:gd name="connsiteX127" fmla="*/ 1133497 w 2523949"/>
                  <a:gd name="connsiteY127" fmla="*/ 4279472 h 4310537"/>
                  <a:gd name="connsiteX128" fmla="*/ 128477 w 2523949"/>
                  <a:gd name="connsiteY128" fmla="*/ 3699565 h 4310537"/>
                  <a:gd name="connsiteX129" fmla="*/ 0 w 2523949"/>
                  <a:gd name="connsiteY129" fmla="*/ 3475886 h 4310537"/>
                  <a:gd name="connsiteX130" fmla="*/ 0 w 2523949"/>
                  <a:gd name="connsiteY130" fmla="*/ 2884161 h 4310537"/>
                  <a:gd name="connsiteX131" fmla="*/ 1 w 2523949"/>
                  <a:gd name="connsiteY131" fmla="*/ 2884161 h 4310537"/>
                  <a:gd name="connsiteX132" fmla="*/ 1 w 2523949"/>
                  <a:gd name="connsiteY132" fmla="*/ 2000379 h 4310537"/>
                  <a:gd name="connsiteX133" fmla="*/ 1 w 2523949"/>
                  <a:gd name="connsiteY133" fmla="*/ 1992912 h 4310537"/>
                  <a:gd name="connsiteX134" fmla="*/ 1 w 2523949"/>
                  <a:gd name="connsiteY134" fmla="*/ 1976098 h 4310537"/>
                  <a:gd name="connsiteX135" fmla="*/ 1 w 2523949"/>
                  <a:gd name="connsiteY135" fmla="*/ 833098 h 4310537"/>
                  <a:gd name="connsiteX136" fmla="*/ 128478 w 2523949"/>
                  <a:gd name="connsiteY136" fmla="*/ 609420 h 4310537"/>
                  <a:gd name="connsiteX137" fmla="*/ 1133498 w 2523949"/>
                  <a:gd name="connsiteY137" fmla="*/ 29513 h 4310537"/>
                  <a:gd name="connsiteX138" fmla="*/ 1261975 w 2523949"/>
                  <a:gd name="connsiteY138" fmla="*/ 0 h 431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2523949" h="4310537">
                    <a:moveTo>
                      <a:pt x="113408" y="1709102"/>
                    </a:moveTo>
                    <a:lnTo>
                      <a:pt x="113408" y="1934122"/>
                    </a:lnTo>
                    <a:lnTo>
                      <a:pt x="113408" y="1949425"/>
                    </a:lnTo>
                    <a:lnTo>
                      <a:pt x="113408" y="1956221"/>
                    </a:lnTo>
                    <a:lnTo>
                      <a:pt x="113408" y="2124622"/>
                    </a:lnTo>
                    <a:lnTo>
                      <a:pt x="113408" y="2139925"/>
                    </a:lnTo>
                    <a:lnTo>
                      <a:pt x="113408" y="2146721"/>
                    </a:lnTo>
                    <a:lnTo>
                      <a:pt x="113408" y="2989710"/>
                    </a:lnTo>
                    <a:lnTo>
                      <a:pt x="113408" y="2996506"/>
                    </a:lnTo>
                    <a:lnTo>
                      <a:pt x="113408" y="3011809"/>
                    </a:lnTo>
                    <a:lnTo>
                      <a:pt x="113408" y="3180210"/>
                    </a:lnTo>
                    <a:lnTo>
                      <a:pt x="113408" y="3187006"/>
                    </a:lnTo>
                    <a:lnTo>
                      <a:pt x="113408" y="3202309"/>
                    </a:lnTo>
                    <a:lnTo>
                      <a:pt x="113408" y="3402691"/>
                    </a:lnTo>
                    <a:lnTo>
                      <a:pt x="113407" y="3402691"/>
                    </a:lnTo>
                    <a:lnTo>
                      <a:pt x="113407" y="3415286"/>
                    </a:lnTo>
                    <a:cubicBezTo>
                      <a:pt x="113407" y="3490685"/>
                      <a:pt x="166215" y="3581164"/>
                      <a:pt x="230338" y="3618864"/>
                    </a:cubicBezTo>
                    <a:cubicBezTo>
                      <a:pt x="230338" y="3618864"/>
                      <a:pt x="230338" y="3618864"/>
                      <a:pt x="1145042" y="4146658"/>
                    </a:cubicBezTo>
                    <a:cubicBezTo>
                      <a:pt x="1209166" y="4184357"/>
                      <a:pt x="1314782" y="4184357"/>
                      <a:pt x="1378905" y="4146658"/>
                    </a:cubicBezTo>
                    <a:cubicBezTo>
                      <a:pt x="1378905" y="4146658"/>
                      <a:pt x="1378905" y="4146658"/>
                      <a:pt x="2293609" y="3618864"/>
                    </a:cubicBezTo>
                    <a:cubicBezTo>
                      <a:pt x="2357733" y="3581164"/>
                      <a:pt x="2410541" y="3490685"/>
                      <a:pt x="2410541" y="3415286"/>
                    </a:cubicBezTo>
                    <a:cubicBezTo>
                      <a:pt x="2410541" y="3415286"/>
                      <a:pt x="2410541" y="3415286"/>
                      <a:pt x="2410541" y="3306564"/>
                    </a:cubicBezTo>
                    <a:lnTo>
                      <a:pt x="2410541" y="3224786"/>
                    </a:lnTo>
                    <a:lnTo>
                      <a:pt x="2410541" y="3223087"/>
                    </a:lnTo>
                    <a:lnTo>
                      <a:pt x="2410541" y="3211196"/>
                    </a:lnTo>
                    <a:lnTo>
                      <a:pt x="2410541" y="3202938"/>
                    </a:lnTo>
                    <a:lnTo>
                      <a:pt x="2410541" y="3178919"/>
                    </a:lnTo>
                    <a:lnTo>
                      <a:pt x="2410541" y="3116064"/>
                    </a:lnTo>
                    <a:lnTo>
                      <a:pt x="2410541" y="3048349"/>
                    </a:lnTo>
                    <a:lnTo>
                      <a:pt x="2410541" y="3012438"/>
                    </a:lnTo>
                    <a:lnTo>
                      <a:pt x="2410541" y="2948758"/>
                    </a:lnTo>
                    <a:lnTo>
                      <a:pt x="2410541" y="2884161"/>
                    </a:lnTo>
                    <a:lnTo>
                      <a:pt x="2410542" y="2884161"/>
                    </a:lnTo>
                    <a:lnTo>
                      <a:pt x="2410542" y="2879860"/>
                    </a:lnTo>
                    <a:lnTo>
                      <a:pt x="2410542" y="2859294"/>
                    </a:lnTo>
                    <a:lnTo>
                      <a:pt x="2410542" y="2857762"/>
                    </a:lnTo>
                    <a:lnTo>
                      <a:pt x="2410542" y="2837195"/>
                    </a:lnTo>
                    <a:lnTo>
                      <a:pt x="2410542" y="2823937"/>
                    </a:lnTo>
                    <a:lnTo>
                      <a:pt x="2410542" y="2801838"/>
                    </a:lnTo>
                    <a:lnTo>
                      <a:pt x="2410542" y="2756982"/>
                    </a:lnTo>
                    <a:lnTo>
                      <a:pt x="2410542" y="2754097"/>
                    </a:lnTo>
                    <a:lnTo>
                      <a:pt x="2410542" y="2734884"/>
                    </a:lnTo>
                    <a:lnTo>
                      <a:pt x="2410542" y="2731998"/>
                    </a:lnTo>
                    <a:lnTo>
                      <a:pt x="2410542" y="2668794"/>
                    </a:lnTo>
                    <a:lnTo>
                      <a:pt x="2410542" y="2646695"/>
                    </a:lnTo>
                    <a:lnTo>
                      <a:pt x="2410542" y="2636115"/>
                    </a:lnTo>
                    <a:lnTo>
                      <a:pt x="2410542" y="2614017"/>
                    </a:lnTo>
                    <a:lnTo>
                      <a:pt x="2410542" y="2566482"/>
                    </a:lnTo>
                    <a:lnTo>
                      <a:pt x="2410542" y="2544384"/>
                    </a:lnTo>
                    <a:lnTo>
                      <a:pt x="2410542" y="2495147"/>
                    </a:lnTo>
                    <a:lnTo>
                      <a:pt x="2410542" y="2473049"/>
                    </a:lnTo>
                    <a:lnTo>
                      <a:pt x="2410542" y="2445615"/>
                    </a:lnTo>
                    <a:lnTo>
                      <a:pt x="2410542" y="2423517"/>
                    </a:lnTo>
                    <a:lnTo>
                      <a:pt x="2410542" y="2332532"/>
                    </a:lnTo>
                    <a:lnTo>
                      <a:pt x="2410542" y="2310433"/>
                    </a:lnTo>
                    <a:lnTo>
                      <a:pt x="2410542" y="2304647"/>
                    </a:lnTo>
                    <a:lnTo>
                      <a:pt x="2410542" y="2282549"/>
                    </a:lnTo>
                    <a:lnTo>
                      <a:pt x="2410542" y="2146721"/>
                    </a:lnTo>
                    <a:lnTo>
                      <a:pt x="2410542" y="2142032"/>
                    </a:lnTo>
                    <a:lnTo>
                      <a:pt x="2410542" y="2139925"/>
                    </a:lnTo>
                    <a:lnTo>
                      <a:pt x="2410542" y="2137864"/>
                    </a:lnTo>
                    <a:lnTo>
                      <a:pt x="2410542" y="2124622"/>
                    </a:lnTo>
                    <a:lnTo>
                      <a:pt x="2410542" y="2123432"/>
                    </a:lnTo>
                    <a:lnTo>
                      <a:pt x="2410542" y="2119933"/>
                    </a:lnTo>
                    <a:lnTo>
                      <a:pt x="2410542" y="2097049"/>
                    </a:lnTo>
                    <a:cubicBezTo>
                      <a:pt x="2410542" y="2073661"/>
                      <a:pt x="2410542" y="2037517"/>
                      <a:pt x="2410542" y="1981658"/>
                    </a:cubicBezTo>
                    <a:lnTo>
                      <a:pt x="2410542" y="1956221"/>
                    </a:lnTo>
                    <a:lnTo>
                      <a:pt x="2410542" y="1949425"/>
                    </a:lnTo>
                    <a:lnTo>
                      <a:pt x="2410542" y="1947364"/>
                    </a:lnTo>
                    <a:lnTo>
                      <a:pt x="2410542" y="1934122"/>
                    </a:lnTo>
                    <a:lnTo>
                      <a:pt x="2410542" y="1932932"/>
                    </a:lnTo>
                    <a:lnTo>
                      <a:pt x="2410542" y="1906549"/>
                    </a:lnTo>
                    <a:lnTo>
                      <a:pt x="2410542" y="1882214"/>
                    </a:lnTo>
                    <a:lnTo>
                      <a:pt x="2410542" y="1861030"/>
                    </a:lnTo>
                    <a:lnTo>
                      <a:pt x="2410542" y="1791158"/>
                    </a:lnTo>
                    <a:lnTo>
                      <a:pt x="2410542" y="1747978"/>
                    </a:lnTo>
                    <a:lnTo>
                      <a:pt x="2410542" y="1709102"/>
                    </a:lnTo>
                    <a:close/>
                    <a:moveTo>
                      <a:pt x="1261975" y="135606"/>
                    </a:moveTo>
                    <a:cubicBezTo>
                      <a:pt x="1219540" y="135606"/>
                      <a:pt x="1177106" y="144559"/>
                      <a:pt x="1145043" y="162467"/>
                    </a:cubicBezTo>
                    <a:cubicBezTo>
                      <a:pt x="1145043" y="162467"/>
                      <a:pt x="1145043" y="162467"/>
                      <a:pt x="230339" y="690261"/>
                    </a:cubicBezTo>
                    <a:cubicBezTo>
                      <a:pt x="166216" y="727960"/>
                      <a:pt x="113408" y="820324"/>
                      <a:pt x="113408" y="893838"/>
                    </a:cubicBezTo>
                    <a:lnTo>
                      <a:pt x="113408" y="1082390"/>
                    </a:lnTo>
                    <a:lnTo>
                      <a:pt x="2410542" y="1082390"/>
                    </a:lnTo>
                    <a:lnTo>
                      <a:pt x="2410542" y="893838"/>
                    </a:lnTo>
                    <a:cubicBezTo>
                      <a:pt x="2410542" y="820324"/>
                      <a:pt x="2357734" y="727960"/>
                      <a:pt x="2293610" y="690261"/>
                    </a:cubicBezTo>
                    <a:cubicBezTo>
                      <a:pt x="2293610" y="690261"/>
                      <a:pt x="2293610" y="690261"/>
                      <a:pt x="1378906" y="162467"/>
                    </a:cubicBezTo>
                    <a:cubicBezTo>
                      <a:pt x="1346844" y="144559"/>
                      <a:pt x="1304410" y="135606"/>
                      <a:pt x="1261975" y="135606"/>
                    </a:cubicBezTo>
                    <a:close/>
                    <a:moveTo>
                      <a:pt x="1261975" y="0"/>
                    </a:moveTo>
                    <a:cubicBezTo>
                      <a:pt x="1308600" y="0"/>
                      <a:pt x="1355224" y="9837"/>
                      <a:pt x="1390452" y="29513"/>
                    </a:cubicBezTo>
                    <a:cubicBezTo>
                      <a:pt x="2395472" y="609420"/>
                      <a:pt x="2395472" y="609420"/>
                      <a:pt x="2395472" y="609420"/>
                    </a:cubicBezTo>
                    <a:cubicBezTo>
                      <a:pt x="2465927" y="650842"/>
                      <a:pt x="2523949" y="752325"/>
                      <a:pt x="2523949" y="833098"/>
                    </a:cubicBezTo>
                    <a:cubicBezTo>
                      <a:pt x="2523949" y="1702959"/>
                      <a:pt x="2523949" y="1920424"/>
                      <a:pt x="2523949" y="1974790"/>
                    </a:cubicBezTo>
                    <a:lnTo>
                      <a:pt x="2523949" y="1976098"/>
                    </a:lnTo>
                    <a:lnTo>
                      <a:pt x="2523949" y="1990647"/>
                    </a:lnTo>
                    <a:lnTo>
                      <a:pt x="2523949" y="1992912"/>
                    </a:lnTo>
                    <a:lnTo>
                      <a:pt x="2523949" y="2000379"/>
                    </a:lnTo>
                    <a:lnTo>
                      <a:pt x="2523949" y="2180255"/>
                    </a:lnTo>
                    <a:lnTo>
                      <a:pt x="2523949" y="2204536"/>
                    </a:lnTo>
                    <a:lnTo>
                      <a:pt x="2523949" y="2358928"/>
                    </a:lnTo>
                    <a:lnTo>
                      <a:pt x="2523949" y="2383208"/>
                    </a:lnTo>
                    <a:lnTo>
                      <a:pt x="2523949" y="2513815"/>
                    </a:lnTo>
                    <a:lnTo>
                      <a:pt x="2523949" y="2538095"/>
                    </a:lnTo>
                    <a:lnTo>
                      <a:pt x="2523949" y="2646616"/>
                    </a:lnTo>
                    <a:lnTo>
                      <a:pt x="2523949" y="2670896"/>
                    </a:lnTo>
                    <a:lnTo>
                      <a:pt x="2523949" y="2759029"/>
                    </a:lnTo>
                    <a:lnTo>
                      <a:pt x="2523949" y="2783310"/>
                    </a:lnTo>
                    <a:lnTo>
                      <a:pt x="2523949" y="2852754"/>
                    </a:lnTo>
                    <a:lnTo>
                      <a:pt x="2523949" y="2877035"/>
                    </a:lnTo>
                    <a:lnTo>
                      <a:pt x="2523949" y="2929490"/>
                    </a:lnTo>
                    <a:lnTo>
                      <a:pt x="2523949" y="2953771"/>
                    </a:lnTo>
                    <a:lnTo>
                      <a:pt x="2523949" y="2990936"/>
                    </a:lnTo>
                    <a:lnTo>
                      <a:pt x="2523949" y="3015216"/>
                    </a:lnTo>
                    <a:lnTo>
                      <a:pt x="2523949" y="3074750"/>
                    </a:lnTo>
                    <a:lnTo>
                      <a:pt x="2523949" y="3099031"/>
                    </a:lnTo>
                    <a:lnTo>
                      <a:pt x="2523949" y="3117790"/>
                    </a:lnTo>
                    <a:cubicBezTo>
                      <a:pt x="2523949" y="3135912"/>
                      <a:pt x="2523949" y="3135912"/>
                      <a:pt x="2523949" y="3135912"/>
                    </a:cubicBezTo>
                    <a:lnTo>
                      <a:pt x="2523949" y="3142071"/>
                    </a:lnTo>
                    <a:lnTo>
                      <a:pt x="2523949" y="3143379"/>
                    </a:lnTo>
                    <a:lnTo>
                      <a:pt x="2523949" y="3157927"/>
                    </a:lnTo>
                    <a:lnTo>
                      <a:pt x="2523949" y="3160193"/>
                    </a:lnTo>
                    <a:lnTo>
                      <a:pt x="2523949" y="3347536"/>
                    </a:lnTo>
                    <a:lnTo>
                      <a:pt x="2523949" y="3402691"/>
                    </a:lnTo>
                    <a:lnTo>
                      <a:pt x="2523948" y="3402691"/>
                    </a:lnTo>
                    <a:lnTo>
                      <a:pt x="2523948" y="3411812"/>
                    </a:lnTo>
                    <a:cubicBezTo>
                      <a:pt x="2523948" y="3475886"/>
                      <a:pt x="2523948" y="3475886"/>
                      <a:pt x="2523948" y="3475886"/>
                    </a:cubicBezTo>
                    <a:cubicBezTo>
                      <a:pt x="2523948" y="3558730"/>
                      <a:pt x="2465926" y="3658142"/>
                      <a:pt x="2395471" y="3699565"/>
                    </a:cubicBezTo>
                    <a:cubicBezTo>
                      <a:pt x="1390451" y="4279472"/>
                      <a:pt x="1390451" y="4279472"/>
                      <a:pt x="1390451" y="4279472"/>
                    </a:cubicBezTo>
                    <a:cubicBezTo>
                      <a:pt x="1319996" y="4320893"/>
                      <a:pt x="1203952" y="4320893"/>
                      <a:pt x="1133497" y="4279472"/>
                    </a:cubicBezTo>
                    <a:cubicBezTo>
                      <a:pt x="128477" y="3699565"/>
                      <a:pt x="128477" y="3699565"/>
                      <a:pt x="128477" y="3699565"/>
                    </a:cubicBezTo>
                    <a:cubicBezTo>
                      <a:pt x="58022" y="3658142"/>
                      <a:pt x="0" y="3558730"/>
                      <a:pt x="0" y="3475886"/>
                    </a:cubicBezTo>
                    <a:lnTo>
                      <a:pt x="0" y="2884161"/>
                    </a:lnTo>
                    <a:lnTo>
                      <a:pt x="1" y="2884161"/>
                    </a:lnTo>
                    <a:lnTo>
                      <a:pt x="1" y="2000379"/>
                    </a:lnTo>
                    <a:lnTo>
                      <a:pt x="1" y="1992912"/>
                    </a:lnTo>
                    <a:lnTo>
                      <a:pt x="1" y="1976098"/>
                    </a:lnTo>
                    <a:lnTo>
                      <a:pt x="1" y="833098"/>
                    </a:lnTo>
                    <a:cubicBezTo>
                      <a:pt x="1" y="752325"/>
                      <a:pt x="58023" y="650842"/>
                      <a:pt x="128478" y="609420"/>
                    </a:cubicBezTo>
                    <a:cubicBezTo>
                      <a:pt x="1133498" y="29513"/>
                      <a:pt x="1133498" y="29513"/>
                      <a:pt x="1133498" y="29513"/>
                    </a:cubicBezTo>
                    <a:cubicBezTo>
                      <a:pt x="1168726" y="9837"/>
                      <a:pt x="1215350" y="0"/>
                      <a:pt x="12619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TextBox 30"/>
              <p:cNvSpPr txBox="1"/>
              <p:nvPr/>
            </p:nvSpPr>
            <p:spPr>
              <a:xfrm>
                <a:off x="1128289" y="3359341"/>
                <a:ext cx="2370187" cy="41370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851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100" b="1" dirty="0" smtClean="0">
                    <a:solidFill>
                      <a:srgbClr val="FFFFFF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演示文稿</a:t>
                </a:r>
                <a:endParaRPr lang="zh-CN" altLang="en-US" sz="21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5393" y="2454"/>
              <a:ext cx="3796" cy="4002"/>
              <a:chOff x="5393" y="2454"/>
              <a:chExt cx="3796" cy="4002"/>
            </a:xfrm>
          </p:grpSpPr>
          <p:sp>
            <p:nvSpPr>
              <p:cNvPr id="44" name="TextBox 20"/>
              <p:cNvSpPr txBox="1"/>
              <p:nvPr/>
            </p:nvSpPr>
            <p:spPr>
              <a:xfrm>
                <a:off x="6855" y="2454"/>
                <a:ext cx="753" cy="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851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000" spc="300" dirty="0" smtClean="0">
                    <a:solidFill>
                      <a:srgbClr val="ED4E8C"/>
                    </a:solidFill>
                    <a:latin typeface="Agency FB" panose="020B0503020202020204" pitchFamily="34" charset="0"/>
                    <a:ea typeface="微软雅黑" panose="020B0503020204020204" pitchFamily="2" charset="-122"/>
                  </a:rPr>
                  <a:t>0</a:t>
                </a:r>
                <a:r>
                  <a:rPr lang="zh-CN" altLang="zh-CN" sz="3000" spc="300" dirty="0">
                    <a:solidFill>
                      <a:srgbClr val="ED4E8C"/>
                    </a:solidFill>
                    <a:latin typeface="Agency FB" panose="020B0503020202020204" pitchFamily="34" charset="0"/>
                    <a:ea typeface="微软雅黑" panose="020B0503020204020204" pitchFamily="2" charset="-122"/>
                  </a:rPr>
                  <a:t>2</a:t>
                </a:r>
                <a:endParaRPr lang="zh-CN" altLang="en-US" sz="3000" spc="300" dirty="0">
                  <a:solidFill>
                    <a:srgbClr val="ED4E8C"/>
                  </a:solidFill>
                  <a:latin typeface="Agency FB" panose="020B0503020202020204" pitchFamily="34" charset="0"/>
                  <a:ea typeface="微软雅黑" panose="020B0503020204020204" pitchFamily="2" charset="-122"/>
                </a:endParaRPr>
              </a:p>
            </p:txBody>
          </p:sp>
          <p:sp>
            <p:nvSpPr>
              <p:cNvPr id="45" name="矩形 55"/>
              <p:cNvSpPr/>
              <p:nvPr/>
            </p:nvSpPr>
            <p:spPr>
              <a:xfrm>
                <a:off x="5393" y="4114"/>
                <a:ext cx="3797" cy="2343"/>
              </a:xfrm>
              <a:prstGeom prst="rect">
                <a:avLst/>
              </a:prstGeom>
            </p:spPr>
            <p:txBody>
              <a:bodyPr wrap="square" lIns="91408" tIns="45704" rIns="91408" bIns="45704">
                <a:spAutoFit/>
              </a:bodyPr>
              <a:lstStyle/>
              <a:p>
                <a:pPr defTabSz="456565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srgbClr val="FFFFFF"/>
                    </a:solidFill>
                    <a:latin typeface="+mj-ea"/>
                    <a:ea typeface="+mj-ea"/>
                    <a:sym typeface="Chalkduster"/>
                  </a:rPr>
                  <a:t>1.</a:t>
                </a:r>
                <a:r>
                  <a:rPr lang="zh-CN" altLang="en-US" dirty="0">
                    <a:solidFill>
                      <a:srgbClr val="FFFFFF"/>
                    </a:solidFill>
                    <a:latin typeface="+mj-ea"/>
                    <a:ea typeface="+mj-ea"/>
                    <a:sym typeface="Chalkduster"/>
                  </a:rPr>
                  <a:t>限定为</a:t>
                </a:r>
                <a:r>
                  <a:rPr lang="en-US" altLang="zh-CN" dirty="0">
                    <a:solidFill>
                      <a:srgbClr val="FFC000"/>
                    </a:solidFill>
                    <a:latin typeface="+mj-ea"/>
                    <a:ea typeface="+mj-ea"/>
                    <a:sym typeface="Chalkduster"/>
                  </a:rPr>
                  <a:t>PPT</a:t>
                </a:r>
                <a:r>
                  <a:rPr lang="zh-CN" altLang="en-US" dirty="0">
                    <a:solidFill>
                      <a:srgbClr val="FFC000"/>
                    </a:solidFill>
                    <a:latin typeface="+mj-ea"/>
                    <a:ea typeface="+mj-ea"/>
                    <a:sym typeface="Chalkduster"/>
                  </a:rPr>
                  <a:t>或</a:t>
                </a:r>
                <a:r>
                  <a:rPr lang="en-US" altLang="zh-CN" dirty="0">
                    <a:solidFill>
                      <a:srgbClr val="FFC000"/>
                    </a:solidFill>
                    <a:latin typeface="+mj-ea"/>
                    <a:ea typeface="+mj-ea"/>
                    <a:sym typeface="Chalkduster"/>
                  </a:rPr>
                  <a:t>PPTX</a:t>
                </a:r>
                <a:r>
                  <a:rPr lang="zh-CN" altLang="en-US" dirty="0">
                    <a:solidFill>
                      <a:srgbClr val="FFC000"/>
                    </a:solidFill>
                    <a:latin typeface="+mj-ea"/>
                    <a:ea typeface="+mj-ea"/>
                    <a:sym typeface="Chalkduster"/>
                  </a:rPr>
                  <a:t>格式</a:t>
                </a:r>
                <a:endParaRPr lang="zh-CN" altLang="en-US" dirty="0">
                  <a:solidFill>
                    <a:srgbClr val="FFC000"/>
                  </a:solidFill>
                  <a:latin typeface="+mj-ea"/>
                  <a:ea typeface="+mj-ea"/>
                  <a:sym typeface="Chalkduster"/>
                </a:endParaRPr>
              </a:p>
              <a:p>
                <a:pPr defTabSz="456565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zh-CN" dirty="0">
                    <a:solidFill>
                      <a:srgbClr val="FFFFFF"/>
                    </a:solidFill>
                    <a:latin typeface="+mj-ea"/>
                    <a:ea typeface="+mj-ea"/>
                    <a:sym typeface="Chalkduster"/>
                  </a:rPr>
                  <a:t>2</a:t>
                </a:r>
                <a:r>
                  <a:rPr lang="en-US" altLang="zh-CN" dirty="0">
                    <a:solidFill>
                      <a:srgbClr val="FFFFFF"/>
                    </a:solidFill>
                    <a:latin typeface="+mj-ea"/>
                    <a:ea typeface="+mj-ea"/>
                    <a:sym typeface="Chalkduster"/>
                  </a:rPr>
                  <a:t>.</a:t>
                </a:r>
                <a:r>
                  <a:rPr lang="zh-CN" altLang="en-US" dirty="0">
                    <a:solidFill>
                      <a:srgbClr val="FFFFFF"/>
                    </a:solidFill>
                    <a:latin typeface="+mj-ea"/>
                    <a:ea typeface="+mj-ea"/>
                    <a:sym typeface="Chalkduster"/>
                  </a:rPr>
                  <a:t>要求围绕教学目标，反映主要教学内容，配以实际教学基于移动终端的课堂互动数据报告及学生参与情况</a:t>
                </a:r>
                <a:endParaRPr lang="zh-CN" altLang="en-US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112510" y="1265555"/>
            <a:ext cx="2531110" cy="3361690"/>
            <a:chOff x="9626" y="1993"/>
            <a:chExt cx="3986" cy="5294"/>
          </a:xfrm>
        </p:grpSpPr>
        <p:grpSp>
          <p:nvGrpSpPr>
            <p:cNvPr id="34" name="组合 87"/>
            <p:cNvGrpSpPr/>
            <p:nvPr/>
          </p:nvGrpSpPr>
          <p:grpSpPr>
            <a:xfrm>
              <a:off x="9626" y="1993"/>
              <a:ext cx="3987" cy="5294"/>
              <a:chOff x="1108288" y="2186627"/>
              <a:chExt cx="2523949" cy="431053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5" name="任意多边形 88"/>
              <p:cNvSpPr/>
              <p:nvPr/>
            </p:nvSpPr>
            <p:spPr>
              <a:xfrm>
                <a:off x="1108288" y="2186627"/>
                <a:ext cx="2523949" cy="4310537"/>
              </a:xfrm>
              <a:custGeom>
                <a:avLst/>
                <a:gdLst>
                  <a:gd name="connsiteX0" fmla="*/ 113408 w 2523949"/>
                  <a:gd name="connsiteY0" fmla="*/ 1709102 h 4310537"/>
                  <a:gd name="connsiteX1" fmla="*/ 113408 w 2523949"/>
                  <a:gd name="connsiteY1" fmla="*/ 1934122 h 4310537"/>
                  <a:gd name="connsiteX2" fmla="*/ 113408 w 2523949"/>
                  <a:gd name="connsiteY2" fmla="*/ 1949425 h 4310537"/>
                  <a:gd name="connsiteX3" fmla="*/ 113408 w 2523949"/>
                  <a:gd name="connsiteY3" fmla="*/ 1956221 h 4310537"/>
                  <a:gd name="connsiteX4" fmla="*/ 113408 w 2523949"/>
                  <a:gd name="connsiteY4" fmla="*/ 2124622 h 4310537"/>
                  <a:gd name="connsiteX5" fmla="*/ 113408 w 2523949"/>
                  <a:gd name="connsiteY5" fmla="*/ 2139925 h 4310537"/>
                  <a:gd name="connsiteX6" fmla="*/ 113408 w 2523949"/>
                  <a:gd name="connsiteY6" fmla="*/ 2146721 h 4310537"/>
                  <a:gd name="connsiteX7" fmla="*/ 113408 w 2523949"/>
                  <a:gd name="connsiteY7" fmla="*/ 2989710 h 4310537"/>
                  <a:gd name="connsiteX8" fmla="*/ 113408 w 2523949"/>
                  <a:gd name="connsiteY8" fmla="*/ 2996506 h 4310537"/>
                  <a:gd name="connsiteX9" fmla="*/ 113408 w 2523949"/>
                  <a:gd name="connsiteY9" fmla="*/ 3011809 h 4310537"/>
                  <a:gd name="connsiteX10" fmla="*/ 113408 w 2523949"/>
                  <a:gd name="connsiteY10" fmla="*/ 3180210 h 4310537"/>
                  <a:gd name="connsiteX11" fmla="*/ 113408 w 2523949"/>
                  <a:gd name="connsiteY11" fmla="*/ 3187006 h 4310537"/>
                  <a:gd name="connsiteX12" fmla="*/ 113408 w 2523949"/>
                  <a:gd name="connsiteY12" fmla="*/ 3202309 h 4310537"/>
                  <a:gd name="connsiteX13" fmla="*/ 113408 w 2523949"/>
                  <a:gd name="connsiteY13" fmla="*/ 3402691 h 4310537"/>
                  <a:gd name="connsiteX14" fmla="*/ 113407 w 2523949"/>
                  <a:gd name="connsiteY14" fmla="*/ 3402691 h 4310537"/>
                  <a:gd name="connsiteX15" fmla="*/ 113407 w 2523949"/>
                  <a:gd name="connsiteY15" fmla="*/ 3415286 h 4310537"/>
                  <a:gd name="connsiteX16" fmla="*/ 230338 w 2523949"/>
                  <a:gd name="connsiteY16" fmla="*/ 3618864 h 4310537"/>
                  <a:gd name="connsiteX17" fmla="*/ 1145042 w 2523949"/>
                  <a:gd name="connsiteY17" fmla="*/ 4146658 h 4310537"/>
                  <a:gd name="connsiteX18" fmla="*/ 1378905 w 2523949"/>
                  <a:gd name="connsiteY18" fmla="*/ 4146658 h 4310537"/>
                  <a:gd name="connsiteX19" fmla="*/ 2293609 w 2523949"/>
                  <a:gd name="connsiteY19" fmla="*/ 3618864 h 4310537"/>
                  <a:gd name="connsiteX20" fmla="*/ 2410541 w 2523949"/>
                  <a:gd name="connsiteY20" fmla="*/ 3415286 h 4310537"/>
                  <a:gd name="connsiteX21" fmla="*/ 2410541 w 2523949"/>
                  <a:gd name="connsiteY21" fmla="*/ 3306564 h 4310537"/>
                  <a:gd name="connsiteX22" fmla="*/ 2410541 w 2523949"/>
                  <a:gd name="connsiteY22" fmla="*/ 3224786 h 4310537"/>
                  <a:gd name="connsiteX23" fmla="*/ 2410541 w 2523949"/>
                  <a:gd name="connsiteY23" fmla="*/ 3223087 h 4310537"/>
                  <a:gd name="connsiteX24" fmla="*/ 2410541 w 2523949"/>
                  <a:gd name="connsiteY24" fmla="*/ 3211196 h 4310537"/>
                  <a:gd name="connsiteX25" fmla="*/ 2410541 w 2523949"/>
                  <a:gd name="connsiteY25" fmla="*/ 3202938 h 4310537"/>
                  <a:gd name="connsiteX26" fmla="*/ 2410541 w 2523949"/>
                  <a:gd name="connsiteY26" fmla="*/ 3178919 h 4310537"/>
                  <a:gd name="connsiteX27" fmla="*/ 2410541 w 2523949"/>
                  <a:gd name="connsiteY27" fmla="*/ 3116064 h 4310537"/>
                  <a:gd name="connsiteX28" fmla="*/ 2410541 w 2523949"/>
                  <a:gd name="connsiteY28" fmla="*/ 3048349 h 4310537"/>
                  <a:gd name="connsiteX29" fmla="*/ 2410541 w 2523949"/>
                  <a:gd name="connsiteY29" fmla="*/ 3012438 h 4310537"/>
                  <a:gd name="connsiteX30" fmla="*/ 2410541 w 2523949"/>
                  <a:gd name="connsiteY30" fmla="*/ 2948758 h 4310537"/>
                  <a:gd name="connsiteX31" fmla="*/ 2410541 w 2523949"/>
                  <a:gd name="connsiteY31" fmla="*/ 2884161 h 4310537"/>
                  <a:gd name="connsiteX32" fmla="*/ 2410542 w 2523949"/>
                  <a:gd name="connsiteY32" fmla="*/ 2884161 h 4310537"/>
                  <a:gd name="connsiteX33" fmla="*/ 2410542 w 2523949"/>
                  <a:gd name="connsiteY33" fmla="*/ 2879860 h 4310537"/>
                  <a:gd name="connsiteX34" fmla="*/ 2410542 w 2523949"/>
                  <a:gd name="connsiteY34" fmla="*/ 2859294 h 4310537"/>
                  <a:gd name="connsiteX35" fmla="*/ 2410542 w 2523949"/>
                  <a:gd name="connsiteY35" fmla="*/ 2857762 h 4310537"/>
                  <a:gd name="connsiteX36" fmla="*/ 2410542 w 2523949"/>
                  <a:gd name="connsiteY36" fmla="*/ 2837195 h 4310537"/>
                  <a:gd name="connsiteX37" fmla="*/ 2410542 w 2523949"/>
                  <a:gd name="connsiteY37" fmla="*/ 2823937 h 4310537"/>
                  <a:gd name="connsiteX38" fmla="*/ 2410542 w 2523949"/>
                  <a:gd name="connsiteY38" fmla="*/ 2801838 h 4310537"/>
                  <a:gd name="connsiteX39" fmla="*/ 2410542 w 2523949"/>
                  <a:gd name="connsiteY39" fmla="*/ 2756982 h 4310537"/>
                  <a:gd name="connsiteX40" fmla="*/ 2410542 w 2523949"/>
                  <a:gd name="connsiteY40" fmla="*/ 2754097 h 4310537"/>
                  <a:gd name="connsiteX41" fmla="*/ 2410542 w 2523949"/>
                  <a:gd name="connsiteY41" fmla="*/ 2734884 h 4310537"/>
                  <a:gd name="connsiteX42" fmla="*/ 2410542 w 2523949"/>
                  <a:gd name="connsiteY42" fmla="*/ 2731998 h 4310537"/>
                  <a:gd name="connsiteX43" fmla="*/ 2410542 w 2523949"/>
                  <a:gd name="connsiteY43" fmla="*/ 2668794 h 4310537"/>
                  <a:gd name="connsiteX44" fmla="*/ 2410542 w 2523949"/>
                  <a:gd name="connsiteY44" fmla="*/ 2646695 h 4310537"/>
                  <a:gd name="connsiteX45" fmla="*/ 2410542 w 2523949"/>
                  <a:gd name="connsiteY45" fmla="*/ 2636115 h 4310537"/>
                  <a:gd name="connsiteX46" fmla="*/ 2410542 w 2523949"/>
                  <a:gd name="connsiteY46" fmla="*/ 2614017 h 4310537"/>
                  <a:gd name="connsiteX47" fmla="*/ 2410542 w 2523949"/>
                  <a:gd name="connsiteY47" fmla="*/ 2566482 h 4310537"/>
                  <a:gd name="connsiteX48" fmla="*/ 2410542 w 2523949"/>
                  <a:gd name="connsiteY48" fmla="*/ 2544384 h 4310537"/>
                  <a:gd name="connsiteX49" fmla="*/ 2410542 w 2523949"/>
                  <a:gd name="connsiteY49" fmla="*/ 2495147 h 4310537"/>
                  <a:gd name="connsiteX50" fmla="*/ 2410542 w 2523949"/>
                  <a:gd name="connsiteY50" fmla="*/ 2473049 h 4310537"/>
                  <a:gd name="connsiteX51" fmla="*/ 2410542 w 2523949"/>
                  <a:gd name="connsiteY51" fmla="*/ 2445615 h 4310537"/>
                  <a:gd name="connsiteX52" fmla="*/ 2410542 w 2523949"/>
                  <a:gd name="connsiteY52" fmla="*/ 2423517 h 4310537"/>
                  <a:gd name="connsiteX53" fmla="*/ 2410542 w 2523949"/>
                  <a:gd name="connsiteY53" fmla="*/ 2332532 h 4310537"/>
                  <a:gd name="connsiteX54" fmla="*/ 2410542 w 2523949"/>
                  <a:gd name="connsiteY54" fmla="*/ 2310433 h 4310537"/>
                  <a:gd name="connsiteX55" fmla="*/ 2410542 w 2523949"/>
                  <a:gd name="connsiteY55" fmla="*/ 2304647 h 4310537"/>
                  <a:gd name="connsiteX56" fmla="*/ 2410542 w 2523949"/>
                  <a:gd name="connsiteY56" fmla="*/ 2282549 h 4310537"/>
                  <a:gd name="connsiteX57" fmla="*/ 2410542 w 2523949"/>
                  <a:gd name="connsiteY57" fmla="*/ 2146721 h 4310537"/>
                  <a:gd name="connsiteX58" fmla="*/ 2410542 w 2523949"/>
                  <a:gd name="connsiteY58" fmla="*/ 2142032 h 4310537"/>
                  <a:gd name="connsiteX59" fmla="*/ 2410542 w 2523949"/>
                  <a:gd name="connsiteY59" fmla="*/ 2139925 h 4310537"/>
                  <a:gd name="connsiteX60" fmla="*/ 2410542 w 2523949"/>
                  <a:gd name="connsiteY60" fmla="*/ 2137864 h 4310537"/>
                  <a:gd name="connsiteX61" fmla="*/ 2410542 w 2523949"/>
                  <a:gd name="connsiteY61" fmla="*/ 2124622 h 4310537"/>
                  <a:gd name="connsiteX62" fmla="*/ 2410542 w 2523949"/>
                  <a:gd name="connsiteY62" fmla="*/ 2123432 h 4310537"/>
                  <a:gd name="connsiteX63" fmla="*/ 2410542 w 2523949"/>
                  <a:gd name="connsiteY63" fmla="*/ 2119933 h 4310537"/>
                  <a:gd name="connsiteX64" fmla="*/ 2410542 w 2523949"/>
                  <a:gd name="connsiteY64" fmla="*/ 2097049 h 4310537"/>
                  <a:gd name="connsiteX65" fmla="*/ 2410542 w 2523949"/>
                  <a:gd name="connsiteY65" fmla="*/ 1981658 h 4310537"/>
                  <a:gd name="connsiteX66" fmla="*/ 2410542 w 2523949"/>
                  <a:gd name="connsiteY66" fmla="*/ 1956221 h 4310537"/>
                  <a:gd name="connsiteX67" fmla="*/ 2410542 w 2523949"/>
                  <a:gd name="connsiteY67" fmla="*/ 1949425 h 4310537"/>
                  <a:gd name="connsiteX68" fmla="*/ 2410542 w 2523949"/>
                  <a:gd name="connsiteY68" fmla="*/ 1947364 h 4310537"/>
                  <a:gd name="connsiteX69" fmla="*/ 2410542 w 2523949"/>
                  <a:gd name="connsiteY69" fmla="*/ 1934122 h 4310537"/>
                  <a:gd name="connsiteX70" fmla="*/ 2410542 w 2523949"/>
                  <a:gd name="connsiteY70" fmla="*/ 1932932 h 4310537"/>
                  <a:gd name="connsiteX71" fmla="*/ 2410542 w 2523949"/>
                  <a:gd name="connsiteY71" fmla="*/ 1906549 h 4310537"/>
                  <a:gd name="connsiteX72" fmla="*/ 2410542 w 2523949"/>
                  <a:gd name="connsiteY72" fmla="*/ 1882214 h 4310537"/>
                  <a:gd name="connsiteX73" fmla="*/ 2410542 w 2523949"/>
                  <a:gd name="connsiteY73" fmla="*/ 1861030 h 4310537"/>
                  <a:gd name="connsiteX74" fmla="*/ 2410542 w 2523949"/>
                  <a:gd name="connsiteY74" fmla="*/ 1791158 h 4310537"/>
                  <a:gd name="connsiteX75" fmla="*/ 2410542 w 2523949"/>
                  <a:gd name="connsiteY75" fmla="*/ 1747978 h 4310537"/>
                  <a:gd name="connsiteX76" fmla="*/ 2410542 w 2523949"/>
                  <a:gd name="connsiteY76" fmla="*/ 1709102 h 4310537"/>
                  <a:gd name="connsiteX77" fmla="*/ 1261975 w 2523949"/>
                  <a:gd name="connsiteY77" fmla="*/ 135606 h 4310537"/>
                  <a:gd name="connsiteX78" fmla="*/ 1145043 w 2523949"/>
                  <a:gd name="connsiteY78" fmla="*/ 162467 h 4310537"/>
                  <a:gd name="connsiteX79" fmla="*/ 230339 w 2523949"/>
                  <a:gd name="connsiteY79" fmla="*/ 690261 h 4310537"/>
                  <a:gd name="connsiteX80" fmla="*/ 113408 w 2523949"/>
                  <a:gd name="connsiteY80" fmla="*/ 893838 h 4310537"/>
                  <a:gd name="connsiteX81" fmla="*/ 113408 w 2523949"/>
                  <a:gd name="connsiteY81" fmla="*/ 1082390 h 4310537"/>
                  <a:gd name="connsiteX82" fmla="*/ 2410542 w 2523949"/>
                  <a:gd name="connsiteY82" fmla="*/ 1082390 h 4310537"/>
                  <a:gd name="connsiteX83" fmla="*/ 2410542 w 2523949"/>
                  <a:gd name="connsiteY83" fmla="*/ 893838 h 4310537"/>
                  <a:gd name="connsiteX84" fmla="*/ 2293610 w 2523949"/>
                  <a:gd name="connsiteY84" fmla="*/ 690261 h 4310537"/>
                  <a:gd name="connsiteX85" fmla="*/ 1378906 w 2523949"/>
                  <a:gd name="connsiteY85" fmla="*/ 162467 h 4310537"/>
                  <a:gd name="connsiteX86" fmla="*/ 1261975 w 2523949"/>
                  <a:gd name="connsiteY86" fmla="*/ 135606 h 4310537"/>
                  <a:gd name="connsiteX87" fmla="*/ 1261975 w 2523949"/>
                  <a:gd name="connsiteY87" fmla="*/ 0 h 4310537"/>
                  <a:gd name="connsiteX88" fmla="*/ 1390452 w 2523949"/>
                  <a:gd name="connsiteY88" fmla="*/ 29513 h 4310537"/>
                  <a:gd name="connsiteX89" fmla="*/ 2395472 w 2523949"/>
                  <a:gd name="connsiteY89" fmla="*/ 609420 h 4310537"/>
                  <a:gd name="connsiteX90" fmla="*/ 2523949 w 2523949"/>
                  <a:gd name="connsiteY90" fmla="*/ 833098 h 4310537"/>
                  <a:gd name="connsiteX91" fmla="*/ 2523949 w 2523949"/>
                  <a:gd name="connsiteY91" fmla="*/ 1974790 h 4310537"/>
                  <a:gd name="connsiteX92" fmla="*/ 2523949 w 2523949"/>
                  <a:gd name="connsiteY92" fmla="*/ 1976098 h 4310537"/>
                  <a:gd name="connsiteX93" fmla="*/ 2523949 w 2523949"/>
                  <a:gd name="connsiteY93" fmla="*/ 1990647 h 4310537"/>
                  <a:gd name="connsiteX94" fmla="*/ 2523949 w 2523949"/>
                  <a:gd name="connsiteY94" fmla="*/ 1992912 h 4310537"/>
                  <a:gd name="connsiteX95" fmla="*/ 2523949 w 2523949"/>
                  <a:gd name="connsiteY95" fmla="*/ 2000379 h 4310537"/>
                  <a:gd name="connsiteX96" fmla="*/ 2523949 w 2523949"/>
                  <a:gd name="connsiteY96" fmla="*/ 2180255 h 4310537"/>
                  <a:gd name="connsiteX97" fmla="*/ 2523949 w 2523949"/>
                  <a:gd name="connsiteY97" fmla="*/ 2204536 h 4310537"/>
                  <a:gd name="connsiteX98" fmla="*/ 2523949 w 2523949"/>
                  <a:gd name="connsiteY98" fmla="*/ 2358928 h 4310537"/>
                  <a:gd name="connsiteX99" fmla="*/ 2523949 w 2523949"/>
                  <a:gd name="connsiteY99" fmla="*/ 2383208 h 4310537"/>
                  <a:gd name="connsiteX100" fmla="*/ 2523949 w 2523949"/>
                  <a:gd name="connsiteY100" fmla="*/ 2513815 h 4310537"/>
                  <a:gd name="connsiteX101" fmla="*/ 2523949 w 2523949"/>
                  <a:gd name="connsiteY101" fmla="*/ 2538095 h 4310537"/>
                  <a:gd name="connsiteX102" fmla="*/ 2523949 w 2523949"/>
                  <a:gd name="connsiteY102" fmla="*/ 2646616 h 4310537"/>
                  <a:gd name="connsiteX103" fmla="*/ 2523949 w 2523949"/>
                  <a:gd name="connsiteY103" fmla="*/ 2670896 h 4310537"/>
                  <a:gd name="connsiteX104" fmla="*/ 2523949 w 2523949"/>
                  <a:gd name="connsiteY104" fmla="*/ 2759029 h 4310537"/>
                  <a:gd name="connsiteX105" fmla="*/ 2523949 w 2523949"/>
                  <a:gd name="connsiteY105" fmla="*/ 2783310 h 4310537"/>
                  <a:gd name="connsiteX106" fmla="*/ 2523949 w 2523949"/>
                  <a:gd name="connsiteY106" fmla="*/ 2852754 h 4310537"/>
                  <a:gd name="connsiteX107" fmla="*/ 2523949 w 2523949"/>
                  <a:gd name="connsiteY107" fmla="*/ 2877035 h 4310537"/>
                  <a:gd name="connsiteX108" fmla="*/ 2523949 w 2523949"/>
                  <a:gd name="connsiteY108" fmla="*/ 2929490 h 4310537"/>
                  <a:gd name="connsiteX109" fmla="*/ 2523949 w 2523949"/>
                  <a:gd name="connsiteY109" fmla="*/ 2953771 h 4310537"/>
                  <a:gd name="connsiteX110" fmla="*/ 2523949 w 2523949"/>
                  <a:gd name="connsiteY110" fmla="*/ 2990936 h 4310537"/>
                  <a:gd name="connsiteX111" fmla="*/ 2523949 w 2523949"/>
                  <a:gd name="connsiteY111" fmla="*/ 3015216 h 4310537"/>
                  <a:gd name="connsiteX112" fmla="*/ 2523949 w 2523949"/>
                  <a:gd name="connsiteY112" fmla="*/ 3074750 h 4310537"/>
                  <a:gd name="connsiteX113" fmla="*/ 2523949 w 2523949"/>
                  <a:gd name="connsiteY113" fmla="*/ 3099031 h 4310537"/>
                  <a:gd name="connsiteX114" fmla="*/ 2523949 w 2523949"/>
                  <a:gd name="connsiteY114" fmla="*/ 3117790 h 4310537"/>
                  <a:gd name="connsiteX115" fmla="*/ 2523949 w 2523949"/>
                  <a:gd name="connsiteY115" fmla="*/ 3135912 h 4310537"/>
                  <a:gd name="connsiteX116" fmla="*/ 2523949 w 2523949"/>
                  <a:gd name="connsiteY116" fmla="*/ 3142071 h 4310537"/>
                  <a:gd name="connsiteX117" fmla="*/ 2523949 w 2523949"/>
                  <a:gd name="connsiteY117" fmla="*/ 3143379 h 4310537"/>
                  <a:gd name="connsiteX118" fmla="*/ 2523949 w 2523949"/>
                  <a:gd name="connsiteY118" fmla="*/ 3157927 h 4310537"/>
                  <a:gd name="connsiteX119" fmla="*/ 2523949 w 2523949"/>
                  <a:gd name="connsiteY119" fmla="*/ 3160193 h 4310537"/>
                  <a:gd name="connsiteX120" fmla="*/ 2523949 w 2523949"/>
                  <a:gd name="connsiteY120" fmla="*/ 3347536 h 4310537"/>
                  <a:gd name="connsiteX121" fmla="*/ 2523949 w 2523949"/>
                  <a:gd name="connsiteY121" fmla="*/ 3402691 h 4310537"/>
                  <a:gd name="connsiteX122" fmla="*/ 2523948 w 2523949"/>
                  <a:gd name="connsiteY122" fmla="*/ 3402691 h 4310537"/>
                  <a:gd name="connsiteX123" fmla="*/ 2523948 w 2523949"/>
                  <a:gd name="connsiteY123" fmla="*/ 3411812 h 4310537"/>
                  <a:gd name="connsiteX124" fmla="*/ 2523948 w 2523949"/>
                  <a:gd name="connsiteY124" fmla="*/ 3475886 h 4310537"/>
                  <a:gd name="connsiteX125" fmla="*/ 2395471 w 2523949"/>
                  <a:gd name="connsiteY125" fmla="*/ 3699565 h 4310537"/>
                  <a:gd name="connsiteX126" fmla="*/ 1390451 w 2523949"/>
                  <a:gd name="connsiteY126" fmla="*/ 4279472 h 4310537"/>
                  <a:gd name="connsiteX127" fmla="*/ 1133497 w 2523949"/>
                  <a:gd name="connsiteY127" fmla="*/ 4279472 h 4310537"/>
                  <a:gd name="connsiteX128" fmla="*/ 128477 w 2523949"/>
                  <a:gd name="connsiteY128" fmla="*/ 3699565 h 4310537"/>
                  <a:gd name="connsiteX129" fmla="*/ 0 w 2523949"/>
                  <a:gd name="connsiteY129" fmla="*/ 3475886 h 4310537"/>
                  <a:gd name="connsiteX130" fmla="*/ 0 w 2523949"/>
                  <a:gd name="connsiteY130" fmla="*/ 2884161 h 4310537"/>
                  <a:gd name="connsiteX131" fmla="*/ 1 w 2523949"/>
                  <a:gd name="connsiteY131" fmla="*/ 2884161 h 4310537"/>
                  <a:gd name="connsiteX132" fmla="*/ 1 w 2523949"/>
                  <a:gd name="connsiteY132" fmla="*/ 2000379 h 4310537"/>
                  <a:gd name="connsiteX133" fmla="*/ 1 w 2523949"/>
                  <a:gd name="connsiteY133" fmla="*/ 1992912 h 4310537"/>
                  <a:gd name="connsiteX134" fmla="*/ 1 w 2523949"/>
                  <a:gd name="connsiteY134" fmla="*/ 1976098 h 4310537"/>
                  <a:gd name="connsiteX135" fmla="*/ 1 w 2523949"/>
                  <a:gd name="connsiteY135" fmla="*/ 833098 h 4310537"/>
                  <a:gd name="connsiteX136" fmla="*/ 128478 w 2523949"/>
                  <a:gd name="connsiteY136" fmla="*/ 609420 h 4310537"/>
                  <a:gd name="connsiteX137" fmla="*/ 1133498 w 2523949"/>
                  <a:gd name="connsiteY137" fmla="*/ 29513 h 4310537"/>
                  <a:gd name="connsiteX138" fmla="*/ 1261975 w 2523949"/>
                  <a:gd name="connsiteY138" fmla="*/ 0 h 431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2523949" h="4310537">
                    <a:moveTo>
                      <a:pt x="113408" y="1709102"/>
                    </a:moveTo>
                    <a:lnTo>
                      <a:pt x="113408" y="1934122"/>
                    </a:lnTo>
                    <a:lnTo>
                      <a:pt x="113408" y="1949425"/>
                    </a:lnTo>
                    <a:lnTo>
                      <a:pt x="113408" y="1956221"/>
                    </a:lnTo>
                    <a:lnTo>
                      <a:pt x="113408" y="2124622"/>
                    </a:lnTo>
                    <a:lnTo>
                      <a:pt x="113408" y="2139925"/>
                    </a:lnTo>
                    <a:lnTo>
                      <a:pt x="113408" y="2146721"/>
                    </a:lnTo>
                    <a:lnTo>
                      <a:pt x="113408" y="2989710"/>
                    </a:lnTo>
                    <a:lnTo>
                      <a:pt x="113408" y="2996506"/>
                    </a:lnTo>
                    <a:lnTo>
                      <a:pt x="113408" y="3011809"/>
                    </a:lnTo>
                    <a:lnTo>
                      <a:pt x="113408" y="3180210"/>
                    </a:lnTo>
                    <a:lnTo>
                      <a:pt x="113408" y="3187006"/>
                    </a:lnTo>
                    <a:lnTo>
                      <a:pt x="113408" y="3202309"/>
                    </a:lnTo>
                    <a:lnTo>
                      <a:pt x="113408" y="3402691"/>
                    </a:lnTo>
                    <a:lnTo>
                      <a:pt x="113407" y="3402691"/>
                    </a:lnTo>
                    <a:lnTo>
                      <a:pt x="113407" y="3415286"/>
                    </a:lnTo>
                    <a:cubicBezTo>
                      <a:pt x="113407" y="3490685"/>
                      <a:pt x="166215" y="3581164"/>
                      <a:pt x="230338" y="3618864"/>
                    </a:cubicBezTo>
                    <a:cubicBezTo>
                      <a:pt x="230338" y="3618864"/>
                      <a:pt x="230338" y="3618864"/>
                      <a:pt x="1145042" y="4146658"/>
                    </a:cubicBezTo>
                    <a:cubicBezTo>
                      <a:pt x="1209166" y="4184357"/>
                      <a:pt x="1314782" y="4184357"/>
                      <a:pt x="1378905" y="4146658"/>
                    </a:cubicBezTo>
                    <a:cubicBezTo>
                      <a:pt x="1378905" y="4146658"/>
                      <a:pt x="1378905" y="4146658"/>
                      <a:pt x="2293609" y="3618864"/>
                    </a:cubicBezTo>
                    <a:cubicBezTo>
                      <a:pt x="2357733" y="3581164"/>
                      <a:pt x="2410541" y="3490685"/>
                      <a:pt x="2410541" y="3415286"/>
                    </a:cubicBezTo>
                    <a:cubicBezTo>
                      <a:pt x="2410541" y="3415286"/>
                      <a:pt x="2410541" y="3415286"/>
                      <a:pt x="2410541" y="3306564"/>
                    </a:cubicBezTo>
                    <a:lnTo>
                      <a:pt x="2410541" y="3224786"/>
                    </a:lnTo>
                    <a:lnTo>
                      <a:pt x="2410541" y="3223087"/>
                    </a:lnTo>
                    <a:lnTo>
                      <a:pt x="2410541" y="3211196"/>
                    </a:lnTo>
                    <a:lnTo>
                      <a:pt x="2410541" y="3202938"/>
                    </a:lnTo>
                    <a:lnTo>
                      <a:pt x="2410541" y="3178919"/>
                    </a:lnTo>
                    <a:lnTo>
                      <a:pt x="2410541" y="3116064"/>
                    </a:lnTo>
                    <a:lnTo>
                      <a:pt x="2410541" y="3048349"/>
                    </a:lnTo>
                    <a:lnTo>
                      <a:pt x="2410541" y="3012438"/>
                    </a:lnTo>
                    <a:lnTo>
                      <a:pt x="2410541" y="2948758"/>
                    </a:lnTo>
                    <a:lnTo>
                      <a:pt x="2410541" y="2884161"/>
                    </a:lnTo>
                    <a:lnTo>
                      <a:pt x="2410542" y="2884161"/>
                    </a:lnTo>
                    <a:lnTo>
                      <a:pt x="2410542" y="2879860"/>
                    </a:lnTo>
                    <a:lnTo>
                      <a:pt x="2410542" y="2859294"/>
                    </a:lnTo>
                    <a:lnTo>
                      <a:pt x="2410542" y="2857762"/>
                    </a:lnTo>
                    <a:lnTo>
                      <a:pt x="2410542" y="2837195"/>
                    </a:lnTo>
                    <a:lnTo>
                      <a:pt x="2410542" y="2823937"/>
                    </a:lnTo>
                    <a:lnTo>
                      <a:pt x="2410542" y="2801838"/>
                    </a:lnTo>
                    <a:lnTo>
                      <a:pt x="2410542" y="2756982"/>
                    </a:lnTo>
                    <a:lnTo>
                      <a:pt x="2410542" y="2754097"/>
                    </a:lnTo>
                    <a:lnTo>
                      <a:pt x="2410542" y="2734884"/>
                    </a:lnTo>
                    <a:lnTo>
                      <a:pt x="2410542" y="2731998"/>
                    </a:lnTo>
                    <a:lnTo>
                      <a:pt x="2410542" y="2668794"/>
                    </a:lnTo>
                    <a:lnTo>
                      <a:pt x="2410542" y="2646695"/>
                    </a:lnTo>
                    <a:lnTo>
                      <a:pt x="2410542" y="2636115"/>
                    </a:lnTo>
                    <a:lnTo>
                      <a:pt x="2410542" y="2614017"/>
                    </a:lnTo>
                    <a:lnTo>
                      <a:pt x="2410542" y="2566482"/>
                    </a:lnTo>
                    <a:lnTo>
                      <a:pt x="2410542" y="2544384"/>
                    </a:lnTo>
                    <a:lnTo>
                      <a:pt x="2410542" y="2495147"/>
                    </a:lnTo>
                    <a:lnTo>
                      <a:pt x="2410542" y="2473049"/>
                    </a:lnTo>
                    <a:lnTo>
                      <a:pt x="2410542" y="2445615"/>
                    </a:lnTo>
                    <a:lnTo>
                      <a:pt x="2410542" y="2423517"/>
                    </a:lnTo>
                    <a:lnTo>
                      <a:pt x="2410542" y="2332532"/>
                    </a:lnTo>
                    <a:lnTo>
                      <a:pt x="2410542" y="2310433"/>
                    </a:lnTo>
                    <a:lnTo>
                      <a:pt x="2410542" y="2304647"/>
                    </a:lnTo>
                    <a:lnTo>
                      <a:pt x="2410542" y="2282549"/>
                    </a:lnTo>
                    <a:lnTo>
                      <a:pt x="2410542" y="2146721"/>
                    </a:lnTo>
                    <a:lnTo>
                      <a:pt x="2410542" y="2142032"/>
                    </a:lnTo>
                    <a:lnTo>
                      <a:pt x="2410542" y="2139925"/>
                    </a:lnTo>
                    <a:lnTo>
                      <a:pt x="2410542" y="2137864"/>
                    </a:lnTo>
                    <a:lnTo>
                      <a:pt x="2410542" y="2124622"/>
                    </a:lnTo>
                    <a:lnTo>
                      <a:pt x="2410542" y="2123432"/>
                    </a:lnTo>
                    <a:lnTo>
                      <a:pt x="2410542" y="2119933"/>
                    </a:lnTo>
                    <a:lnTo>
                      <a:pt x="2410542" y="2097049"/>
                    </a:lnTo>
                    <a:cubicBezTo>
                      <a:pt x="2410542" y="2073661"/>
                      <a:pt x="2410542" y="2037517"/>
                      <a:pt x="2410542" y="1981658"/>
                    </a:cubicBezTo>
                    <a:lnTo>
                      <a:pt x="2410542" y="1956221"/>
                    </a:lnTo>
                    <a:lnTo>
                      <a:pt x="2410542" y="1949425"/>
                    </a:lnTo>
                    <a:lnTo>
                      <a:pt x="2410542" y="1947364"/>
                    </a:lnTo>
                    <a:lnTo>
                      <a:pt x="2410542" y="1934122"/>
                    </a:lnTo>
                    <a:lnTo>
                      <a:pt x="2410542" y="1932932"/>
                    </a:lnTo>
                    <a:lnTo>
                      <a:pt x="2410542" y="1906549"/>
                    </a:lnTo>
                    <a:lnTo>
                      <a:pt x="2410542" y="1882214"/>
                    </a:lnTo>
                    <a:lnTo>
                      <a:pt x="2410542" y="1861030"/>
                    </a:lnTo>
                    <a:lnTo>
                      <a:pt x="2410542" y="1791158"/>
                    </a:lnTo>
                    <a:lnTo>
                      <a:pt x="2410542" y="1747978"/>
                    </a:lnTo>
                    <a:lnTo>
                      <a:pt x="2410542" y="1709102"/>
                    </a:lnTo>
                    <a:close/>
                    <a:moveTo>
                      <a:pt x="1261975" y="135606"/>
                    </a:moveTo>
                    <a:cubicBezTo>
                      <a:pt x="1219540" y="135606"/>
                      <a:pt x="1177106" y="144559"/>
                      <a:pt x="1145043" y="162467"/>
                    </a:cubicBezTo>
                    <a:cubicBezTo>
                      <a:pt x="1145043" y="162467"/>
                      <a:pt x="1145043" y="162467"/>
                      <a:pt x="230339" y="690261"/>
                    </a:cubicBezTo>
                    <a:cubicBezTo>
                      <a:pt x="166216" y="727960"/>
                      <a:pt x="113408" y="820324"/>
                      <a:pt x="113408" y="893838"/>
                    </a:cubicBezTo>
                    <a:lnTo>
                      <a:pt x="113408" y="1082390"/>
                    </a:lnTo>
                    <a:lnTo>
                      <a:pt x="2410542" y="1082390"/>
                    </a:lnTo>
                    <a:lnTo>
                      <a:pt x="2410542" y="893838"/>
                    </a:lnTo>
                    <a:cubicBezTo>
                      <a:pt x="2410542" y="820324"/>
                      <a:pt x="2357734" y="727960"/>
                      <a:pt x="2293610" y="690261"/>
                    </a:cubicBezTo>
                    <a:cubicBezTo>
                      <a:pt x="2293610" y="690261"/>
                      <a:pt x="2293610" y="690261"/>
                      <a:pt x="1378906" y="162467"/>
                    </a:cubicBezTo>
                    <a:cubicBezTo>
                      <a:pt x="1346844" y="144559"/>
                      <a:pt x="1304410" y="135606"/>
                      <a:pt x="1261975" y="135606"/>
                    </a:cubicBezTo>
                    <a:close/>
                    <a:moveTo>
                      <a:pt x="1261975" y="0"/>
                    </a:moveTo>
                    <a:cubicBezTo>
                      <a:pt x="1308600" y="0"/>
                      <a:pt x="1355224" y="9837"/>
                      <a:pt x="1390452" y="29513"/>
                    </a:cubicBezTo>
                    <a:cubicBezTo>
                      <a:pt x="2395472" y="609420"/>
                      <a:pt x="2395472" y="609420"/>
                      <a:pt x="2395472" y="609420"/>
                    </a:cubicBezTo>
                    <a:cubicBezTo>
                      <a:pt x="2465927" y="650842"/>
                      <a:pt x="2523949" y="752325"/>
                      <a:pt x="2523949" y="833098"/>
                    </a:cubicBezTo>
                    <a:cubicBezTo>
                      <a:pt x="2523949" y="1702959"/>
                      <a:pt x="2523949" y="1920424"/>
                      <a:pt x="2523949" y="1974790"/>
                    </a:cubicBezTo>
                    <a:lnTo>
                      <a:pt x="2523949" y="1976098"/>
                    </a:lnTo>
                    <a:lnTo>
                      <a:pt x="2523949" y="1990647"/>
                    </a:lnTo>
                    <a:lnTo>
                      <a:pt x="2523949" y="1992912"/>
                    </a:lnTo>
                    <a:lnTo>
                      <a:pt x="2523949" y="2000379"/>
                    </a:lnTo>
                    <a:lnTo>
                      <a:pt x="2523949" y="2180255"/>
                    </a:lnTo>
                    <a:lnTo>
                      <a:pt x="2523949" y="2204536"/>
                    </a:lnTo>
                    <a:lnTo>
                      <a:pt x="2523949" y="2358928"/>
                    </a:lnTo>
                    <a:lnTo>
                      <a:pt x="2523949" y="2383208"/>
                    </a:lnTo>
                    <a:lnTo>
                      <a:pt x="2523949" y="2513815"/>
                    </a:lnTo>
                    <a:lnTo>
                      <a:pt x="2523949" y="2538095"/>
                    </a:lnTo>
                    <a:lnTo>
                      <a:pt x="2523949" y="2646616"/>
                    </a:lnTo>
                    <a:lnTo>
                      <a:pt x="2523949" y="2670896"/>
                    </a:lnTo>
                    <a:lnTo>
                      <a:pt x="2523949" y="2759029"/>
                    </a:lnTo>
                    <a:lnTo>
                      <a:pt x="2523949" y="2783310"/>
                    </a:lnTo>
                    <a:lnTo>
                      <a:pt x="2523949" y="2852754"/>
                    </a:lnTo>
                    <a:lnTo>
                      <a:pt x="2523949" y="2877035"/>
                    </a:lnTo>
                    <a:lnTo>
                      <a:pt x="2523949" y="2929490"/>
                    </a:lnTo>
                    <a:lnTo>
                      <a:pt x="2523949" y="2953771"/>
                    </a:lnTo>
                    <a:lnTo>
                      <a:pt x="2523949" y="2990936"/>
                    </a:lnTo>
                    <a:lnTo>
                      <a:pt x="2523949" y="3015216"/>
                    </a:lnTo>
                    <a:lnTo>
                      <a:pt x="2523949" y="3074750"/>
                    </a:lnTo>
                    <a:lnTo>
                      <a:pt x="2523949" y="3099031"/>
                    </a:lnTo>
                    <a:lnTo>
                      <a:pt x="2523949" y="3117790"/>
                    </a:lnTo>
                    <a:cubicBezTo>
                      <a:pt x="2523949" y="3135912"/>
                      <a:pt x="2523949" y="3135912"/>
                      <a:pt x="2523949" y="3135912"/>
                    </a:cubicBezTo>
                    <a:lnTo>
                      <a:pt x="2523949" y="3142071"/>
                    </a:lnTo>
                    <a:lnTo>
                      <a:pt x="2523949" y="3143379"/>
                    </a:lnTo>
                    <a:lnTo>
                      <a:pt x="2523949" y="3157927"/>
                    </a:lnTo>
                    <a:lnTo>
                      <a:pt x="2523949" y="3160193"/>
                    </a:lnTo>
                    <a:lnTo>
                      <a:pt x="2523949" y="3347536"/>
                    </a:lnTo>
                    <a:lnTo>
                      <a:pt x="2523949" y="3402691"/>
                    </a:lnTo>
                    <a:lnTo>
                      <a:pt x="2523948" y="3402691"/>
                    </a:lnTo>
                    <a:lnTo>
                      <a:pt x="2523948" y="3411812"/>
                    </a:lnTo>
                    <a:cubicBezTo>
                      <a:pt x="2523948" y="3475886"/>
                      <a:pt x="2523948" y="3475886"/>
                      <a:pt x="2523948" y="3475886"/>
                    </a:cubicBezTo>
                    <a:cubicBezTo>
                      <a:pt x="2523948" y="3558730"/>
                      <a:pt x="2465926" y="3658142"/>
                      <a:pt x="2395471" y="3699565"/>
                    </a:cubicBezTo>
                    <a:cubicBezTo>
                      <a:pt x="1390451" y="4279472"/>
                      <a:pt x="1390451" y="4279472"/>
                      <a:pt x="1390451" y="4279472"/>
                    </a:cubicBezTo>
                    <a:cubicBezTo>
                      <a:pt x="1319996" y="4320893"/>
                      <a:pt x="1203952" y="4320893"/>
                      <a:pt x="1133497" y="4279472"/>
                    </a:cubicBezTo>
                    <a:cubicBezTo>
                      <a:pt x="128477" y="3699565"/>
                      <a:pt x="128477" y="3699565"/>
                      <a:pt x="128477" y="3699565"/>
                    </a:cubicBezTo>
                    <a:cubicBezTo>
                      <a:pt x="58022" y="3658142"/>
                      <a:pt x="0" y="3558730"/>
                      <a:pt x="0" y="3475886"/>
                    </a:cubicBezTo>
                    <a:lnTo>
                      <a:pt x="0" y="2884161"/>
                    </a:lnTo>
                    <a:lnTo>
                      <a:pt x="1" y="2884161"/>
                    </a:lnTo>
                    <a:lnTo>
                      <a:pt x="1" y="2000379"/>
                    </a:lnTo>
                    <a:lnTo>
                      <a:pt x="1" y="1992912"/>
                    </a:lnTo>
                    <a:lnTo>
                      <a:pt x="1" y="1976098"/>
                    </a:lnTo>
                    <a:lnTo>
                      <a:pt x="1" y="833098"/>
                    </a:lnTo>
                    <a:cubicBezTo>
                      <a:pt x="1" y="752325"/>
                      <a:pt x="58023" y="650842"/>
                      <a:pt x="128478" y="609420"/>
                    </a:cubicBezTo>
                    <a:cubicBezTo>
                      <a:pt x="1133498" y="29513"/>
                      <a:pt x="1133498" y="29513"/>
                      <a:pt x="1133498" y="29513"/>
                    </a:cubicBezTo>
                    <a:cubicBezTo>
                      <a:pt x="1168726" y="9837"/>
                      <a:pt x="1215350" y="0"/>
                      <a:pt x="1261975" y="0"/>
                    </a:cubicBez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1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TextBox 30"/>
              <p:cNvSpPr txBox="1"/>
              <p:nvPr/>
            </p:nvSpPr>
            <p:spPr>
              <a:xfrm>
                <a:off x="1146483" y="3359838"/>
                <a:ext cx="2432788" cy="413629"/>
              </a:xfrm>
              <a:prstGeom prst="rect">
                <a:avLst/>
              </a:prstGeom>
              <a:solidFill>
                <a:srgbClr val="3366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851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100" b="1" dirty="0" smtClean="0">
                    <a:solidFill>
                      <a:srgbClr val="FFFFFF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教学设计</a:t>
                </a:r>
                <a:endParaRPr lang="zh-CN" altLang="en-US" sz="21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8" name="TextBox 20"/>
              <p:cNvSpPr txBox="1"/>
              <p:nvPr/>
            </p:nvSpPr>
            <p:spPr>
              <a:xfrm>
                <a:off x="2059329" y="2551571"/>
                <a:ext cx="621865" cy="5919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851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000" spc="300" dirty="0">
                    <a:solidFill>
                      <a:srgbClr val="3366FF"/>
                    </a:solidFill>
                    <a:latin typeface="Agency FB" panose="020B0503020202020204" pitchFamily="34" charset="0"/>
                    <a:ea typeface="微软雅黑" panose="020B0503020204020204" pitchFamily="2" charset="-122"/>
                  </a:rPr>
                  <a:t>03</a:t>
                </a:r>
                <a:endParaRPr lang="zh-CN" altLang="en-US" sz="3000" spc="300" dirty="0">
                  <a:solidFill>
                    <a:srgbClr val="3366FF"/>
                  </a:solidFill>
                  <a:latin typeface="Agency FB" panose="020B0503020202020204" pitchFamily="34" charset="0"/>
                  <a:ea typeface="微软雅黑" panose="020B0503020204020204" pitchFamily="2" charset="-122"/>
                </a:endParaRPr>
              </a:p>
            </p:txBody>
          </p:sp>
        </p:grpSp>
        <p:sp>
          <p:nvSpPr>
            <p:cNvPr id="46" name="矩形 55"/>
            <p:cNvSpPr/>
            <p:nvPr/>
          </p:nvSpPr>
          <p:spPr>
            <a:xfrm>
              <a:off x="9856" y="4114"/>
              <a:ext cx="3673" cy="1903"/>
            </a:xfrm>
            <a:prstGeom prst="rect">
              <a:avLst/>
            </a:prstGeom>
          </p:spPr>
          <p:txBody>
            <a:bodyPr wrap="square" lIns="91408" tIns="45704" rIns="91408" bIns="45704">
              <a:spAutoFit/>
            </a:bodyPr>
            <a:lstStyle/>
            <a:p>
              <a:pPr defTabSz="45656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1.</a:t>
              </a:r>
              <a:r>
                <a:rPr lang="zh-CN" altLang="en-US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限定为</a:t>
              </a:r>
              <a:r>
                <a:rPr lang="en-US" altLang="zh-CN" dirty="0">
                  <a:solidFill>
                    <a:srgbClr val="FFC000"/>
                  </a:solidFill>
                  <a:latin typeface="+mj-ea"/>
                  <a:ea typeface="+mj-ea"/>
                  <a:sym typeface="Chalkduster"/>
                </a:rPr>
                <a:t>WORD</a:t>
              </a:r>
              <a:r>
                <a:rPr lang="zh-CN" altLang="en-US" dirty="0">
                  <a:solidFill>
                    <a:srgbClr val="FFC000"/>
                  </a:solidFill>
                  <a:latin typeface="+mj-ea"/>
                  <a:ea typeface="+mj-ea"/>
                  <a:sym typeface="Chalkduster"/>
                </a:rPr>
                <a:t>和</a:t>
              </a:r>
              <a:r>
                <a:rPr lang="en-US" altLang="zh-CN" dirty="0">
                  <a:solidFill>
                    <a:srgbClr val="FFC000"/>
                  </a:solidFill>
                  <a:latin typeface="+mj-ea"/>
                  <a:ea typeface="+mj-ea"/>
                  <a:sym typeface="Chalkduster"/>
                </a:rPr>
                <a:t>PDF</a:t>
              </a:r>
              <a:r>
                <a:rPr lang="zh-CN" altLang="en-US" dirty="0">
                  <a:solidFill>
                    <a:srgbClr val="FFC000"/>
                  </a:solidFill>
                  <a:latin typeface="+mj-ea"/>
                  <a:ea typeface="+mj-ea"/>
                  <a:sym typeface="Chalkduster"/>
                </a:rPr>
                <a:t>格式</a:t>
              </a:r>
              <a:r>
                <a:rPr lang="zh-CN" altLang="en-US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（需同时提交两种格式）</a:t>
              </a:r>
              <a:endParaRPr lang="zh-CN" altLang="en-US" dirty="0">
                <a:solidFill>
                  <a:srgbClr val="FFFFFF"/>
                </a:solidFill>
                <a:latin typeface="+mj-ea"/>
                <a:ea typeface="+mj-ea"/>
                <a:sym typeface="Chalkduster"/>
              </a:endParaRPr>
            </a:p>
            <a:p>
              <a:pPr defTabSz="45656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zh-CN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2</a:t>
              </a:r>
              <a:r>
                <a:rPr lang="en-US" altLang="zh-CN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.</a:t>
              </a:r>
              <a:r>
                <a:rPr lang="zh-CN" altLang="en-US" dirty="0">
                  <a:solidFill>
                    <a:srgbClr val="FFFFFF"/>
                  </a:solidFill>
                  <a:latin typeface="+mj-ea"/>
                  <a:ea typeface="+mj-ea"/>
                  <a:sym typeface="Chalkduster"/>
                </a:rPr>
                <a:t>反映教师教学思想、设计思路和教学特色</a:t>
              </a:r>
              <a:endParaRPr lang="zh-CN" altLang="en-US" dirty="0">
                <a:solidFill>
                  <a:srgbClr val="FFFFFF"/>
                </a:solidFill>
                <a:latin typeface="+mj-ea"/>
                <a:ea typeface="+mj-ea"/>
                <a:sym typeface="Chalkduster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简约质感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506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常用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2928</Words>
  <Application>WPS 演示</Application>
  <PresentationFormat>全屏显示(16:9)</PresentationFormat>
  <Paragraphs>294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31</vt:i4>
      </vt:variant>
    </vt:vector>
  </HeadingPairs>
  <TitlesOfParts>
    <vt:vector size="63" baseType="lpstr">
      <vt:lpstr>Arial</vt:lpstr>
      <vt:lpstr>宋体</vt:lpstr>
      <vt:lpstr>Wingdings</vt:lpstr>
      <vt:lpstr>Calibri Light</vt:lpstr>
      <vt:lpstr>微软雅黑 Light</vt:lpstr>
      <vt:lpstr>微软雅黑</vt:lpstr>
      <vt:lpstr>微软雅黑 Light</vt:lpstr>
      <vt:lpstr>Calibri</vt:lpstr>
      <vt:lpstr>Calibri</vt:lpstr>
      <vt:lpstr>Calibri Light</vt:lpstr>
      <vt:lpstr>Chalkduster</vt:lpstr>
      <vt:lpstr>Chalkduster</vt:lpstr>
      <vt:lpstr>Calibri Light</vt:lpstr>
      <vt:lpstr>微软雅黑 Light</vt:lpstr>
      <vt:lpstr>Open Sans Light</vt:lpstr>
      <vt:lpstr>Helvetica Light</vt:lpstr>
      <vt:lpstr>幼圆</vt:lpstr>
      <vt:lpstr>Agency FB</vt:lpstr>
      <vt:lpstr>Times New Roman</vt:lpstr>
      <vt:lpstr>等线</vt:lpstr>
      <vt:lpstr>黑体</vt:lpstr>
      <vt:lpstr>Arial Unicode MS</vt:lpstr>
      <vt:lpstr>Wingdings</vt:lpstr>
      <vt:lpstr>HP Simplified Light</vt:lpstr>
      <vt:lpstr>Segoe Print</vt:lpstr>
      <vt:lpstr>Office 主题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乔子1386774856</cp:lastModifiedBy>
  <cp:revision>1857</cp:revision>
  <dcterms:created xsi:type="dcterms:W3CDTF">2016-04-24T15:52:00Z</dcterms:created>
  <dcterms:modified xsi:type="dcterms:W3CDTF">2018-03-12T03:56:37Z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