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4"/>
  </p:notesMasterIdLst>
  <p:sldIdLst>
    <p:sldId id="256" r:id="rId2"/>
    <p:sldId id="274" r:id="rId3"/>
    <p:sldId id="257" r:id="rId4"/>
    <p:sldId id="260" r:id="rId5"/>
    <p:sldId id="292" r:id="rId6"/>
    <p:sldId id="293" r:id="rId7"/>
    <p:sldId id="294" r:id="rId8"/>
    <p:sldId id="295" r:id="rId9"/>
    <p:sldId id="296" r:id="rId10"/>
    <p:sldId id="297" r:id="rId11"/>
    <p:sldId id="298" r:id="rId12"/>
    <p:sldId id="299" r:id="rId13"/>
    <p:sldId id="300" r:id="rId14"/>
    <p:sldId id="301" r:id="rId15"/>
    <p:sldId id="302" r:id="rId16"/>
    <p:sldId id="304" r:id="rId17"/>
    <p:sldId id="303" r:id="rId18"/>
    <p:sldId id="305" r:id="rId19"/>
    <p:sldId id="306" r:id="rId20"/>
    <p:sldId id="307" r:id="rId21"/>
    <p:sldId id="308" r:id="rId22"/>
    <p:sldId id="309" r:id="rId23"/>
    <p:sldId id="266" r:id="rId24"/>
    <p:sldId id="310" r:id="rId25"/>
    <p:sldId id="311" r:id="rId26"/>
    <p:sldId id="312" r:id="rId27"/>
    <p:sldId id="313" r:id="rId28"/>
    <p:sldId id="320" r:id="rId29"/>
    <p:sldId id="318" r:id="rId30"/>
    <p:sldId id="315" r:id="rId31"/>
    <p:sldId id="314" r:id="rId32"/>
    <p:sldId id="317" r:id="rId33"/>
    <p:sldId id="316" r:id="rId34"/>
    <p:sldId id="271" r:id="rId35"/>
    <p:sldId id="345" r:id="rId36"/>
    <p:sldId id="346" r:id="rId37"/>
    <p:sldId id="321" r:id="rId38"/>
    <p:sldId id="322" r:id="rId39"/>
    <p:sldId id="323" r:id="rId40"/>
    <p:sldId id="324" r:id="rId41"/>
    <p:sldId id="325" r:id="rId42"/>
    <p:sldId id="326" r:id="rId43"/>
    <p:sldId id="327" r:id="rId44"/>
    <p:sldId id="328" r:id="rId45"/>
    <p:sldId id="329" r:id="rId46"/>
    <p:sldId id="330" r:id="rId47"/>
    <p:sldId id="331" r:id="rId48"/>
    <p:sldId id="332" r:id="rId49"/>
    <p:sldId id="333" r:id="rId50"/>
    <p:sldId id="334" r:id="rId51"/>
    <p:sldId id="347" r:id="rId52"/>
    <p:sldId id="344" r:id="rId53"/>
    <p:sldId id="338" r:id="rId54"/>
    <p:sldId id="339" r:id="rId55"/>
    <p:sldId id="340" r:id="rId56"/>
    <p:sldId id="341" r:id="rId57"/>
    <p:sldId id="342" r:id="rId58"/>
    <p:sldId id="343" r:id="rId59"/>
    <p:sldId id="275" r:id="rId60"/>
    <p:sldId id="349" r:id="rId61"/>
    <p:sldId id="285" r:id="rId62"/>
    <p:sldId id="348" r:id="rId63"/>
  </p:sldIdLst>
  <p:sldSz cx="12192000" cy="6858000"/>
  <p:notesSz cx="6858000" cy="9144000"/>
  <p:custDataLst>
    <p:tags r:id="rId6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5886F"/>
    <a:srgbClr val="7B91A1"/>
    <a:srgbClr val="E6EA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09" autoAdjust="0"/>
    <p:restoredTop sz="94660"/>
  </p:normalViewPr>
  <p:slideViewPr>
    <p:cSldViewPr snapToGrid="0" showGuides="1">
      <p:cViewPr varScale="1">
        <p:scale>
          <a:sx n="73" d="100"/>
          <a:sy n="73" d="100"/>
        </p:scale>
        <p:origin x="324" y="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F4F3E2-44E7-4CD6-8B05-54F840EA2048}" type="datetimeFigureOut">
              <a:rPr lang="zh-CN" altLang="en-US" smtClean="0"/>
              <a:t>2018/1/28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52CA35-3062-407C-A83C-49F792045B1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902275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52CA35-3062-407C-A83C-49F792045B16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73368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3BEF3F9-AE44-456F-9CE0-34FBFB587B07}" type="slidenum">
              <a:rPr lang="en-US" altLang="zh-CN" smtClean="0"/>
              <a:pPr>
                <a:defRPr/>
              </a:pPr>
              <a:t>38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4259774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3BEF3F9-AE44-456F-9CE0-34FBFB587B07}" type="slidenum">
              <a:rPr lang="en-US" altLang="zh-CN" smtClean="0"/>
              <a:pPr>
                <a:defRPr/>
              </a:pPr>
              <a:t>39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2868900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3BEF3F9-AE44-456F-9CE0-34FBFB587B07}" type="slidenum">
              <a:rPr lang="en-US" altLang="zh-CN" smtClean="0"/>
              <a:pPr>
                <a:defRPr/>
              </a:pPr>
              <a:t>40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9314314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3BEF3F9-AE44-456F-9CE0-34FBFB587B07}" type="slidenum">
              <a:rPr lang="en-US" altLang="zh-CN" smtClean="0"/>
              <a:pPr>
                <a:defRPr/>
              </a:pPr>
              <a:t>41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620360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3BEF3F9-AE44-456F-9CE0-34FBFB587B07}" type="slidenum">
              <a:rPr lang="en-US" altLang="zh-CN" smtClean="0"/>
              <a:pPr>
                <a:defRPr/>
              </a:pPr>
              <a:t>42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4116682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3BEF3F9-AE44-456F-9CE0-34FBFB587B07}" type="slidenum">
              <a:rPr lang="en-US" altLang="zh-CN" smtClean="0"/>
              <a:pPr>
                <a:defRPr/>
              </a:pPr>
              <a:t>43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0686518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3BEF3F9-AE44-456F-9CE0-34FBFB587B07}" type="slidenum">
              <a:rPr lang="en-US" altLang="zh-CN" smtClean="0"/>
              <a:pPr>
                <a:defRPr/>
              </a:pPr>
              <a:t>44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59227371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3BEF3F9-AE44-456F-9CE0-34FBFB587B07}" type="slidenum">
              <a:rPr lang="en-US" altLang="zh-CN" smtClean="0"/>
              <a:pPr>
                <a:defRPr/>
              </a:pPr>
              <a:t>45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20245873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3BEF3F9-AE44-456F-9CE0-34FBFB587B07}" type="slidenum">
              <a:rPr lang="en-US" altLang="zh-CN" smtClean="0"/>
              <a:pPr>
                <a:defRPr/>
              </a:pPr>
              <a:t>46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63438104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3BEF3F9-AE44-456F-9CE0-34FBFB587B07}" type="slidenum">
              <a:rPr lang="en-US" altLang="zh-CN" smtClean="0"/>
              <a:pPr>
                <a:defRPr/>
              </a:pPr>
              <a:t>47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8084538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52CA35-3062-407C-A83C-49F792045B16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737584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3BEF3F9-AE44-456F-9CE0-34FBFB587B07}" type="slidenum">
              <a:rPr lang="en-US" altLang="zh-CN" smtClean="0"/>
              <a:pPr>
                <a:defRPr/>
              </a:pPr>
              <a:t>48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89916274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3BEF3F9-AE44-456F-9CE0-34FBFB587B07}" type="slidenum">
              <a:rPr lang="en-US" altLang="zh-CN" smtClean="0"/>
              <a:pPr>
                <a:defRPr/>
              </a:pPr>
              <a:t>49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96695180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3BEF3F9-AE44-456F-9CE0-34FBFB587B07}" type="slidenum">
              <a:rPr lang="en-US" altLang="zh-CN" smtClean="0"/>
              <a:pPr>
                <a:defRPr/>
              </a:pPr>
              <a:t>50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14980633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3BEF3F9-AE44-456F-9CE0-34FBFB587B07}" type="slidenum">
              <a:rPr lang="en-US" altLang="zh-CN" smtClean="0"/>
              <a:pPr>
                <a:defRPr/>
              </a:pPr>
              <a:t>51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0175691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3BEF3F9-AE44-456F-9CE0-34FBFB587B07}" type="slidenum">
              <a:rPr lang="en-US" altLang="zh-CN" smtClean="0"/>
              <a:pPr>
                <a:defRPr/>
              </a:pPr>
              <a:t>52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73379324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3BEF3F9-AE44-456F-9CE0-34FBFB587B07}" type="slidenum">
              <a:rPr lang="en-US" altLang="zh-CN" smtClean="0"/>
              <a:pPr>
                <a:defRPr/>
              </a:pPr>
              <a:t>53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57827971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3BEF3F9-AE44-456F-9CE0-34FBFB587B07}" type="slidenum">
              <a:rPr lang="en-US" altLang="zh-CN" smtClean="0"/>
              <a:pPr>
                <a:defRPr/>
              </a:pPr>
              <a:t>54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88180705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3BEF3F9-AE44-456F-9CE0-34FBFB587B07}" type="slidenum">
              <a:rPr lang="en-US" altLang="zh-CN" smtClean="0"/>
              <a:pPr>
                <a:defRPr/>
              </a:pPr>
              <a:t>55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68188071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3BEF3F9-AE44-456F-9CE0-34FBFB587B07}" type="slidenum">
              <a:rPr lang="en-US" altLang="zh-CN" smtClean="0"/>
              <a:pPr>
                <a:defRPr/>
              </a:pPr>
              <a:t>56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50369175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3BEF3F9-AE44-456F-9CE0-34FBFB587B07}" type="slidenum">
              <a:rPr lang="en-US" altLang="zh-CN" smtClean="0"/>
              <a:pPr>
                <a:defRPr/>
              </a:pPr>
              <a:t>57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4786971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52CA35-3062-407C-A83C-49F792045B16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600300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3BEF3F9-AE44-456F-9CE0-34FBFB587B07}" type="slidenum">
              <a:rPr lang="en-US" altLang="zh-CN" smtClean="0"/>
              <a:pPr>
                <a:defRPr/>
              </a:pPr>
              <a:t>58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9531306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A5D738-6DBF-4EC5-9648-44AB2277303B}" type="slidenum">
              <a:rPr lang="zh-CN" altLang="en-US" smtClean="0"/>
              <a:t>59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672221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A5D738-6DBF-4EC5-9648-44AB2277303B}" type="slidenum">
              <a:rPr lang="zh-CN" altLang="en-US" smtClean="0"/>
              <a:t>61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396084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A5D738-6DBF-4EC5-9648-44AB2277303B}" type="slidenum">
              <a:rPr lang="zh-CN" altLang="en-US" smtClean="0"/>
              <a:t>62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09149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A5D738-6DBF-4EC5-9648-44AB2277303B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72589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A5D738-6DBF-4EC5-9648-44AB2277303B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25572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A5D738-6DBF-4EC5-9648-44AB2277303B}" type="slidenum">
              <a:rPr lang="zh-CN" altLang="en-US" smtClean="0"/>
              <a:t>34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99881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3BEF3F9-AE44-456F-9CE0-34FBFB587B07}" type="slidenum">
              <a:rPr lang="en-US" altLang="zh-CN" smtClean="0"/>
              <a:pPr>
                <a:defRPr/>
              </a:pPr>
              <a:t>35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6272979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3BEF3F9-AE44-456F-9CE0-34FBFB587B07}" type="slidenum">
              <a:rPr lang="en-US" altLang="zh-CN" smtClean="0"/>
              <a:pPr>
                <a:defRPr/>
              </a:pPr>
              <a:t>36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3396913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3BEF3F9-AE44-456F-9CE0-34FBFB587B07}" type="slidenum">
              <a:rPr lang="en-US" altLang="zh-CN" smtClean="0"/>
              <a:pPr>
                <a:defRPr/>
              </a:pPr>
              <a:t>37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4700214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23C4F-A2F8-4751-B828-D79BBA9D5D97}" type="datetimeFigureOut">
              <a:rPr lang="zh-CN" altLang="en-US" smtClean="0"/>
              <a:t>2018/1/28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23DCD-4C79-4B52-A674-233DC12F41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06233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23C4F-A2F8-4751-B828-D79BBA9D5D97}" type="datetimeFigureOut">
              <a:rPr lang="zh-CN" altLang="en-US" smtClean="0"/>
              <a:t>2018/1/28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23DCD-4C79-4B52-A674-233DC12F41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98996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23C4F-A2F8-4751-B828-D79BBA9D5D97}" type="datetimeFigureOut">
              <a:rPr lang="zh-CN" altLang="en-US" smtClean="0"/>
              <a:t>2018/1/28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23DCD-4C79-4B52-A674-233DC12F41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61906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847850" y="2038350"/>
            <a:ext cx="7886700" cy="3467100"/>
          </a:xfrm>
        </p:spPr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51882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847850" y="2038350"/>
            <a:ext cx="7886700" cy="3467100"/>
          </a:xfrm>
        </p:spPr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51549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23C4F-A2F8-4751-B828-D79BBA9D5D97}" type="datetimeFigureOut">
              <a:rPr lang="zh-CN" altLang="en-US" smtClean="0"/>
              <a:t>2018/1/28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23DCD-4C79-4B52-A674-233DC12F41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41496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23C4F-A2F8-4751-B828-D79BBA9D5D97}" type="datetimeFigureOut">
              <a:rPr lang="zh-CN" altLang="en-US" smtClean="0"/>
              <a:t>2018/1/28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23DCD-4C79-4B52-A674-233DC12F41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48245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23C4F-A2F8-4751-B828-D79BBA9D5D97}" type="datetimeFigureOut">
              <a:rPr lang="zh-CN" altLang="en-US" smtClean="0"/>
              <a:t>2018/1/28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23DCD-4C79-4B52-A674-233DC12F41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4712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23C4F-A2F8-4751-B828-D79BBA9D5D97}" type="datetimeFigureOut">
              <a:rPr lang="zh-CN" altLang="en-US" smtClean="0"/>
              <a:t>2018/1/28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23DCD-4C79-4B52-A674-233DC12F41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21567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23C4F-A2F8-4751-B828-D79BBA9D5D97}" type="datetimeFigureOut">
              <a:rPr lang="zh-CN" altLang="en-US" smtClean="0"/>
              <a:t>2018/1/28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23DCD-4C79-4B52-A674-233DC12F41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50861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23C4F-A2F8-4751-B828-D79BBA9D5D97}" type="datetimeFigureOut">
              <a:rPr lang="zh-CN" altLang="en-US" smtClean="0"/>
              <a:t>2018/1/28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23DCD-4C79-4B52-A674-233DC12F41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0443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23C4F-A2F8-4751-B828-D79BBA9D5D97}" type="datetimeFigureOut">
              <a:rPr lang="zh-CN" altLang="en-US" smtClean="0"/>
              <a:t>2018/1/28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23DCD-4C79-4B52-A674-233DC12F41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66574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23C4F-A2F8-4751-B828-D79BBA9D5D97}" type="datetimeFigureOut">
              <a:rPr lang="zh-CN" altLang="en-US" smtClean="0"/>
              <a:t>2018/1/28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23DCD-4C79-4B52-A674-233DC12F41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28787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923C4F-A2F8-4751-B828-D79BBA9D5D97}" type="datetimeFigureOut">
              <a:rPr lang="zh-CN" altLang="en-US" smtClean="0"/>
              <a:t>2018/1/28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523DCD-4C79-4B52-A674-233DC12F414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感谢您下载包图网平台上提供的</a:t>
            </a:r>
            <a:r>
              <a:rPr kumimoji="0" lang="en-US" altLang="zh-CN" sz="3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PPT</a:t>
            </a:r>
            <a:r>
              <a:rPr kumimoji="0" lang="zh-CN" altLang="en-US" sz="3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773564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lipconverter.cc/" TargetMode="External"/><Relationship Id="rId2" Type="http://schemas.openxmlformats.org/officeDocument/2006/relationships/hyperlink" Target="http://new.cloudfile.co/transfer" TargetMode="Externa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1.png"/><Relationship Id="rId4" Type="http://schemas.openxmlformats.org/officeDocument/2006/relationships/hyperlink" Target="http://en.savefrom.net/" TargetMode="Externa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mapstyle.withgoogle.com/" TargetMode="External"/><Relationship Id="rId2" Type="http://schemas.openxmlformats.org/officeDocument/2006/relationships/hyperlink" Target="https://snazzymaps.com/explore?tag=greyscale" TargetMode="External"/><Relationship Id="rId1" Type="http://schemas.openxmlformats.org/officeDocument/2006/relationships/slideLayout" Target="../slideLayouts/slideLayout12.xml"/><Relationship Id="rId4" Type="http://schemas.openxmlformats.org/officeDocument/2006/relationships/hyperlink" Target="http://pixelmap.amcharts.com/" TargetMode="Externa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13" Type="http://schemas.openxmlformats.org/officeDocument/2006/relationships/image" Target="../media/image35.png"/><Relationship Id="rId18" Type="http://schemas.openxmlformats.org/officeDocument/2006/relationships/image" Target="../media/image40.png"/><Relationship Id="rId3" Type="http://schemas.openxmlformats.org/officeDocument/2006/relationships/image" Target="../media/image25.png"/><Relationship Id="rId7" Type="http://schemas.openxmlformats.org/officeDocument/2006/relationships/image" Target="../media/image29.jpeg"/><Relationship Id="rId12" Type="http://schemas.openxmlformats.org/officeDocument/2006/relationships/image" Target="../media/image34.png"/><Relationship Id="rId17" Type="http://schemas.openxmlformats.org/officeDocument/2006/relationships/image" Target="../media/image39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jpeg"/><Relationship Id="rId15" Type="http://schemas.openxmlformats.org/officeDocument/2006/relationships/image" Target="../media/image37.jpeg"/><Relationship Id="rId10" Type="http://schemas.openxmlformats.org/officeDocument/2006/relationships/image" Target="../media/image32.png"/><Relationship Id="rId19" Type="http://schemas.openxmlformats.org/officeDocument/2006/relationships/image" Target="../media/image41.jpeg"/><Relationship Id="rId4" Type="http://schemas.openxmlformats.org/officeDocument/2006/relationships/image" Target="../media/image26.png"/><Relationship Id="rId9" Type="http://schemas.openxmlformats.org/officeDocument/2006/relationships/image" Target="../media/image31.png"/><Relationship Id="rId14" Type="http://schemas.openxmlformats.org/officeDocument/2006/relationships/image" Target="../media/image36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18" Type="http://schemas.openxmlformats.org/officeDocument/2006/relationships/image" Target="../media/image41.jpeg"/><Relationship Id="rId3" Type="http://schemas.openxmlformats.org/officeDocument/2006/relationships/image" Target="../media/image25.png"/><Relationship Id="rId7" Type="http://schemas.openxmlformats.org/officeDocument/2006/relationships/image" Target="../media/image29.jpeg"/><Relationship Id="rId12" Type="http://schemas.openxmlformats.org/officeDocument/2006/relationships/image" Target="../media/image35.png"/><Relationship Id="rId17" Type="http://schemas.openxmlformats.org/officeDocument/2006/relationships/image" Target="../media/image40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34.png"/><Relationship Id="rId5" Type="http://schemas.openxmlformats.org/officeDocument/2006/relationships/image" Target="../media/image27.jpeg"/><Relationship Id="rId15" Type="http://schemas.openxmlformats.org/officeDocument/2006/relationships/image" Target="../media/image38.png"/><Relationship Id="rId10" Type="http://schemas.openxmlformats.org/officeDocument/2006/relationships/image" Target="../media/image33.png"/><Relationship Id="rId4" Type="http://schemas.openxmlformats.org/officeDocument/2006/relationships/image" Target="../media/image26.png"/><Relationship Id="rId9" Type="http://schemas.openxmlformats.org/officeDocument/2006/relationships/image" Target="../media/image32.png"/><Relationship Id="rId14" Type="http://schemas.openxmlformats.org/officeDocument/2006/relationships/image" Target="../media/image37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jpeg"/><Relationship Id="rId18" Type="http://schemas.openxmlformats.org/officeDocument/2006/relationships/image" Target="../media/image30.jpeg"/><Relationship Id="rId3" Type="http://schemas.openxmlformats.org/officeDocument/2006/relationships/image" Target="../media/image25.png"/><Relationship Id="rId7" Type="http://schemas.openxmlformats.org/officeDocument/2006/relationships/image" Target="../media/image29.jpeg"/><Relationship Id="rId12" Type="http://schemas.openxmlformats.org/officeDocument/2006/relationships/image" Target="../media/image36.png"/><Relationship Id="rId17" Type="http://schemas.openxmlformats.org/officeDocument/2006/relationships/image" Target="../media/image41.jpe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35.png"/><Relationship Id="rId5" Type="http://schemas.openxmlformats.org/officeDocument/2006/relationships/image" Target="../media/image27.jpeg"/><Relationship Id="rId15" Type="http://schemas.openxmlformats.org/officeDocument/2006/relationships/image" Target="../media/image39.png"/><Relationship Id="rId10" Type="http://schemas.openxmlformats.org/officeDocument/2006/relationships/image" Target="../media/image34.png"/><Relationship Id="rId4" Type="http://schemas.openxmlformats.org/officeDocument/2006/relationships/image" Target="../media/image26.png"/><Relationship Id="rId9" Type="http://schemas.openxmlformats.org/officeDocument/2006/relationships/image" Target="../media/image33.png"/><Relationship Id="rId14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18" Type="http://schemas.openxmlformats.org/officeDocument/2006/relationships/image" Target="../media/image31.png"/><Relationship Id="rId3" Type="http://schemas.openxmlformats.org/officeDocument/2006/relationships/image" Target="../media/image25.png"/><Relationship Id="rId7" Type="http://schemas.openxmlformats.org/officeDocument/2006/relationships/image" Target="../media/image29.jpeg"/><Relationship Id="rId12" Type="http://schemas.openxmlformats.org/officeDocument/2006/relationships/image" Target="../media/image37.jpeg"/><Relationship Id="rId17" Type="http://schemas.openxmlformats.org/officeDocument/2006/relationships/image" Target="../media/image30.jpe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36.png"/><Relationship Id="rId5" Type="http://schemas.openxmlformats.org/officeDocument/2006/relationships/image" Target="../media/image27.jpeg"/><Relationship Id="rId15" Type="http://schemas.openxmlformats.org/officeDocument/2006/relationships/image" Target="../media/image40.png"/><Relationship Id="rId10" Type="http://schemas.openxmlformats.org/officeDocument/2006/relationships/image" Target="../media/image35.png"/><Relationship Id="rId4" Type="http://schemas.openxmlformats.org/officeDocument/2006/relationships/image" Target="../media/image26.png"/><Relationship Id="rId9" Type="http://schemas.openxmlformats.org/officeDocument/2006/relationships/image" Target="../media/image34.png"/><Relationship Id="rId14" Type="http://schemas.openxmlformats.org/officeDocument/2006/relationships/image" Target="../media/image39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9.png"/><Relationship Id="rId18" Type="http://schemas.openxmlformats.org/officeDocument/2006/relationships/image" Target="../media/image32.png"/><Relationship Id="rId3" Type="http://schemas.openxmlformats.org/officeDocument/2006/relationships/image" Target="../media/image25.png"/><Relationship Id="rId7" Type="http://schemas.openxmlformats.org/officeDocument/2006/relationships/image" Target="../media/image29.jpeg"/><Relationship Id="rId12" Type="http://schemas.openxmlformats.org/officeDocument/2006/relationships/image" Target="../media/image37.jpeg"/><Relationship Id="rId17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36.png"/><Relationship Id="rId5" Type="http://schemas.openxmlformats.org/officeDocument/2006/relationships/image" Target="../media/image27.jpeg"/><Relationship Id="rId15" Type="http://schemas.openxmlformats.org/officeDocument/2006/relationships/image" Target="../media/image41.jpeg"/><Relationship Id="rId10" Type="http://schemas.openxmlformats.org/officeDocument/2006/relationships/image" Target="../media/image35.png"/><Relationship Id="rId4" Type="http://schemas.openxmlformats.org/officeDocument/2006/relationships/image" Target="../media/image26.png"/><Relationship Id="rId9" Type="http://schemas.openxmlformats.org/officeDocument/2006/relationships/image" Target="../media/image34.png"/><Relationship Id="rId14" Type="http://schemas.openxmlformats.org/officeDocument/2006/relationships/image" Target="../media/image40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40.png"/><Relationship Id="rId18" Type="http://schemas.openxmlformats.org/officeDocument/2006/relationships/image" Target="../media/image38.png"/><Relationship Id="rId3" Type="http://schemas.openxmlformats.org/officeDocument/2006/relationships/image" Target="../media/image25.png"/><Relationship Id="rId7" Type="http://schemas.openxmlformats.org/officeDocument/2006/relationships/image" Target="../media/image29.jpeg"/><Relationship Id="rId12" Type="http://schemas.openxmlformats.org/officeDocument/2006/relationships/image" Target="../media/image39.png"/><Relationship Id="rId17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37.jpeg"/><Relationship Id="rId5" Type="http://schemas.openxmlformats.org/officeDocument/2006/relationships/image" Target="../media/image27.jpeg"/><Relationship Id="rId15" Type="http://schemas.openxmlformats.org/officeDocument/2006/relationships/image" Target="../media/image30.jpeg"/><Relationship Id="rId10" Type="http://schemas.openxmlformats.org/officeDocument/2006/relationships/image" Target="../media/image36.png"/><Relationship Id="rId4" Type="http://schemas.openxmlformats.org/officeDocument/2006/relationships/image" Target="../media/image26.png"/><Relationship Id="rId9" Type="http://schemas.openxmlformats.org/officeDocument/2006/relationships/image" Target="../media/image35.png"/><Relationship Id="rId14" Type="http://schemas.openxmlformats.org/officeDocument/2006/relationships/image" Target="../media/image41.jpe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41.jpeg"/><Relationship Id="rId18" Type="http://schemas.openxmlformats.org/officeDocument/2006/relationships/image" Target="../media/image33.png"/><Relationship Id="rId3" Type="http://schemas.openxmlformats.org/officeDocument/2006/relationships/image" Target="../media/image25.png"/><Relationship Id="rId7" Type="http://schemas.openxmlformats.org/officeDocument/2006/relationships/image" Target="../media/image29.jpeg"/><Relationship Id="rId12" Type="http://schemas.openxmlformats.org/officeDocument/2006/relationships/image" Target="../media/image40.png"/><Relationship Id="rId17" Type="http://schemas.openxmlformats.org/officeDocument/2006/relationships/image" Target="../media/image38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39.png"/><Relationship Id="rId5" Type="http://schemas.openxmlformats.org/officeDocument/2006/relationships/image" Target="../media/image27.jpeg"/><Relationship Id="rId15" Type="http://schemas.openxmlformats.org/officeDocument/2006/relationships/image" Target="../media/image31.png"/><Relationship Id="rId10" Type="http://schemas.openxmlformats.org/officeDocument/2006/relationships/image" Target="../media/image37.jpeg"/><Relationship Id="rId4" Type="http://schemas.openxmlformats.org/officeDocument/2006/relationships/image" Target="../media/image26.png"/><Relationship Id="rId9" Type="http://schemas.openxmlformats.org/officeDocument/2006/relationships/image" Target="../media/image35.png"/><Relationship Id="rId14" Type="http://schemas.openxmlformats.org/officeDocument/2006/relationships/image" Target="../media/image30.jpe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30.jpeg"/><Relationship Id="rId18" Type="http://schemas.openxmlformats.org/officeDocument/2006/relationships/image" Target="../media/image36.png"/><Relationship Id="rId3" Type="http://schemas.openxmlformats.org/officeDocument/2006/relationships/image" Target="../media/image25.png"/><Relationship Id="rId7" Type="http://schemas.openxmlformats.org/officeDocument/2006/relationships/image" Target="../media/image29.jpeg"/><Relationship Id="rId12" Type="http://schemas.openxmlformats.org/officeDocument/2006/relationships/image" Target="../media/image41.jpeg"/><Relationship Id="rId17" Type="http://schemas.openxmlformats.org/officeDocument/2006/relationships/image" Target="../media/image33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40.png"/><Relationship Id="rId5" Type="http://schemas.openxmlformats.org/officeDocument/2006/relationships/image" Target="../media/image27.jpeg"/><Relationship Id="rId15" Type="http://schemas.openxmlformats.org/officeDocument/2006/relationships/image" Target="../media/image32.png"/><Relationship Id="rId10" Type="http://schemas.openxmlformats.org/officeDocument/2006/relationships/image" Target="../media/image39.png"/><Relationship Id="rId4" Type="http://schemas.openxmlformats.org/officeDocument/2006/relationships/image" Target="../media/image26.png"/><Relationship Id="rId9" Type="http://schemas.openxmlformats.org/officeDocument/2006/relationships/image" Target="../media/image37.jpeg"/><Relationship Id="rId14" Type="http://schemas.openxmlformats.org/officeDocument/2006/relationships/image" Target="../media/image31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13" Type="http://schemas.openxmlformats.org/officeDocument/2006/relationships/image" Target="../media/image31.png"/><Relationship Id="rId18" Type="http://schemas.openxmlformats.org/officeDocument/2006/relationships/image" Target="../media/image34.png"/><Relationship Id="rId3" Type="http://schemas.openxmlformats.org/officeDocument/2006/relationships/image" Target="../media/image25.png"/><Relationship Id="rId7" Type="http://schemas.openxmlformats.org/officeDocument/2006/relationships/image" Target="../media/image29.jpeg"/><Relationship Id="rId12" Type="http://schemas.openxmlformats.org/officeDocument/2006/relationships/image" Target="../media/image30.jpeg"/><Relationship Id="rId17" Type="http://schemas.openxmlformats.org/officeDocument/2006/relationships/image" Target="../media/image36.pn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41.jpeg"/><Relationship Id="rId5" Type="http://schemas.openxmlformats.org/officeDocument/2006/relationships/image" Target="../media/image27.jpeg"/><Relationship Id="rId15" Type="http://schemas.openxmlformats.org/officeDocument/2006/relationships/image" Target="../media/image38.png"/><Relationship Id="rId10" Type="http://schemas.openxmlformats.org/officeDocument/2006/relationships/image" Target="../media/image40.png"/><Relationship Id="rId4" Type="http://schemas.openxmlformats.org/officeDocument/2006/relationships/image" Target="../media/image26.png"/><Relationship Id="rId9" Type="http://schemas.openxmlformats.org/officeDocument/2006/relationships/image" Target="../media/image39.png"/><Relationship Id="rId14" Type="http://schemas.openxmlformats.org/officeDocument/2006/relationships/image" Target="../media/image32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32.png"/><Relationship Id="rId18" Type="http://schemas.openxmlformats.org/officeDocument/2006/relationships/image" Target="../media/image35.png"/><Relationship Id="rId3" Type="http://schemas.openxmlformats.org/officeDocument/2006/relationships/image" Target="../media/image25.png"/><Relationship Id="rId7" Type="http://schemas.openxmlformats.org/officeDocument/2006/relationships/image" Target="../media/image37.jpeg"/><Relationship Id="rId12" Type="http://schemas.openxmlformats.org/officeDocument/2006/relationships/image" Target="../media/image31.png"/><Relationship Id="rId17" Type="http://schemas.openxmlformats.org/officeDocument/2006/relationships/image" Target="../media/image34.pn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11" Type="http://schemas.openxmlformats.org/officeDocument/2006/relationships/image" Target="../media/image30.jpeg"/><Relationship Id="rId5" Type="http://schemas.openxmlformats.org/officeDocument/2006/relationships/image" Target="../media/image28.png"/><Relationship Id="rId15" Type="http://schemas.openxmlformats.org/officeDocument/2006/relationships/image" Target="../media/image33.png"/><Relationship Id="rId10" Type="http://schemas.openxmlformats.org/officeDocument/2006/relationships/image" Target="../media/image41.jpeg"/><Relationship Id="rId4" Type="http://schemas.openxmlformats.org/officeDocument/2006/relationships/image" Target="../media/image26.png"/><Relationship Id="rId9" Type="http://schemas.openxmlformats.org/officeDocument/2006/relationships/image" Target="../media/image40.png"/><Relationship Id="rId14" Type="http://schemas.openxmlformats.org/officeDocument/2006/relationships/image" Target="../media/image38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38.png"/><Relationship Id="rId18" Type="http://schemas.openxmlformats.org/officeDocument/2006/relationships/image" Target="../media/image27.jpeg"/><Relationship Id="rId3" Type="http://schemas.openxmlformats.org/officeDocument/2006/relationships/image" Target="../media/image25.png"/><Relationship Id="rId7" Type="http://schemas.openxmlformats.org/officeDocument/2006/relationships/image" Target="../media/image39.png"/><Relationship Id="rId12" Type="http://schemas.openxmlformats.org/officeDocument/2006/relationships/image" Target="../media/image32.png"/><Relationship Id="rId17" Type="http://schemas.openxmlformats.org/officeDocument/2006/relationships/image" Target="../media/image35.png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11" Type="http://schemas.openxmlformats.org/officeDocument/2006/relationships/image" Target="../media/image31.png"/><Relationship Id="rId5" Type="http://schemas.openxmlformats.org/officeDocument/2006/relationships/image" Target="../media/image29.jpeg"/><Relationship Id="rId15" Type="http://schemas.openxmlformats.org/officeDocument/2006/relationships/image" Target="../media/image36.png"/><Relationship Id="rId10" Type="http://schemas.openxmlformats.org/officeDocument/2006/relationships/image" Target="../media/image30.jpeg"/><Relationship Id="rId4" Type="http://schemas.openxmlformats.org/officeDocument/2006/relationships/image" Target="../media/image26.png"/><Relationship Id="rId9" Type="http://schemas.openxmlformats.org/officeDocument/2006/relationships/image" Target="../media/image41.jpeg"/><Relationship Id="rId14" Type="http://schemas.openxmlformats.org/officeDocument/2006/relationships/image" Target="../media/image33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13" Type="http://schemas.openxmlformats.org/officeDocument/2006/relationships/image" Target="../media/image33.png"/><Relationship Id="rId18" Type="http://schemas.openxmlformats.org/officeDocument/2006/relationships/image" Target="../media/image28.png"/><Relationship Id="rId3" Type="http://schemas.openxmlformats.org/officeDocument/2006/relationships/image" Target="../media/image25.png"/><Relationship Id="rId7" Type="http://schemas.openxmlformats.org/officeDocument/2006/relationships/image" Target="../media/image40.png"/><Relationship Id="rId12" Type="http://schemas.openxmlformats.org/officeDocument/2006/relationships/image" Target="../media/image38.png"/><Relationship Id="rId17" Type="http://schemas.openxmlformats.org/officeDocument/2006/relationships/image" Target="../media/image27.jpeg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11" Type="http://schemas.openxmlformats.org/officeDocument/2006/relationships/image" Target="../media/image32.png"/><Relationship Id="rId5" Type="http://schemas.openxmlformats.org/officeDocument/2006/relationships/image" Target="../media/image37.jpeg"/><Relationship Id="rId15" Type="http://schemas.openxmlformats.org/officeDocument/2006/relationships/image" Target="../media/image34.png"/><Relationship Id="rId10" Type="http://schemas.openxmlformats.org/officeDocument/2006/relationships/image" Target="../media/image31.png"/><Relationship Id="rId4" Type="http://schemas.openxmlformats.org/officeDocument/2006/relationships/image" Target="../media/image26.png"/><Relationship Id="rId9" Type="http://schemas.openxmlformats.org/officeDocument/2006/relationships/image" Target="../media/image30.jpeg"/><Relationship Id="rId14" Type="http://schemas.openxmlformats.org/officeDocument/2006/relationships/image" Target="../media/image36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13" Type="http://schemas.openxmlformats.org/officeDocument/2006/relationships/image" Target="../media/image36.png"/><Relationship Id="rId18" Type="http://schemas.openxmlformats.org/officeDocument/2006/relationships/image" Target="../media/image29.jpeg"/><Relationship Id="rId3" Type="http://schemas.openxmlformats.org/officeDocument/2006/relationships/image" Target="../media/image26.png"/><Relationship Id="rId7" Type="http://schemas.openxmlformats.org/officeDocument/2006/relationships/image" Target="../media/image41.jpeg"/><Relationship Id="rId12" Type="http://schemas.openxmlformats.org/officeDocument/2006/relationships/image" Target="../media/image33.png"/><Relationship Id="rId17" Type="http://schemas.openxmlformats.org/officeDocument/2006/relationships/image" Target="../media/image28.png"/><Relationship Id="rId2" Type="http://schemas.openxmlformats.org/officeDocument/2006/relationships/notesSlide" Target="../notesSlides/notesSlide21.xml"/><Relationship Id="rId16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11" Type="http://schemas.openxmlformats.org/officeDocument/2006/relationships/image" Target="../media/image38.png"/><Relationship Id="rId5" Type="http://schemas.openxmlformats.org/officeDocument/2006/relationships/image" Target="../media/image39.png"/><Relationship Id="rId15" Type="http://schemas.openxmlformats.org/officeDocument/2006/relationships/image" Target="../media/image35.png"/><Relationship Id="rId10" Type="http://schemas.openxmlformats.org/officeDocument/2006/relationships/image" Target="../media/image32.png"/><Relationship Id="rId4" Type="http://schemas.openxmlformats.org/officeDocument/2006/relationships/image" Target="../media/image37.jpeg"/><Relationship Id="rId9" Type="http://schemas.openxmlformats.org/officeDocument/2006/relationships/image" Target="../media/image31.png"/><Relationship Id="rId14" Type="http://schemas.openxmlformats.org/officeDocument/2006/relationships/image" Target="../media/image3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4.png"/><Relationship Id="rId18" Type="http://schemas.openxmlformats.org/officeDocument/2006/relationships/image" Target="../media/image25.png"/><Relationship Id="rId3" Type="http://schemas.openxmlformats.org/officeDocument/2006/relationships/image" Target="../media/image37.jpeg"/><Relationship Id="rId7" Type="http://schemas.openxmlformats.org/officeDocument/2006/relationships/image" Target="../media/image30.jpeg"/><Relationship Id="rId12" Type="http://schemas.openxmlformats.org/officeDocument/2006/relationships/image" Target="../media/image36.png"/><Relationship Id="rId17" Type="http://schemas.openxmlformats.org/officeDocument/2006/relationships/image" Target="../media/image29.jpeg"/><Relationship Id="rId2" Type="http://schemas.openxmlformats.org/officeDocument/2006/relationships/notesSlide" Target="../notesSlides/notesSlide22.xml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11" Type="http://schemas.openxmlformats.org/officeDocument/2006/relationships/image" Target="../media/image33.png"/><Relationship Id="rId5" Type="http://schemas.openxmlformats.org/officeDocument/2006/relationships/image" Target="../media/image40.png"/><Relationship Id="rId15" Type="http://schemas.openxmlformats.org/officeDocument/2006/relationships/image" Target="../media/image27.jpeg"/><Relationship Id="rId10" Type="http://schemas.openxmlformats.org/officeDocument/2006/relationships/image" Target="../media/image38.png"/><Relationship Id="rId4" Type="http://schemas.openxmlformats.org/officeDocument/2006/relationships/image" Target="../media/image39.png"/><Relationship Id="rId9" Type="http://schemas.openxmlformats.org/officeDocument/2006/relationships/image" Target="../media/image32.png"/><Relationship Id="rId14" Type="http://schemas.openxmlformats.org/officeDocument/2006/relationships/image" Target="../media/image35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4.png"/><Relationship Id="rId18" Type="http://schemas.openxmlformats.org/officeDocument/2006/relationships/image" Target="../media/image25.png"/><Relationship Id="rId3" Type="http://schemas.openxmlformats.org/officeDocument/2006/relationships/image" Target="../media/image37.jpeg"/><Relationship Id="rId7" Type="http://schemas.openxmlformats.org/officeDocument/2006/relationships/image" Target="../media/image30.jpeg"/><Relationship Id="rId12" Type="http://schemas.openxmlformats.org/officeDocument/2006/relationships/image" Target="../media/image36.png"/><Relationship Id="rId17" Type="http://schemas.openxmlformats.org/officeDocument/2006/relationships/image" Target="../media/image29.jpeg"/><Relationship Id="rId2" Type="http://schemas.openxmlformats.org/officeDocument/2006/relationships/notesSlide" Target="../notesSlides/notesSlide23.xml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11" Type="http://schemas.openxmlformats.org/officeDocument/2006/relationships/image" Target="../media/image33.png"/><Relationship Id="rId5" Type="http://schemas.openxmlformats.org/officeDocument/2006/relationships/image" Target="../media/image40.png"/><Relationship Id="rId15" Type="http://schemas.openxmlformats.org/officeDocument/2006/relationships/image" Target="../media/image27.jpeg"/><Relationship Id="rId10" Type="http://schemas.openxmlformats.org/officeDocument/2006/relationships/image" Target="../media/image38.png"/><Relationship Id="rId19" Type="http://schemas.openxmlformats.org/officeDocument/2006/relationships/image" Target="../media/image26.png"/><Relationship Id="rId4" Type="http://schemas.openxmlformats.org/officeDocument/2006/relationships/image" Target="../media/image39.png"/><Relationship Id="rId9" Type="http://schemas.openxmlformats.org/officeDocument/2006/relationships/image" Target="../media/image32.png"/><Relationship Id="rId14" Type="http://schemas.openxmlformats.org/officeDocument/2006/relationships/image" Target="../media/image35.png"/></Relationships>
</file>

<file path=ppt/slides/_rels/slide5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47.png"/><Relationship Id="rId18" Type="http://schemas.microsoft.com/office/2007/relationships/hdphoto" Target="../media/hdphoto7.wdp"/><Relationship Id="rId26" Type="http://schemas.openxmlformats.org/officeDocument/2006/relationships/image" Target="../media/image51.png"/><Relationship Id="rId3" Type="http://schemas.openxmlformats.org/officeDocument/2006/relationships/image" Target="../media/image42.png"/><Relationship Id="rId21" Type="http://schemas.openxmlformats.org/officeDocument/2006/relationships/image" Target="../media/image50.png"/><Relationship Id="rId7" Type="http://schemas.openxmlformats.org/officeDocument/2006/relationships/image" Target="../media/image44.png"/><Relationship Id="rId12" Type="http://schemas.microsoft.com/office/2007/relationships/hdphoto" Target="../media/hdphoto5.wdp"/><Relationship Id="rId17" Type="http://schemas.openxmlformats.org/officeDocument/2006/relationships/image" Target="../media/image48.png"/><Relationship Id="rId25" Type="http://schemas.openxmlformats.org/officeDocument/2006/relationships/image" Target="../media/image38.png"/><Relationship Id="rId2" Type="http://schemas.openxmlformats.org/officeDocument/2006/relationships/notesSlide" Target="../notesSlides/notesSlide24.xml"/><Relationship Id="rId16" Type="http://schemas.openxmlformats.org/officeDocument/2006/relationships/image" Target="../media/image32.png"/><Relationship Id="rId20" Type="http://schemas.microsoft.com/office/2007/relationships/hdphoto" Target="../media/hdphoto8.wdp"/><Relationship Id="rId29" Type="http://schemas.microsoft.com/office/2007/relationships/hdphoto" Target="../media/hdphoto11.wdp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openxmlformats.org/officeDocument/2006/relationships/image" Target="../media/image46.png"/><Relationship Id="rId24" Type="http://schemas.openxmlformats.org/officeDocument/2006/relationships/image" Target="../media/image37.jpeg"/><Relationship Id="rId5" Type="http://schemas.openxmlformats.org/officeDocument/2006/relationships/image" Target="../media/image43.png"/><Relationship Id="rId15" Type="http://schemas.openxmlformats.org/officeDocument/2006/relationships/image" Target="../media/image31.png"/><Relationship Id="rId23" Type="http://schemas.openxmlformats.org/officeDocument/2006/relationships/image" Target="../media/image36.png"/><Relationship Id="rId28" Type="http://schemas.openxmlformats.org/officeDocument/2006/relationships/image" Target="../media/image52.png"/><Relationship Id="rId10" Type="http://schemas.microsoft.com/office/2007/relationships/hdphoto" Target="../media/hdphoto4.wdp"/><Relationship Id="rId19" Type="http://schemas.openxmlformats.org/officeDocument/2006/relationships/image" Target="../media/image49.png"/><Relationship Id="rId31" Type="http://schemas.microsoft.com/office/2007/relationships/hdphoto" Target="../media/hdphoto12.wdp"/><Relationship Id="rId4" Type="http://schemas.microsoft.com/office/2007/relationships/hdphoto" Target="../media/hdphoto1.wdp"/><Relationship Id="rId9" Type="http://schemas.openxmlformats.org/officeDocument/2006/relationships/image" Target="../media/image45.png"/><Relationship Id="rId14" Type="http://schemas.microsoft.com/office/2007/relationships/hdphoto" Target="../media/hdphoto6.wdp"/><Relationship Id="rId22" Type="http://schemas.microsoft.com/office/2007/relationships/hdphoto" Target="../media/hdphoto9.wdp"/><Relationship Id="rId27" Type="http://schemas.microsoft.com/office/2007/relationships/hdphoto" Target="../media/hdphoto10.wdp"/><Relationship Id="rId30" Type="http://schemas.openxmlformats.org/officeDocument/2006/relationships/image" Target="../media/image5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&#22914;&#20309;&#29992;PR&#20570;&#35838;&#8212;&#8212;&#36719;&#20214;&#30028;&#38754;&#20171;&#32461;.mp4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/>
        </p:nvCxnSpPr>
        <p:spPr>
          <a:xfrm rot="11174285" flipH="1">
            <a:off x="3349636" y="2112610"/>
            <a:ext cx="107568" cy="360143"/>
          </a:xfrm>
          <a:prstGeom prst="line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5"/>
          <p:cNvCxnSpPr/>
          <p:nvPr/>
        </p:nvCxnSpPr>
        <p:spPr>
          <a:xfrm flipV="1">
            <a:off x="3330387" y="2346134"/>
            <a:ext cx="486556" cy="119346"/>
          </a:xfrm>
          <a:prstGeom prst="line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 6"/>
          <p:cNvCxnSpPr/>
          <p:nvPr/>
        </p:nvCxnSpPr>
        <p:spPr>
          <a:xfrm flipH="1" flipV="1">
            <a:off x="3499893" y="2073382"/>
            <a:ext cx="317051" cy="272467"/>
          </a:xfrm>
          <a:prstGeom prst="line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椭圆 7"/>
          <p:cNvSpPr/>
          <p:nvPr/>
        </p:nvSpPr>
        <p:spPr>
          <a:xfrm rot="11174285">
            <a:off x="3467919" y="2065580"/>
            <a:ext cx="50405" cy="50405"/>
          </a:xfrm>
          <a:prstGeom prst="ellipse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9" name="直接连接符 8"/>
          <p:cNvCxnSpPr/>
          <p:nvPr/>
        </p:nvCxnSpPr>
        <p:spPr>
          <a:xfrm rot="7715704" flipH="1">
            <a:off x="3769443" y="1613919"/>
            <a:ext cx="46728" cy="156449"/>
          </a:xfrm>
          <a:prstGeom prst="line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/>
        </p:nvCxnSpPr>
        <p:spPr>
          <a:xfrm flipV="1">
            <a:off x="3839376" y="1561811"/>
            <a:ext cx="60177" cy="197392"/>
          </a:xfrm>
          <a:prstGeom prst="line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 flipH="1">
            <a:off x="3734762" y="1561810"/>
            <a:ext cx="164791" cy="43946"/>
          </a:xfrm>
          <a:prstGeom prst="line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椭圆 11"/>
          <p:cNvSpPr/>
          <p:nvPr/>
        </p:nvSpPr>
        <p:spPr>
          <a:xfrm rot="7715704">
            <a:off x="3728625" y="1601339"/>
            <a:ext cx="21897" cy="21896"/>
          </a:xfrm>
          <a:prstGeom prst="ellipse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等腰三角形 12"/>
          <p:cNvSpPr/>
          <p:nvPr/>
        </p:nvSpPr>
        <p:spPr>
          <a:xfrm rot="18000000">
            <a:off x="7677076" y="5471488"/>
            <a:ext cx="138271" cy="495101"/>
          </a:xfrm>
          <a:prstGeom prst="triangle">
            <a:avLst/>
          </a:prstGeom>
          <a:solidFill>
            <a:srgbClr val="E4E4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文本框 14"/>
          <p:cNvSpPr txBox="1"/>
          <p:nvPr/>
        </p:nvSpPr>
        <p:spPr>
          <a:xfrm>
            <a:off x="2909823" y="2693039"/>
            <a:ext cx="637235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400" b="1" dirty="0">
                <a:latin typeface="+mn-ea"/>
              </a:rPr>
              <a:t>信息化教学</a:t>
            </a:r>
            <a:r>
              <a:rPr lang="zh-CN" altLang="en-US" sz="4400" b="1" dirty="0"/>
              <a:t>课件的</a:t>
            </a:r>
            <a:endParaRPr lang="en-US" altLang="zh-CN" sz="4400" b="1" dirty="0"/>
          </a:p>
          <a:p>
            <a:pPr algn="ctr"/>
            <a:r>
              <a:rPr lang="zh-CN" altLang="en-US" sz="4400" b="1" dirty="0"/>
              <a:t>视频制作技巧</a:t>
            </a:r>
            <a:endParaRPr lang="zh-CN" altLang="en-US" sz="4400" b="1" dirty="0">
              <a:latin typeface="华文细黑" panose="02010600040101010101" pitchFamily="2" charset="-122"/>
              <a:ea typeface="华文细黑" panose="02010600040101010101" pitchFamily="2" charset="-122"/>
              <a:sym typeface="华文细黑" panose="02010600040101010101" pitchFamily="2" charset="-122"/>
            </a:endParaRPr>
          </a:p>
        </p:txBody>
      </p:sp>
      <p:cxnSp>
        <p:nvCxnSpPr>
          <p:cNvPr id="16" name="直接连接符 15"/>
          <p:cNvCxnSpPr/>
          <p:nvPr/>
        </p:nvCxnSpPr>
        <p:spPr>
          <a:xfrm>
            <a:off x="3412179" y="4380469"/>
            <a:ext cx="5157610" cy="0"/>
          </a:xfrm>
          <a:prstGeom prst="line">
            <a:avLst/>
          </a:prstGeom>
          <a:ln w="12700">
            <a:solidFill>
              <a:schemeClr val="tx1"/>
            </a:solidFill>
          </a:ln>
          <a:effectLst>
            <a:outerShdw blurRad="88900" dist="63500" dir="5400000" algn="t" rotWithShape="0">
              <a:schemeClr val="tx1">
                <a:lumMod val="90000"/>
                <a:lumOff val="10000"/>
                <a:alpha val="40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矩形 16"/>
          <p:cNvSpPr/>
          <p:nvPr/>
        </p:nvSpPr>
        <p:spPr>
          <a:xfrm>
            <a:off x="4307618" y="4633868"/>
            <a:ext cx="74376" cy="1980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schemeClr val="tx2"/>
              </a:solidFill>
              <a:latin typeface="华文细黑" panose="02010600040101010101" pitchFamily="2" charset="-122"/>
              <a:ea typeface="华文细黑" panose="02010600040101010101" pitchFamily="2" charset="-122"/>
              <a:sym typeface="华文细黑" panose="02010600040101010101" pitchFamily="2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4476523" y="4567545"/>
            <a:ext cx="39561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tx2"/>
                </a:solidFill>
                <a:latin typeface="华文细黑" panose="02010600040101010101" pitchFamily="2" charset="-122"/>
                <a:ea typeface="华文细黑" panose="02010600040101010101" pitchFamily="2" charset="-122"/>
                <a:sym typeface="华文细黑" panose="02010600040101010101" pitchFamily="2" charset="-122"/>
              </a:rPr>
              <a:t>国家数字化学习资源发展中心   管胜</a:t>
            </a:r>
            <a:endParaRPr lang="en-US" altLang="zh-CN" dirty="0">
              <a:solidFill>
                <a:schemeClr val="tx2"/>
              </a:solidFill>
              <a:latin typeface="华文细黑" panose="02010600040101010101" pitchFamily="2" charset="-122"/>
              <a:ea typeface="华文细黑" panose="02010600040101010101" pitchFamily="2" charset="-122"/>
              <a:sym typeface="华文细黑" panose="02010600040101010101" pitchFamily="2" charset="-122"/>
            </a:endParaRPr>
          </a:p>
          <a:p>
            <a:r>
              <a:rPr lang="en-US" altLang="zh-CN" dirty="0">
                <a:solidFill>
                  <a:schemeClr val="tx2"/>
                </a:solidFill>
                <a:latin typeface="华文细黑" panose="02010600040101010101" pitchFamily="2" charset="-122"/>
                <a:ea typeface="华文细黑" panose="02010600040101010101" pitchFamily="2" charset="-122"/>
                <a:sym typeface="华文细黑" panose="02010600040101010101" pitchFamily="2" charset="-122"/>
              </a:rPr>
              <a:t>           2018</a:t>
            </a:r>
            <a:r>
              <a:rPr lang="zh-CN" altLang="en-US" dirty="0">
                <a:solidFill>
                  <a:schemeClr val="tx2"/>
                </a:solidFill>
                <a:latin typeface="华文细黑" panose="02010600040101010101" pitchFamily="2" charset="-122"/>
                <a:ea typeface="华文细黑" panose="02010600040101010101" pitchFamily="2" charset="-122"/>
                <a:sym typeface="华文细黑" panose="02010600040101010101" pitchFamily="2" charset="-122"/>
              </a:rPr>
              <a:t>年</a:t>
            </a:r>
            <a:r>
              <a:rPr lang="en-US" altLang="zh-CN" dirty="0">
                <a:solidFill>
                  <a:schemeClr val="tx2"/>
                </a:solidFill>
                <a:latin typeface="华文细黑" panose="02010600040101010101" pitchFamily="2" charset="-122"/>
                <a:ea typeface="华文细黑" panose="02010600040101010101" pitchFamily="2" charset="-122"/>
                <a:sym typeface="华文细黑" panose="02010600040101010101" pitchFamily="2" charset="-122"/>
              </a:rPr>
              <a:t>01</a:t>
            </a:r>
            <a:r>
              <a:rPr lang="zh-CN" altLang="en-US" dirty="0">
                <a:solidFill>
                  <a:schemeClr val="tx2"/>
                </a:solidFill>
                <a:latin typeface="华文细黑" panose="02010600040101010101" pitchFamily="2" charset="-122"/>
                <a:ea typeface="华文细黑" panose="02010600040101010101" pitchFamily="2" charset="-122"/>
                <a:sym typeface="华文细黑" panose="02010600040101010101" pitchFamily="2" charset="-122"/>
              </a:rPr>
              <a:t>月  深圳</a:t>
            </a: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73F68BD6-BFE3-4DE9-A103-099CDF3788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2447636" cy="961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88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7" presetClass="entr" presetSubtype="1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5" presetClass="path" presetSubtype="0" decel="40000" fill="hold" grpId="1" nodeType="withEffect">
                                  <p:stCondLst>
                                    <p:cond delay="450"/>
                                  </p:stCondLst>
                                  <p:childTnLst>
                                    <p:animMotion origin="layout" path="M 0.03073 2.22222E-6 L -0.15925 2.22222E-6 " pathEditMode="relative" rAng="0" ptsTypes="AA">
                                      <p:cBhvr>
                                        <p:cTn id="27" dur="10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05" y="0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35" presetClass="path" presetSubtype="0" accel="40000" decel="40000" fill="hold" grpId="2" nodeType="withEffect">
                                  <p:stCondLst>
                                    <p:cond delay="1450"/>
                                  </p:stCondLst>
                                  <p:childTnLst>
                                    <p:animMotion origin="layout" path="M 0.03073 2.22222E-6 L 2.91667E-6 2.22222E-6 " pathEditMode="relative" rAng="0" ptsTypes="AA">
                                      <p:cBhvr>
                                        <p:cTn id="2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36" y="0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3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3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  <p:bldP spid="13" grpId="0" animBg="1"/>
      <p:bldP spid="13" grpId="1" animBg="1"/>
      <p:bldP spid="13" grpId="2" animBg="1"/>
      <p:bldP spid="15" grpId="0"/>
      <p:bldP spid="17" grpId="0" animBg="1"/>
      <p:bldP spid="2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图片占位符 1"/>
          <p:cNvSpPr>
            <a:spLocks noGrp="1"/>
          </p:cNvSpPr>
          <p:nvPr>
            <p:ph type="pic" sz="quarter" idx="10"/>
          </p:nvPr>
        </p:nvSpPr>
        <p:spPr/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239750" cy="746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07407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图片占位符 1"/>
          <p:cNvSpPr>
            <a:spLocks noGrp="1"/>
          </p:cNvSpPr>
          <p:nvPr>
            <p:ph type="pic" sz="quarter" idx="10"/>
          </p:nvPr>
        </p:nvSpPr>
        <p:spPr/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72507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图片占位符 1"/>
          <p:cNvSpPr>
            <a:spLocks noGrp="1"/>
          </p:cNvSpPr>
          <p:nvPr>
            <p:ph type="pic" sz="quarter" idx="10"/>
          </p:nvPr>
        </p:nvSpPr>
        <p:spPr/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1" t="2999" r="2089" b="6866"/>
          <a:stretch/>
        </p:blipFill>
        <p:spPr bwMode="auto">
          <a:xfrm>
            <a:off x="0" y="0"/>
            <a:ext cx="12258197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95817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7"/>
          <p:cNvSpPr/>
          <p:nvPr/>
        </p:nvSpPr>
        <p:spPr>
          <a:xfrm>
            <a:off x="4361597" y="3135466"/>
            <a:ext cx="3468806" cy="58706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3600" b="1" dirty="0">
                <a:solidFill>
                  <a:schemeClr val="tx1"/>
                </a:solidFill>
              </a:rPr>
              <a:t>反面案例  </a:t>
            </a:r>
            <a:r>
              <a:rPr lang="en-US" altLang="zh-CN" sz="3600" dirty="0">
                <a:solidFill>
                  <a:schemeClr val="tx1"/>
                </a:solidFill>
              </a:rPr>
              <a:t>video</a:t>
            </a:r>
            <a:endParaRPr lang="zh-CN" altLang="en-US" sz="3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4063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/>
          <p:nvPr/>
        </p:nvSpPr>
        <p:spPr>
          <a:xfrm>
            <a:off x="1199860" y="1139306"/>
            <a:ext cx="3352800" cy="58706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3600" b="1" dirty="0">
                <a:solidFill>
                  <a:schemeClr val="tx1"/>
                </a:solidFill>
              </a:rPr>
              <a:t>2.</a:t>
            </a:r>
            <a:r>
              <a:rPr lang="zh-CN" altLang="en-US" sz="3600" b="1" spc="300" dirty="0">
                <a:solidFill>
                  <a:schemeClr val="tx1"/>
                </a:solidFill>
              </a:rPr>
              <a:t>构  图</a:t>
            </a:r>
            <a:endParaRPr lang="zh-CN" altLang="en-US" sz="3600" b="1" dirty="0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99860" y="2152540"/>
            <a:ext cx="4493538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lnSpc>
                <a:spcPct val="200000"/>
              </a:lnSpc>
              <a:buFont typeface="+mj-ea"/>
              <a:buAutoNum type="circleNumDbPlain"/>
            </a:pPr>
            <a:r>
              <a:rPr lang="zh-CN" altLang="en-US" sz="2000" b="1" dirty="0">
                <a:latin typeface="+mn-ea"/>
              </a:rPr>
              <a:t>三分法（井字构图、黄金分割）</a:t>
            </a:r>
          </a:p>
          <a:p>
            <a:pPr marL="457200" indent="-457200">
              <a:lnSpc>
                <a:spcPct val="200000"/>
              </a:lnSpc>
              <a:buFont typeface="+mj-ea"/>
              <a:buAutoNum type="circleNumDbPlain"/>
            </a:pPr>
            <a:r>
              <a:rPr lang="zh-CN" altLang="en-US" sz="2000" b="1" dirty="0">
                <a:latin typeface="+mn-ea"/>
              </a:rPr>
              <a:t>居中构图（中心式）</a:t>
            </a:r>
          </a:p>
          <a:p>
            <a:pPr marL="457200" indent="-457200">
              <a:lnSpc>
                <a:spcPct val="200000"/>
              </a:lnSpc>
              <a:buFont typeface="+mj-ea"/>
              <a:buAutoNum type="circleNumDbPlain"/>
            </a:pPr>
            <a:r>
              <a:rPr lang="zh-CN" altLang="en-US" sz="2000" b="1" dirty="0">
                <a:latin typeface="+mn-ea"/>
              </a:rPr>
              <a:t>引导线（透视、延长线、汇聚线）</a:t>
            </a:r>
          </a:p>
          <a:p>
            <a:pPr marL="457200" indent="-457200">
              <a:lnSpc>
                <a:spcPct val="200000"/>
              </a:lnSpc>
              <a:buFont typeface="+mj-ea"/>
              <a:buAutoNum type="circleNumDbPlain"/>
            </a:pPr>
            <a:r>
              <a:rPr lang="zh-CN" altLang="en-US" sz="2000" b="1" dirty="0">
                <a:latin typeface="+mn-ea"/>
              </a:rPr>
              <a:t>平衡法则（对称）</a:t>
            </a:r>
          </a:p>
          <a:p>
            <a:pPr marL="457200" indent="-457200">
              <a:lnSpc>
                <a:spcPct val="200000"/>
              </a:lnSpc>
              <a:buFont typeface="+mj-ea"/>
              <a:buAutoNum type="circleNumDbPlain"/>
            </a:pPr>
            <a:r>
              <a:rPr lang="zh-CN" altLang="en-US" sz="2000" b="1" dirty="0">
                <a:latin typeface="+mn-ea"/>
              </a:rPr>
              <a:t>对角线</a:t>
            </a:r>
            <a:endParaRPr lang="en-US" altLang="zh-CN" sz="2000" b="1" dirty="0">
              <a:latin typeface="+mn-ea"/>
            </a:endParaRPr>
          </a:p>
          <a:p>
            <a:pPr>
              <a:lnSpc>
                <a:spcPct val="200000"/>
              </a:lnSpc>
            </a:pPr>
            <a:r>
              <a:rPr lang="en-US" altLang="zh-CN" sz="2000" b="1" dirty="0">
                <a:latin typeface="+mn-ea"/>
              </a:rPr>
              <a:t>……</a:t>
            </a:r>
          </a:p>
        </p:txBody>
      </p:sp>
    </p:spTree>
    <p:extLst>
      <p:ext uri="{BB962C8B-B14F-4D97-AF65-F5344CB8AC3E}">
        <p14:creationId xmlns:p14="http://schemas.microsoft.com/office/powerpoint/2010/main" val="2615701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/>
          <p:nvPr/>
        </p:nvSpPr>
        <p:spPr>
          <a:xfrm>
            <a:off x="1199860" y="1139306"/>
            <a:ext cx="4867566" cy="58706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400" b="1" spc="300" dirty="0">
                <a:solidFill>
                  <a:schemeClr val="tx1"/>
                </a:solidFill>
              </a:rPr>
              <a:t>三分法（井字构图、黄金分割</a:t>
            </a:r>
            <a:r>
              <a:rPr lang="zh-CN" altLang="en-US" sz="2800" b="1" spc="300" dirty="0">
                <a:solidFill>
                  <a:schemeClr val="tx1"/>
                </a:solidFill>
              </a:rPr>
              <a:t>）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8911" y="1993637"/>
            <a:ext cx="7944139" cy="4468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组合 13"/>
          <p:cNvGrpSpPr/>
          <p:nvPr/>
        </p:nvGrpSpPr>
        <p:grpSpPr>
          <a:xfrm>
            <a:off x="1683224" y="1993637"/>
            <a:ext cx="5964071" cy="4468578"/>
            <a:chOff x="1665027" y="1993637"/>
            <a:chExt cx="5964071" cy="4468578"/>
          </a:xfrm>
        </p:grpSpPr>
        <p:cxnSp>
          <p:nvCxnSpPr>
            <p:cNvPr id="5" name="直接连接符 4"/>
            <p:cNvCxnSpPr/>
            <p:nvPr/>
          </p:nvCxnSpPr>
          <p:spPr>
            <a:xfrm>
              <a:off x="1665027" y="3466531"/>
              <a:ext cx="5964071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>
              <a:off x="1665027" y="4970059"/>
              <a:ext cx="5964071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接连接符 12"/>
            <p:cNvCxnSpPr/>
            <p:nvPr/>
          </p:nvCxnSpPr>
          <p:spPr>
            <a:xfrm>
              <a:off x="3659875" y="1993637"/>
              <a:ext cx="0" cy="4468578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接连接符 15"/>
            <p:cNvCxnSpPr/>
            <p:nvPr/>
          </p:nvCxnSpPr>
          <p:spPr>
            <a:xfrm>
              <a:off x="5668370" y="1993637"/>
              <a:ext cx="0" cy="4468578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91244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图片占位符 1"/>
          <p:cNvSpPr>
            <a:spLocks noGrp="1"/>
          </p:cNvSpPr>
          <p:nvPr>
            <p:ph type="pic" sz="quarter" idx="10"/>
          </p:nvPr>
        </p:nvSpPr>
        <p:spPr/>
      </p:sp>
      <p:pic>
        <p:nvPicPr>
          <p:cNvPr id="11267" name="Picture 3" descr="E:\微课程培训\3286000ca410a00c911a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1500" y="0"/>
            <a:ext cx="9149000" cy="6861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120534"/>
      </p:ext>
    </p:extLst>
  </p:cSld>
  <p:clrMapOvr>
    <a:masterClrMapping/>
  </p:clrMapOvr>
  <p:transition spd="slow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图片占位符 1"/>
          <p:cNvSpPr>
            <a:spLocks noGrp="1"/>
          </p:cNvSpPr>
          <p:nvPr>
            <p:ph type="pic" sz="quarter" idx="10"/>
          </p:nvPr>
        </p:nvSpPr>
        <p:spPr/>
      </p:sp>
      <p:pic>
        <p:nvPicPr>
          <p:cNvPr id="8194" name="Picture 2" descr="https://photo.tuchong.com/395013/l/2000968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8933" y="184181"/>
            <a:ext cx="9814135" cy="6510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组合 15"/>
          <p:cNvGrpSpPr/>
          <p:nvPr/>
        </p:nvGrpSpPr>
        <p:grpSpPr>
          <a:xfrm>
            <a:off x="1188933" y="184181"/>
            <a:ext cx="9814135" cy="6510043"/>
            <a:chOff x="1188933" y="184181"/>
            <a:chExt cx="9814135" cy="6510043"/>
          </a:xfrm>
        </p:grpSpPr>
        <p:cxnSp>
          <p:nvCxnSpPr>
            <p:cNvPr id="5" name="直接连接符 4"/>
            <p:cNvCxnSpPr/>
            <p:nvPr/>
          </p:nvCxnSpPr>
          <p:spPr>
            <a:xfrm>
              <a:off x="1188933" y="2186293"/>
              <a:ext cx="9814135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接连接符 5"/>
            <p:cNvCxnSpPr/>
            <p:nvPr/>
          </p:nvCxnSpPr>
          <p:spPr>
            <a:xfrm>
              <a:off x="1188933" y="4660413"/>
              <a:ext cx="9814135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接连接符 6"/>
            <p:cNvCxnSpPr/>
            <p:nvPr/>
          </p:nvCxnSpPr>
          <p:spPr>
            <a:xfrm>
              <a:off x="4471541" y="184181"/>
              <a:ext cx="0" cy="6510043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接连接符 7"/>
            <p:cNvCxnSpPr/>
            <p:nvPr/>
          </p:nvCxnSpPr>
          <p:spPr>
            <a:xfrm>
              <a:off x="7776606" y="184181"/>
              <a:ext cx="0" cy="6510043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7260454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图片占位符 1"/>
          <p:cNvSpPr>
            <a:spLocks noGrp="1"/>
          </p:cNvSpPr>
          <p:nvPr>
            <p:ph type="pic" sz="quarter" idx="10"/>
          </p:nvPr>
        </p:nvSpPr>
        <p:spPr/>
      </p:sp>
      <p:pic>
        <p:nvPicPr>
          <p:cNvPr id="12290" name="Picture 2" descr="E:\微课程培训\327b001366a9b3208a67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4961" y="-13560"/>
            <a:ext cx="9162079" cy="6871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68485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图片占位符 1"/>
          <p:cNvSpPr>
            <a:spLocks noGrp="1"/>
          </p:cNvSpPr>
          <p:nvPr>
            <p:ph type="pic" sz="quarter" idx="10"/>
          </p:nvPr>
        </p:nvSpPr>
        <p:spPr/>
      </p:sp>
      <p:pic>
        <p:nvPicPr>
          <p:cNvPr id="13314" name="Picture 2" descr="E:\微课程培训\3284001191f20542c0bd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733" y="-37700"/>
            <a:ext cx="9244534" cy="6933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38727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/>
        </p:nvCxnSpPr>
        <p:spPr>
          <a:xfrm rot="16741234" flipH="1">
            <a:off x="561165" y="4059200"/>
            <a:ext cx="211002" cy="478054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接连接符 3"/>
          <p:cNvCxnSpPr/>
          <p:nvPr/>
        </p:nvCxnSpPr>
        <p:spPr>
          <a:xfrm rot="16741234" flipH="1">
            <a:off x="180954" y="3870137"/>
            <a:ext cx="425232" cy="24397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连接符 4"/>
          <p:cNvCxnSpPr/>
          <p:nvPr/>
        </p:nvCxnSpPr>
        <p:spPr>
          <a:xfrm rot="16741234" flipV="1">
            <a:off x="14893" y="3216828"/>
            <a:ext cx="564540" cy="36172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5"/>
          <p:cNvCxnSpPr/>
          <p:nvPr/>
        </p:nvCxnSpPr>
        <p:spPr>
          <a:xfrm rot="16741234">
            <a:off x="557300" y="4533351"/>
            <a:ext cx="404755" cy="266546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 6"/>
          <p:cNvCxnSpPr/>
          <p:nvPr/>
        </p:nvCxnSpPr>
        <p:spPr>
          <a:xfrm rot="16741234" flipH="1">
            <a:off x="515470" y="5060540"/>
            <a:ext cx="297923" cy="149728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7"/>
          <p:cNvCxnSpPr>
            <a:stCxn id="30" idx="6"/>
          </p:cNvCxnSpPr>
          <p:nvPr/>
        </p:nvCxnSpPr>
        <p:spPr>
          <a:xfrm rot="16741234" flipV="1">
            <a:off x="209685" y="6550353"/>
            <a:ext cx="868883" cy="217788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>
            <a:stCxn id="34" idx="6"/>
          </p:cNvCxnSpPr>
          <p:nvPr/>
        </p:nvCxnSpPr>
        <p:spPr>
          <a:xfrm rot="16741234">
            <a:off x="279358" y="7286541"/>
            <a:ext cx="508993" cy="192023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/>
        </p:nvCxnSpPr>
        <p:spPr>
          <a:xfrm rot="16741234" flipH="1" flipV="1">
            <a:off x="619627" y="5757818"/>
            <a:ext cx="521979" cy="450065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 rot="16741234" flipV="1">
            <a:off x="786167" y="5279741"/>
            <a:ext cx="270152" cy="477698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/>
        </p:nvCxnSpPr>
        <p:spPr>
          <a:xfrm rot="16741234">
            <a:off x="285228" y="4679488"/>
            <a:ext cx="128338" cy="483732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 rot="16741234">
            <a:off x="557300" y="4533351"/>
            <a:ext cx="404755" cy="266546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>
            <a:stCxn id="22" idx="2"/>
          </p:cNvCxnSpPr>
          <p:nvPr/>
        </p:nvCxnSpPr>
        <p:spPr>
          <a:xfrm rot="16741234">
            <a:off x="1038752" y="3224217"/>
            <a:ext cx="560420" cy="45117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/>
          <p:cNvCxnSpPr>
            <a:endCxn id="22" idx="6"/>
          </p:cNvCxnSpPr>
          <p:nvPr/>
        </p:nvCxnSpPr>
        <p:spPr>
          <a:xfrm rot="16741234" flipV="1">
            <a:off x="1259219" y="3597384"/>
            <a:ext cx="366063" cy="472702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/>
          <p:cNvCxnSpPr/>
          <p:nvPr/>
        </p:nvCxnSpPr>
        <p:spPr>
          <a:xfrm rot="16741234" flipH="1" flipV="1">
            <a:off x="1027522" y="3933056"/>
            <a:ext cx="505327" cy="658443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连接符 16"/>
          <p:cNvCxnSpPr/>
          <p:nvPr/>
        </p:nvCxnSpPr>
        <p:spPr>
          <a:xfrm rot="16741234">
            <a:off x="-503476" y="5602372"/>
            <a:ext cx="486266" cy="3081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/>
          <p:cNvCxnSpPr/>
          <p:nvPr/>
        </p:nvCxnSpPr>
        <p:spPr>
          <a:xfrm rot="16741234" flipH="1">
            <a:off x="-339150" y="5919080"/>
            <a:ext cx="418126" cy="358684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连接符 18"/>
          <p:cNvCxnSpPr/>
          <p:nvPr/>
        </p:nvCxnSpPr>
        <p:spPr>
          <a:xfrm rot="16741234">
            <a:off x="-201579" y="5088832"/>
            <a:ext cx="347450" cy="14847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椭圆 19"/>
          <p:cNvSpPr/>
          <p:nvPr/>
        </p:nvSpPr>
        <p:spPr>
          <a:xfrm rot="16741234" flipH="1">
            <a:off x="111354" y="2969291"/>
            <a:ext cx="122016" cy="122016"/>
          </a:xfrm>
          <a:prstGeom prst="ellipse">
            <a:avLst/>
          </a:prstGeom>
          <a:solidFill>
            <a:srgbClr val="1A1D1A"/>
          </a:solidFill>
          <a:ln>
            <a:noFill/>
          </a:ln>
          <a:effectLst>
            <a:outerShdw blurRad="76200" dist="38100" dir="2700000" algn="tl" rotWithShape="0">
              <a:schemeClr val="tx1">
                <a:lumMod val="75000"/>
                <a:lumOff val="2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1" name="椭圆 20"/>
          <p:cNvSpPr/>
          <p:nvPr/>
        </p:nvSpPr>
        <p:spPr>
          <a:xfrm rot="16741234" flipH="1">
            <a:off x="358025" y="3600100"/>
            <a:ext cx="170065" cy="170065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椭圆 21"/>
          <p:cNvSpPr/>
          <p:nvPr/>
        </p:nvSpPr>
        <p:spPr>
          <a:xfrm rot="16741234" flipH="1">
            <a:off x="1196571" y="3519382"/>
            <a:ext cx="97129" cy="97129"/>
          </a:xfrm>
          <a:prstGeom prst="ellipse">
            <a:avLst/>
          </a:prstGeom>
          <a:solidFill>
            <a:srgbClr val="1A1D1A"/>
          </a:solidFill>
          <a:ln>
            <a:noFill/>
          </a:ln>
          <a:effectLst>
            <a:outerShdw blurRad="76200" dist="38100" dir="2700000" algn="tl" rotWithShape="0">
              <a:schemeClr val="tx1">
                <a:lumMod val="75000"/>
                <a:lumOff val="2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3" name="椭圆 22"/>
          <p:cNvSpPr/>
          <p:nvPr/>
        </p:nvSpPr>
        <p:spPr>
          <a:xfrm rot="16741234" flipH="1">
            <a:off x="350286" y="4046176"/>
            <a:ext cx="122016" cy="122016"/>
          </a:xfrm>
          <a:prstGeom prst="ellipse">
            <a:avLst/>
          </a:prstGeom>
          <a:solidFill>
            <a:srgbClr val="1A1D1A"/>
          </a:solidFill>
          <a:ln>
            <a:noFill/>
          </a:ln>
          <a:effectLst>
            <a:outerShdw blurRad="76200" dist="38100" dir="2700000" algn="tl" rotWithShape="0">
              <a:schemeClr val="tx1">
                <a:lumMod val="75000"/>
                <a:lumOff val="2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4" name="椭圆 23"/>
          <p:cNvSpPr/>
          <p:nvPr/>
        </p:nvSpPr>
        <p:spPr>
          <a:xfrm rot="16741234" flipH="1">
            <a:off x="1358887" y="2899357"/>
            <a:ext cx="170065" cy="170065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椭圆 24"/>
          <p:cNvSpPr/>
          <p:nvPr/>
        </p:nvSpPr>
        <p:spPr>
          <a:xfrm rot="16741234" flipH="1">
            <a:off x="31752" y="4906602"/>
            <a:ext cx="97129" cy="97129"/>
          </a:xfrm>
          <a:prstGeom prst="ellipse">
            <a:avLst/>
          </a:prstGeom>
          <a:solidFill>
            <a:srgbClr val="F7F7F7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椭圆 25"/>
          <p:cNvSpPr/>
          <p:nvPr/>
        </p:nvSpPr>
        <p:spPr>
          <a:xfrm rot="16741234" flipH="1">
            <a:off x="1596439" y="4018715"/>
            <a:ext cx="118686" cy="118686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椭圆 26"/>
          <p:cNvSpPr/>
          <p:nvPr/>
        </p:nvSpPr>
        <p:spPr>
          <a:xfrm rot="16741234" flipH="1">
            <a:off x="834555" y="4410757"/>
            <a:ext cx="170065" cy="17006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椭圆 27"/>
          <p:cNvSpPr/>
          <p:nvPr/>
        </p:nvSpPr>
        <p:spPr>
          <a:xfrm rot="16741234" flipH="1">
            <a:off x="134709" y="7900522"/>
            <a:ext cx="170065" cy="170065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椭圆 28"/>
          <p:cNvSpPr/>
          <p:nvPr/>
        </p:nvSpPr>
        <p:spPr>
          <a:xfrm rot="16741234">
            <a:off x="-135440" y="6708493"/>
            <a:ext cx="170065" cy="170065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椭圆 29"/>
          <p:cNvSpPr/>
          <p:nvPr/>
        </p:nvSpPr>
        <p:spPr>
          <a:xfrm rot="16741234">
            <a:off x="627379" y="7104788"/>
            <a:ext cx="97129" cy="97129"/>
          </a:xfrm>
          <a:prstGeom prst="ellipse">
            <a:avLst/>
          </a:prstGeom>
          <a:solidFill>
            <a:srgbClr val="F7F7F7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椭圆 30"/>
          <p:cNvSpPr/>
          <p:nvPr/>
        </p:nvSpPr>
        <p:spPr>
          <a:xfrm rot="16741234">
            <a:off x="-378993" y="7278382"/>
            <a:ext cx="105246" cy="10524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椭圆 31"/>
          <p:cNvSpPr/>
          <p:nvPr/>
        </p:nvSpPr>
        <p:spPr>
          <a:xfrm rot="16741234">
            <a:off x="-776612" y="6527678"/>
            <a:ext cx="97129" cy="97129"/>
          </a:xfrm>
          <a:prstGeom prst="ellipse">
            <a:avLst/>
          </a:prstGeom>
          <a:solidFill>
            <a:srgbClr val="1A1D1A"/>
          </a:solidFill>
          <a:ln>
            <a:noFill/>
          </a:ln>
          <a:effectLst>
            <a:outerShdw blurRad="76200" dist="38100" dir="2700000" algn="tl" rotWithShape="0">
              <a:schemeClr val="tx1">
                <a:lumMod val="75000"/>
                <a:lumOff val="2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3" name="椭圆 32"/>
          <p:cNvSpPr/>
          <p:nvPr/>
        </p:nvSpPr>
        <p:spPr>
          <a:xfrm rot="16741234">
            <a:off x="-10908" y="6321379"/>
            <a:ext cx="122016" cy="122016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椭圆 33"/>
          <p:cNvSpPr/>
          <p:nvPr/>
        </p:nvSpPr>
        <p:spPr>
          <a:xfrm rot="16741234">
            <a:off x="328555" y="7618094"/>
            <a:ext cx="122016" cy="122016"/>
          </a:xfrm>
          <a:prstGeom prst="ellipse">
            <a:avLst/>
          </a:prstGeom>
          <a:solidFill>
            <a:srgbClr val="1A1D1A"/>
          </a:solidFill>
          <a:ln>
            <a:noFill/>
          </a:ln>
          <a:effectLst>
            <a:outerShdw blurRad="76200" dist="38100" dir="2700000" algn="tl" rotWithShape="0">
              <a:schemeClr val="tx1">
                <a:lumMod val="75000"/>
                <a:lumOff val="2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5" name="椭圆 34"/>
          <p:cNvSpPr/>
          <p:nvPr/>
        </p:nvSpPr>
        <p:spPr>
          <a:xfrm rot="16741234">
            <a:off x="-216272" y="5302972"/>
            <a:ext cx="97129" cy="97129"/>
          </a:xfrm>
          <a:prstGeom prst="ellipse">
            <a:avLst/>
          </a:prstGeom>
          <a:solidFill>
            <a:srgbClr val="F7F7F7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椭圆 35"/>
          <p:cNvSpPr/>
          <p:nvPr/>
        </p:nvSpPr>
        <p:spPr>
          <a:xfrm rot="16741234">
            <a:off x="-357970" y="5768618"/>
            <a:ext cx="105246" cy="10524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椭圆 36"/>
          <p:cNvSpPr/>
          <p:nvPr/>
        </p:nvSpPr>
        <p:spPr>
          <a:xfrm rot="16741234">
            <a:off x="1115926" y="5680179"/>
            <a:ext cx="97129" cy="97129"/>
          </a:xfrm>
          <a:prstGeom prst="ellipse">
            <a:avLst/>
          </a:prstGeom>
          <a:solidFill>
            <a:srgbClr val="F7F7F7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椭圆 37"/>
          <p:cNvSpPr/>
          <p:nvPr/>
        </p:nvSpPr>
        <p:spPr>
          <a:xfrm rot="16741234">
            <a:off x="410593" y="5655221"/>
            <a:ext cx="128800" cy="12880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椭圆 38"/>
          <p:cNvSpPr/>
          <p:nvPr/>
        </p:nvSpPr>
        <p:spPr>
          <a:xfrm rot="16741234">
            <a:off x="568721" y="6085274"/>
            <a:ext cx="170065" cy="17006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椭圆 39"/>
          <p:cNvSpPr/>
          <p:nvPr/>
        </p:nvSpPr>
        <p:spPr>
          <a:xfrm rot="16741234" flipH="1">
            <a:off x="600754" y="5231719"/>
            <a:ext cx="170065" cy="170065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椭圆 40"/>
          <p:cNvSpPr/>
          <p:nvPr/>
        </p:nvSpPr>
        <p:spPr>
          <a:xfrm rot="16741234" flipH="1">
            <a:off x="543939" y="4807895"/>
            <a:ext cx="145836" cy="145836"/>
          </a:xfrm>
          <a:prstGeom prst="ellipse">
            <a:avLst/>
          </a:prstGeom>
          <a:solidFill>
            <a:srgbClr val="F7F7F7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椭圆 41"/>
          <p:cNvSpPr/>
          <p:nvPr/>
        </p:nvSpPr>
        <p:spPr>
          <a:xfrm rot="16741234" flipH="1">
            <a:off x="1844284" y="3570107"/>
            <a:ext cx="122016" cy="122016"/>
          </a:xfrm>
          <a:prstGeom prst="ellipse">
            <a:avLst/>
          </a:prstGeom>
          <a:solidFill>
            <a:srgbClr val="1A1D1A"/>
          </a:solidFill>
          <a:ln>
            <a:noFill/>
          </a:ln>
          <a:effectLst>
            <a:outerShdw blurRad="76200" dist="38100" dir="2700000" algn="tl" rotWithShape="0">
              <a:schemeClr val="tx1">
                <a:lumMod val="75000"/>
                <a:lumOff val="2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3" name="椭圆 42"/>
          <p:cNvSpPr/>
          <p:nvPr/>
        </p:nvSpPr>
        <p:spPr>
          <a:xfrm rot="16741234" flipH="1">
            <a:off x="1677611" y="4681201"/>
            <a:ext cx="105246" cy="105246"/>
          </a:xfrm>
          <a:prstGeom prst="ellipse">
            <a:avLst/>
          </a:prstGeom>
          <a:solidFill>
            <a:srgbClr val="1A1D1A"/>
          </a:solidFill>
          <a:ln>
            <a:noFill/>
          </a:ln>
          <a:effectLst>
            <a:outerShdw blurRad="76200" dist="38100" dir="2700000" algn="tl" rotWithShape="0">
              <a:schemeClr val="tx1">
                <a:lumMod val="75000"/>
                <a:lumOff val="2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4" name="椭圆 43"/>
          <p:cNvSpPr/>
          <p:nvPr/>
        </p:nvSpPr>
        <p:spPr>
          <a:xfrm rot="16741234" flipH="1">
            <a:off x="1219898" y="5025253"/>
            <a:ext cx="97129" cy="97129"/>
          </a:xfrm>
          <a:prstGeom prst="ellipse">
            <a:avLst/>
          </a:prstGeom>
          <a:solidFill>
            <a:srgbClr val="1A1D1A"/>
          </a:solidFill>
          <a:ln>
            <a:noFill/>
          </a:ln>
          <a:effectLst>
            <a:outerShdw blurRad="76200" dist="38100" dir="2700000" algn="tl" rotWithShape="0">
              <a:schemeClr val="tx1">
                <a:lumMod val="75000"/>
                <a:lumOff val="2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5" name="椭圆 44"/>
          <p:cNvSpPr/>
          <p:nvPr/>
        </p:nvSpPr>
        <p:spPr>
          <a:xfrm rot="16741234" flipH="1">
            <a:off x="1873629" y="4261044"/>
            <a:ext cx="170065" cy="17006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6" name="椭圆 45"/>
          <p:cNvSpPr/>
          <p:nvPr/>
        </p:nvSpPr>
        <p:spPr>
          <a:xfrm rot="16741234">
            <a:off x="1445641" y="6142409"/>
            <a:ext cx="105246" cy="10524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7" name="椭圆 46"/>
          <p:cNvSpPr/>
          <p:nvPr/>
        </p:nvSpPr>
        <p:spPr>
          <a:xfrm rot="16741234">
            <a:off x="1165039" y="6736155"/>
            <a:ext cx="118686" cy="118686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8" name="椭圆 47"/>
          <p:cNvSpPr/>
          <p:nvPr/>
        </p:nvSpPr>
        <p:spPr>
          <a:xfrm rot="16741234">
            <a:off x="890403" y="7445641"/>
            <a:ext cx="97129" cy="97129"/>
          </a:xfrm>
          <a:prstGeom prst="ellipse">
            <a:avLst/>
          </a:prstGeom>
          <a:solidFill>
            <a:srgbClr val="F7F7F7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椭圆 48"/>
          <p:cNvSpPr/>
          <p:nvPr/>
        </p:nvSpPr>
        <p:spPr>
          <a:xfrm rot="16741234">
            <a:off x="835221" y="6619297"/>
            <a:ext cx="105246" cy="10524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椭圆 49"/>
          <p:cNvSpPr/>
          <p:nvPr/>
        </p:nvSpPr>
        <p:spPr>
          <a:xfrm rot="16741234" flipH="1">
            <a:off x="1689327" y="5227680"/>
            <a:ext cx="148893" cy="148893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1" name="椭圆 50"/>
          <p:cNvSpPr/>
          <p:nvPr/>
        </p:nvSpPr>
        <p:spPr>
          <a:xfrm rot="16741234" flipH="1">
            <a:off x="-57813" y="3870126"/>
            <a:ext cx="105246" cy="10524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2" name="椭圆 51"/>
          <p:cNvSpPr/>
          <p:nvPr/>
        </p:nvSpPr>
        <p:spPr>
          <a:xfrm rot="16741234" flipH="1">
            <a:off x="-153087" y="4478035"/>
            <a:ext cx="105246" cy="10524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3" name="组合 52"/>
          <p:cNvGrpSpPr/>
          <p:nvPr/>
        </p:nvGrpSpPr>
        <p:grpSpPr>
          <a:xfrm rot="16741234">
            <a:off x="-1901918" y="4713848"/>
            <a:ext cx="2720838" cy="505942"/>
            <a:chOff x="5233265" y="2334818"/>
            <a:chExt cx="2720838" cy="505942"/>
          </a:xfrm>
        </p:grpSpPr>
        <p:sp>
          <p:nvSpPr>
            <p:cNvPr id="54" name="椭圆 53"/>
            <p:cNvSpPr/>
            <p:nvPr/>
          </p:nvSpPr>
          <p:spPr>
            <a:xfrm flipH="1">
              <a:off x="7856974" y="2607323"/>
              <a:ext cx="97129" cy="97129"/>
            </a:xfrm>
            <a:prstGeom prst="ellipse">
              <a:avLst/>
            </a:prstGeom>
            <a:solidFill>
              <a:srgbClr val="F7F7F7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5" name="椭圆 54"/>
            <p:cNvSpPr/>
            <p:nvPr/>
          </p:nvSpPr>
          <p:spPr>
            <a:xfrm>
              <a:off x="5233265" y="2735514"/>
              <a:ext cx="105246" cy="105246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6" name="椭圆 55"/>
            <p:cNvSpPr/>
            <p:nvPr/>
          </p:nvSpPr>
          <p:spPr>
            <a:xfrm>
              <a:off x="5596947" y="2508972"/>
              <a:ext cx="122016" cy="122016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7" name="椭圆 56"/>
            <p:cNvSpPr/>
            <p:nvPr/>
          </p:nvSpPr>
          <p:spPr>
            <a:xfrm flipH="1">
              <a:off x="6370598" y="2334818"/>
              <a:ext cx="170065" cy="170065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8" name="椭圆 57"/>
            <p:cNvSpPr/>
            <p:nvPr/>
          </p:nvSpPr>
          <p:spPr>
            <a:xfrm>
              <a:off x="7109056" y="2611432"/>
              <a:ext cx="141849" cy="141849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cxnSp>
        <p:nvCxnSpPr>
          <p:cNvPr id="59" name="直接连接符 58"/>
          <p:cNvCxnSpPr>
            <a:endCxn id="32" idx="3"/>
          </p:cNvCxnSpPr>
          <p:nvPr/>
        </p:nvCxnSpPr>
        <p:spPr>
          <a:xfrm rot="16741234" flipV="1">
            <a:off x="-833850" y="6730232"/>
            <a:ext cx="610899" cy="443499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直接连接符 59"/>
          <p:cNvCxnSpPr>
            <a:stCxn id="33" idx="0"/>
            <a:endCxn id="32" idx="5"/>
          </p:cNvCxnSpPr>
          <p:nvPr/>
        </p:nvCxnSpPr>
        <p:spPr>
          <a:xfrm rot="16741234" flipH="1" flipV="1">
            <a:off x="-489012" y="6138877"/>
            <a:ext cx="279123" cy="642781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椭圆 60"/>
          <p:cNvSpPr/>
          <p:nvPr/>
        </p:nvSpPr>
        <p:spPr>
          <a:xfrm rot="16741234" flipH="1">
            <a:off x="852634" y="2315150"/>
            <a:ext cx="118686" cy="118686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2" name="椭圆 61"/>
          <p:cNvSpPr/>
          <p:nvPr/>
        </p:nvSpPr>
        <p:spPr>
          <a:xfrm rot="16741234" flipH="1">
            <a:off x="791063" y="2955305"/>
            <a:ext cx="175715" cy="175715"/>
          </a:xfrm>
          <a:prstGeom prst="ellipse">
            <a:avLst/>
          </a:prstGeom>
          <a:solidFill>
            <a:srgbClr val="F7F7F7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3" name="椭圆 62"/>
          <p:cNvSpPr/>
          <p:nvPr/>
        </p:nvSpPr>
        <p:spPr>
          <a:xfrm rot="16741234">
            <a:off x="504226" y="1798496"/>
            <a:ext cx="137160" cy="137160"/>
          </a:xfrm>
          <a:prstGeom prst="ellipse">
            <a:avLst/>
          </a:prstGeom>
          <a:solidFill>
            <a:srgbClr val="1A1D1A"/>
          </a:solidFill>
          <a:ln>
            <a:noFill/>
          </a:ln>
          <a:effectLst>
            <a:outerShdw blurRad="76200" dist="38100" dir="2700000" algn="tl" rotWithShape="0">
              <a:schemeClr val="tx1">
                <a:lumMod val="75000"/>
                <a:lumOff val="2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67" name="组合 66"/>
          <p:cNvGrpSpPr/>
          <p:nvPr/>
        </p:nvGrpSpPr>
        <p:grpSpPr>
          <a:xfrm>
            <a:off x="1385176" y="1933135"/>
            <a:ext cx="2520000" cy="360000"/>
            <a:chOff x="5016000" y="2709000"/>
            <a:chExt cx="2520000" cy="360000"/>
          </a:xfrm>
          <a:solidFill>
            <a:srgbClr val="95886F"/>
          </a:solidFill>
        </p:grpSpPr>
        <p:grpSp>
          <p:nvGrpSpPr>
            <p:cNvPr id="68" name="组合 67"/>
            <p:cNvGrpSpPr/>
            <p:nvPr/>
          </p:nvGrpSpPr>
          <p:grpSpPr>
            <a:xfrm>
              <a:off x="5016000" y="2709000"/>
              <a:ext cx="360000" cy="360000"/>
              <a:chOff x="3576000" y="4149000"/>
              <a:chExt cx="360000" cy="360000"/>
            </a:xfrm>
            <a:grpFill/>
          </p:grpSpPr>
          <p:sp>
            <p:nvSpPr>
              <p:cNvPr id="70" name="椭圆 69"/>
              <p:cNvSpPr/>
              <p:nvPr/>
            </p:nvSpPr>
            <p:spPr>
              <a:xfrm>
                <a:off x="3576000" y="4149000"/>
                <a:ext cx="360000" cy="360000"/>
              </a:xfrm>
              <a:prstGeom prst="ellipse">
                <a:avLst/>
              </a:prstGeom>
              <a:grpFill/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华文细黑" panose="02010600040101010101" pitchFamily="2" charset="-122"/>
                  <a:ea typeface="华文细黑" panose="02010600040101010101" pitchFamily="2" charset="-122"/>
                </a:endParaRPr>
              </a:p>
            </p:txBody>
          </p:sp>
          <p:sp>
            <p:nvSpPr>
              <p:cNvPr id="71" name="椭圆 70"/>
              <p:cNvSpPr/>
              <p:nvPr/>
            </p:nvSpPr>
            <p:spPr>
              <a:xfrm>
                <a:off x="3684000" y="4257000"/>
                <a:ext cx="144000" cy="144000"/>
              </a:xfrm>
              <a:prstGeom prst="ellipse">
                <a:avLst/>
              </a:prstGeom>
              <a:grpFill/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华文细黑" panose="02010600040101010101" pitchFamily="2" charset="-122"/>
                  <a:ea typeface="华文细黑" panose="02010600040101010101" pitchFamily="2" charset="-122"/>
                </a:endParaRPr>
              </a:p>
            </p:txBody>
          </p:sp>
        </p:grpSp>
        <p:cxnSp>
          <p:nvCxnSpPr>
            <p:cNvPr id="69" name="直接连接符 68"/>
            <p:cNvCxnSpPr/>
            <p:nvPr/>
          </p:nvCxnSpPr>
          <p:spPr>
            <a:xfrm>
              <a:off x="5376000" y="2889000"/>
              <a:ext cx="2160000" cy="0"/>
            </a:xfrm>
            <a:prstGeom prst="line">
              <a:avLst/>
            </a:prstGeom>
            <a:grpFill/>
            <a:ln>
              <a:solidFill>
                <a:srgbClr val="95886F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2" name="组合 71"/>
          <p:cNvGrpSpPr/>
          <p:nvPr/>
        </p:nvGrpSpPr>
        <p:grpSpPr>
          <a:xfrm>
            <a:off x="1958661" y="2740118"/>
            <a:ext cx="4645663" cy="360000"/>
            <a:chOff x="2890200" y="4598580"/>
            <a:chExt cx="4645663" cy="360000"/>
          </a:xfrm>
          <a:solidFill>
            <a:srgbClr val="95886F"/>
          </a:solidFill>
        </p:grpSpPr>
        <p:grpSp>
          <p:nvGrpSpPr>
            <p:cNvPr id="73" name="组合 72"/>
            <p:cNvGrpSpPr/>
            <p:nvPr/>
          </p:nvGrpSpPr>
          <p:grpSpPr>
            <a:xfrm>
              <a:off x="2890200" y="4598580"/>
              <a:ext cx="360000" cy="360000"/>
              <a:chOff x="3576000" y="4149000"/>
              <a:chExt cx="360000" cy="360000"/>
            </a:xfrm>
            <a:grpFill/>
          </p:grpSpPr>
          <p:sp>
            <p:nvSpPr>
              <p:cNvPr id="75" name="椭圆 74"/>
              <p:cNvSpPr/>
              <p:nvPr/>
            </p:nvSpPr>
            <p:spPr>
              <a:xfrm>
                <a:off x="3576000" y="4149000"/>
                <a:ext cx="360000" cy="360000"/>
              </a:xfrm>
              <a:prstGeom prst="ellipse">
                <a:avLst/>
              </a:prstGeom>
              <a:grpFill/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华文细黑" panose="02010600040101010101" pitchFamily="2" charset="-122"/>
                  <a:ea typeface="华文细黑" panose="02010600040101010101" pitchFamily="2" charset="-122"/>
                </a:endParaRPr>
              </a:p>
            </p:txBody>
          </p:sp>
          <p:sp>
            <p:nvSpPr>
              <p:cNvPr id="76" name="椭圆 75"/>
              <p:cNvSpPr/>
              <p:nvPr/>
            </p:nvSpPr>
            <p:spPr>
              <a:xfrm>
                <a:off x="3684000" y="4257000"/>
                <a:ext cx="144000" cy="144000"/>
              </a:xfrm>
              <a:prstGeom prst="ellipse">
                <a:avLst/>
              </a:prstGeom>
              <a:grpFill/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华文细黑" panose="02010600040101010101" pitchFamily="2" charset="-122"/>
                  <a:ea typeface="华文细黑" panose="02010600040101010101" pitchFamily="2" charset="-122"/>
                </a:endParaRPr>
              </a:p>
            </p:txBody>
          </p:sp>
        </p:grpSp>
        <p:cxnSp>
          <p:nvCxnSpPr>
            <p:cNvPr id="74" name="直接连接符 73"/>
            <p:cNvCxnSpPr>
              <a:stCxn id="75" idx="6"/>
            </p:cNvCxnSpPr>
            <p:nvPr/>
          </p:nvCxnSpPr>
          <p:spPr>
            <a:xfrm>
              <a:off x="3250200" y="4778580"/>
              <a:ext cx="4285663" cy="0"/>
            </a:xfrm>
            <a:prstGeom prst="line">
              <a:avLst/>
            </a:prstGeom>
            <a:grpFill/>
            <a:ln>
              <a:solidFill>
                <a:srgbClr val="95886F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1" name="Rectangle 7"/>
          <p:cNvSpPr/>
          <p:nvPr/>
        </p:nvSpPr>
        <p:spPr>
          <a:xfrm>
            <a:off x="414052" y="512022"/>
            <a:ext cx="5727441" cy="58706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3600" b="1" dirty="0">
                <a:solidFill>
                  <a:schemeClr val="tx1"/>
                </a:solidFill>
              </a:rPr>
              <a:t>信息化教学课件的制作流程</a:t>
            </a:r>
            <a:endParaRPr lang="en-US" altLang="zh-CN" sz="3600" b="1" dirty="0">
              <a:solidFill>
                <a:schemeClr val="tx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025665" y="1851525"/>
            <a:ext cx="25378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dirty="0">
                <a:latin typeface="+mn-ea"/>
              </a:rPr>
              <a:t>脚  本（选题）</a:t>
            </a:r>
            <a:endParaRPr lang="en-US" altLang="zh-CN" sz="2800" b="1" dirty="0">
              <a:latin typeface="+mn-ea"/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7038957" y="2658508"/>
            <a:ext cx="23391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dirty="0">
                <a:latin typeface="+mn-ea"/>
              </a:rPr>
              <a:t>拍摄（配音）</a:t>
            </a:r>
            <a:endParaRPr lang="en-US" altLang="zh-CN" sz="2800" b="1" dirty="0">
              <a:latin typeface="+mn-ea"/>
            </a:endParaRPr>
          </a:p>
        </p:txBody>
      </p:sp>
      <p:grpSp>
        <p:nvGrpSpPr>
          <p:cNvPr id="64" name="组合 63">
            <a:extLst>
              <a:ext uri="{FF2B5EF4-FFF2-40B4-BE49-F238E27FC236}">
                <a16:creationId xmlns:a16="http://schemas.microsoft.com/office/drawing/2014/main" id="{F9BD7230-B2F5-40F3-AA27-F32458BDE674}"/>
              </a:ext>
            </a:extLst>
          </p:cNvPr>
          <p:cNvGrpSpPr/>
          <p:nvPr/>
        </p:nvGrpSpPr>
        <p:grpSpPr>
          <a:xfrm>
            <a:off x="2539686" y="3581573"/>
            <a:ext cx="5402082" cy="523220"/>
            <a:chOff x="2539686" y="3581573"/>
            <a:chExt cx="5402082" cy="523220"/>
          </a:xfrm>
        </p:grpSpPr>
        <p:grpSp>
          <p:nvGrpSpPr>
            <p:cNvPr id="105" name="组合 104"/>
            <p:cNvGrpSpPr/>
            <p:nvPr/>
          </p:nvGrpSpPr>
          <p:grpSpPr>
            <a:xfrm>
              <a:off x="2539686" y="3659833"/>
              <a:ext cx="4023853" cy="360000"/>
              <a:chOff x="2539686" y="3659833"/>
              <a:chExt cx="4023853" cy="360000"/>
            </a:xfrm>
          </p:grpSpPr>
          <p:grpSp>
            <p:nvGrpSpPr>
              <p:cNvPr id="93" name="组合 92"/>
              <p:cNvGrpSpPr/>
              <p:nvPr/>
            </p:nvGrpSpPr>
            <p:grpSpPr>
              <a:xfrm>
                <a:off x="2539686" y="3659833"/>
                <a:ext cx="360000" cy="360000"/>
                <a:chOff x="3576000" y="4149000"/>
                <a:chExt cx="360000" cy="360000"/>
              </a:xfrm>
              <a:solidFill>
                <a:srgbClr val="95886F"/>
              </a:solidFill>
            </p:grpSpPr>
            <p:sp>
              <p:nvSpPr>
                <p:cNvPr id="95" name="椭圆 94"/>
                <p:cNvSpPr/>
                <p:nvPr/>
              </p:nvSpPr>
              <p:spPr>
                <a:xfrm>
                  <a:off x="3576000" y="4149000"/>
                  <a:ext cx="360000" cy="360000"/>
                </a:xfrm>
                <a:prstGeom prst="ellipse">
                  <a:avLst/>
                </a:prstGeom>
                <a:grpFill/>
                <a:ln>
                  <a:solidFill>
                    <a:srgbClr val="FFFF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  <p:sp>
              <p:nvSpPr>
                <p:cNvPr id="96" name="椭圆 95"/>
                <p:cNvSpPr/>
                <p:nvPr/>
              </p:nvSpPr>
              <p:spPr>
                <a:xfrm>
                  <a:off x="3684000" y="4257000"/>
                  <a:ext cx="144000" cy="144000"/>
                </a:xfrm>
                <a:prstGeom prst="ellipse">
                  <a:avLst/>
                </a:prstGeom>
                <a:grpFill/>
                <a:ln>
                  <a:solidFill>
                    <a:srgbClr val="FFFF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</p:grpSp>
          <p:cxnSp>
            <p:nvCxnSpPr>
              <p:cNvPr id="94" name="直接连接符 93"/>
              <p:cNvCxnSpPr>
                <a:stCxn id="95" idx="6"/>
              </p:cNvCxnSpPr>
              <p:nvPr/>
            </p:nvCxnSpPr>
            <p:spPr>
              <a:xfrm flipV="1">
                <a:off x="2899686" y="3833735"/>
                <a:ext cx="3663853" cy="6098"/>
              </a:xfrm>
              <a:prstGeom prst="line">
                <a:avLst/>
              </a:prstGeom>
              <a:solidFill>
                <a:srgbClr val="95886F"/>
              </a:solidFill>
              <a:ln>
                <a:solidFill>
                  <a:srgbClr val="95886F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3" name="TextBox 102"/>
            <p:cNvSpPr txBox="1"/>
            <p:nvPr/>
          </p:nvSpPr>
          <p:spPr>
            <a:xfrm>
              <a:off x="7038957" y="3581573"/>
              <a:ext cx="90281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800" b="1" dirty="0">
                  <a:latin typeface="+mn-ea"/>
                </a:rPr>
                <a:t>素材</a:t>
              </a:r>
              <a:endParaRPr lang="en-US" altLang="zh-CN" sz="2800" b="1" dirty="0">
                <a:latin typeface="+mn-ea"/>
              </a:endParaRPr>
            </a:p>
          </p:txBody>
        </p:sp>
      </p:grpSp>
      <p:grpSp>
        <p:nvGrpSpPr>
          <p:cNvPr id="65" name="组合 64">
            <a:extLst>
              <a:ext uri="{FF2B5EF4-FFF2-40B4-BE49-F238E27FC236}">
                <a16:creationId xmlns:a16="http://schemas.microsoft.com/office/drawing/2014/main" id="{2DD9E9C1-A888-4DF1-B50B-FD1B5BEB7C48}"/>
              </a:ext>
            </a:extLst>
          </p:cNvPr>
          <p:cNvGrpSpPr/>
          <p:nvPr/>
        </p:nvGrpSpPr>
        <p:grpSpPr>
          <a:xfrm>
            <a:off x="2944086" y="4497514"/>
            <a:ext cx="5715828" cy="523220"/>
            <a:chOff x="2944086" y="4497514"/>
            <a:chExt cx="5715828" cy="523220"/>
          </a:xfrm>
        </p:grpSpPr>
        <p:grpSp>
          <p:nvGrpSpPr>
            <p:cNvPr id="107" name="组合 106"/>
            <p:cNvGrpSpPr/>
            <p:nvPr/>
          </p:nvGrpSpPr>
          <p:grpSpPr>
            <a:xfrm>
              <a:off x="2944086" y="4537081"/>
              <a:ext cx="3619453" cy="360000"/>
              <a:chOff x="2944086" y="4537081"/>
              <a:chExt cx="3619453" cy="360000"/>
            </a:xfrm>
          </p:grpSpPr>
          <p:grpSp>
            <p:nvGrpSpPr>
              <p:cNvPr id="98" name="组合 97"/>
              <p:cNvGrpSpPr/>
              <p:nvPr/>
            </p:nvGrpSpPr>
            <p:grpSpPr>
              <a:xfrm>
                <a:off x="2944086" y="4537081"/>
                <a:ext cx="360000" cy="360000"/>
                <a:chOff x="3576000" y="4149000"/>
                <a:chExt cx="360000" cy="360000"/>
              </a:xfrm>
              <a:solidFill>
                <a:srgbClr val="95886F"/>
              </a:solidFill>
            </p:grpSpPr>
            <p:sp>
              <p:nvSpPr>
                <p:cNvPr id="100" name="椭圆 99"/>
                <p:cNvSpPr/>
                <p:nvPr/>
              </p:nvSpPr>
              <p:spPr>
                <a:xfrm>
                  <a:off x="3576000" y="4149000"/>
                  <a:ext cx="360000" cy="360000"/>
                </a:xfrm>
                <a:prstGeom prst="ellipse">
                  <a:avLst/>
                </a:prstGeom>
                <a:grpFill/>
                <a:ln>
                  <a:solidFill>
                    <a:srgbClr val="FFFF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  <p:sp>
              <p:nvSpPr>
                <p:cNvPr id="101" name="椭圆 100"/>
                <p:cNvSpPr/>
                <p:nvPr/>
              </p:nvSpPr>
              <p:spPr>
                <a:xfrm>
                  <a:off x="3684000" y="4257000"/>
                  <a:ext cx="144000" cy="144000"/>
                </a:xfrm>
                <a:prstGeom prst="ellipse">
                  <a:avLst/>
                </a:prstGeom>
                <a:grpFill/>
                <a:ln>
                  <a:solidFill>
                    <a:srgbClr val="FFFF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latin typeface="华文细黑" panose="02010600040101010101" pitchFamily="2" charset="-122"/>
                    <a:ea typeface="华文细黑" panose="02010600040101010101" pitchFamily="2" charset="-122"/>
                  </a:endParaRPr>
                </a:p>
              </p:txBody>
            </p:sp>
          </p:grpSp>
          <p:cxnSp>
            <p:nvCxnSpPr>
              <p:cNvPr id="99" name="直接连接符 98"/>
              <p:cNvCxnSpPr>
                <a:stCxn id="100" idx="6"/>
              </p:cNvCxnSpPr>
              <p:nvPr/>
            </p:nvCxnSpPr>
            <p:spPr>
              <a:xfrm>
                <a:off x="3304086" y="4717081"/>
                <a:ext cx="3259453" cy="0"/>
              </a:xfrm>
              <a:prstGeom prst="line">
                <a:avLst/>
              </a:prstGeom>
              <a:solidFill>
                <a:srgbClr val="95886F"/>
              </a:solidFill>
              <a:ln>
                <a:solidFill>
                  <a:srgbClr val="95886F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8" name="TextBox 107"/>
            <p:cNvSpPr txBox="1"/>
            <p:nvPr/>
          </p:nvSpPr>
          <p:spPr>
            <a:xfrm>
              <a:off x="7038957" y="4497514"/>
              <a:ext cx="162095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800" b="1" dirty="0">
                  <a:latin typeface="+mn-ea"/>
                </a:rPr>
                <a:t>视频制作</a:t>
              </a:r>
              <a:endParaRPr lang="en-US" altLang="zh-CN" sz="2800" b="1" dirty="0">
                <a:latin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94074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3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3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3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3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3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3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3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3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3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3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3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3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3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3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3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3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3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3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3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3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3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3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3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3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3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3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3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3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3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3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7" presetID="3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3" presetID="3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8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9" presetID="3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4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5" presetID="3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0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1" presetID="3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6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7" presetID="3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3" presetID="3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6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8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9" presetID="3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4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5" presetID="3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7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0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1" presetID="3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3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6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7" presetID="3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9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0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1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2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3" presetID="3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5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6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7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8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9" presetID="3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1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2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3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4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5" presetID="3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7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8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9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0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1" fill="hold">
                      <p:stCondLst>
                        <p:cond delay="indefinite"/>
                      </p:stCondLst>
                      <p:childTnLst>
                        <p:par>
                          <p:cTn id="342" fill="hold">
                            <p:stCondLst>
                              <p:cond delay="0"/>
                            </p:stCondLst>
                            <p:childTnLst>
                              <p:par>
                                <p:cTn id="3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6" fill="hold">
                      <p:stCondLst>
                        <p:cond delay="indefinite"/>
                      </p:stCondLst>
                      <p:childTnLst>
                        <p:par>
                          <p:cTn id="347" fill="hold">
                            <p:stCondLst>
                              <p:cond delay="0"/>
                            </p:stCondLst>
                            <p:childTnLst>
                              <p:par>
                                <p:cTn id="3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4" fill="hold">
                      <p:stCondLst>
                        <p:cond delay="indefinite"/>
                      </p:stCondLst>
                      <p:childTnLst>
                        <p:par>
                          <p:cTn id="355" fill="hold">
                            <p:stCondLst>
                              <p:cond delay="0"/>
                            </p:stCondLst>
                            <p:childTnLst>
                              <p:par>
                                <p:cTn id="35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1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2" fill="hold">
                      <p:stCondLst>
                        <p:cond delay="indefinite"/>
                      </p:stCondLst>
                      <p:childTnLst>
                        <p:par>
                          <p:cTn id="363" fill="hold">
                            <p:stCondLst>
                              <p:cond delay="0"/>
                            </p:stCondLst>
                            <p:childTnLst>
                              <p:par>
                                <p:cTn id="3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7" fill="hold">
                      <p:stCondLst>
                        <p:cond delay="indefinite"/>
                      </p:stCondLst>
                      <p:childTnLst>
                        <p:par>
                          <p:cTn id="368" fill="hold">
                            <p:stCondLst>
                              <p:cond delay="0"/>
                            </p:stCondLst>
                            <p:childTnLst>
                              <p:par>
                                <p:cTn id="3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61" grpId="0" animBg="1"/>
      <p:bldP spid="62" grpId="0" animBg="1"/>
      <p:bldP spid="63" grpId="0" animBg="1"/>
      <p:bldP spid="91" grpId="0" animBg="1"/>
      <p:bldP spid="2" grpId="0"/>
      <p:bldP spid="10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图片占位符 1"/>
          <p:cNvSpPr>
            <a:spLocks noGrp="1"/>
          </p:cNvSpPr>
          <p:nvPr>
            <p:ph type="pic" sz="quarter" idx="10"/>
          </p:nvPr>
        </p:nvSpPr>
        <p:spPr/>
      </p:sp>
      <p:pic>
        <p:nvPicPr>
          <p:cNvPr id="14338" name="Picture 2" descr="E:\微课程培训\3287001272da68a62fb0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7960" y="1"/>
            <a:ext cx="9176081" cy="6882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69023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图片占位符 1"/>
          <p:cNvSpPr>
            <a:spLocks noGrp="1"/>
          </p:cNvSpPr>
          <p:nvPr>
            <p:ph type="pic" sz="quarter" idx="10"/>
          </p:nvPr>
        </p:nvSpPr>
        <p:spPr/>
      </p:sp>
      <p:pic>
        <p:nvPicPr>
          <p:cNvPr id="15362" name="Picture 2" descr="E:\微课程培训\3284001192389902166d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4537" y="-44195"/>
            <a:ext cx="9202926" cy="6902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49739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E:\微课程培训\327b001366bf887850f8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8315" y="211044"/>
            <a:ext cx="4828673" cy="6435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7"/>
          <p:cNvSpPr/>
          <p:nvPr/>
        </p:nvSpPr>
        <p:spPr>
          <a:xfrm>
            <a:off x="1199860" y="1139306"/>
            <a:ext cx="3352800" cy="58706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3600" b="1" dirty="0">
                <a:solidFill>
                  <a:schemeClr val="tx1"/>
                </a:solidFill>
              </a:rPr>
              <a:t>2.</a:t>
            </a:r>
            <a:r>
              <a:rPr lang="zh-CN" altLang="en-US" sz="3600" b="1" spc="300" dirty="0">
                <a:solidFill>
                  <a:schemeClr val="tx1"/>
                </a:solidFill>
              </a:rPr>
              <a:t>构  图</a:t>
            </a:r>
            <a:endParaRPr lang="zh-CN" altLang="en-US" sz="3600" b="1" dirty="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99860" y="2152540"/>
            <a:ext cx="2749471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2000" b="1" dirty="0">
                <a:latin typeface="+mn-ea"/>
              </a:rPr>
              <a:t>在拍摄构图中 </a:t>
            </a:r>
            <a:endParaRPr lang="en-US" altLang="zh-CN" sz="2000" b="1" dirty="0">
              <a:latin typeface="+mn-ea"/>
            </a:endParaRPr>
          </a:p>
          <a:p>
            <a:pPr>
              <a:lnSpc>
                <a:spcPct val="200000"/>
              </a:lnSpc>
            </a:pPr>
            <a:r>
              <a:rPr lang="zh-CN" altLang="en-US" sz="2000" b="1" dirty="0">
                <a:latin typeface="+mn-ea"/>
              </a:rPr>
              <a:t>可以根据实际情况，</a:t>
            </a:r>
            <a:endParaRPr lang="en-US" altLang="zh-CN" sz="2000" b="1" dirty="0">
              <a:latin typeface="+mn-ea"/>
            </a:endParaRPr>
          </a:p>
          <a:p>
            <a:pPr>
              <a:lnSpc>
                <a:spcPct val="200000"/>
              </a:lnSpc>
            </a:pPr>
            <a:r>
              <a:rPr lang="zh-CN" altLang="en-US" sz="2000" b="1" dirty="0">
                <a:latin typeface="+mn-ea"/>
              </a:rPr>
              <a:t>多个构图法则同时使用</a:t>
            </a:r>
            <a:endParaRPr lang="en-US" altLang="zh-CN" sz="2000" b="1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70047133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Freeform 212"/>
          <p:cNvSpPr>
            <a:spLocks/>
          </p:cNvSpPr>
          <p:nvPr/>
        </p:nvSpPr>
        <p:spPr bwMode="auto">
          <a:xfrm>
            <a:off x="5647587" y="5506821"/>
            <a:ext cx="132789" cy="117467"/>
          </a:xfrm>
          <a:custGeom>
            <a:avLst/>
            <a:gdLst>
              <a:gd name="T0" fmla="*/ 61 w 121"/>
              <a:gd name="T1" fmla="*/ 0 h 107"/>
              <a:gd name="T2" fmla="*/ 36 w 121"/>
              <a:gd name="T3" fmla="*/ 7 h 107"/>
              <a:gd name="T4" fmla="*/ 14 w 121"/>
              <a:gd name="T5" fmla="*/ 78 h 107"/>
              <a:gd name="T6" fmla="*/ 61 w 121"/>
              <a:gd name="T7" fmla="*/ 107 h 107"/>
              <a:gd name="T8" fmla="*/ 86 w 121"/>
              <a:gd name="T9" fmla="*/ 101 h 107"/>
              <a:gd name="T10" fmla="*/ 108 w 121"/>
              <a:gd name="T11" fmla="*/ 29 h 107"/>
              <a:gd name="T12" fmla="*/ 61 w 121"/>
              <a:gd name="T13" fmla="*/ 0 h 1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21" h="107">
                <a:moveTo>
                  <a:pt x="61" y="0"/>
                </a:moveTo>
                <a:cubicBezTo>
                  <a:pt x="52" y="0"/>
                  <a:pt x="44" y="2"/>
                  <a:pt x="36" y="7"/>
                </a:cubicBezTo>
                <a:cubicBezTo>
                  <a:pt x="10" y="20"/>
                  <a:pt x="0" y="52"/>
                  <a:pt x="14" y="78"/>
                </a:cubicBezTo>
                <a:cubicBezTo>
                  <a:pt x="23" y="96"/>
                  <a:pt x="42" y="107"/>
                  <a:pt x="61" y="107"/>
                </a:cubicBezTo>
                <a:cubicBezTo>
                  <a:pt x="69" y="107"/>
                  <a:pt x="78" y="105"/>
                  <a:pt x="86" y="101"/>
                </a:cubicBezTo>
                <a:cubicBezTo>
                  <a:pt x="111" y="87"/>
                  <a:pt x="121" y="55"/>
                  <a:pt x="108" y="29"/>
                </a:cubicBezTo>
                <a:cubicBezTo>
                  <a:pt x="98" y="11"/>
                  <a:pt x="80" y="0"/>
                  <a:pt x="61" y="0"/>
                </a:cubicBezTo>
              </a:path>
            </a:pathLst>
          </a:custGeom>
          <a:solidFill>
            <a:srgbClr val="9999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64" name="Freeform 226"/>
          <p:cNvSpPr>
            <a:spLocks/>
          </p:cNvSpPr>
          <p:nvPr/>
        </p:nvSpPr>
        <p:spPr bwMode="auto">
          <a:xfrm>
            <a:off x="6186172" y="5642860"/>
            <a:ext cx="65002" cy="57109"/>
          </a:xfrm>
          <a:custGeom>
            <a:avLst/>
            <a:gdLst>
              <a:gd name="T0" fmla="*/ 29 w 59"/>
              <a:gd name="T1" fmla="*/ 0 h 52"/>
              <a:gd name="T2" fmla="*/ 18 w 59"/>
              <a:gd name="T3" fmla="*/ 3 h 52"/>
              <a:gd name="T4" fmla="*/ 7 w 59"/>
              <a:gd name="T5" fmla="*/ 38 h 52"/>
              <a:gd name="T6" fmla="*/ 29 w 59"/>
              <a:gd name="T7" fmla="*/ 52 h 52"/>
              <a:gd name="T8" fmla="*/ 41 w 59"/>
              <a:gd name="T9" fmla="*/ 49 h 52"/>
              <a:gd name="T10" fmla="*/ 52 w 59"/>
              <a:gd name="T11" fmla="*/ 14 h 52"/>
              <a:gd name="T12" fmla="*/ 29 w 59"/>
              <a:gd name="T13" fmla="*/ 0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9" h="52">
                <a:moveTo>
                  <a:pt x="29" y="0"/>
                </a:moveTo>
                <a:cubicBezTo>
                  <a:pt x="25" y="0"/>
                  <a:pt x="21" y="1"/>
                  <a:pt x="18" y="3"/>
                </a:cubicBezTo>
                <a:cubicBezTo>
                  <a:pt x="5" y="10"/>
                  <a:pt x="0" y="25"/>
                  <a:pt x="7" y="38"/>
                </a:cubicBezTo>
                <a:cubicBezTo>
                  <a:pt x="11" y="47"/>
                  <a:pt x="20" y="52"/>
                  <a:pt x="29" y="52"/>
                </a:cubicBezTo>
                <a:cubicBezTo>
                  <a:pt x="33" y="52"/>
                  <a:pt x="38" y="51"/>
                  <a:pt x="41" y="49"/>
                </a:cubicBezTo>
                <a:cubicBezTo>
                  <a:pt x="54" y="42"/>
                  <a:pt x="59" y="27"/>
                  <a:pt x="52" y="14"/>
                </a:cubicBezTo>
                <a:cubicBezTo>
                  <a:pt x="48" y="5"/>
                  <a:pt x="39" y="0"/>
                  <a:pt x="29" y="0"/>
                </a:cubicBezTo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66" name="Freeform 228"/>
          <p:cNvSpPr>
            <a:spLocks noEditPoints="1"/>
          </p:cNvSpPr>
          <p:nvPr/>
        </p:nvSpPr>
        <p:spPr bwMode="auto">
          <a:xfrm>
            <a:off x="6669041" y="5482677"/>
            <a:ext cx="102145" cy="91002"/>
          </a:xfrm>
          <a:custGeom>
            <a:avLst/>
            <a:gdLst>
              <a:gd name="T0" fmla="*/ 63 w 93"/>
              <a:gd name="T1" fmla="*/ 79 h 83"/>
              <a:gd name="T2" fmla="*/ 41 w 93"/>
              <a:gd name="T3" fmla="*/ 82 h 83"/>
              <a:gd name="T4" fmla="*/ 47 w 93"/>
              <a:gd name="T5" fmla="*/ 83 h 83"/>
              <a:gd name="T6" fmla="*/ 63 w 93"/>
              <a:gd name="T7" fmla="*/ 79 h 83"/>
              <a:gd name="T8" fmla="*/ 47 w 93"/>
              <a:gd name="T9" fmla="*/ 0 h 83"/>
              <a:gd name="T10" fmla="*/ 28 w 93"/>
              <a:gd name="T11" fmla="*/ 5 h 83"/>
              <a:gd name="T12" fmla="*/ 10 w 93"/>
              <a:gd name="T13" fmla="*/ 60 h 83"/>
              <a:gd name="T14" fmla="*/ 29 w 93"/>
              <a:gd name="T15" fmla="*/ 78 h 83"/>
              <a:gd name="T16" fmla="*/ 73 w 93"/>
              <a:gd name="T17" fmla="*/ 73 h 83"/>
              <a:gd name="T18" fmla="*/ 84 w 93"/>
              <a:gd name="T19" fmla="*/ 22 h 83"/>
              <a:gd name="T20" fmla="*/ 47 w 93"/>
              <a:gd name="T21" fmla="*/ 0 h 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93" h="83">
                <a:moveTo>
                  <a:pt x="63" y="79"/>
                </a:moveTo>
                <a:cubicBezTo>
                  <a:pt x="41" y="82"/>
                  <a:pt x="41" y="82"/>
                  <a:pt x="41" y="82"/>
                </a:cubicBezTo>
                <a:cubicBezTo>
                  <a:pt x="43" y="82"/>
                  <a:pt x="45" y="83"/>
                  <a:pt x="47" y="83"/>
                </a:cubicBezTo>
                <a:cubicBezTo>
                  <a:pt x="52" y="83"/>
                  <a:pt x="58" y="82"/>
                  <a:pt x="63" y="79"/>
                </a:cubicBezTo>
                <a:moveTo>
                  <a:pt x="47" y="0"/>
                </a:moveTo>
                <a:cubicBezTo>
                  <a:pt x="40" y="0"/>
                  <a:pt x="34" y="1"/>
                  <a:pt x="28" y="5"/>
                </a:cubicBezTo>
                <a:cubicBezTo>
                  <a:pt x="8" y="15"/>
                  <a:pt x="0" y="40"/>
                  <a:pt x="10" y="60"/>
                </a:cubicBezTo>
                <a:cubicBezTo>
                  <a:pt x="15" y="69"/>
                  <a:pt x="21" y="75"/>
                  <a:pt x="29" y="78"/>
                </a:cubicBezTo>
                <a:cubicBezTo>
                  <a:pt x="73" y="73"/>
                  <a:pt x="73" y="73"/>
                  <a:pt x="73" y="73"/>
                </a:cubicBezTo>
                <a:cubicBezTo>
                  <a:pt x="88" y="61"/>
                  <a:pt x="93" y="40"/>
                  <a:pt x="84" y="22"/>
                </a:cubicBezTo>
                <a:cubicBezTo>
                  <a:pt x="76" y="8"/>
                  <a:pt x="62" y="0"/>
                  <a:pt x="47" y="0"/>
                </a:cubicBezTo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67" name="Freeform 229"/>
          <p:cNvSpPr>
            <a:spLocks/>
          </p:cNvSpPr>
          <p:nvPr/>
        </p:nvSpPr>
        <p:spPr bwMode="auto">
          <a:xfrm>
            <a:off x="6701077" y="5562536"/>
            <a:ext cx="48287" cy="10215"/>
          </a:xfrm>
          <a:custGeom>
            <a:avLst/>
            <a:gdLst>
              <a:gd name="T0" fmla="*/ 44 w 44"/>
              <a:gd name="T1" fmla="*/ 0 h 9"/>
              <a:gd name="T2" fmla="*/ 0 w 44"/>
              <a:gd name="T3" fmla="*/ 5 h 9"/>
              <a:gd name="T4" fmla="*/ 12 w 44"/>
              <a:gd name="T5" fmla="*/ 9 h 9"/>
              <a:gd name="T6" fmla="*/ 34 w 44"/>
              <a:gd name="T7" fmla="*/ 6 h 9"/>
              <a:gd name="T8" fmla="*/ 37 w 44"/>
              <a:gd name="T9" fmla="*/ 5 h 9"/>
              <a:gd name="T10" fmla="*/ 44 w 44"/>
              <a:gd name="T11" fmla="*/ 0 h 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4" h="9">
                <a:moveTo>
                  <a:pt x="44" y="0"/>
                </a:moveTo>
                <a:cubicBezTo>
                  <a:pt x="0" y="5"/>
                  <a:pt x="0" y="5"/>
                  <a:pt x="0" y="5"/>
                </a:cubicBezTo>
                <a:cubicBezTo>
                  <a:pt x="4" y="7"/>
                  <a:pt x="8" y="8"/>
                  <a:pt x="12" y="9"/>
                </a:cubicBezTo>
                <a:cubicBezTo>
                  <a:pt x="34" y="6"/>
                  <a:pt x="34" y="6"/>
                  <a:pt x="34" y="6"/>
                </a:cubicBezTo>
                <a:cubicBezTo>
                  <a:pt x="35" y="6"/>
                  <a:pt x="36" y="5"/>
                  <a:pt x="37" y="5"/>
                </a:cubicBezTo>
                <a:cubicBezTo>
                  <a:pt x="40" y="3"/>
                  <a:pt x="42" y="2"/>
                  <a:pt x="44" y="0"/>
                </a:cubicBezTo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1" name="文本框 50"/>
          <p:cNvSpPr txBox="1"/>
          <p:nvPr/>
        </p:nvSpPr>
        <p:spPr>
          <a:xfrm>
            <a:off x="3853560" y="0"/>
            <a:ext cx="4502332" cy="518334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5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</a:p>
        </p:txBody>
      </p:sp>
      <p:sp useBgFill="1">
        <p:nvSpPr>
          <p:cNvPr id="52" name="矩形 51"/>
          <p:cNvSpPr/>
          <p:nvPr/>
        </p:nvSpPr>
        <p:spPr>
          <a:xfrm>
            <a:off x="3607711" y="2908169"/>
            <a:ext cx="3031888" cy="568905"/>
          </a:xfrm>
          <a:prstGeom prst="rect">
            <a:avLst/>
          </a:prstGeom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kumimoji="1" lang="zh-CN" altLang="en-US" sz="3600" dirty="0">
              <a:solidFill>
                <a:schemeClr val="tx1"/>
              </a:solidFill>
              <a:effectLst>
                <a:innerShdw blurRad="63500" dist="50800" dir="16200000">
                  <a:prstClr val="black">
                    <a:alpha val="30000"/>
                  </a:prstClr>
                </a:innerShdw>
              </a:effectLst>
              <a:latin typeface="+mn-ea"/>
            </a:endParaRPr>
          </a:p>
        </p:txBody>
      </p:sp>
      <p:grpSp>
        <p:nvGrpSpPr>
          <p:cNvPr id="75" name="组合 74"/>
          <p:cNvGrpSpPr/>
          <p:nvPr/>
        </p:nvGrpSpPr>
        <p:grpSpPr>
          <a:xfrm>
            <a:off x="3010903" y="2159086"/>
            <a:ext cx="6170194" cy="2234694"/>
            <a:chOff x="5570479" y="2325743"/>
            <a:chExt cx="6408261" cy="2320917"/>
          </a:xfrm>
        </p:grpSpPr>
        <p:sp>
          <p:nvSpPr>
            <p:cNvPr id="76" name="Freeform 77"/>
            <p:cNvSpPr>
              <a:spLocks/>
            </p:cNvSpPr>
            <p:nvPr/>
          </p:nvSpPr>
          <p:spPr bwMode="auto">
            <a:xfrm>
              <a:off x="6383341" y="3299732"/>
              <a:ext cx="71702" cy="61999"/>
            </a:xfrm>
            <a:custGeom>
              <a:avLst/>
              <a:gdLst>
                <a:gd name="T0" fmla="*/ 15 w 30"/>
                <a:gd name="T1" fmla="*/ 0 h 30"/>
                <a:gd name="T2" fmla="*/ 0 w 30"/>
                <a:gd name="T3" fmla="*/ 15 h 30"/>
                <a:gd name="T4" fmla="*/ 14 w 30"/>
                <a:gd name="T5" fmla="*/ 30 h 30"/>
                <a:gd name="T6" fmla="*/ 15 w 30"/>
                <a:gd name="T7" fmla="*/ 30 h 30"/>
                <a:gd name="T8" fmla="*/ 15 w 30"/>
                <a:gd name="T9" fmla="*/ 30 h 30"/>
                <a:gd name="T10" fmla="*/ 30 w 30"/>
                <a:gd name="T11" fmla="*/ 18 h 30"/>
                <a:gd name="T12" fmla="*/ 30 w 30"/>
                <a:gd name="T13" fmla="*/ 17 h 30"/>
                <a:gd name="T14" fmla="*/ 30 w 30"/>
                <a:gd name="T15" fmla="*/ 15 h 30"/>
                <a:gd name="T16" fmla="*/ 15 w 30"/>
                <a:gd name="T1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" h="30">
                  <a:moveTo>
                    <a:pt x="15" y="0"/>
                  </a:moveTo>
                  <a:cubicBezTo>
                    <a:pt x="7" y="0"/>
                    <a:pt x="0" y="7"/>
                    <a:pt x="0" y="15"/>
                  </a:cubicBezTo>
                  <a:cubicBezTo>
                    <a:pt x="0" y="23"/>
                    <a:pt x="6" y="29"/>
                    <a:pt x="14" y="30"/>
                  </a:cubicBezTo>
                  <a:cubicBezTo>
                    <a:pt x="14" y="30"/>
                    <a:pt x="15" y="30"/>
                    <a:pt x="15" y="30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22" y="30"/>
                    <a:pt x="28" y="25"/>
                    <a:pt x="30" y="18"/>
                  </a:cubicBezTo>
                  <a:cubicBezTo>
                    <a:pt x="30" y="18"/>
                    <a:pt x="30" y="17"/>
                    <a:pt x="30" y="17"/>
                  </a:cubicBezTo>
                  <a:cubicBezTo>
                    <a:pt x="30" y="16"/>
                    <a:pt x="30" y="16"/>
                    <a:pt x="30" y="15"/>
                  </a:cubicBezTo>
                  <a:cubicBezTo>
                    <a:pt x="30" y="7"/>
                    <a:pt x="24" y="0"/>
                    <a:pt x="15" y="0"/>
                  </a:cubicBezTo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7" name="Freeform 78"/>
            <p:cNvSpPr>
              <a:spLocks/>
            </p:cNvSpPr>
            <p:nvPr/>
          </p:nvSpPr>
          <p:spPr bwMode="auto">
            <a:xfrm>
              <a:off x="6873547" y="3067687"/>
              <a:ext cx="71702" cy="61999"/>
            </a:xfrm>
            <a:custGeom>
              <a:avLst/>
              <a:gdLst>
                <a:gd name="T0" fmla="*/ 15 w 30"/>
                <a:gd name="T1" fmla="*/ 0 h 30"/>
                <a:gd name="T2" fmla="*/ 0 w 30"/>
                <a:gd name="T3" fmla="*/ 15 h 30"/>
                <a:gd name="T4" fmla="*/ 12 w 30"/>
                <a:gd name="T5" fmla="*/ 30 h 30"/>
                <a:gd name="T6" fmla="*/ 14 w 30"/>
                <a:gd name="T7" fmla="*/ 30 h 30"/>
                <a:gd name="T8" fmla="*/ 15 w 30"/>
                <a:gd name="T9" fmla="*/ 30 h 30"/>
                <a:gd name="T10" fmla="*/ 30 w 30"/>
                <a:gd name="T11" fmla="*/ 15 h 30"/>
                <a:gd name="T12" fmla="*/ 29 w 30"/>
                <a:gd name="T13" fmla="*/ 11 h 30"/>
                <a:gd name="T14" fmla="*/ 29 w 30"/>
                <a:gd name="T15" fmla="*/ 9 h 30"/>
                <a:gd name="T16" fmla="*/ 15 w 30"/>
                <a:gd name="T1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" h="30">
                  <a:moveTo>
                    <a:pt x="15" y="0"/>
                  </a:moveTo>
                  <a:cubicBezTo>
                    <a:pt x="6" y="0"/>
                    <a:pt x="0" y="7"/>
                    <a:pt x="0" y="15"/>
                  </a:cubicBezTo>
                  <a:cubicBezTo>
                    <a:pt x="0" y="22"/>
                    <a:pt x="5" y="28"/>
                    <a:pt x="12" y="30"/>
                  </a:cubicBezTo>
                  <a:cubicBezTo>
                    <a:pt x="12" y="30"/>
                    <a:pt x="13" y="30"/>
                    <a:pt x="14" y="30"/>
                  </a:cubicBezTo>
                  <a:cubicBezTo>
                    <a:pt x="14" y="30"/>
                    <a:pt x="14" y="30"/>
                    <a:pt x="15" y="30"/>
                  </a:cubicBezTo>
                  <a:cubicBezTo>
                    <a:pt x="23" y="30"/>
                    <a:pt x="30" y="23"/>
                    <a:pt x="30" y="15"/>
                  </a:cubicBezTo>
                  <a:cubicBezTo>
                    <a:pt x="30" y="13"/>
                    <a:pt x="30" y="12"/>
                    <a:pt x="29" y="11"/>
                  </a:cubicBezTo>
                  <a:cubicBezTo>
                    <a:pt x="29" y="10"/>
                    <a:pt x="29" y="9"/>
                    <a:pt x="29" y="9"/>
                  </a:cubicBezTo>
                  <a:cubicBezTo>
                    <a:pt x="26" y="4"/>
                    <a:pt x="21" y="0"/>
                    <a:pt x="15" y="0"/>
                  </a:cubicBezTo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8" name="Freeform 79"/>
            <p:cNvSpPr>
              <a:spLocks/>
            </p:cNvSpPr>
            <p:nvPr/>
          </p:nvSpPr>
          <p:spPr bwMode="auto">
            <a:xfrm>
              <a:off x="7044288" y="3288903"/>
              <a:ext cx="73723" cy="61999"/>
            </a:xfrm>
            <a:custGeom>
              <a:avLst/>
              <a:gdLst>
                <a:gd name="T0" fmla="*/ 16 w 31"/>
                <a:gd name="T1" fmla="*/ 0 h 30"/>
                <a:gd name="T2" fmla="*/ 0 w 31"/>
                <a:gd name="T3" fmla="*/ 15 h 30"/>
                <a:gd name="T4" fmla="*/ 13 w 31"/>
                <a:gd name="T5" fmla="*/ 30 h 30"/>
                <a:gd name="T6" fmla="*/ 15 w 31"/>
                <a:gd name="T7" fmla="*/ 30 h 30"/>
                <a:gd name="T8" fmla="*/ 16 w 31"/>
                <a:gd name="T9" fmla="*/ 30 h 30"/>
                <a:gd name="T10" fmla="*/ 25 w 31"/>
                <a:gd name="T11" fmla="*/ 26 h 30"/>
                <a:gd name="T12" fmla="*/ 27 w 31"/>
                <a:gd name="T13" fmla="*/ 25 h 30"/>
                <a:gd name="T14" fmla="*/ 31 w 31"/>
                <a:gd name="T15" fmla="*/ 15 h 30"/>
                <a:gd name="T16" fmla="*/ 16 w 31"/>
                <a:gd name="T1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" h="30">
                  <a:moveTo>
                    <a:pt x="16" y="0"/>
                  </a:moveTo>
                  <a:cubicBezTo>
                    <a:pt x="7" y="0"/>
                    <a:pt x="0" y="7"/>
                    <a:pt x="0" y="15"/>
                  </a:cubicBezTo>
                  <a:cubicBezTo>
                    <a:pt x="0" y="23"/>
                    <a:pt x="6" y="29"/>
                    <a:pt x="13" y="30"/>
                  </a:cubicBezTo>
                  <a:cubicBezTo>
                    <a:pt x="14" y="30"/>
                    <a:pt x="14" y="30"/>
                    <a:pt x="15" y="30"/>
                  </a:cubicBezTo>
                  <a:cubicBezTo>
                    <a:pt x="15" y="30"/>
                    <a:pt x="15" y="30"/>
                    <a:pt x="16" y="30"/>
                  </a:cubicBezTo>
                  <a:cubicBezTo>
                    <a:pt x="19" y="30"/>
                    <a:pt x="23" y="29"/>
                    <a:pt x="25" y="26"/>
                  </a:cubicBezTo>
                  <a:cubicBezTo>
                    <a:pt x="26" y="26"/>
                    <a:pt x="26" y="26"/>
                    <a:pt x="27" y="25"/>
                  </a:cubicBezTo>
                  <a:cubicBezTo>
                    <a:pt x="29" y="23"/>
                    <a:pt x="31" y="19"/>
                    <a:pt x="31" y="15"/>
                  </a:cubicBezTo>
                  <a:cubicBezTo>
                    <a:pt x="31" y="7"/>
                    <a:pt x="24" y="0"/>
                    <a:pt x="16" y="0"/>
                  </a:cubicBezTo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9" name="Freeform 80"/>
            <p:cNvSpPr>
              <a:spLocks/>
            </p:cNvSpPr>
            <p:nvPr/>
          </p:nvSpPr>
          <p:spPr bwMode="auto">
            <a:xfrm>
              <a:off x="5570479" y="3534870"/>
              <a:ext cx="74732" cy="61999"/>
            </a:xfrm>
            <a:custGeom>
              <a:avLst/>
              <a:gdLst>
                <a:gd name="T0" fmla="*/ 15 w 31"/>
                <a:gd name="T1" fmla="*/ 0 h 30"/>
                <a:gd name="T2" fmla="*/ 0 w 31"/>
                <a:gd name="T3" fmla="*/ 15 h 30"/>
                <a:gd name="T4" fmla="*/ 15 w 31"/>
                <a:gd name="T5" fmla="*/ 30 h 30"/>
                <a:gd name="T6" fmla="*/ 30 w 31"/>
                <a:gd name="T7" fmla="*/ 17 h 30"/>
                <a:gd name="T8" fmla="*/ 31 w 31"/>
                <a:gd name="T9" fmla="*/ 15 h 30"/>
                <a:gd name="T10" fmla="*/ 31 w 31"/>
                <a:gd name="T11" fmla="*/ 15 h 30"/>
                <a:gd name="T12" fmla="*/ 30 w 31"/>
                <a:gd name="T13" fmla="*/ 13 h 30"/>
                <a:gd name="T14" fmla="*/ 30 w 31"/>
                <a:gd name="T15" fmla="*/ 11 h 30"/>
                <a:gd name="T16" fmla="*/ 15 w 31"/>
                <a:gd name="T1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" h="30">
                  <a:moveTo>
                    <a:pt x="15" y="0"/>
                  </a:moveTo>
                  <a:cubicBezTo>
                    <a:pt x="7" y="0"/>
                    <a:pt x="0" y="7"/>
                    <a:pt x="0" y="15"/>
                  </a:cubicBezTo>
                  <a:cubicBezTo>
                    <a:pt x="0" y="24"/>
                    <a:pt x="7" y="30"/>
                    <a:pt x="15" y="30"/>
                  </a:cubicBezTo>
                  <a:cubicBezTo>
                    <a:pt x="23" y="30"/>
                    <a:pt x="30" y="25"/>
                    <a:pt x="30" y="17"/>
                  </a:cubicBezTo>
                  <a:cubicBezTo>
                    <a:pt x="31" y="17"/>
                    <a:pt x="31" y="16"/>
                    <a:pt x="31" y="15"/>
                  </a:cubicBezTo>
                  <a:cubicBezTo>
                    <a:pt x="31" y="15"/>
                    <a:pt x="31" y="15"/>
                    <a:pt x="31" y="15"/>
                  </a:cubicBezTo>
                  <a:cubicBezTo>
                    <a:pt x="31" y="15"/>
                    <a:pt x="30" y="14"/>
                    <a:pt x="30" y="13"/>
                  </a:cubicBezTo>
                  <a:cubicBezTo>
                    <a:pt x="30" y="13"/>
                    <a:pt x="30" y="12"/>
                    <a:pt x="30" y="11"/>
                  </a:cubicBezTo>
                  <a:cubicBezTo>
                    <a:pt x="28" y="5"/>
                    <a:pt x="22" y="0"/>
                    <a:pt x="15" y="0"/>
                  </a:cubicBezTo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0" name="Freeform 81"/>
            <p:cNvSpPr>
              <a:spLocks/>
            </p:cNvSpPr>
            <p:nvPr/>
          </p:nvSpPr>
          <p:spPr bwMode="auto">
            <a:xfrm>
              <a:off x="6370816" y="3570786"/>
              <a:ext cx="71702" cy="62872"/>
            </a:xfrm>
            <a:custGeom>
              <a:avLst/>
              <a:gdLst>
                <a:gd name="T0" fmla="*/ 15 w 30"/>
                <a:gd name="T1" fmla="*/ 0 h 30"/>
                <a:gd name="T2" fmla="*/ 0 w 30"/>
                <a:gd name="T3" fmla="*/ 12 h 30"/>
                <a:gd name="T4" fmla="*/ 0 w 30"/>
                <a:gd name="T5" fmla="*/ 14 h 30"/>
                <a:gd name="T6" fmla="*/ 0 w 30"/>
                <a:gd name="T7" fmla="*/ 15 h 30"/>
                <a:gd name="T8" fmla="*/ 7 w 30"/>
                <a:gd name="T9" fmla="*/ 28 h 30"/>
                <a:gd name="T10" fmla="*/ 9 w 30"/>
                <a:gd name="T11" fmla="*/ 29 h 30"/>
                <a:gd name="T12" fmla="*/ 15 w 30"/>
                <a:gd name="T13" fmla="*/ 30 h 30"/>
                <a:gd name="T14" fmla="*/ 17 w 30"/>
                <a:gd name="T15" fmla="*/ 30 h 30"/>
                <a:gd name="T16" fmla="*/ 18 w 30"/>
                <a:gd name="T17" fmla="*/ 30 h 30"/>
                <a:gd name="T18" fmla="*/ 26 w 30"/>
                <a:gd name="T19" fmla="*/ 25 h 30"/>
                <a:gd name="T20" fmla="*/ 27 w 30"/>
                <a:gd name="T21" fmla="*/ 23 h 30"/>
                <a:gd name="T22" fmla="*/ 30 w 30"/>
                <a:gd name="T23" fmla="*/ 15 h 30"/>
                <a:gd name="T24" fmla="*/ 30 w 30"/>
                <a:gd name="T25" fmla="*/ 15 h 30"/>
                <a:gd name="T26" fmla="*/ 30 w 30"/>
                <a:gd name="T27" fmla="*/ 13 h 30"/>
                <a:gd name="T28" fmla="*/ 18 w 30"/>
                <a:gd name="T29" fmla="*/ 0 h 30"/>
                <a:gd name="T30" fmla="*/ 17 w 30"/>
                <a:gd name="T31" fmla="*/ 0 h 30"/>
                <a:gd name="T32" fmla="*/ 15 w 30"/>
                <a:gd name="T33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0" h="30">
                  <a:moveTo>
                    <a:pt x="15" y="0"/>
                  </a:moveTo>
                  <a:cubicBezTo>
                    <a:pt x="8" y="0"/>
                    <a:pt x="2" y="5"/>
                    <a:pt x="0" y="12"/>
                  </a:cubicBezTo>
                  <a:cubicBezTo>
                    <a:pt x="0" y="12"/>
                    <a:pt x="0" y="13"/>
                    <a:pt x="0" y="14"/>
                  </a:cubicBezTo>
                  <a:cubicBezTo>
                    <a:pt x="0" y="14"/>
                    <a:pt x="0" y="14"/>
                    <a:pt x="0" y="15"/>
                  </a:cubicBezTo>
                  <a:cubicBezTo>
                    <a:pt x="0" y="20"/>
                    <a:pt x="3" y="25"/>
                    <a:pt x="7" y="28"/>
                  </a:cubicBezTo>
                  <a:cubicBezTo>
                    <a:pt x="8" y="28"/>
                    <a:pt x="8" y="28"/>
                    <a:pt x="9" y="29"/>
                  </a:cubicBezTo>
                  <a:cubicBezTo>
                    <a:pt x="11" y="29"/>
                    <a:pt x="13" y="30"/>
                    <a:pt x="15" y="30"/>
                  </a:cubicBezTo>
                  <a:cubicBezTo>
                    <a:pt x="16" y="30"/>
                    <a:pt x="16" y="30"/>
                    <a:pt x="17" y="30"/>
                  </a:cubicBezTo>
                  <a:cubicBezTo>
                    <a:pt x="17" y="30"/>
                    <a:pt x="18" y="30"/>
                    <a:pt x="18" y="30"/>
                  </a:cubicBezTo>
                  <a:cubicBezTo>
                    <a:pt x="21" y="29"/>
                    <a:pt x="24" y="27"/>
                    <a:pt x="26" y="25"/>
                  </a:cubicBezTo>
                  <a:cubicBezTo>
                    <a:pt x="27" y="24"/>
                    <a:pt x="27" y="24"/>
                    <a:pt x="27" y="23"/>
                  </a:cubicBezTo>
                  <a:cubicBezTo>
                    <a:pt x="29" y="21"/>
                    <a:pt x="30" y="18"/>
                    <a:pt x="30" y="15"/>
                  </a:cubicBezTo>
                  <a:cubicBezTo>
                    <a:pt x="30" y="15"/>
                    <a:pt x="30" y="15"/>
                    <a:pt x="30" y="15"/>
                  </a:cubicBezTo>
                  <a:cubicBezTo>
                    <a:pt x="30" y="14"/>
                    <a:pt x="30" y="14"/>
                    <a:pt x="30" y="13"/>
                  </a:cubicBezTo>
                  <a:cubicBezTo>
                    <a:pt x="29" y="7"/>
                    <a:pt x="24" y="1"/>
                    <a:pt x="18" y="0"/>
                  </a:cubicBezTo>
                  <a:cubicBezTo>
                    <a:pt x="18" y="0"/>
                    <a:pt x="17" y="0"/>
                    <a:pt x="17" y="0"/>
                  </a:cubicBezTo>
                  <a:cubicBezTo>
                    <a:pt x="16" y="0"/>
                    <a:pt x="16" y="0"/>
                    <a:pt x="15" y="0"/>
                  </a:cubicBezTo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1" name="Freeform 82"/>
            <p:cNvSpPr>
              <a:spLocks/>
            </p:cNvSpPr>
            <p:nvPr/>
          </p:nvSpPr>
          <p:spPr bwMode="auto">
            <a:xfrm>
              <a:off x="7225994" y="4118075"/>
              <a:ext cx="71702" cy="61999"/>
            </a:xfrm>
            <a:custGeom>
              <a:avLst/>
              <a:gdLst>
                <a:gd name="T0" fmla="*/ 15 w 30"/>
                <a:gd name="T1" fmla="*/ 0 h 30"/>
                <a:gd name="T2" fmla="*/ 15 w 30"/>
                <a:gd name="T3" fmla="*/ 0 h 30"/>
                <a:gd name="T4" fmla="*/ 10 w 30"/>
                <a:gd name="T5" fmla="*/ 1 h 30"/>
                <a:gd name="T6" fmla="*/ 8 w 30"/>
                <a:gd name="T7" fmla="*/ 2 h 30"/>
                <a:gd name="T8" fmla="*/ 3 w 30"/>
                <a:gd name="T9" fmla="*/ 6 h 30"/>
                <a:gd name="T10" fmla="*/ 2 w 30"/>
                <a:gd name="T11" fmla="*/ 8 h 30"/>
                <a:gd name="T12" fmla="*/ 0 w 30"/>
                <a:gd name="T13" fmla="*/ 12 h 30"/>
                <a:gd name="T14" fmla="*/ 0 w 30"/>
                <a:gd name="T15" fmla="*/ 14 h 30"/>
                <a:gd name="T16" fmla="*/ 0 w 30"/>
                <a:gd name="T17" fmla="*/ 15 h 30"/>
                <a:gd name="T18" fmla="*/ 15 w 30"/>
                <a:gd name="T19" fmla="*/ 30 h 30"/>
                <a:gd name="T20" fmla="*/ 20 w 30"/>
                <a:gd name="T21" fmla="*/ 29 h 30"/>
                <a:gd name="T22" fmla="*/ 22 w 30"/>
                <a:gd name="T23" fmla="*/ 29 h 30"/>
                <a:gd name="T24" fmla="*/ 30 w 30"/>
                <a:gd name="T25" fmla="*/ 16 h 30"/>
                <a:gd name="T26" fmla="*/ 30 w 30"/>
                <a:gd name="T27" fmla="*/ 15 h 30"/>
                <a:gd name="T28" fmla="*/ 30 w 30"/>
                <a:gd name="T29" fmla="*/ 14 h 30"/>
                <a:gd name="T30" fmla="*/ 29 w 30"/>
                <a:gd name="T31" fmla="*/ 8 h 30"/>
                <a:gd name="T32" fmla="*/ 28 w 30"/>
                <a:gd name="T33" fmla="*/ 6 h 30"/>
                <a:gd name="T34" fmla="*/ 23 w 30"/>
                <a:gd name="T35" fmla="*/ 2 h 30"/>
                <a:gd name="T36" fmla="*/ 21 w 30"/>
                <a:gd name="T37" fmla="*/ 1 h 30"/>
                <a:gd name="T38" fmla="*/ 16 w 30"/>
                <a:gd name="T39" fmla="*/ 0 h 30"/>
                <a:gd name="T40" fmla="*/ 15 w 30"/>
                <a:gd name="T4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0" h="30">
                  <a:moveTo>
                    <a:pt x="15" y="0"/>
                  </a:moveTo>
                  <a:cubicBezTo>
                    <a:pt x="15" y="0"/>
                    <a:pt x="15" y="0"/>
                    <a:pt x="15" y="0"/>
                  </a:cubicBezTo>
                  <a:cubicBezTo>
                    <a:pt x="13" y="0"/>
                    <a:pt x="12" y="0"/>
                    <a:pt x="10" y="1"/>
                  </a:cubicBezTo>
                  <a:cubicBezTo>
                    <a:pt x="10" y="1"/>
                    <a:pt x="9" y="1"/>
                    <a:pt x="8" y="2"/>
                  </a:cubicBezTo>
                  <a:cubicBezTo>
                    <a:pt x="6" y="3"/>
                    <a:pt x="4" y="4"/>
                    <a:pt x="3" y="6"/>
                  </a:cubicBezTo>
                  <a:cubicBezTo>
                    <a:pt x="2" y="7"/>
                    <a:pt x="2" y="8"/>
                    <a:pt x="2" y="8"/>
                  </a:cubicBezTo>
                  <a:cubicBezTo>
                    <a:pt x="1" y="9"/>
                    <a:pt x="1" y="11"/>
                    <a:pt x="0" y="12"/>
                  </a:cubicBezTo>
                  <a:cubicBezTo>
                    <a:pt x="0" y="13"/>
                    <a:pt x="0" y="13"/>
                    <a:pt x="0" y="14"/>
                  </a:cubicBezTo>
                  <a:cubicBezTo>
                    <a:pt x="0" y="14"/>
                    <a:pt x="0" y="15"/>
                    <a:pt x="0" y="15"/>
                  </a:cubicBezTo>
                  <a:cubicBezTo>
                    <a:pt x="0" y="23"/>
                    <a:pt x="7" y="30"/>
                    <a:pt x="15" y="30"/>
                  </a:cubicBezTo>
                  <a:cubicBezTo>
                    <a:pt x="17" y="30"/>
                    <a:pt x="18" y="30"/>
                    <a:pt x="20" y="29"/>
                  </a:cubicBezTo>
                  <a:cubicBezTo>
                    <a:pt x="21" y="29"/>
                    <a:pt x="21" y="29"/>
                    <a:pt x="22" y="29"/>
                  </a:cubicBezTo>
                  <a:cubicBezTo>
                    <a:pt x="26" y="26"/>
                    <a:pt x="30" y="22"/>
                    <a:pt x="30" y="16"/>
                  </a:cubicBezTo>
                  <a:cubicBezTo>
                    <a:pt x="30" y="16"/>
                    <a:pt x="30" y="16"/>
                    <a:pt x="30" y="15"/>
                  </a:cubicBezTo>
                  <a:cubicBezTo>
                    <a:pt x="30" y="15"/>
                    <a:pt x="30" y="15"/>
                    <a:pt x="30" y="14"/>
                  </a:cubicBezTo>
                  <a:cubicBezTo>
                    <a:pt x="30" y="12"/>
                    <a:pt x="29" y="10"/>
                    <a:pt x="29" y="8"/>
                  </a:cubicBezTo>
                  <a:cubicBezTo>
                    <a:pt x="28" y="8"/>
                    <a:pt x="28" y="7"/>
                    <a:pt x="28" y="6"/>
                  </a:cubicBezTo>
                  <a:cubicBezTo>
                    <a:pt x="26" y="5"/>
                    <a:pt x="25" y="3"/>
                    <a:pt x="23" y="2"/>
                  </a:cubicBezTo>
                  <a:cubicBezTo>
                    <a:pt x="22" y="2"/>
                    <a:pt x="22" y="1"/>
                    <a:pt x="21" y="1"/>
                  </a:cubicBezTo>
                  <a:cubicBezTo>
                    <a:pt x="20" y="1"/>
                    <a:pt x="18" y="0"/>
                    <a:pt x="16" y="0"/>
                  </a:cubicBezTo>
                  <a:cubicBezTo>
                    <a:pt x="16" y="0"/>
                    <a:pt x="16" y="0"/>
                    <a:pt x="15" y="0"/>
                  </a:cubicBezTo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2" name="Freeform 83"/>
            <p:cNvSpPr>
              <a:spLocks/>
            </p:cNvSpPr>
            <p:nvPr/>
          </p:nvSpPr>
          <p:spPr bwMode="auto">
            <a:xfrm>
              <a:off x="7555183" y="4269142"/>
              <a:ext cx="71702" cy="64619"/>
            </a:xfrm>
            <a:custGeom>
              <a:avLst/>
              <a:gdLst>
                <a:gd name="T0" fmla="*/ 15 w 30"/>
                <a:gd name="T1" fmla="*/ 0 h 31"/>
                <a:gd name="T2" fmla="*/ 7 w 30"/>
                <a:gd name="T3" fmla="*/ 3 h 31"/>
                <a:gd name="T4" fmla="*/ 6 w 30"/>
                <a:gd name="T5" fmla="*/ 4 h 31"/>
                <a:gd name="T6" fmla="*/ 2 w 30"/>
                <a:gd name="T7" fmla="*/ 8 h 31"/>
                <a:gd name="T8" fmla="*/ 2 w 30"/>
                <a:gd name="T9" fmla="*/ 9 h 31"/>
                <a:gd name="T10" fmla="*/ 0 w 30"/>
                <a:gd name="T11" fmla="*/ 13 h 31"/>
                <a:gd name="T12" fmla="*/ 0 w 30"/>
                <a:gd name="T13" fmla="*/ 14 h 31"/>
                <a:gd name="T14" fmla="*/ 0 w 30"/>
                <a:gd name="T15" fmla="*/ 16 h 31"/>
                <a:gd name="T16" fmla="*/ 11 w 30"/>
                <a:gd name="T17" fmla="*/ 30 h 31"/>
                <a:gd name="T18" fmla="*/ 13 w 30"/>
                <a:gd name="T19" fmla="*/ 30 h 31"/>
                <a:gd name="T20" fmla="*/ 15 w 30"/>
                <a:gd name="T21" fmla="*/ 31 h 31"/>
                <a:gd name="T22" fmla="*/ 30 w 30"/>
                <a:gd name="T23" fmla="*/ 16 h 31"/>
                <a:gd name="T24" fmla="*/ 15 w 30"/>
                <a:gd name="T2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0" h="31">
                  <a:moveTo>
                    <a:pt x="15" y="0"/>
                  </a:moveTo>
                  <a:cubicBezTo>
                    <a:pt x="12" y="0"/>
                    <a:pt x="9" y="1"/>
                    <a:pt x="7" y="3"/>
                  </a:cubicBezTo>
                  <a:cubicBezTo>
                    <a:pt x="7" y="3"/>
                    <a:pt x="6" y="4"/>
                    <a:pt x="6" y="4"/>
                  </a:cubicBezTo>
                  <a:cubicBezTo>
                    <a:pt x="4" y="5"/>
                    <a:pt x="3" y="6"/>
                    <a:pt x="2" y="8"/>
                  </a:cubicBezTo>
                  <a:cubicBezTo>
                    <a:pt x="2" y="8"/>
                    <a:pt x="2" y="9"/>
                    <a:pt x="2" y="9"/>
                  </a:cubicBezTo>
                  <a:cubicBezTo>
                    <a:pt x="1" y="10"/>
                    <a:pt x="1" y="11"/>
                    <a:pt x="0" y="13"/>
                  </a:cubicBezTo>
                  <a:cubicBezTo>
                    <a:pt x="0" y="13"/>
                    <a:pt x="0" y="14"/>
                    <a:pt x="0" y="14"/>
                  </a:cubicBezTo>
                  <a:cubicBezTo>
                    <a:pt x="0" y="15"/>
                    <a:pt x="0" y="15"/>
                    <a:pt x="0" y="16"/>
                  </a:cubicBezTo>
                  <a:cubicBezTo>
                    <a:pt x="0" y="22"/>
                    <a:pt x="5" y="28"/>
                    <a:pt x="11" y="30"/>
                  </a:cubicBezTo>
                  <a:cubicBezTo>
                    <a:pt x="11" y="30"/>
                    <a:pt x="12" y="30"/>
                    <a:pt x="13" y="30"/>
                  </a:cubicBezTo>
                  <a:cubicBezTo>
                    <a:pt x="13" y="31"/>
                    <a:pt x="14" y="31"/>
                    <a:pt x="15" y="31"/>
                  </a:cubicBezTo>
                  <a:cubicBezTo>
                    <a:pt x="24" y="31"/>
                    <a:pt x="30" y="24"/>
                    <a:pt x="30" y="16"/>
                  </a:cubicBezTo>
                  <a:cubicBezTo>
                    <a:pt x="30" y="7"/>
                    <a:pt x="24" y="0"/>
                    <a:pt x="15" y="0"/>
                  </a:cubicBezTo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3" name="Freeform 84"/>
            <p:cNvSpPr>
              <a:spLocks/>
            </p:cNvSpPr>
            <p:nvPr/>
          </p:nvSpPr>
          <p:spPr bwMode="auto">
            <a:xfrm>
              <a:off x="7657162" y="4000506"/>
              <a:ext cx="71702" cy="61999"/>
            </a:xfrm>
            <a:custGeom>
              <a:avLst/>
              <a:gdLst>
                <a:gd name="T0" fmla="*/ 15 w 30"/>
                <a:gd name="T1" fmla="*/ 0 h 30"/>
                <a:gd name="T2" fmla="*/ 13 w 30"/>
                <a:gd name="T3" fmla="*/ 0 h 30"/>
                <a:gd name="T4" fmla="*/ 11 w 30"/>
                <a:gd name="T5" fmla="*/ 0 h 30"/>
                <a:gd name="T6" fmla="*/ 0 w 30"/>
                <a:gd name="T7" fmla="*/ 15 h 30"/>
                <a:gd name="T8" fmla="*/ 2 w 30"/>
                <a:gd name="T9" fmla="*/ 23 h 30"/>
                <a:gd name="T10" fmla="*/ 4 w 30"/>
                <a:gd name="T11" fmla="*/ 24 h 30"/>
                <a:gd name="T12" fmla="*/ 15 w 30"/>
                <a:gd name="T13" fmla="*/ 30 h 30"/>
                <a:gd name="T14" fmla="*/ 30 w 30"/>
                <a:gd name="T15" fmla="*/ 19 h 30"/>
                <a:gd name="T16" fmla="*/ 30 w 30"/>
                <a:gd name="T17" fmla="*/ 17 h 30"/>
                <a:gd name="T18" fmla="*/ 30 w 30"/>
                <a:gd name="T19" fmla="*/ 15 h 30"/>
                <a:gd name="T20" fmla="*/ 22 w 30"/>
                <a:gd name="T21" fmla="*/ 1 h 30"/>
                <a:gd name="T22" fmla="*/ 21 w 30"/>
                <a:gd name="T23" fmla="*/ 1 h 30"/>
                <a:gd name="T24" fmla="*/ 15 w 30"/>
                <a:gd name="T2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0" h="30">
                  <a:moveTo>
                    <a:pt x="15" y="0"/>
                  </a:moveTo>
                  <a:cubicBezTo>
                    <a:pt x="14" y="0"/>
                    <a:pt x="14" y="0"/>
                    <a:pt x="13" y="0"/>
                  </a:cubicBezTo>
                  <a:cubicBezTo>
                    <a:pt x="12" y="0"/>
                    <a:pt x="12" y="0"/>
                    <a:pt x="11" y="0"/>
                  </a:cubicBezTo>
                  <a:cubicBezTo>
                    <a:pt x="5" y="2"/>
                    <a:pt x="0" y="8"/>
                    <a:pt x="0" y="15"/>
                  </a:cubicBezTo>
                  <a:cubicBezTo>
                    <a:pt x="0" y="18"/>
                    <a:pt x="1" y="20"/>
                    <a:pt x="2" y="23"/>
                  </a:cubicBezTo>
                  <a:cubicBezTo>
                    <a:pt x="3" y="23"/>
                    <a:pt x="3" y="24"/>
                    <a:pt x="4" y="24"/>
                  </a:cubicBezTo>
                  <a:cubicBezTo>
                    <a:pt x="6" y="28"/>
                    <a:pt x="11" y="30"/>
                    <a:pt x="15" y="30"/>
                  </a:cubicBezTo>
                  <a:cubicBezTo>
                    <a:pt x="22" y="30"/>
                    <a:pt x="28" y="25"/>
                    <a:pt x="30" y="19"/>
                  </a:cubicBezTo>
                  <a:cubicBezTo>
                    <a:pt x="30" y="18"/>
                    <a:pt x="30" y="17"/>
                    <a:pt x="30" y="17"/>
                  </a:cubicBezTo>
                  <a:cubicBezTo>
                    <a:pt x="30" y="16"/>
                    <a:pt x="30" y="15"/>
                    <a:pt x="30" y="15"/>
                  </a:cubicBezTo>
                  <a:cubicBezTo>
                    <a:pt x="30" y="9"/>
                    <a:pt x="27" y="4"/>
                    <a:pt x="22" y="1"/>
                  </a:cubicBezTo>
                  <a:cubicBezTo>
                    <a:pt x="22" y="1"/>
                    <a:pt x="21" y="1"/>
                    <a:pt x="21" y="1"/>
                  </a:cubicBezTo>
                  <a:cubicBezTo>
                    <a:pt x="19" y="0"/>
                    <a:pt x="17" y="0"/>
                    <a:pt x="15" y="0"/>
                  </a:cubicBezTo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4" name="Freeform 85"/>
            <p:cNvSpPr>
              <a:spLocks/>
            </p:cNvSpPr>
            <p:nvPr/>
          </p:nvSpPr>
          <p:spPr bwMode="auto">
            <a:xfrm>
              <a:off x="7394167" y="3909909"/>
              <a:ext cx="71702" cy="63746"/>
            </a:xfrm>
            <a:custGeom>
              <a:avLst/>
              <a:gdLst>
                <a:gd name="T0" fmla="*/ 15 w 30"/>
                <a:gd name="T1" fmla="*/ 0 h 31"/>
                <a:gd name="T2" fmla="*/ 14 w 30"/>
                <a:gd name="T3" fmla="*/ 1 h 31"/>
                <a:gd name="T4" fmla="*/ 12 w 30"/>
                <a:gd name="T5" fmla="*/ 1 h 31"/>
                <a:gd name="T6" fmla="*/ 6 w 30"/>
                <a:gd name="T7" fmla="*/ 4 h 31"/>
                <a:gd name="T8" fmla="*/ 0 w 30"/>
                <a:gd name="T9" fmla="*/ 16 h 31"/>
                <a:gd name="T10" fmla="*/ 0 w 30"/>
                <a:gd name="T11" fmla="*/ 17 h 31"/>
                <a:gd name="T12" fmla="*/ 15 w 30"/>
                <a:gd name="T13" fmla="*/ 31 h 31"/>
                <a:gd name="T14" fmla="*/ 28 w 30"/>
                <a:gd name="T15" fmla="*/ 24 h 31"/>
                <a:gd name="T16" fmla="*/ 30 w 30"/>
                <a:gd name="T17" fmla="*/ 21 h 31"/>
                <a:gd name="T18" fmla="*/ 30 w 30"/>
                <a:gd name="T19" fmla="*/ 16 h 31"/>
                <a:gd name="T20" fmla="*/ 30 w 30"/>
                <a:gd name="T21" fmla="*/ 10 h 31"/>
                <a:gd name="T22" fmla="*/ 29 w 30"/>
                <a:gd name="T23" fmla="*/ 9 h 31"/>
                <a:gd name="T24" fmla="*/ 26 w 30"/>
                <a:gd name="T25" fmla="*/ 5 h 31"/>
                <a:gd name="T26" fmla="*/ 24 w 30"/>
                <a:gd name="T27" fmla="*/ 3 h 31"/>
                <a:gd name="T28" fmla="*/ 15 w 30"/>
                <a:gd name="T29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0" h="31">
                  <a:moveTo>
                    <a:pt x="15" y="0"/>
                  </a:moveTo>
                  <a:cubicBezTo>
                    <a:pt x="15" y="0"/>
                    <a:pt x="14" y="1"/>
                    <a:pt x="14" y="1"/>
                  </a:cubicBezTo>
                  <a:cubicBezTo>
                    <a:pt x="13" y="1"/>
                    <a:pt x="12" y="1"/>
                    <a:pt x="12" y="1"/>
                  </a:cubicBezTo>
                  <a:cubicBezTo>
                    <a:pt x="10" y="1"/>
                    <a:pt x="7" y="3"/>
                    <a:pt x="6" y="4"/>
                  </a:cubicBezTo>
                  <a:cubicBezTo>
                    <a:pt x="2" y="7"/>
                    <a:pt x="0" y="11"/>
                    <a:pt x="0" y="16"/>
                  </a:cubicBezTo>
                  <a:cubicBezTo>
                    <a:pt x="0" y="16"/>
                    <a:pt x="0" y="16"/>
                    <a:pt x="0" y="17"/>
                  </a:cubicBezTo>
                  <a:cubicBezTo>
                    <a:pt x="1" y="24"/>
                    <a:pt x="7" y="31"/>
                    <a:pt x="15" y="31"/>
                  </a:cubicBezTo>
                  <a:cubicBezTo>
                    <a:pt x="21" y="31"/>
                    <a:pt x="26" y="28"/>
                    <a:pt x="28" y="24"/>
                  </a:cubicBezTo>
                  <a:cubicBezTo>
                    <a:pt x="29" y="23"/>
                    <a:pt x="29" y="22"/>
                    <a:pt x="30" y="21"/>
                  </a:cubicBezTo>
                  <a:cubicBezTo>
                    <a:pt x="30" y="19"/>
                    <a:pt x="30" y="17"/>
                    <a:pt x="30" y="16"/>
                  </a:cubicBezTo>
                  <a:cubicBezTo>
                    <a:pt x="30" y="14"/>
                    <a:pt x="30" y="12"/>
                    <a:pt x="30" y="10"/>
                  </a:cubicBezTo>
                  <a:cubicBezTo>
                    <a:pt x="29" y="10"/>
                    <a:pt x="29" y="9"/>
                    <a:pt x="29" y="9"/>
                  </a:cubicBezTo>
                  <a:cubicBezTo>
                    <a:pt x="28" y="7"/>
                    <a:pt x="27" y="6"/>
                    <a:pt x="26" y="5"/>
                  </a:cubicBezTo>
                  <a:cubicBezTo>
                    <a:pt x="26" y="5"/>
                    <a:pt x="25" y="4"/>
                    <a:pt x="24" y="3"/>
                  </a:cubicBezTo>
                  <a:cubicBezTo>
                    <a:pt x="22" y="2"/>
                    <a:pt x="19" y="0"/>
                    <a:pt x="15" y="0"/>
                  </a:cubicBezTo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5" name="Freeform 86"/>
            <p:cNvSpPr>
              <a:spLocks/>
            </p:cNvSpPr>
            <p:nvPr/>
          </p:nvSpPr>
          <p:spPr bwMode="auto">
            <a:xfrm>
              <a:off x="7233844" y="3703551"/>
              <a:ext cx="59583" cy="54141"/>
            </a:xfrm>
            <a:custGeom>
              <a:avLst/>
              <a:gdLst>
                <a:gd name="T0" fmla="*/ 13 w 25"/>
                <a:gd name="T1" fmla="*/ 0 h 26"/>
                <a:gd name="T2" fmla="*/ 0 w 25"/>
                <a:gd name="T3" fmla="*/ 13 h 26"/>
                <a:gd name="T4" fmla="*/ 12 w 25"/>
                <a:gd name="T5" fmla="*/ 25 h 26"/>
                <a:gd name="T6" fmla="*/ 13 w 25"/>
                <a:gd name="T7" fmla="*/ 26 h 26"/>
                <a:gd name="T8" fmla="*/ 13 w 25"/>
                <a:gd name="T9" fmla="*/ 26 h 26"/>
                <a:gd name="T10" fmla="*/ 23 w 25"/>
                <a:gd name="T11" fmla="*/ 20 h 26"/>
                <a:gd name="T12" fmla="*/ 24 w 25"/>
                <a:gd name="T13" fmla="*/ 19 h 26"/>
                <a:gd name="T14" fmla="*/ 25 w 25"/>
                <a:gd name="T15" fmla="*/ 13 h 26"/>
                <a:gd name="T16" fmla="*/ 13 w 25"/>
                <a:gd name="T17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26">
                  <a:moveTo>
                    <a:pt x="13" y="0"/>
                  </a:moveTo>
                  <a:cubicBezTo>
                    <a:pt x="6" y="0"/>
                    <a:pt x="0" y="6"/>
                    <a:pt x="0" y="13"/>
                  </a:cubicBezTo>
                  <a:cubicBezTo>
                    <a:pt x="0" y="19"/>
                    <a:pt x="5" y="25"/>
                    <a:pt x="12" y="25"/>
                  </a:cubicBezTo>
                  <a:cubicBezTo>
                    <a:pt x="12" y="26"/>
                    <a:pt x="12" y="26"/>
                    <a:pt x="13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7" y="25"/>
                    <a:pt x="21" y="23"/>
                    <a:pt x="23" y="20"/>
                  </a:cubicBezTo>
                  <a:cubicBezTo>
                    <a:pt x="23" y="20"/>
                    <a:pt x="24" y="19"/>
                    <a:pt x="24" y="19"/>
                  </a:cubicBezTo>
                  <a:cubicBezTo>
                    <a:pt x="25" y="17"/>
                    <a:pt x="25" y="15"/>
                    <a:pt x="25" y="13"/>
                  </a:cubicBezTo>
                  <a:cubicBezTo>
                    <a:pt x="25" y="6"/>
                    <a:pt x="20" y="0"/>
                    <a:pt x="13" y="0"/>
                  </a:cubicBezTo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6" name="Freeform 88"/>
            <p:cNvSpPr>
              <a:spLocks/>
            </p:cNvSpPr>
            <p:nvPr/>
          </p:nvSpPr>
          <p:spPr bwMode="auto">
            <a:xfrm>
              <a:off x="7886234" y="2770732"/>
              <a:ext cx="62614" cy="54141"/>
            </a:xfrm>
            <a:custGeom>
              <a:avLst/>
              <a:gdLst>
                <a:gd name="T0" fmla="*/ 13 w 26"/>
                <a:gd name="T1" fmla="*/ 0 h 26"/>
                <a:gd name="T2" fmla="*/ 0 w 26"/>
                <a:gd name="T3" fmla="*/ 13 h 26"/>
                <a:gd name="T4" fmla="*/ 10 w 26"/>
                <a:gd name="T5" fmla="*/ 25 h 26"/>
                <a:gd name="T6" fmla="*/ 12 w 26"/>
                <a:gd name="T7" fmla="*/ 26 h 26"/>
                <a:gd name="T8" fmla="*/ 13 w 26"/>
                <a:gd name="T9" fmla="*/ 26 h 26"/>
                <a:gd name="T10" fmla="*/ 23 w 26"/>
                <a:gd name="T11" fmla="*/ 21 h 26"/>
                <a:gd name="T12" fmla="*/ 24 w 26"/>
                <a:gd name="T13" fmla="*/ 19 h 26"/>
                <a:gd name="T14" fmla="*/ 26 w 26"/>
                <a:gd name="T15" fmla="*/ 13 h 26"/>
                <a:gd name="T16" fmla="*/ 13 w 26"/>
                <a:gd name="T17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" h="26">
                  <a:moveTo>
                    <a:pt x="13" y="0"/>
                  </a:moveTo>
                  <a:cubicBezTo>
                    <a:pt x="6" y="0"/>
                    <a:pt x="0" y="6"/>
                    <a:pt x="0" y="13"/>
                  </a:cubicBezTo>
                  <a:cubicBezTo>
                    <a:pt x="0" y="19"/>
                    <a:pt x="4" y="24"/>
                    <a:pt x="10" y="25"/>
                  </a:cubicBezTo>
                  <a:cubicBezTo>
                    <a:pt x="10" y="25"/>
                    <a:pt x="11" y="25"/>
                    <a:pt x="12" y="26"/>
                  </a:cubicBezTo>
                  <a:cubicBezTo>
                    <a:pt x="12" y="26"/>
                    <a:pt x="12" y="26"/>
                    <a:pt x="13" y="26"/>
                  </a:cubicBezTo>
                  <a:cubicBezTo>
                    <a:pt x="17" y="26"/>
                    <a:pt x="21" y="24"/>
                    <a:pt x="23" y="21"/>
                  </a:cubicBezTo>
                  <a:cubicBezTo>
                    <a:pt x="23" y="20"/>
                    <a:pt x="24" y="20"/>
                    <a:pt x="24" y="19"/>
                  </a:cubicBezTo>
                  <a:cubicBezTo>
                    <a:pt x="25" y="17"/>
                    <a:pt x="26" y="15"/>
                    <a:pt x="26" y="13"/>
                  </a:cubicBezTo>
                  <a:cubicBezTo>
                    <a:pt x="26" y="6"/>
                    <a:pt x="20" y="0"/>
                    <a:pt x="13" y="0"/>
                  </a:cubicBezTo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7" name="Freeform 89"/>
            <p:cNvSpPr>
              <a:spLocks/>
            </p:cNvSpPr>
            <p:nvPr/>
          </p:nvSpPr>
          <p:spPr bwMode="auto">
            <a:xfrm>
              <a:off x="8453993" y="2821781"/>
              <a:ext cx="59583" cy="54141"/>
            </a:xfrm>
            <a:custGeom>
              <a:avLst/>
              <a:gdLst>
                <a:gd name="T0" fmla="*/ 12 w 25"/>
                <a:gd name="T1" fmla="*/ 0 h 26"/>
                <a:gd name="T2" fmla="*/ 0 w 25"/>
                <a:gd name="T3" fmla="*/ 13 h 26"/>
                <a:gd name="T4" fmla="*/ 5 w 25"/>
                <a:gd name="T5" fmla="*/ 23 h 26"/>
                <a:gd name="T6" fmla="*/ 6 w 25"/>
                <a:gd name="T7" fmla="*/ 24 h 26"/>
                <a:gd name="T8" fmla="*/ 12 w 25"/>
                <a:gd name="T9" fmla="*/ 26 h 26"/>
                <a:gd name="T10" fmla="*/ 12 w 25"/>
                <a:gd name="T11" fmla="*/ 26 h 26"/>
                <a:gd name="T12" fmla="*/ 13 w 25"/>
                <a:gd name="T13" fmla="*/ 26 h 26"/>
                <a:gd name="T14" fmla="*/ 25 w 25"/>
                <a:gd name="T15" fmla="*/ 13 h 26"/>
                <a:gd name="T16" fmla="*/ 12 w 25"/>
                <a:gd name="T17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26">
                  <a:moveTo>
                    <a:pt x="12" y="0"/>
                  </a:moveTo>
                  <a:cubicBezTo>
                    <a:pt x="5" y="0"/>
                    <a:pt x="0" y="6"/>
                    <a:pt x="0" y="13"/>
                  </a:cubicBezTo>
                  <a:cubicBezTo>
                    <a:pt x="0" y="17"/>
                    <a:pt x="2" y="21"/>
                    <a:pt x="5" y="23"/>
                  </a:cubicBezTo>
                  <a:cubicBezTo>
                    <a:pt x="5" y="24"/>
                    <a:pt x="6" y="24"/>
                    <a:pt x="6" y="24"/>
                  </a:cubicBezTo>
                  <a:cubicBezTo>
                    <a:pt x="8" y="25"/>
                    <a:pt x="10" y="26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20" y="25"/>
                    <a:pt x="25" y="20"/>
                    <a:pt x="25" y="13"/>
                  </a:cubicBezTo>
                  <a:cubicBezTo>
                    <a:pt x="25" y="6"/>
                    <a:pt x="19" y="0"/>
                    <a:pt x="12" y="0"/>
                  </a:cubicBezTo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8" name="Freeform 90"/>
            <p:cNvSpPr>
              <a:spLocks/>
            </p:cNvSpPr>
            <p:nvPr/>
          </p:nvSpPr>
          <p:spPr bwMode="auto">
            <a:xfrm>
              <a:off x="8771825" y="2623096"/>
              <a:ext cx="62614" cy="52393"/>
            </a:xfrm>
            <a:custGeom>
              <a:avLst/>
              <a:gdLst>
                <a:gd name="T0" fmla="*/ 13 w 26"/>
                <a:gd name="T1" fmla="*/ 0 h 25"/>
                <a:gd name="T2" fmla="*/ 0 w 26"/>
                <a:gd name="T3" fmla="*/ 12 h 25"/>
                <a:gd name="T4" fmla="*/ 7 w 26"/>
                <a:gd name="T5" fmla="*/ 23 h 25"/>
                <a:gd name="T6" fmla="*/ 9 w 26"/>
                <a:gd name="T7" fmla="*/ 24 h 25"/>
                <a:gd name="T8" fmla="*/ 13 w 26"/>
                <a:gd name="T9" fmla="*/ 25 h 25"/>
                <a:gd name="T10" fmla="*/ 16 w 26"/>
                <a:gd name="T11" fmla="*/ 25 h 25"/>
                <a:gd name="T12" fmla="*/ 17 w 26"/>
                <a:gd name="T13" fmla="*/ 24 h 25"/>
                <a:gd name="T14" fmla="*/ 26 w 26"/>
                <a:gd name="T15" fmla="*/ 12 h 25"/>
                <a:gd name="T16" fmla="*/ 13 w 26"/>
                <a:gd name="T17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" h="25">
                  <a:moveTo>
                    <a:pt x="13" y="0"/>
                  </a:moveTo>
                  <a:cubicBezTo>
                    <a:pt x="6" y="0"/>
                    <a:pt x="0" y="5"/>
                    <a:pt x="0" y="12"/>
                  </a:cubicBezTo>
                  <a:cubicBezTo>
                    <a:pt x="0" y="17"/>
                    <a:pt x="3" y="21"/>
                    <a:pt x="7" y="23"/>
                  </a:cubicBezTo>
                  <a:cubicBezTo>
                    <a:pt x="8" y="24"/>
                    <a:pt x="8" y="24"/>
                    <a:pt x="9" y="24"/>
                  </a:cubicBezTo>
                  <a:cubicBezTo>
                    <a:pt x="10" y="25"/>
                    <a:pt x="11" y="25"/>
                    <a:pt x="13" y="25"/>
                  </a:cubicBezTo>
                  <a:cubicBezTo>
                    <a:pt x="14" y="25"/>
                    <a:pt x="15" y="25"/>
                    <a:pt x="16" y="25"/>
                  </a:cubicBezTo>
                  <a:cubicBezTo>
                    <a:pt x="16" y="24"/>
                    <a:pt x="17" y="24"/>
                    <a:pt x="17" y="24"/>
                  </a:cubicBezTo>
                  <a:cubicBezTo>
                    <a:pt x="22" y="22"/>
                    <a:pt x="26" y="18"/>
                    <a:pt x="26" y="12"/>
                  </a:cubicBezTo>
                  <a:cubicBezTo>
                    <a:pt x="26" y="5"/>
                    <a:pt x="20" y="0"/>
                    <a:pt x="13" y="0"/>
                  </a:cubicBezTo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9" name="Freeform 91"/>
            <p:cNvSpPr>
              <a:spLocks/>
            </p:cNvSpPr>
            <p:nvPr/>
          </p:nvSpPr>
          <p:spPr bwMode="auto">
            <a:xfrm>
              <a:off x="7302607" y="2483534"/>
              <a:ext cx="61605" cy="51520"/>
            </a:xfrm>
            <a:custGeom>
              <a:avLst/>
              <a:gdLst>
                <a:gd name="T0" fmla="*/ 13 w 26"/>
                <a:gd name="T1" fmla="*/ 0 h 25"/>
                <a:gd name="T2" fmla="*/ 0 w 26"/>
                <a:gd name="T3" fmla="*/ 12 h 25"/>
                <a:gd name="T4" fmla="*/ 13 w 26"/>
                <a:gd name="T5" fmla="*/ 25 h 25"/>
                <a:gd name="T6" fmla="*/ 18 w 26"/>
                <a:gd name="T7" fmla="*/ 24 h 25"/>
                <a:gd name="T8" fmla="*/ 20 w 26"/>
                <a:gd name="T9" fmla="*/ 23 h 25"/>
                <a:gd name="T10" fmla="*/ 25 w 26"/>
                <a:gd name="T11" fmla="*/ 15 h 25"/>
                <a:gd name="T12" fmla="*/ 26 w 26"/>
                <a:gd name="T13" fmla="*/ 13 h 25"/>
                <a:gd name="T14" fmla="*/ 26 w 26"/>
                <a:gd name="T15" fmla="*/ 12 h 25"/>
                <a:gd name="T16" fmla="*/ 13 w 26"/>
                <a:gd name="T17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" h="25">
                  <a:moveTo>
                    <a:pt x="13" y="0"/>
                  </a:moveTo>
                  <a:cubicBezTo>
                    <a:pt x="6" y="0"/>
                    <a:pt x="0" y="5"/>
                    <a:pt x="0" y="12"/>
                  </a:cubicBezTo>
                  <a:cubicBezTo>
                    <a:pt x="0" y="19"/>
                    <a:pt x="6" y="25"/>
                    <a:pt x="13" y="25"/>
                  </a:cubicBezTo>
                  <a:cubicBezTo>
                    <a:pt x="15" y="25"/>
                    <a:pt x="17" y="25"/>
                    <a:pt x="18" y="24"/>
                  </a:cubicBezTo>
                  <a:cubicBezTo>
                    <a:pt x="19" y="24"/>
                    <a:pt x="19" y="24"/>
                    <a:pt x="20" y="23"/>
                  </a:cubicBezTo>
                  <a:cubicBezTo>
                    <a:pt x="23" y="21"/>
                    <a:pt x="25" y="19"/>
                    <a:pt x="25" y="15"/>
                  </a:cubicBezTo>
                  <a:cubicBezTo>
                    <a:pt x="25" y="15"/>
                    <a:pt x="26" y="14"/>
                    <a:pt x="26" y="13"/>
                  </a:cubicBezTo>
                  <a:cubicBezTo>
                    <a:pt x="26" y="13"/>
                    <a:pt x="26" y="13"/>
                    <a:pt x="26" y="12"/>
                  </a:cubicBezTo>
                  <a:cubicBezTo>
                    <a:pt x="26" y="5"/>
                    <a:pt x="20" y="0"/>
                    <a:pt x="13" y="0"/>
                  </a:cubicBezTo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0" name="Freeform 92"/>
            <p:cNvSpPr>
              <a:spLocks/>
            </p:cNvSpPr>
            <p:nvPr/>
          </p:nvSpPr>
          <p:spPr bwMode="auto">
            <a:xfrm>
              <a:off x="9322472" y="2325743"/>
              <a:ext cx="61605" cy="51520"/>
            </a:xfrm>
            <a:custGeom>
              <a:avLst/>
              <a:gdLst>
                <a:gd name="T0" fmla="*/ 13 w 26"/>
                <a:gd name="T1" fmla="*/ 0 h 25"/>
                <a:gd name="T2" fmla="*/ 0 w 26"/>
                <a:gd name="T3" fmla="*/ 12 h 25"/>
                <a:gd name="T4" fmla="*/ 7 w 26"/>
                <a:gd name="T5" fmla="*/ 23 h 25"/>
                <a:gd name="T6" fmla="*/ 9 w 26"/>
                <a:gd name="T7" fmla="*/ 24 h 25"/>
                <a:gd name="T8" fmla="*/ 13 w 26"/>
                <a:gd name="T9" fmla="*/ 25 h 25"/>
                <a:gd name="T10" fmla="*/ 23 w 26"/>
                <a:gd name="T11" fmla="*/ 20 h 25"/>
                <a:gd name="T12" fmla="*/ 24 w 26"/>
                <a:gd name="T13" fmla="*/ 19 h 25"/>
                <a:gd name="T14" fmla="*/ 26 w 26"/>
                <a:gd name="T15" fmla="*/ 12 h 25"/>
                <a:gd name="T16" fmla="*/ 13 w 26"/>
                <a:gd name="T17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" h="25">
                  <a:moveTo>
                    <a:pt x="13" y="0"/>
                  </a:moveTo>
                  <a:cubicBezTo>
                    <a:pt x="6" y="0"/>
                    <a:pt x="0" y="5"/>
                    <a:pt x="0" y="12"/>
                  </a:cubicBezTo>
                  <a:cubicBezTo>
                    <a:pt x="0" y="17"/>
                    <a:pt x="3" y="21"/>
                    <a:pt x="7" y="23"/>
                  </a:cubicBezTo>
                  <a:cubicBezTo>
                    <a:pt x="8" y="24"/>
                    <a:pt x="8" y="24"/>
                    <a:pt x="9" y="24"/>
                  </a:cubicBezTo>
                  <a:cubicBezTo>
                    <a:pt x="10" y="25"/>
                    <a:pt x="12" y="25"/>
                    <a:pt x="13" y="25"/>
                  </a:cubicBezTo>
                  <a:cubicBezTo>
                    <a:pt x="17" y="25"/>
                    <a:pt x="21" y="23"/>
                    <a:pt x="23" y="20"/>
                  </a:cubicBezTo>
                  <a:cubicBezTo>
                    <a:pt x="23" y="20"/>
                    <a:pt x="24" y="19"/>
                    <a:pt x="24" y="19"/>
                  </a:cubicBezTo>
                  <a:cubicBezTo>
                    <a:pt x="25" y="17"/>
                    <a:pt x="26" y="15"/>
                    <a:pt x="26" y="12"/>
                  </a:cubicBezTo>
                  <a:cubicBezTo>
                    <a:pt x="26" y="5"/>
                    <a:pt x="20" y="0"/>
                    <a:pt x="13" y="0"/>
                  </a:cubicBezTo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1" name="Freeform 93"/>
            <p:cNvSpPr>
              <a:spLocks/>
            </p:cNvSpPr>
            <p:nvPr/>
          </p:nvSpPr>
          <p:spPr bwMode="auto">
            <a:xfrm>
              <a:off x="9570764" y="2839672"/>
              <a:ext cx="60593" cy="52393"/>
            </a:xfrm>
            <a:custGeom>
              <a:avLst/>
              <a:gdLst>
                <a:gd name="T0" fmla="*/ 12 w 25"/>
                <a:gd name="T1" fmla="*/ 0 h 25"/>
                <a:gd name="T2" fmla="*/ 0 w 25"/>
                <a:gd name="T3" fmla="*/ 13 h 25"/>
                <a:gd name="T4" fmla="*/ 4 w 25"/>
                <a:gd name="T5" fmla="*/ 23 h 25"/>
                <a:gd name="T6" fmla="*/ 6 w 25"/>
                <a:gd name="T7" fmla="*/ 24 h 25"/>
                <a:gd name="T8" fmla="*/ 12 w 25"/>
                <a:gd name="T9" fmla="*/ 25 h 25"/>
                <a:gd name="T10" fmla="*/ 17 w 25"/>
                <a:gd name="T11" fmla="*/ 24 h 25"/>
                <a:gd name="T12" fmla="*/ 19 w 25"/>
                <a:gd name="T13" fmla="*/ 24 h 25"/>
                <a:gd name="T14" fmla="*/ 25 w 25"/>
                <a:gd name="T15" fmla="*/ 13 h 25"/>
                <a:gd name="T16" fmla="*/ 12 w 25"/>
                <a:gd name="T17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25">
                  <a:moveTo>
                    <a:pt x="12" y="0"/>
                  </a:moveTo>
                  <a:cubicBezTo>
                    <a:pt x="5" y="0"/>
                    <a:pt x="0" y="6"/>
                    <a:pt x="0" y="13"/>
                  </a:cubicBezTo>
                  <a:cubicBezTo>
                    <a:pt x="0" y="17"/>
                    <a:pt x="2" y="20"/>
                    <a:pt x="4" y="23"/>
                  </a:cubicBezTo>
                  <a:cubicBezTo>
                    <a:pt x="5" y="23"/>
                    <a:pt x="5" y="23"/>
                    <a:pt x="6" y="24"/>
                  </a:cubicBezTo>
                  <a:cubicBezTo>
                    <a:pt x="8" y="25"/>
                    <a:pt x="10" y="25"/>
                    <a:pt x="12" y="25"/>
                  </a:cubicBezTo>
                  <a:cubicBezTo>
                    <a:pt x="14" y="25"/>
                    <a:pt x="16" y="25"/>
                    <a:pt x="17" y="24"/>
                  </a:cubicBezTo>
                  <a:cubicBezTo>
                    <a:pt x="18" y="24"/>
                    <a:pt x="19" y="24"/>
                    <a:pt x="19" y="24"/>
                  </a:cubicBezTo>
                  <a:cubicBezTo>
                    <a:pt x="23" y="21"/>
                    <a:pt x="25" y="17"/>
                    <a:pt x="25" y="13"/>
                  </a:cubicBezTo>
                  <a:cubicBezTo>
                    <a:pt x="25" y="6"/>
                    <a:pt x="19" y="0"/>
                    <a:pt x="12" y="0"/>
                  </a:cubicBezTo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2" name="Freeform 94"/>
            <p:cNvSpPr>
              <a:spLocks/>
            </p:cNvSpPr>
            <p:nvPr/>
          </p:nvSpPr>
          <p:spPr bwMode="auto">
            <a:xfrm>
              <a:off x="9858804" y="2873368"/>
              <a:ext cx="60593" cy="51520"/>
            </a:xfrm>
            <a:custGeom>
              <a:avLst/>
              <a:gdLst>
                <a:gd name="T0" fmla="*/ 13 w 25"/>
                <a:gd name="T1" fmla="*/ 0 h 25"/>
                <a:gd name="T2" fmla="*/ 0 w 25"/>
                <a:gd name="T3" fmla="*/ 12 h 25"/>
                <a:gd name="T4" fmla="*/ 6 w 25"/>
                <a:gd name="T5" fmla="*/ 23 h 25"/>
                <a:gd name="T6" fmla="*/ 8 w 25"/>
                <a:gd name="T7" fmla="*/ 24 h 25"/>
                <a:gd name="T8" fmla="*/ 13 w 25"/>
                <a:gd name="T9" fmla="*/ 25 h 25"/>
                <a:gd name="T10" fmla="*/ 17 w 25"/>
                <a:gd name="T11" fmla="*/ 24 h 25"/>
                <a:gd name="T12" fmla="*/ 18 w 25"/>
                <a:gd name="T13" fmla="*/ 23 h 25"/>
                <a:gd name="T14" fmla="*/ 25 w 25"/>
                <a:gd name="T15" fmla="*/ 12 h 25"/>
                <a:gd name="T16" fmla="*/ 13 w 25"/>
                <a:gd name="T17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25">
                  <a:moveTo>
                    <a:pt x="13" y="0"/>
                  </a:moveTo>
                  <a:cubicBezTo>
                    <a:pt x="6" y="0"/>
                    <a:pt x="0" y="5"/>
                    <a:pt x="0" y="12"/>
                  </a:cubicBezTo>
                  <a:cubicBezTo>
                    <a:pt x="0" y="17"/>
                    <a:pt x="2" y="21"/>
                    <a:pt x="6" y="23"/>
                  </a:cubicBezTo>
                  <a:cubicBezTo>
                    <a:pt x="7" y="23"/>
                    <a:pt x="7" y="24"/>
                    <a:pt x="8" y="24"/>
                  </a:cubicBezTo>
                  <a:cubicBezTo>
                    <a:pt x="9" y="25"/>
                    <a:pt x="11" y="25"/>
                    <a:pt x="13" y="25"/>
                  </a:cubicBezTo>
                  <a:cubicBezTo>
                    <a:pt x="14" y="25"/>
                    <a:pt x="15" y="25"/>
                    <a:pt x="17" y="24"/>
                  </a:cubicBezTo>
                  <a:cubicBezTo>
                    <a:pt x="17" y="24"/>
                    <a:pt x="18" y="24"/>
                    <a:pt x="18" y="23"/>
                  </a:cubicBezTo>
                  <a:cubicBezTo>
                    <a:pt x="22" y="21"/>
                    <a:pt x="25" y="17"/>
                    <a:pt x="25" y="12"/>
                  </a:cubicBezTo>
                  <a:cubicBezTo>
                    <a:pt x="25" y="5"/>
                    <a:pt x="20" y="0"/>
                    <a:pt x="13" y="0"/>
                  </a:cubicBezTo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3" name="Freeform 95"/>
            <p:cNvSpPr>
              <a:spLocks/>
            </p:cNvSpPr>
            <p:nvPr/>
          </p:nvSpPr>
          <p:spPr bwMode="auto">
            <a:xfrm>
              <a:off x="10135100" y="2825413"/>
              <a:ext cx="62614" cy="51520"/>
            </a:xfrm>
            <a:custGeom>
              <a:avLst/>
              <a:gdLst>
                <a:gd name="T0" fmla="*/ 13 w 26"/>
                <a:gd name="T1" fmla="*/ 0 h 25"/>
                <a:gd name="T2" fmla="*/ 0 w 26"/>
                <a:gd name="T3" fmla="*/ 12 h 25"/>
                <a:gd name="T4" fmla="*/ 11 w 26"/>
                <a:gd name="T5" fmla="*/ 25 h 25"/>
                <a:gd name="T6" fmla="*/ 13 w 26"/>
                <a:gd name="T7" fmla="*/ 25 h 25"/>
                <a:gd name="T8" fmla="*/ 13 w 26"/>
                <a:gd name="T9" fmla="*/ 25 h 25"/>
                <a:gd name="T10" fmla="*/ 21 w 26"/>
                <a:gd name="T11" fmla="*/ 23 h 25"/>
                <a:gd name="T12" fmla="*/ 22 w 26"/>
                <a:gd name="T13" fmla="*/ 22 h 25"/>
                <a:gd name="T14" fmla="*/ 26 w 26"/>
                <a:gd name="T15" fmla="*/ 12 h 25"/>
                <a:gd name="T16" fmla="*/ 13 w 26"/>
                <a:gd name="T17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" h="25">
                  <a:moveTo>
                    <a:pt x="13" y="0"/>
                  </a:moveTo>
                  <a:cubicBezTo>
                    <a:pt x="6" y="0"/>
                    <a:pt x="0" y="5"/>
                    <a:pt x="0" y="12"/>
                  </a:cubicBezTo>
                  <a:cubicBezTo>
                    <a:pt x="0" y="19"/>
                    <a:pt x="5" y="24"/>
                    <a:pt x="11" y="25"/>
                  </a:cubicBezTo>
                  <a:cubicBezTo>
                    <a:pt x="11" y="25"/>
                    <a:pt x="12" y="25"/>
                    <a:pt x="13" y="25"/>
                  </a:cubicBezTo>
                  <a:cubicBezTo>
                    <a:pt x="13" y="25"/>
                    <a:pt x="13" y="25"/>
                    <a:pt x="13" y="25"/>
                  </a:cubicBezTo>
                  <a:cubicBezTo>
                    <a:pt x="16" y="25"/>
                    <a:pt x="18" y="24"/>
                    <a:pt x="21" y="23"/>
                  </a:cubicBezTo>
                  <a:cubicBezTo>
                    <a:pt x="21" y="22"/>
                    <a:pt x="21" y="22"/>
                    <a:pt x="22" y="22"/>
                  </a:cubicBezTo>
                  <a:cubicBezTo>
                    <a:pt x="24" y="19"/>
                    <a:pt x="26" y="16"/>
                    <a:pt x="26" y="12"/>
                  </a:cubicBezTo>
                  <a:cubicBezTo>
                    <a:pt x="26" y="5"/>
                    <a:pt x="20" y="0"/>
                    <a:pt x="13" y="0"/>
                  </a:cubicBezTo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4" name="Freeform 96"/>
            <p:cNvSpPr>
              <a:spLocks/>
            </p:cNvSpPr>
            <p:nvPr/>
          </p:nvSpPr>
          <p:spPr bwMode="auto">
            <a:xfrm>
              <a:off x="8402109" y="3012595"/>
              <a:ext cx="59583" cy="51520"/>
            </a:xfrm>
            <a:custGeom>
              <a:avLst/>
              <a:gdLst>
                <a:gd name="T0" fmla="*/ 12 w 25"/>
                <a:gd name="T1" fmla="*/ 0 h 25"/>
                <a:gd name="T2" fmla="*/ 0 w 25"/>
                <a:gd name="T3" fmla="*/ 13 h 25"/>
                <a:gd name="T4" fmla="*/ 12 w 25"/>
                <a:gd name="T5" fmla="*/ 25 h 25"/>
                <a:gd name="T6" fmla="*/ 15 w 25"/>
                <a:gd name="T7" fmla="*/ 25 h 25"/>
                <a:gd name="T8" fmla="*/ 17 w 25"/>
                <a:gd name="T9" fmla="*/ 25 h 25"/>
                <a:gd name="T10" fmla="*/ 21 w 25"/>
                <a:gd name="T11" fmla="*/ 22 h 25"/>
                <a:gd name="T12" fmla="*/ 23 w 25"/>
                <a:gd name="T13" fmla="*/ 20 h 25"/>
                <a:gd name="T14" fmla="*/ 25 w 25"/>
                <a:gd name="T15" fmla="*/ 13 h 25"/>
                <a:gd name="T16" fmla="*/ 25 w 25"/>
                <a:gd name="T17" fmla="*/ 12 h 25"/>
                <a:gd name="T18" fmla="*/ 25 w 25"/>
                <a:gd name="T19" fmla="*/ 10 h 25"/>
                <a:gd name="T20" fmla="*/ 24 w 25"/>
                <a:gd name="T21" fmla="*/ 7 h 25"/>
                <a:gd name="T22" fmla="*/ 22 w 25"/>
                <a:gd name="T23" fmla="*/ 5 h 25"/>
                <a:gd name="T24" fmla="*/ 12 w 25"/>
                <a:gd name="T2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5" h="25">
                  <a:moveTo>
                    <a:pt x="12" y="0"/>
                  </a:moveTo>
                  <a:cubicBezTo>
                    <a:pt x="5" y="0"/>
                    <a:pt x="0" y="6"/>
                    <a:pt x="0" y="13"/>
                  </a:cubicBezTo>
                  <a:cubicBezTo>
                    <a:pt x="0" y="20"/>
                    <a:pt x="5" y="25"/>
                    <a:pt x="12" y="25"/>
                  </a:cubicBezTo>
                  <a:cubicBezTo>
                    <a:pt x="13" y="25"/>
                    <a:pt x="14" y="25"/>
                    <a:pt x="15" y="25"/>
                  </a:cubicBezTo>
                  <a:cubicBezTo>
                    <a:pt x="16" y="25"/>
                    <a:pt x="16" y="25"/>
                    <a:pt x="17" y="25"/>
                  </a:cubicBezTo>
                  <a:cubicBezTo>
                    <a:pt x="18" y="24"/>
                    <a:pt x="20" y="23"/>
                    <a:pt x="21" y="22"/>
                  </a:cubicBezTo>
                  <a:cubicBezTo>
                    <a:pt x="22" y="21"/>
                    <a:pt x="22" y="21"/>
                    <a:pt x="23" y="20"/>
                  </a:cubicBezTo>
                  <a:cubicBezTo>
                    <a:pt x="24" y="18"/>
                    <a:pt x="25" y="15"/>
                    <a:pt x="25" y="13"/>
                  </a:cubicBezTo>
                  <a:cubicBezTo>
                    <a:pt x="25" y="12"/>
                    <a:pt x="25" y="12"/>
                    <a:pt x="25" y="12"/>
                  </a:cubicBezTo>
                  <a:cubicBezTo>
                    <a:pt x="25" y="11"/>
                    <a:pt x="25" y="11"/>
                    <a:pt x="25" y="10"/>
                  </a:cubicBezTo>
                  <a:cubicBezTo>
                    <a:pt x="24" y="9"/>
                    <a:pt x="24" y="8"/>
                    <a:pt x="24" y="7"/>
                  </a:cubicBezTo>
                  <a:cubicBezTo>
                    <a:pt x="23" y="6"/>
                    <a:pt x="23" y="5"/>
                    <a:pt x="22" y="5"/>
                  </a:cubicBezTo>
                  <a:cubicBezTo>
                    <a:pt x="20" y="2"/>
                    <a:pt x="16" y="0"/>
                    <a:pt x="12" y="0"/>
                  </a:cubicBezTo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5" name="Freeform 97"/>
            <p:cNvSpPr>
              <a:spLocks/>
            </p:cNvSpPr>
            <p:nvPr/>
          </p:nvSpPr>
          <p:spPr bwMode="auto">
            <a:xfrm>
              <a:off x="8004935" y="2972374"/>
              <a:ext cx="59583" cy="51520"/>
            </a:xfrm>
            <a:custGeom>
              <a:avLst/>
              <a:gdLst>
                <a:gd name="T0" fmla="*/ 12 w 25"/>
                <a:gd name="T1" fmla="*/ 0 h 25"/>
                <a:gd name="T2" fmla="*/ 0 w 25"/>
                <a:gd name="T3" fmla="*/ 13 h 25"/>
                <a:gd name="T4" fmla="*/ 0 w 25"/>
                <a:gd name="T5" fmla="*/ 15 h 25"/>
                <a:gd name="T6" fmla="*/ 0 w 25"/>
                <a:gd name="T7" fmla="*/ 17 h 25"/>
                <a:gd name="T8" fmla="*/ 12 w 25"/>
                <a:gd name="T9" fmla="*/ 25 h 25"/>
                <a:gd name="T10" fmla="*/ 13 w 25"/>
                <a:gd name="T11" fmla="*/ 25 h 25"/>
                <a:gd name="T12" fmla="*/ 15 w 25"/>
                <a:gd name="T13" fmla="*/ 25 h 25"/>
                <a:gd name="T14" fmla="*/ 25 w 25"/>
                <a:gd name="T15" fmla="*/ 13 h 25"/>
                <a:gd name="T16" fmla="*/ 12 w 25"/>
                <a:gd name="T17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25">
                  <a:moveTo>
                    <a:pt x="12" y="0"/>
                  </a:moveTo>
                  <a:cubicBezTo>
                    <a:pt x="5" y="0"/>
                    <a:pt x="0" y="6"/>
                    <a:pt x="0" y="13"/>
                  </a:cubicBezTo>
                  <a:cubicBezTo>
                    <a:pt x="0" y="14"/>
                    <a:pt x="0" y="14"/>
                    <a:pt x="0" y="15"/>
                  </a:cubicBezTo>
                  <a:cubicBezTo>
                    <a:pt x="0" y="16"/>
                    <a:pt x="0" y="16"/>
                    <a:pt x="0" y="17"/>
                  </a:cubicBezTo>
                  <a:cubicBezTo>
                    <a:pt x="2" y="22"/>
                    <a:pt x="7" y="25"/>
                    <a:pt x="12" y="25"/>
                  </a:cubicBezTo>
                  <a:cubicBezTo>
                    <a:pt x="13" y="25"/>
                    <a:pt x="13" y="25"/>
                    <a:pt x="13" y="25"/>
                  </a:cubicBezTo>
                  <a:cubicBezTo>
                    <a:pt x="14" y="25"/>
                    <a:pt x="15" y="25"/>
                    <a:pt x="15" y="25"/>
                  </a:cubicBezTo>
                  <a:cubicBezTo>
                    <a:pt x="21" y="24"/>
                    <a:pt x="25" y="19"/>
                    <a:pt x="25" y="13"/>
                  </a:cubicBezTo>
                  <a:cubicBezTo>
                    <a:pt x="25" y="6"/>
                    <a:pt x="19" y="0"/>
                    <a:pt x="12" y="0"/>
                  </a:cubicBezTo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6" name="Freeform 98"/>
            <p:cNvSpPr>
              <a:spLocks/>
            </p:cNvSpPr>
            <p:nvPr/>
          </p:nvSpPr>
          <p:spPr bwMode="auto">
            <a:xfrm>
              <a:off x="7585670" y="3291385"/>
              <a:ext cx="62614" cy="52393"/>
            </a:xfrm>
            <a:custGeom>
              <a:avLst/>
              <a:gdLst>
                <a:gd name="T0" fmla="*/ 13 w 26"/>
                <a:gd name="T1" fmla="*/ 0 h 25"/>
                <a:gd name="T2" fmla="*/ 6 w 26"/>
                <a:gd name="T3" fmla="*/ 2 h 25"/>
                <a:gd name="T4" fmla="*/ 5 w 26"/>
                <a:gd name="T5" fmla="*/ 3 h 25"/>
                <a:gd name="T6" fmla="*/ 0 w 26"/>
                <a:gd name="T7" fmla="*/ 13 h 25"/>
                <a:gd name="T8" fmla="*/ 13 w 26"/>
                <a:gd name="T9" fmla="*/ 25 h 25"/>
                <a:gd name="T10" fmla="*/ 26 w 26"/>
                <a:gd name="T11" fmla="*/ 14 h 25"/>
                <a:gd name="T12" fmla="*/ 26 w 26"/>
                <a:gd name="T13" fmla="*/ 13 h 25"/>
                <a:gd name="T14" fmla="*/ 26 w 26"/>
                <a:gd name="T15" fmla="*/ 12 h 25"/>
                <a:gd name="T16" fmla="*/ 26 w 26"/>
                <a:gd name="T17" fmla="*/ 11 h 25"/>
                <a:gd name="T18" fmla="*/ 26 w 26"/>
                <a:gd name="T19" fmla="*/ 10 h 25"/>
                <a:gd name="T20" fmla="*/ 25 w 26"/>
                <a:gd name="T21" fmla="*/ 8 h 25"/>
                <a:gd name="T22" fmla="*/ 13 w 26"/>
                <a:gd name="T23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6" h="25">
                  <a:moveTo>
                    <a:pt x="13" y="0"/>
                  </a:moveTo>
                  <a:cubicBezTo>
                    <a:pt x="11" y="0"/>
                    <a:pt x="8" y="1"/>
                    <a:pt x="6" y="2"/>
                  </a:cubicBezTo>
                  <a:cubicBezTo>
                    <a:pt x="6" y="2"/>
                    <a:pt x="5" y="3"/>
                    <a:pt x="5" y="3"/>
                  </a:cubicBezTo>
                  <a:cubicBezTo>
                    <a:pt x="2" y="5"/>
                    <a:pt x="0" y="9"/>
                    <a:pt x="0" y="13"/>
                  </a:cubicBezTo>
                  <a:cubicBezTo>
                    <a:pt x="0" y="20"/>
                    <a:pt x="6" y="25"/>
                    <a:pt x="13" y="25"/>
                  </a:cubicBezTo>
                  <a:cubicBezTo>
                    <a:pt x="20" y="25"/>
                    <a:pt x="25" y="20"/>
                    <a:pt x="26" y="14"/>
                  </a:cubicBezTo>
                  <a:cubicBezTo>
                    <a:pt x="26" y="13"/>
                    <a:pt x="26" y="13"/>
                    <a:pt x="26" y="13"/>
                  </a:cubicBezTo>
                  <a:cubicBezTo>
                    <a:pt x="26" y="12"/>
                    <a:pt x="26" y="12"/>
                    <a:pt x="26" y="12"/>
                  </a:cubicBezTo>
                  <a:cubicBezTo>
                    <a:pt x="26" y="12"/>
                    <a:pt x="26" y="12"/>
                    <a:pt x="26" y="11"/>
                  </a:cubicBezTo>
                  <a:cubicBezTo>
                    <a:pt x="26" y="11"/>
                    <a:pt x="26" y="11"/>
                    <a:pt x="26" y="10"/>
                  </a:cubicBezTo>
                  <a:cubicBezTo>
                    <a:pt x="25" y="9"/>
                    <a:pt x="25" y="9"/>
                    <a:pt x="25" y="8"/>
                  </a:cubicBezTo>
                  <a:cubicBezTo>
                    <a:pt x="23" y="3"/>
                    <a:pt x="19" y="0"/>
                    <a:pt x="13" y="0"/>
                  </a:cubicBezTo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7" name="Freeform 99"/>
            <p:cNvSpPr>
              <a:spLocks/>
            </p:cNvSpPr>
            <p:nvPr/>
          </p:nvSpPr>
          <p:spPr bwMode="auto">
            <a:xfrm>
              <a:off x="9790820" y="2590275"/>
              <a:ext cx="60593" cy="51520"/>
            </a:xfrm>
            <a:custGeom>
              <a:avLst/>
              <a:gdLst>
                <a:gd name="T0" fmla="*/ 13 w 25"/>
                <a:gd name="T1" fmla="*/ 0 h 25"/>
                <a:gd name="T2" fmla="*/ 0 w 25"/>
                <a:gd name="T3" fmla="*/ 12 h 25"/>
                <a:gd name="T4" fmla="*/ 8 w 25"/>
                <a:gd name="T5" fmla="*/ 24 h 25"/>
                <a:gd name="T6" fmla="*/ 10 w 25"/>
                <a:gd name="T7" fmla="*/ 25 h 25"/>
                <a:gd name="T8" fmla="*/ 13 w 25"/>
                <a:gd name="T9" fmla="*/ 25 h 25"/>
                <a:gd name="T10" fmla="*/ 17 w 25"/>
                <a:gd name="T11" fmla="*/ 24 h 25"/>
                <a:gd name="T12" fmla="*/ 19 w 25"/>
                <a:gd name="T13" fmla="*/ 23 h 25"/>
                <a:gd name="T14" fmla="*/ 25 w 25"/>
                <a:gd name="T15" fmla="*/ 12 h 25"/>
                <a:gd name="T16" fmla="*/ 13 w 25"/>
                <a:gd name="T17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25">
                  <a:moveTo>
                    <a:pt x="13" y="0"/>
                  </a:moveTo>
                  <a:cubicBezTo>
                    <a:pt x="6" y="0"/>
                    <a:pt x="0" y="5"/>
                    <a:pt x="0" y="12"/>
                  </a:cubicBezTo>
                  <a:cubicBezTo>
                    <a:pt x="0" y="18"/>
                    <a:pt x="3" y="22"/>
                    <a:pt x="8" y="24"/>
                  </a:cubicBezTo>
                  <a:cubicBezTo>
                    <a:pt x="9" y="24"/>
                    <a:pt x="9" y="24"/>
                    <a:pt x="10" y="25"/>
                  </a:cubicBezTo>
                  <a:cubicBezTo>
                    <a:pt x="11" y="25"/>
                    <a:pt x="12" y="25"/>
                    <a:pt x="13" y="25"/>
                  </a:cubicBezTo>
                  <a:cubicBezTo>
                    <a:pt x="14" y="25"/>
                    <a:pt x="16" y="25"/>
                    <a:pt x="17" y="24"/>
                  </a:cubicBezTo>
                  <a:cubicBezTo>
                    <a:pt x="18" y="24"/>
                    <a:pt x="19" y="24"/>
                    <a:pt x="19" y="23"/>
                  </a:cubicBezTo>
                  <a:cubicBezTo>
                    <a:pt x="23" y="21"/>
                    <a:pt x="25" y="17"/>
                    <a:pt x="25" y="12"/>
                  </a:cubicBezTo>
                  <a:cubicBezTo>
                    <a:pt x="25" y="5"/>
                    <a:pt x="20" y="0"/>
                    <a:pt x="13" y="0"/>
                  </a:cubicBezTo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8" name="Freeform 100"/>
            <p:cNvSpPr>
              <a:spLocks/>
            </p:cNvSpPr>
            <p:nvPr/>
          </p:nvSpPr>
          <p:spPr bwMode="auto">
            <a:xfrm>
              <a:off x="10586958" y="2686186"/>
              <a:ext cx="60593" cy="51520"/>
            </a:xfrm>
            <a:custGeom>
              <a:avLst/>
              <a:gdLst>
                <a:gd name="T0" fmla="*/ 12 w 25"/>
                <a:gd name="T1" fmla="*/ 0 h 25"/>
                <a:gd name="T2" fmla="*/ 0 w 25"/>
                <a:gd name="T3" fmla="*/ 10 h 25"/>
                <a:gd name="T4" fmla="*/ 0 w 25"/>
                <a:gd name="T5" fmla="*/ 12 h 25"/>
                <a:gd name="T6" fmla="*/ 0 w 25"/>
                <a:gd name="T7" fmla="*/ 12 h 25"/>
                <a:gd name="T8" fmla="*/ 12 w 25"/>
                <a:gd name="T9" fmla="*/ 25 h 25"/>
                <a:gd name="T10" fmla="*/ 13 w 25"/>
                <a:gd name="T11" fmla="*/ 25 h 25"/>
                <a:gd name="T12" fmla="*/ 15 w 25"/>
                <a:gd name="T13" fmla="*/ 25 h 25"/>
                <a:gd name="T14" fmla="*/ 25 w 25"/>
                <a:gd name="T15" fmla="*/ 12 h 25"/>
                <a:gd name="T16" fmla="*/ 12 w 25"/>
                <a:gd name="T17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25">
                  <a:moveTo>
                    <a:pt x="12" y="0"/>
                  </a:moveTo>
                  <a:cubicBezTo>
                    <a:pt x="6" y="0"/>
                    <a:pt x="1" y="4"/>
                    <a:pt x="0" y="10"/>
                  </a:cubicBezTo>
                  <a:cubicBezTo>
                    <a:pt x="0" y="10"/>
                    <a:pt x="0" y="11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9"/>
                    <a:pt x="5" y="25"/>
                    <a:pt x="12" y="25"/>
                  </a:cubicBezTo>
                  <a:cubicBezTo>
                    <a:pt x="13" y="25"/>
                    <a:pt x="13" y="25"/>
                    <a:pt x="13" y="25"/>
                  </a:cubicBezTo>
                  <a:cubicBezTo>
                    <a:pt x="14" y="25"/>
                    <a:pt x="15" y="25"/>
                    <a:pt x="15" y="25"/>
                  </a:cubicBezTo>
                  <a:cubicBezTo>
                    <a:pt x="21" y="23"/>
                    <a:pt x="25" y="18"/>
                    <a:pt x="25" y="12"/>
                  </a:cubicBezTo>
                  <a:cubicBezTo>
                    <a:pt x="25" y="5"/>
                    <a:pt x="19" y="0"/>
                    <a:pt x="12" y="0"/>
                  </a:cubicBezTo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9" name="Freeform 101"/>
            <p:cNvSpPr>
              <a:spLocks/>
            </p:cNvSpPr>
            <p:nvPr/>
          </p:nvSpPr>
          <p:spPr bwMode="auto">
            <a:xfrm>
              <a:off x="11357660" y="3214037"/>
              <a:ext cx="59583" cy="52393"/>
            </a:xfrm>
            <a:custGeom>
              <a:avLst/>
              <a:gdLst>
                <a:gd name="T0" fmla="*/ 12 w 25"/>
                <a:gd name="T1" fmla="*/ 0 h 25"/>
                <a:gd name="T2" fmla="*/ 0 w 25"/>
                <a:gd name="T3" fmla="*/ 13 h 25"/>
                <a:gd name="T4" fmla="*/ 2 w 25"/>
                <a:gd name="T5" fmla="*/ 20 h 25"/>
                <a:gd name="T6" fmla="*/ 3 w 25"/>
                <a:gd name="T7" fmla="*/ 21 h 25"/>
                <a:gd name="T8" fmla="*/ 9 w 25"/>
                <a:gd name="T9" fmla="*/ 25 h 25"/>
                <a:gd name="T10" fmla="*/ 10 w 25"/>
                <a:gd name="T11" fmla="*/ 25 h 25"/>
                <a:gd name="T12" fmla="*/ 12 w 25"/>
                <a:gd name="T13" fmla="*/ 25 h 25"/>
                <a:gd name="T14" fmla="*/ 25 w 25"/>
                <a:gd name="T15" fmla="*/ 13 h 25"/>
                <a:gd name="T16" fmla="*/ 12 w 25"/>
                <a:gd name="T17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25">
                  <a:moveTo>
                    <a:pt x="12" y="0"/>
                  </a:moveTo>
                  <a:cubicBezTo>
                    <a:pt x="5" y="0"/>
                    <a:pt x="0" y="6"/>
                    <a:pt x="0" y="13"/>
                  </a:cubicBezTo>
                  <a:cubicBezTo>
                    <a:pt x="0" y="15"/>
                    <a:pt x="1" y="18"/>
                    <a:pt x="2" y="20"/>
                  </a:cubicBezTo>
                  <a:cubicBezTo>
                    <a:pt x="2" y="20"/>
                    <a:pt x="3" y="21"/>
                    <a:pt x="3" y="21"/>
                  </a:cubicBezTo>
                  <a:cubicBezTo>
                    <a:pt x="5" y="23"/>
                    <a:pt x="6" y="24"/>
                    <a:pt x="9" y="25"/>
                  </a:cubicBezTo>
                  <a:cubicBezTo>
                    <a:pt x="9" y="25"/>
                    <a:pt x="10" y="25"/>
                    <a:pt x="10" y="25"/>
                  </a:cubicBezTo>
                  <a:cubicBezTo>
                    <a:pt x="11" y="25"/>
                    <a:pt x="12" y="25"/>
                    <a:pt x="12" y="25"/>
                  </a:cubicBezTo>
                  <a:cubicBezTo>
                    <a:pt x="19" y="25"/>
                    <a:pt x="25" y="20"/>
                    <a:pt x="25" y="13"/>
                  </a:cubicBezTo>
                  <a:cubicBezTo>
                    <a:pt x="25" y="6"/>
                    <a:pt x="19" y="0"/>
                    <a:pt x="12" y="0"/>
                  </a:cubicBezTo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0" name="Freeform 102"/>
            <p:cNvSpPr>
              <a:spLocks/>
            </p:cNvSpPr>
            <p:nvPr/>
          </p:nvSpPr>
          <p:spPr bwMode="auto">
            <a:xfrm>
              <a:off x="10849563" y="3336584"/>
              <a:ext cx="59583" cy="53268"/>
            </a:xfrm>
            <a:custGeom>
              <a:avLst/>
              <a:gdLst>
                <a:gd name="T0" fmla="*/ 12 w 25"/>
                <a:gd name="T1" fmla="*/ 0 h 26"/>
                <a:gd name="T2" fmla="*/ 0 w 25"/>
                <a:gd name="T3" fmla="*/ 13 h 26"/>
                <a:gd name="T4" fmla="*/ 5 w 25"/>
                <a:gd name="T5" fmla="*/ 24 h 26"/>
                <a:gd name="T6" fmla="*/ 7 w 25"/>
                <a:gd name="T7" fmla="*/ 25 h 26"/>
                <a:gd name="T8" fmla="*/ 12 w 25"/>
                <a:gd name="T9" fmla="*/ 26 h 26"/>
                <a:gd name="T10" fmla="*/ 14 w 25"/>
                <a:gd name="T11" fmla="*/ 26 h 26"/>
                <a:gd name="T12" fmla="*/ 16 w 25"/>
                <a:gd name="T13" fmla="*/ 25 h 26"/>
                <a:gd name="T14" fmla="*/ 25 w 25"/>
                <a:gd name="T15" fmla="*/ 13 h 26"/>
                <a:gd name="T16" fmla="*/ 12 w 25"/>
                <a:gd name="T17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26">
                  <a:moveTo>
                    <a:pt x="12" y="0"/>
                  </a:moveTo>
                  <a:cubicBezTo>
                    <a:pt x="5" y="0"/>
                    <a:pt x="0" y="6"/>
                    <a:pt x="0" y="13"/>
                  </a:cubicBezTo>
                  <a:cubicBezTo>
                    <a:pt x="0" y="17"/>
                    <a:pt x="2" y="21"/>
                    <a:pt x="5" y="24"/>
                  </a:cubicBezTo>
                  <a:cubicBezTo>
                    <a:pt x="6" y="24"/>
                    <a:pt x="6" y="24"/>
                    <a:pt x="7" y="25"/>
                  </a:cubicBezTo>
                  <a:cubicBezTo>
                    <a:pt x="9" y="25"/>
                    <a:pt x="11" y="26"/>
                    <a:pt x="12" y="26"/>
                  </a:cubicBezTo>
                  <a:cubicBezTo>
                    <a:pt x="13" y="26"/>
                    <a:pt x="13" y="26"/>
                    <a:pt x="14" y="26"/>
                  </a:cubicBezTo>
                  <a:cubicBezTo>
                    <a:pt x="14" y="26"/>
                    <a:pt x="15" y="26"/>
                    <a:pt x="16" y="25"/>
                  </a:cubicBezTo>
                  <a:cubicBezTo>
                    <a:pt x="21" y="24"/>
                    <a:pt x="25" y="19"/>
                    <a:pt x="25" y="13"/>
                  </a:cubicBezTo>
                  <a:cubicBezTo>
                    <a:pt x="25" y="6"/>
                    <a:pt x="20" y="0"/>
                    <a:pt x="12" y="0"/>
                  </a:cubicBezTo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1" name="Freeform 103"/>
            <p:cNvSpPr>
              <a:spLocks/>
            </p:cNvSpPr>
            <p:nvPr/>
          </p:nvSpPr>
          <p:spPr bwMode="auto">
            <a:xfrm>
              <a:off x="11010580" y="3974807"/>
              <a:ext cx="59583" cy="51520"/>
            </a:xfrm>
            <a:custGeom>
              <a:avLst/>
              <a:gdLst>
                <a:gd name="T0" fmla="*/ 13 w 25"/>
                <a:gd name="T1" fmla="*/ 0 h 25"/>
                <a:gd name="T2" fmla="*/ 0 w 25"/>
                <a:gd name="T3" fmla="*/ 12 h 25"/>
                <a:gd name="T4" fmla="*/ 13 w 25"/>
                <a:gd name="T5" fmla="*/ 25 h 25"/>
                <a:gd name="T6" fmla="*/ 22 w 25"/>
                <a:gd name="T7" fmla="*/ 21 h 25"/>
                <a:gd name="T8" fmla="*/ 23 w 25"/>
                <a:gd name="T9" fmla="*/ 19 h 25"/>
                <a:gd name="T10" fmla="*/ 23 w 25"/>
                <a:gd name="T11" fmla="*/ 19 h 25"/>
                <a:gd name="T12" fmla="*/ 25 w 25"/>
                <a:gd name="T13" fmla="*/ 17 h 25"/>
                <a:gd name="T14" fmla="*/ 25 w 25"/>
                <a:gd name="T15" fmla="*/ 12 h 25"/>
                <a:gd name="T16" fmla="*/ 25 w 25"/>
                <a:gd name="T17" fmla="*/ 10 h 25"/>
                <a:gd name="T18" fmla="*/ 25 w 25"/>
                <a:gd name="T19" fmla="*/ 8 h 25"/>
                <a:gd name="T20" fmla="*/ 21 w 25"/>
                <a:gd name="T21" fmla="*/ 2 h 25"/>
                <a:gd name="T22" fmla="*/ 18 w 25"/>
                <a:gd name="T23" fmla="*/ 1 h 25"/>
                <a:gd name="T24" fmla="*/ 13 w 25"/>
                <a:gd name="T2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5" h="25">
                  <a:moveTo>
                    <a:pt x="13" y="0"/>
                  </a:moveTo>
                  <a:cubicBezTo>
                    <a:pt x="6" y="0"/>
                    <a:pt x="0" y="5"/>
                    <a:pt x="0" y="12"/>
                  </a:cubicBezTo>
                  <a:cubicBezTo>
                    <a:pt x="0" y="19"/>
                    <a:pt x="6" y="25"/>
                    <a:pt x="13" y="25"/>
                  </a:cubicBezTo>
                  <a:cubicBezTo>
                    <a:pt x="16" y="25"/>
                    <a:pt x="20" y="23"/>
                    <a:pt x="22" y="21"/>
                  </a:cubicBezTo>
                  <a:cubicBezTo>
                    <a:pt x="22" y="20"/>
                    <a:pt x="23" y="20"/>
                    <a:pt x="23" y="19"/>
                  </a:cubicBezTo>
                  <a:cubicBezTo>
                    <a:pt x="23" y="19"/>
                    <a:pt x="23" y="19"/>
                    <a:pt x="23" y="19"/>
                  </a:cubicBezTo>
                  <a:cubicBezTo>
                    <a:pt x="24" y="18"/>
                    <a:pt x="24" y="17"/>
                    <a:pt x="25" y="17"/>
                  </a:cubicBezTo>
                  <a:cubicBezTo>
                    <a:pt x="25" y="15"/>
                    <a:pt x="25" y="14"/>
                    <a:pt x="25" y="12"/>
                  </a:cubicBezTo>
                  <a:cubicBezTo>
                    <a:pt x="25" y="12"/>
                    <a:pt x="25" y="11"/>
                    <a:pt x="25" y="10"/>
                  </a:cubicBezTo>
                  <a:cubicBezTo>
                    <a:pt x="25" y="10"/>
                    <a:pt x="25" y="9"/>
                    <a:pt x="25" y="8"/>
                  </a:cubicBezTo>
                  <a:cubicBezTo>
                    <a:pt x="24" y="6"/>
                    <a:pt x="22" y="4"/>
                    <a:pt x="21" y="2"/>
                  </a:cubicBezTo>
                  <a:cubicBezTo>
                    <a:pt x="20" y="2"/>
                    <a:pt x="19" y="1"/>
                    <a:pt x="18" y="1"/>
                  </a:cubicBezTo>
                  <a:cubicBezTo>
                    <a:pt x="17" y="0"/>
                    <a:pt x="15" y="0"/>
                    <a:pt x="13" y="0"/>
                  </a:cubicBezTo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2" name="Freeform 104"/>
            <p:cNvSpPr>
              <a:spLocks/>
            </p:cNvSpPr>
            <p:nvPr/>
          </p:nvSpPr>
          <p:spPr bwMode="auto">
            <a:xfrm>
              <a:off x="11341559" y="4552498"/>
              <a:ext cx="59583" cy="53268"/>
            </a:xfrm>
            <a:custGeom>
              <a:avLst/>
              <a:gdLst>
                <a:gd name="T0" fmla="*/ 13 w 25"/>
                <a:gd name="T1" fmla="*/ 0 h 26"/>
                <a:gd name="T2" fmla="*/ 13 w 25"/>
                <a:gd name="T3" fmla="*/ 0 h 26"/>
                <a:gd name="T4" fmla="*/ 11 w 25"/>
                <a:gd name="T5" fmla="*/ 0 h 26"/>
                <a:gd name="T6" fmla="*/ 9 w 25"/>
                <a:gd name="T7" fmla="*/ 1 h 26"/>
                <a:gd name="T8" fmla="*/ 0 w 25"/>
                <a:gd name="T9" fmla="*/ 13 h 26"/>
                <a:gd name="T10" fmla="*/ 13 w 25"/>
                <a:gd name="T11" fmla="*/ 26 h 26"/>
                <a:gd name="T12" fmla="*/ 25 w 25"/>
                <a:gd name="T13" fmla="*/ 13 h 26"/>
                <a:gd name="T14" fmla="*/ 14 w 25"/>
                <a:gd name="T15" fmla="*/ 0 h 26"/>
                <a:gd name="T16" fmla="*/ 13 w 25"/>
                <a:gd name="T17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26">
                  <a:moveTo>
                    <a:pt x="13" y="0"/>
                  </a:moveTo>
                  <a:cubicBezTo>
                    <a:pt x="13" y="0"/>
                    <a:pt x="13" y="0"/>
                    <a:pt x="13" y="0"/>
                  </a:cubicBezTo>
                  <a:cubicBezTo>
                    <a:pt x="12" y="0"/>
                    <a:pt x="11" y="0"/>
                    <a:pt x="11" y="0"/>
                  </a:cubicBezTo>
                  <a:cubicBezTo>
                    <a:pt x="10" y="1"/>
                    <a:pt x="9" y="1"/>
                    <a:pt x="9" y="1"/>
                  </a:cubicBezTo>
                  <a:cubicBezTo>
                    <a:pt x="4" y="3"/>
                    <a:pt x="0" y="7"/>
                    <a:pt x="0" y="13"/>
                  </a:cubicBezTo>
                  <a:cubicBezTo>
                    <a:pt x="0" y="20"/>
                    <a:pt x="6" y="26"/>
                    <a:pt x="13" y="26"/>
                  </a:cubicBezTo>
                  <a:cubicBezTo>
                    <a:pt x="20" y="26"/>
                    <a:pt x="25" y="20"/>
                    <a:pt x="25" y="13"/>
                  </a:cubicBezTo>
                  <a:cubicBezTo>
                    <a:pt x="25" y="6"/>
                    <a:pt x="21" y="1"/>
                    <a:pt x="14" y="0"/>
                  </a:cubicBezTo>
                  <a:cubicBezTo>
                    <a:pt x="14" y="0"/>
                    <a:pt x="13" y="0"/>
                    <a:pt x="13" y="0"/>
                  </a:cubicBezTo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3" name="Freeform 105"/>
            <p:cNvSpPr>
              <a:spLocks/>
            </p:cNvSpPr>
            <p:nvPr/>
          </p:nvSpPr>
          <p:spPr bwMode="auto">
            <a:xfrm>
              <a:off x="11184120" y="4382668"/>
              <a:ext cx="59583" cy="54141"/>
            </a:xfrm>
            <a:custGeom>
              <a:avLst/>
              <a:gdLst>
                <a:gd name="T0" fmla="*/ 12 w 25"/>
                <a:gd name="T1" fmla="*/ 0 h 26"/>
                <a:gd name="T2" fmla="*/ 10 w 25"/>
                <a:gd name="T3" fmla="*/ 0 h 26"/>
                <a:gd name="T4" fmla="*/ 9 w 25"/>
                <a:gd name="T5" fmla="*/ 1 h 26"/>
                <a:gd name="T6" fmla="*/ 4 w 25"/>
                <a:gd name="T7" fmla="*/ 3 h 26"/>
                <a:gd name="T8" fmla="*/ 3 w 25"/>
                <a:gd name="T9" fmla="*/ 4 h 26"/>
                <a:gd name="T10" fmla="*/ 0 w 25"/>
                <a:gd name="T11" fmla="*/ 13 h 26"/>
                <a:gd name="T12" fmla="*/ 12 w 25"/>
                <a:gd name="T13" fmla="*/ 26 h 26"/>
                <a:gd name="T14" fmla="*/ 25 w 25"/>
                <a:gd name="T15" fmla="*/ 13 h 26"/>
                <a:gd name="T16" fmla="*/ 12 w 25"/>
                <a:gd name="T17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26">
                  <a:moveTo>
                    <a:pt x="12" y="0"/>
                  </a:moveTo>
                  <a:cubicBezTo>
                    <a:pt x="12" y="0"/>
                    <a:pt x="11" y="0"/>
                    <a:pt x="10" y="0"/>
                  </a:cubicBezTo>
                  <a:cubicBezTo>
                    <a:pt x="10" y="0"/>
                    <a:pt x="9" y="0"/>
                    <a:pt x="9" y="1"/>
                  </a:cubicBezTo>
                  <a:cubicBezTo>
                    <a:pt x="7" y="1"/>
                    <a:pt x="6" y="2"/>
                    <a:pt x="4" y="3"/>
                  </a:cubicBezTo>
                  <a:cubicBezTo>
                    <a:pt x="4" y="3"/>
                    <a:pt x="3" y="4"/>
                    <a:pt x="3" y="4"/>
                  </a:cubicBezTo>
                  <a:cubicBezTo>
                    <a:pt x="1" y="6"/>
                    <a:pt x="0" y="9"/>
                    <a:pt x="0" y="13"/>
                  </a:cubicBezTo>
                  <a:cubicBezTo>
                    <a:pt x="0" y="20"/>
                    <a:pt x="5" y="26"/>
                    <a:pt x="12" y="26"/>
                  </a:cubicBezTo>
                  <a:cubicBezTo>
                    <a:pt x="19" y="26"/>
                    <a:pt x="25" y="20"/>
                    <a:pt x="25" y="13"/>
                  </a:cubicBezTo>
                  <a:cubicBezTo>
                    <a:pt x="25" y="6"/>
                    <a:pt x="19" y="0"/>
                    <a:pt x="12" y="0"/>
                  </a:cubicBezTo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4" name="Freeform 106"/>
            <p:cNvSpPr>
              <a:spLocks/>
            </p:cNvSpPr>
            <p:nvPr/>
          </p:nvSpPr>
          <p:spPr bwMode="auto">
            <a:xfrm>
              <a:off x="10926494" y="4199790"/>
              <a:ext cx="59583" cy="53268"/>
            </a:xfrm>
            <a:custGeom>
              <a:avLst/>
              <a:gdLst>
                <a:gd name="T0" fmla="*/ 12 w 25"/>
                <a:gd name="T1" fmla="*/ 0 h 26"/>
                <a:gd name="T2" fmla="*/ 11 w 25"/>
                <a:gd name="T3" fmla="*/ 0 h 26"/>
                <a:gd name="T4" fmla="*/ 5 w 25"/>
                <a:gd name="T5" fmla="*/ 3 h 26"/>
                <a:gd name="T6" fmla="*/ 4 w 25"/>
                <a:gd name="T7" fmla="*/ 4 h 26"/>
                <a:gd name="T8" fmla="*/ 0 w 25"/>
                <a:gd name="T9" fmla="*/ 13 h 26"/>
                <a:gd name="T10" fmla="*/ 12 w 25"/>
                <a:gd name="T11" fmla="*/ 26 h 26"/>
                <a:gd name="T12" fmla="*/ 25 w 25"/>
                <a:gd name="T13" fmla="*/ 13 h 26"/>
                <a:gd name="T14" fmla="*/ 13 w 25"/>
                <a:gd name="T15" fmla="*/ 0 h 26"/>
                <a:gd name="T16" fmla="*/ 12 w 25"/>
                <a:gd name="T17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26">
                  <a:moveTo>
                    <a:pt x="12" y="0"/>
                  </a:moveTo>
                  <a:cubicBezTo>
                    <a:pt x="12" y="0"/>
                    <a:pt x="11" y="0"/>
                    <a:pt x="11" y="0"/>
                  </a:cubicBezTo>
                  <a:cubicBezTo>
                    <a:pt x="9" y="0"/>
                    <a:pt x="7" y="1"/>
                    <a:pt x="5" y="3"/>
                  </a:cubicBezTo>
                  <a:cubicBezTo>
                    <a:pt x="4" y="3"/>
                    <a:pt x="4" y="3"/>
                    <a:pt x="4" y="4"/>
                  </a:cubicBezTo>
                  <a:cubicBezTo>
                    <a:pt x="1" y="6"/>
                    <a:pt x="0" y="9"/>
                    <a:pt x="0" y="13"/>
                  </a:cubicBezTo>
                  <a:cubicBezTo>
                    <a:pt x="0" y="20"/>
                    <a:pt x="5" y="26"/>
                    <a:pt x="12" y="26"/>
                  </a:cubicBezTo>
                  <a:cubicBezTo>
                    <a:pt x="19" y="26"/>
                    <a:pt x="25" y="20"/>
                    <a:pt x="25" y="13"/>
                  </a:cubicBezTo>
                  <a:cubicBezTo>
                    <a:pt x="25" y="6"/>
                    <a:pt x="20" y="0"/>
                    <a:pt x="13" y="0"/>
                  </a:cubicBezTo>
                  <a:cubicBezTo>
                    <a:pt x="13" y="0"/>
                    <a:pt x="12" y="0"/>
                    <a:pt x="12" y="0"/>
                  </a:cubicBezTo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" name="Freeform 107"/>
            <p:cNvSpPr>
              <a:spLocks/>
            </p:cNvSpPr>
            <p:nvPr/>
          </p:nvSpPr>
          <p:spPr bwMode="auto">
            <a:xfrm>
              <a:off x="10393349" y="3989066"/>
              <a:ext cx="59583" cy="52393"/>
            </a:xfrm>
            <a:custGeom>
              <a:avLst/>
              <a:gdLst>
                <a:gd name="T0" fmla="*/ 12 w 25"/>
                <a:gd name="T1" fmla="*/ 0 h 25"/>
                <a:gd name="T2" fmla="*/ 11 w 25"/>
                <a:gd name="T3" fmla="*/ 0 h 25"/>
                <a:gd name="T4" fmla="*/ 0 w 25"/>
                <a:gd name="T5" fmla="*/ 13 h 25"/>
                <a:gd name="T6" fmla="*/ 12 w 25"/>
                <a:gd name="T7" fmla="*/ 25 h 25"/>
                <a:gd name="T8" fmla="*/ 25 w 25"/>
                <a:gd name="T9" fmla="*/ 13 h 25"/>
                <a:gd name="T10" fmla="*/ 16 w 25"/>
                <a:gd name="T11" fmla="*/ 0 h 25"/>
                <a:gd name="T12" fmla="*/ 14 w 25"/>
                <a:gd name="T13" fmla="*/ 0 h 25"/>
                <a:gd name="T14" fmla="*/ 13 w 25"/>
                <a:gd name="T15" fmla="*/ 0 h 25"/>
                <a:gd name="T16" fmla="*/ 12 w 25"/>
                <a:gd name="T17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25">
                  <a:moveTo>
                    <a:pt x="12" y="0"/>
                  </a:moveTo>
                  <a:cubicBezTo>
                    <a:pt x="12" y="0"/>
                    <a:pt x="11" y="0"/>
                    <a:pt x="11" y="0"/>
                  </a:cubicBezTo>
                  <a:cubicBezTo>
                    <a:pt x="5" y="1"/>
                    <a:pt x="0" y="6"/>
                    <a:pt x="0" y="13"/>
                  </a:cubicBezTo>
                  <a:cubicBezTo>
                    <a:pt x="0" y="20"/>
                    <a:pt x="5" y="25"/>
                    <a:pt x="12" y="25"/>
                  </a:cubicBezTo>
                  <a:cubicBezTo>
                    <a:pt x="19" y="25"/>
                    <a:pt x="25" y="20"/>
                    <a:pt x="25" y="13"/>
                  </a:cubicBezTo>
                  <a:cubicBezTo>
                    <a:pt x="25" y="7"/>
                    <a:pt x="21" y="2"/>
                    <a:pt x="16" y="0"/>
                  </a:cubicBezTo>
                  <a:cubicBezTo>
                    <a:pt x="15" y="0"/>
                    <a:pt x="15" y="0"/>
                    <a:pt x="14" y="0"/>
                  </a:cubicBezTo>
                  <a:cubicBezTo>
                    <a:pt x="14" y="0"/>
                    <a:pt x="13" y="0"/>
                    <a:pt x="13" y="0"/>
                  </a:cubicBezTo>
                  <a:cubicBezTo>
                    <a:pt x="13" y="0"/>
                    <a:pt x="12" y="0"/>
                    <a:pt x="12" y="0"/>
                  </a:cubicBezTo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" name="Freeform 108"/>
            <p:cNvSpPr>
              <a:spLocks/>
            </p:cNvSpPr>
            <p:nvPr/>
          </p:nvSpPr>
          <p:spPr bwMode="auto">
            <a:xfrm>
              <a:off x="9956815" y="4074822"/>
              <a:ext cx="59583" cy="54141"/>
            </a:xfrm>
            <a:custGeom>
              <a:avLst/>
              <a:gdLst>
                <a:gd name="T0" fmla="*/ 13 w 25"/>
                <a:gd name="T1" fmla="*/ 0 h 26"/>
                <a:gd name="T2" fmla="*/ 0 w 25"/>
                <a:gd name="T3" fmla="*/ 11 h 26"/>
                <a:gd name="T4" fmla="*/ 0 w 25"/>
                <a:gd name="T5" fmla="*/ 13 h 26"/>
                <a:gd name="T6" fmla="*/ 0 w 25"/>
                <a:gd name="T7" fmla="*/ 13 h 26"/>
                <a:gd name="T8" fmla="*/ 13 w 25"/>
                <a:gd name="T9" fmla="*/ 26 h 26"/>
                <a:gd name="T10" fmla="*/ 25 w 25"/>
                <a:gd name="T11" fmla="*/ 13 h 26"/>
                <a:gd name="T12" fmla="*/ 17 w 25"/>
                <a:gd name="T13" fmla="*/ 1 h 26"/>
                <a:gd name="T14" fmla="*/ 15 w 25"/>
                <a:gd name="T15" fmla="*/ 1 h 26"/>
                <a:gd name="T16" fmla="*/ 13 w 25"/>
                <a:gd name="T17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26">
                  <a:moveTo>
                    <a:pt x="13" y="0"/>
                  </a:moveTo>
                  <a:cubicBezTo>
                    <a:pt x="6" y="0"/>
                    <a:pt x="1" y="5"/>
                    <a:pt x="0" y="11"/>
                  </a:cubicBezTo>
                  <a:cubicBezTo>
                    <a:pt x="0" y="12"/>
                    <a:pt x="0" y="12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20"/>
                    <a:pt x="6" y="26"/>
                    <a:pt x="13" y="26"/>
                  </a:cubicBezTo>
                  <a:cubicBezTo>
                    <a:pt x="20" y="26"/>
                    <a:pt x="25" y="20"/>
                    <a:pt x="25" y="13"/>
                  </a:cubicBezTo>
                  <a:cubicBezTo>
                    <a:pt x="25" y="8"/>
                    <a:pt x="22" y="3"/>
                    <a:pt x="17" y="1"/>
                  </a:cubicBezTo>
                  <a:cubicBezTo>
                    <a:pt x="16" y="1"/>
                    <a:pt x="16" y="1"/>
                    <a:pt x="15" y="1"/>
                  </a:cubicBezTo>
                  <a:cubicBezTo>
                    <a:pt x="14" y="1"/>
                    <a:pt x="13" y="0"/>
                    <a:pt x="13" y="0"/>
                  </a:cubicBezTo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" name="Freeform 109"/>
            <p:cNvSpPr>
              <a:spLocks/>
            </p:cNvSpPr>
            <p:nvPr/>
          </p:nvSpPr>
          <p:spPr bwMode="auto">
            <a:xfrm>
              <a:off x="9452297" y="4220775"/>
              <a:ext cx="59583" cy="51520"/>
            </a:xfrm>
            <a:custGeom>
              <a:avLst/>
              <a:gdLst>
                <a:gd name="T0" fmla="*/ 13 w 25"/>
                <a:gd name="T1" fmla="*/ 0 h 25"/>
                <a:gd name="T2" fmla="*/ 10 w 25"/>
                <a:gd name="T3" fmla="*/ 0 h 25"/>
                <a:gd name="T4" fmla="*/ 9 w 25"/>
                <a:gd name="T5" fmla="*/ 1 h 25"/>
                <a:gd name="T6" fmla="*/ 5 w 25"/>
                <a:gd name="T7" fmla="*/ 3 h 25"/>
                <a:gd name="T8" fmla="*/ 4 w 25"/>
                <a:gd name="T9" fmla="*/ 4 h 25"/>
                <a:gd name="T10" fmla="*/ 0 w 25"/>
                <a:gd name="T11" fmla="*/ 13 h 25"/>
                <a:gd name="T12" fmla="*/ 13 w 25"/>
                <a:gd name="T13" fmla="*/ 25 h 25"/>
                <a:gd name="T14" fmla="*/ 25 w 25"/>
                <a:gd name="T15" fmla="*/ 13 h 25"/>
                <a:gd name="T16" fmla="*/ 13 w 25"/>
                <a:gd name="T17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25">
                  <a:moveTo>
                    <a:pt x="13" y="0"/>
                  </a:moveTo>
                  <a:cubicBezTo>
                    <a:pt x="12" y="0"/>
                    <a:pt x="11" y="0"/>
                    <a:pt x="10" y="0"/>
                  </a:cubicBezTo>
                  <a:cubicBezTo>
                    <a:pt x="10" y="0"/>
                    <a:pt x="9" y="1"/>
                    <a:pt x="9" y="1"/>
                  </a:cubicBezTo>
                  <a:cubicBezTo>
                    <a:pt x="7" y="1"/>
                    <a:pt x="6" y="2"/>
                    <a:pt x="5" y="3"/>
                  </a:cubicBezTo>
                  <a:cubicBezTo>
                    <a:pt x="5" y="3"/>
                    <a:pt x="4" y="3"/>
                    <a:pt x="4" y="4"/>
                  </a:cubicBezTo>
                  <a:cubicBezTo>
                    <a:pt x="1" y="6"/>
                    <a:pt x="0" y="9"/>
                    <a:pt x="0" y="13"/>
                  </a:cubicBezTo>
                  <a:cubicBezTo>
                    <a:pt x="0" y="20"/>
                    <a:pt x="6" y="25"/>
                    <a:pt x="13" y="25"/>
                  </a:cubicBezTo>
                  <a:cubicBezTo>
                    <a:pt x="20" y="25"/>
                    <a:pt x="25" y="20"/>
                    <a:pt x="25" y="13"/>
                  </a:cubicBezTo>
                  <a:cubicBezTo>
                    <a:pt x="25" y="6"/>
                    <a:pt x="20" y="0"/>
                    <a:pt x="13" y="0"/>
                  </a:cubicBezTo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" name="Freeform 110"/>
            <p:cNvSpPr>
              <a:spLocks/>
            </p:cNvSpPr>
            <p:nvPr/>
          </p:nvSpPr>
          <p:spPr bwMode="auto">
            <a:xfrm>
              <a:off x="9109961" y="4062985"/>
              <a:ext cx="62614" cy="51520"/>
            </a:xfrm>
            <a:custGeom>
              <a:avLst/>
              <a:gdLst>
                <a:gd name="T0" fmla="*/ 13 w 26"/>
                <a:gd name="T1" fmla="*/ 0 h 25"/>
                <a:gd name="T2" fmla="*/ 7 w 26"/>
                <a:gd name="T3" fmla="*/ 2 h 25"/>
                <a:gd name="T4" fmla="*/ 6 w 26"/>
                <a:gd name="T5" fmla="*/ 3 h 25"/>
                <a:gd name="T6" fmla="*/ 0 w 26"/>
                <a:gd name="T7" fmla="*/ 13 h 25"/>
                <a:gd name="T8" fmla="*/ 0 w 26"/>
                <a:gd name="T9" fmla="*/ 13 h 25"/>
                <a:gd name="T10" fmla="*/ 1 w 26"/>
                <a:gd name="T11" fmla="*/ 15 h 25"/>
                <a:gd name="T12" fmla="*/ 13 w 26"/>
                <a:gd name="T13" fmla="*/ 25 h 25"/>
                <a:gd name="T14" fmla="*/ 26 w 26"/>
                <a:gd name="T15" fmla="*/ 13 h 25"/>
                <a:gd name="T16" fmla="*/ 13 w 26"/>
                <a:gd name="T17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" h="25">
                  <a:moveTo>
                    <a:pt x="13" y="0"/>
                  </a:moveTo>
                  <a:cubicBezTo>
                    <a:pt x="11" y="0"/>
                    <a:pt x="9" y="1"/>
                    <a:pt x="7" y="2"/>
                  </a:cubicBezTo>
                  <a:cubicBezTo>
                    <a:pt x="7" y="2"/>
                    <a:pt x="6" y="2"/>
                    <a:pt x="6" y="3"/>
                  </a:cubicBezTo>
                  <a:cubicBezTo>
                    <a:pt x="2" y="5"/>
                    <a:pt x="0" y="9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4"/>
                    <a:pt x="0" y="14"/>
                    <a:pt x="1" y="15"/>
                  </a:cubicBezTo>
                  <a:cubicBezTo>
                    <a:pt x="2" y="21"/>
                    <a:pt x="7" y="25"/>
                    <a:pt x="13" y="25"/>
                  </a:cubicBezTo>
                  <a:cubicBezTo>
                    <a:pt x="20" y="25"/>
                    <a:pt x="26" y="20"/>
                    <a:pt x="26" y="13"/>
                  </a:cubicBezTo>
                  <a:cubicBezTo>
                    <a:pt x="26" y="6"/>
                    <a:pt x="20" y="0"/>
                    <a:pt x="13" y="0"/>
                  </a:cubicBezTo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" name="Freeform 111"/>
            <p:cNvSpPr>
              <a:spLocks/>
            </p:cNvSpPr>
            <p:nvPr/>
          </p:nvSpPr>
          <p:spPr bwMode="auto">
            <a:xfrm>
              <a:off x="8657324" y="3975816"/>
              <a:ext cx="62614" cy="54141"/>
            </a:xfrm>
            <a:custGeom>
              <a:avLst/>
              <a:gdLst>
                <a:gd name="T0" fmla="*/ 13 w 26"/>
                <a:gd name="T1" fmla="*/ 0 h 26"/>
                <a:gd name="T2" fmla="*/ 0 w 26"/>
                <a:gd name="T3" fmla="*/ 13 h 26"/>
                <a:gd name="T4" fmla="*/ 13 w 26"/>
                <a:gd name="T5" fmla="*/ 26 h 26"/>
                <a:gd name="T6" fmla="*/ 26 w 26"/>
                <a:gd name="T7" fmla="*/ 13 h 26"/>
                <a:gd name="T8" fmla="*/ 23 w 26"/>
                <a:gd name="T9" fmla="*/ 6 h 26"/>
                <a:gd name="T10" fmla="*/ 22 w 26"/>
                <a:gd name="T11" fmla="*/ 5 h 26"/>
                <a:gd name="T12" fmla="*/ 18 w 26"/>
                <a:gd name="T13" fmla="*/ 1 h 26"/>
                <a:gd name="T14" fmla="*/ 16 w 26"/>
                <a:gd name="T15" fmla="*/ 1 h 26"/>
                <a:gd name="T16" fmla="*/ 13 w 26"/>
                <a:gd name="T17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" h="26">
                  <a:moveTo>
                    <a:pt x="13" y="0"/>
                  </a:moveTo>
                  <a:cubicBezTo>
                    <a:pt x="6" y="0"/>
                    <a:pt x="0" y="6"/>
                    <a:pt x="0" y="13"/>
                  </a:cubicBezTo>
                  <a:cubicBezTo>
                    <a:pt x="0" y="20"/>
                    <a:pt x="6" y="26"/>
                    <a:pt x="13" y="26"/>
                  </a:cubicBezTo>
                  <a:cubicBezTo>
                    <a:pt x="20" y="26"/>
                    <a:pt x="26" y="20"/>
                    <a:pt x="26" y="13"/>
                  </a:cubicBezTo>
                  <a:cubicBezTo>
                    <a:pt x="26" y="10"/>
                    <a:pt x="25" y="8"/>
                    <a:pt x="23" y="6"/>
                  </a:cubicBezTo>
                  <a:cubicBezTo>
                    <a:pt x="23" y="5"/>
                    <a:pt x="23" y="5"/>
                    <a:pt x="22" y="5"/>
                  </a:cubicBezTo>
                  <a:cubicBezTo>
                    <a:pt x="21" y="3"/>
                    <a:pt x="20" y="2"/>
                    <a:pt x="18" y="1"/>
                  </a:cubicBezTo>
                  <a:cubicBezTo>
                    <a:pt x="17" y="1"/>
                    <a:pt x="17" y="1"/>
                    <a:pt x="16" y="1"/>
                  </a:cubicBezTo>
                  <a:cubicBezTo>
                    <a:pt x="15" y="1"/>
                    <a:pt x="14" y="0"/>
                    <a:pt x="13" y="0"/>
                  </a:cubicBezTo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" name="Freeform 112"/>
            <p:cNvSpPr>
              <a:spLocks/>
            </p:cNvSpPr>
            <p:nvPr/>
          </p:nvSpPr>
          <p:spPr bwMode="auto">
            <a:xfrm>
              <a:off x="9482710" y="3801884"/>
              <a:ext cx="59583" cy="52393"/>
            </a:xfrm>
            <a:custGeom>
              <a:avLst/>
              <a:gdLst>
                <a:gd name="T0" fmla="*/ 13 w 25"/>
                <a:gd name="T1" fmla="*/ 0 h 25"/>
                <a:gd name="T2" fmla="*/ 0 w 25"/>
                <a:gd name="T3" fmla="*/ 12 h 25"/>
                <a:gd name="T4" fmla="*/ 13 w 25"/>
                <a:gd name="T5" fmla="*/ 25 h 25"/>
                <a:gd name="T6" fmla="*/ 25 w 25"/>
                <a:gd name="T7" fmla="*/ 12 h 25"/>
                <a:gd name="T8" fmla="*/ 25 w 25"/>
                <a:gd name="T9" fmla="*/ 9 h 25"/>
                <a:gd name="T10" fmla="*/ 24 w 25"/>
                <a:gd name="T11" fmla="*/ 7 h 25"/>
                <a:gd name="T12" fmla="*/ 15 w 25"/>
                <a:gd name="T13" fmla="*/ 0 h 25"/>
                <a:gd name="T14" fmla="*/ 14 w 25"/>
                <a:gd name="T15" fmla="*/ 0 h 25"/>
                <a:gd name="T16" fmla="*/ 13 w 25"/>
                <a:gd name="T17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25">
                  <a:moveTo>
                    <a:pt x="13" y="0"/>
                  </a:moveTo>
                  <a:cubicBezTo>
                    <a:pt x="6" y="0"/>
                    <a:pt x="0" y="5"/>
                    <a:pt x="0" y="12"/>
                  </a:cubicBezTo>
                  <a:cubicBezTo>
                    <a:pt x="0" y="19"/>
                    <a:pt x="6" y="25"/>
                    <a:pt x="13" y="25"/>
                  </a:cubicBezTo>
                  <a:cubicBezTo>
                    <a:pt x="20" y="25"/>
                    <a:pt x="25" y="19"/>
                    <a:pt x="25" y="12"/>
                  </a:cubicBezTo>
                  <a:cubicBezTo>
                    <a:pt x="25" y="11"/>
                    <a:pt x="25" y="10"/>
                    <a:pt x="25" y="9"/>
                  </a:cubicBezTo>
                  <a:cubicBezTo>
                    <a:pt x="25" y="8"/>
                    <a:pt x="25" y="8"/>
                    <a:pt x="24" y="7"/>
                  </a:cubicBezTo>
                  <a:cubicBezTo>
                    <a:pt x="23" y="4"/>
                    <a:pt x="19" y="1"/>
                    <a:pt x="15" y="0"/>
                  </a:cubicBezTo>
                  <a:cubicBezTo>
                    <a:pt x="15" y="0"/>
                    <a:pt x="14" y="0"/>
                    <a:pt x="14" y="0"/>
                  </a:cubicBezTo>
                  <a:cubicBezTo>
                    <a:pt x="13" y="0"/>
                    <a:pt x="13" y="0"/>
                    <a:pt x="13" y="0"/>
                  </a:cubicBezTo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" name="Freeform 113"/>
            <p:cNvSpPr>
              <a:spLocks/>
            </p:cNvSpPr>
            <p:nvPr/>
          </p:nvSpPr>
          <p:spPr bwMode="auto">
            <a:xfrm>
              <a:off x="9084914" y="4595140"/>
              <a:ext cx="62614" cy="51520"/>
            </a:xfrm>
            <a:custGeom>
              <a:avLst/>
              <a:gdLst>
                <a:gd name="T0" fmla="*/ 13 w 26"/>
                <a:gd name="T1" fmla="*/ 0 h 25"/>
                <a:gd name="T2" fmla="*/ 8 w 26"/>
                <a:gd name="T3" fmla="*/ 1 h 25"/>
                <a:gd name="T4" fmla="*/ 7 w 26"/>
                <a:gd name="T5" fmla="*/ 2 h 25"/>
                <a:gd name="T6" fmla="*/ 0 w 26"/>
                <a:gd name="T7" fmla="*/ 13 h 25"/>
                <a:gd name="T8" fmla="*/ 13 w 26"/>
                <a:gd name="T9" fmla="*/ 25 h 25"/>
                <a:gd name="T10" fmla="*/ 26 w 26"/>
                <a:gd name="T11" fmla="*/ 13 h 25"/>
                <a:gd name="T12" fmla="*/ 16 w 26"/>
                <a:gd name="T13" fmla="*/ 0 h 25"/>
                <a:gd name="T14" fmla="*/ 14 w 26"/>
                <a:gd name="T15" fmla="*/ 0 h 25"/>
                <a:gd name="T16" fmla="*/ 13 w 26"/>
                <a:gd name="T17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" h="25">
                  <a:moveTo>
                    <a:pt x="13" y="0"/>
                  </a:moveTo>
                  <a:cubicBezTo>
                    <a:pt x="11" y="0"/>
                    <a:pt x="10" y="0"/>
                    <a:pt x="8" y="1"/>
                  </a:cubicBezTo>
                  <a:cubicBezTo>
                    <a:pt x="8" y="1"/>
                    <a:pt x="7" y="1"/>
                    <a:pt x="7" y="2"/>
                  </a:cubicBezTo>
                  <a:cubicBezTo>
                    <a:pt x="3" y="4"/>
                    <a:pt x="0" y="8"/>
                    <a:pt x="0" y="13"/>
                  </a:cubicBezTo>
                  <a:cubicBezTo>
                    <a:pt x="0" y="20"/>
                    <a:pt x="6" y="25"/>
                    <a:pt x="13" y="25"/>
                  </a:cubicBezTo>
                  <a:cubicBezTo>
                    <a:pt x="20" y="25"/>
                    <a:pt x="26" y="20"/>
                    <a:pt x="26" y="13"/>
                  </a:cubicBezTo>
                  <a:cubicBezTo>
                    <a:pt x="26" y="7"/>
                    <a:pt x="21" y="2"/>
                    <a:pt x="16" y="0"/>
                  </a:cubicBezTo>
                  <a:cubicBezTo>
                    <a:pt x="15" y="0"/>
                    <a:pt x="15" y="0"/>
                    <a:pt x="14" y="0"/>
                  </a:cubicBezTo>
                  <a:cubicBezTo>
                    <a:pt x="14" y="0"/>
                    <a:pt x="13" y="0"/>
                    <a:pt x="13" y="0"/>
                  </a:cubicBezTo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2" name="Freeform 114"/>
            <p:cNvSpPr>
              <a:spLocks/>
            </p:cNvSpPr>
            <p:nvPr/>
          </p:nvSpPr>
          <p:spPr bwMode="auto">
            <a:xfrm>
              <a:off x="8360338" y="4356908"/>
              <a:ext cx="62614" cy="51520"/>
            </a:xfrm>
            <a:custGeom>
              <a:avLst/>
              <a:gdLst>
                <a:gd name="T0" fmla="*/ 13 w 26"/>
                <a:gd name="T1" fmla="*/ 0 h 25"/>
                <a:gd name="T2" fmla="*/ 12 w 26"/>
                <a:gd name="T3" fmla="*/ 0 h 25"/>
                <a:gd name="T4" fmla="*/ 2 w 26"/>
                <a:gd name="T5" fmla="*/ 6 h 25"/>
                <a:gd name="T6" fmla="*/ 1 w 26"/>
                <a:gd name="T7" fmla="*/ 7 h 25"/>
                <a:gd name="T8" fmla="*/ 0 w 26"/>
                <a:gd name="T9" fmla="*/ 13 h 25"/>
                <a:gd name="T10" fmla="*/ 13 w 26"/>
                <a:gd name="T11" fmla="*/ 25 h 25"/>
                <a:gd name="T12" fmla="*/ 26 w 26"/>
                <a:gd name="T13" fmla="*/ 13 h 25"/>
                <a:gd name="T14" fmla="*/ 14 w 26"/>
                <a:gd name="T15" fmla="*/ 0 h 25"/>
                <a:gd name="T16" fmla="*/ 13 w 26"/>
                <a:gd name="T17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" h="25">
                  <a:moveTo>
                    <a:pt x="13" y="0"/>
                  </a:moveTo>
                  <a:cubicBezTo>
                    <a:pt x="13" y="0"/>
                    <a:pt x="12" y="0"/>
                    <a:pt x="12" y="0"/>
                  </a:cubicBezTo>
                  <a:cubicBezTo>
                    <a:pt x="8" y="0"/>
                    <a:pt x="4" y="3"/>
                    <a:pt x="2" y="6"/>
                  </a:cubicBezTo>
                  <a:cubicBezTo>
                    <a:pt x="2" y="6"/>
                    <a:pt x="2" y="7"/>
                    <a:pt x="1" y="7"/>
                  </a:cubicBezTo>
                  <a:cubicBezTo>
                    <a:pt x="1" y="9"/>
                    <a:pt x="0" y="11"/>
                    <a:pt x="0" y="13"/>
                  </a:cubicBezTo>
                  <a:cubicBezTo>
                    <a:pt x="0" y="20"/>
                    <a:pt x="6" y="25"/>
                    <a:pt x="13" y="25"/>
                  </a:cubicBezTo>
                  <a:cubicBezTo>
                    <a:pt x="20" y="25"/>
                    <a:pt x="26" y="20"/>
                    <a:pt x="26" y="13"/>
                  </a:cubicBezTo>
                  <a:cubicBezTo>
                    <a:pt x="26" y="6"/>
                    <a:pt x="21" y="0"/>
                    <a:pt x="14" y="0"/>
                  </a:cubicBezTo>
                  <a:cubicBezTo>
                    <a:pt x="14" y="0"/>
                    <a:pt x="13" y="0"/>
                    <a:pt x="13" y="0"/>
                  </a:cubicBezTo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3" name="Freeform 115"/>
            <p:cNvSpPr>
              <a:spLocks/>
            </p:cNvSpPr>
            <p:nvPr/>
          </p:nvSpPr>
          <p:spPr bwMode="auto">
            <a:xfrm>
              <a:off x="7788457" y="4293818"/>
              <a:ext cx="59583" cy="52393"/>
            </a:xfrm>
            <a:custGeom>
              <a:avLst/>
              <a:gdLst>
                <a:gd name="T0" fmla="*/ 12 w 25"/>
                <a:gd name="T1" fmla="*/ 0 h 25"/>
                <a:gd name="T2" fmla="*/ 11 w 25"/>
                <a:gd name="T3" fmla="*/ 0 h 25"/>
                <a:gd name="T4" fmla="*/ 0 w 25"/>
                <a:gd name="T5" fmla="*/ 13 h 25"/>
                <a:gd name="T6" fmla="*/ 12 w 25"/>
                <a:gd name="T7" fmla="*/ 25 h 25"/>
                <a:gd name="T8" fmla="*/ 25 w 25"/>
                <a:gd name="T9" fmla="*/ 13 h 25"/>
                <a:gd name="T10" fmla="*/ 24 w 25"/>
                <a:gd name="T11" fmla="*/ 7 h 25"/>
                <a:gd name="T12" fmla="*/ 23 w 25"/>
                <a:gd name="T13" fmla="*/ 6 h 25"/>
                <a:gd name="T14" fmla="*/ 13 w 25"/>
                <a:gd name="T15" fmla="*/ 0 h 25"/>
                <a:gd name="T16" fmla="*/ 12 w 25"/>
                <a:gd name="T17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25">
                  <a:moveTo>
                    <a:pt x="12" y="0"/>
                  </a:moveTo>
                  <a:cubicBezTo>
                    <a:pt x="12" y="0"/>
                    <a:pt x="12" y="0"/>
                    <a:pt x="11" y="0"/>
                  </a:cubicBezTo>
                  <a:cubicBezTo>
                    <a:pt x="5" y="1"/>
                    <a:pt x="0" y="6"/>
                    <a:pt x="0" y="13"/>
                  </a:cubicBezTo>
                  <a:cubicBezTo>
                    <a:pt x="0" y="20"/>
                    <a:pt x="5" y="25"/>
                    <a:pt x="12" y="25"/>
                  </a:cubicBezTo>
                  <a:cubicBezTo>
                    <a:pt x="19" y="25"/>
                    <a:pt x="25" y="20"/>
                    <a:pt x="25" y="13"/>
                  </a:cubicBezTo>
                  <a:cubicBezTo>
                    <a:pt x="25" y="11"/>
                    <a:pt x="25" y="9"/>
                    <a:pt x="24" y="7"/>
                  </a:cubicBezTo>
                  <a:cubicBezTo>
                    <a:pt x="24" y="7"/>
                    <a:pt x="23" y="6"/>
                    <a:pt x="23" y="6"/>
                  </a:cubicBezTo>
                  <a:cubicBezTo>
                    <a:pt x="21" y="3"/>
                    <a:pt x="17" y="0"/>
                    <a:pt x="13" y="0"/>
                  </a:cubicBezTo>
                  <a:cubicBezTo>
                    <a:pt x="13" y="0"/>
                    <a:pt x="13" y="0"/>
                    <a:pt x="12" y="0"/>
                  </a:cubicBezTo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7" name="Freeform 116"/>
            <p:cNvSpPr>
              <a:spLocks/>
            </p:cNvSpPr>
            <p:nvPr/>
          </p:nvSpPr>
          <p:spPr bwMode="auto">
            <a:xfrm>
              <a:off x="7983466" y="4085651"/>
              <a:ext cx="59583" cy="54141"/>
            </a:xfrm>
            <a:custGeom>
              <a:avLst/>
              <a:gdLst>
                <a:gd name="T0" fmla="*/ 12 w 25"/>
                <a:gd name="T1" fmla="*/ 0 h 26"/>
                <a:gd name="T2" fmla="*/ 0 w 25"/>
                <a:gd name="T3" fmla="*/ 13 h 26"/>
                <a:gd name="T4" fmla="*/ 0 w 25"/>
                <a:gd name="T5" fmla="*/ 13 h 26"/>
                <a:gd name="T6" fmla="*/ 0 w 25"/>
                <a:gd name="T7" fmla="*/ 15 h 26"/>
                <a:gd name="T8" fmla="*/ 12 w 25"/>
                <a:gd name="T9" fmla="*/ 26 h 26"/>
                <a:gd name="T10" fmla="*/ 14 w 25"/>
                <a:gd name="T11" fmla="*/ 26 h 26"/>
                <a:gd name="T12" fmla="*/ 16 w 25"/>
                <a:gd name="T13" fmla="*/ 25 h 26"/>
                <a:gd name="T14" fmla="*/ 25 w 25"/>
                <a:gd name="T15" fmla="*/ 16 h 26"/>
                <a:gd name="T16" fmla="*/ 25 w 25"/>
                <a:gd name="T17" fmla="*/ 14 h 26"/>
                <a:gd name="T18" fmla="*/ 25 w 25"/>
                <a:gd name="T19" fmla="*/ 13 h 26"/>
                <a:gd name="T20" fmla="*/ 21 w 25"/>
                <a:gd name="T21" fmla="*/ 3 h 26"/>
                <a:gd name="T22" fmla="*/ 19 w 25"/>
                <a:gd name="T23" fmla="*/ 2 h 26"/>
                <a:gd name="T24" fmla="*/ 12 w 25"/>
                <a:gd name="T2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5" h="26">
                  <a:moveTo>
                    <a:pt x="12" y="0"/>
                  </a:moveTo>
                  <a:cubicBezTo>
                    <a:pt x="5" y="0"/>
                    <a:pt x="0" y="6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4"/>
                    <a:pt x="0" y="14"/>
                    <a:pt x="0" y="15"/>
                  </a:cubicBezTo>
                  <a:cubicBezTo>
                    <a:pt x="1" y="21"/>
                    <a:pt x="6" y="26"/>
                    <a:pt x="12" y="26"/>
                  </a:cubicBezTo>
                  <a:cubicBezTo>
                    <a:pt x="13" y="26"/>
                    <a:pt x="13" y="26"/>
                    <a:pt x="14" y="26"/>
                  </a:cubicBezTo>
                  <a:cubicBezTo>
                    <a:pt x="15" y="25"/>
                    <a:pt x="16" y="25"/>
                    <a:pt x="16" y="25"/>
                  </a:cubicBezTo>
                  <a:cubicBezTo>
                    <a:pt x="20" y="24"/>
                    <a:pt x="24" y="20"/>
                    <a:pt x="25" y="16"/>
                  </a:cubicBezTo>
                  <a:cubicBezTo>
                    <a:pt x="25" y="16"/>
                    <a:pt x="25" y="15"/>
                    <a:pt x="25" y="14"/>
                  </a:cubicBezTo>
                  <a:cubicBezTo>
                    <a:pt x="25" y="14"/>
                    <a:pt x="25" y="13"/>
                    <a:pt x="25" y="13"/>
                  </a:cubicBezTo>
                  <a:cubicBezTo>
                    <a:pt x="25" y="9"/>
                    <a:pt x="23" y="6"/>
                    <a:pt x="21" y="3"/>
                  </a:cubicBezTo>
                  <a:cubicBezTo>
                    <a:pt x="20" y="3"/>
                    <a:pt x="20" y="3"/>
                    <a:pt x="19" y="2"/>
                  </a:cubicBezTo>
                  <a:cubicBezTo>
                    <a:pt x="17" y="1"/>
                    <a:pt x="15" y="0"/>
                    <a:pt x="12" y="0"/>
                  </a:cubicBezTo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9" name="Freeform 117"/>
            <p:cNvSpPr>
              <a:spLocks/>
            </p:cNvSpPr>
            <p:nvPr/>
          </p:nvSpPr>
          <p:spPr bwMode="auto">
            <a:xfrm>
              <a:off x="7580925" y="4499564"/>
              <a:ext cx="59583" cy="52393"/>
            </a:xfrm>
            <a:custGeom>
              <a:avLst/>
              <a:gdLst>
                <a:gd name="T0" fmla="*/ 13 w 25"/>
                <a:gd name="T1" fmla="*/ 0 h 25"/>
                <a:gd name="T2" fmla="*/ 12 w 25"/>
                <a:gd name="T3" fmla="*/ 0 h 25"/>
                <a:gd name="T4" fmla="*/ 10 w 25"/>
                <a:gd name="T5" fmla="*/ 0 h 25"/>
                <a:gd name="T6" fmla="*/ 4 w 25"/>
                <a:gd name="T7" fmla="*/ 3 h 25"/>
                <a:gd name="T8" fmla="*/ 3 w 25"/>
                <a:gd name="T9" fmla="*/ 4 h 25"/>
                <a:gd name="T10" fmla="*/ 0 w 25"/>
                <a:gd name="T11" fmla="*/ 12 h 25"/>
                <a:gd name="T12" fmla="*/ 13 w 25"/>
                <a:gd name="T13" fmla="*/ 25 h 25"/>
                <a:gd name="T14" fmla="*/ 25 w 25"/>
                <a:gd name="T15" fmla="*/ 12 h 25"/>
                <a:gd name="T16" fmla="*/ 13 w 25"/>
                <a:gd name="T17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25">
                  <a:moveTo>
                    <a:pt x="13" y="0"/>
                  </a:moveTo>
                  <a:cubicBezTo>
                    <a:pt x="12" y="0"/>
                    <a:pt x="12" y="0"/>
                    <a:pt x="12" y="0"/>
                  </a:cubicBezTo>
                  <a:cubicBezTo>
                    <a:pt x="11" y="0"/>
                    <a:pt x="11" y="0"/>
                    <a:pt x="10" y="0"/>
                  </a:cubicBezTo>
                  <a:cubicBezTo>
                    <a:pt x="8" y="0"/>
                    <a:pt x="6" y="1"/>
                    <a:pt x="4" y="3"/>
                  </a:cubicBezTo>
                  <a:cubicBezTo>
                    <a:pt x="4" y="3"/>
                    <a:pt x="4" y="3"/>
                    <a:pt x="3" y="4"/>
                  </a:cubicBezTo>
                  <a:cubicBezTo>
                    <a:pt x="1" y="6"/>
                    <a:pt x="0" y="9"/>
                    <a:pt x="0" y="12"/>
                  </a:cubicBezTo>
                  <a:cubicBezTo>
                    <a:pt x="0" y="19"/>
                    <a:pt x="6" y="25"/>
                    <a:pt x="13" y="25"/>
                  </a:cubicBezTo>
                  <a:cubicBezTo>
                    <a:pt x="20" y="25"/>
                    <a:pt x="25" y="19"/>
                    <a:pt x="25" y="12"/>
                  </a:cubicBezTo>
                  <a:cubicBezTo>
                    <a:pt x="25" y="5"/>
                    <a:pt x="20" y="0"/>
                    <a:pt x="13" y="0"/>
                  </a:cubicBezTo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0" name="Freeform 118"/>
            <p:cNvSpPr>
              <a:spLocks/>
            </p:cNvSpPr>
            <p:nvPr/>
          </p:nvSpPr>
          <p:spPr bwMode="auto">
            <a:xfrm>
              <a:off x="6446651" y="4305858"/>
              <a:ext cx="59583" cy="51520"/>
            </a:xfrm>
            <a:custGeom>
              <a:avLst/>
              <a:gdLst>
                <a:gd name="T0" fmla="*/ 12 w 25"/>
                <a:gd name="T1" fmla="*/ 0 h 25"/>
                <a:gd name="T2" fmla="*/ 11 w 25"/>
                <a:gd name="T3" fmla="*/ 0 h 25"/>
                <a:gd name="T4" fmla="*/ 9 w 25"/>
                <a:gd name="T5" fmla="*/ 0 h 25"/>
                <a:gd name="T6" fmla="*/ 0 w 25"/>
                <a:gd name="T7" fmla="*/ 12 h 25"/>
                <a:gd name="T8" fmla="*/ 12 w 25"/>
                <a:gd name="T9" fmla="*/ 25 h 25"/>
                <a:gd name="T10" fmla="*/ 25 w 25"/>
                <a:gd name="T11" fmla="*/ 12 h 25"/>
                <a:gd name="T12" fmla="*/ 24 w 25"/>
                <a:gd name="T13" fmla="*/ 7 h 25"/>
                <a:gd name="T14" fmla="*/ 23 w 25"/>
                <a:gd name="T15" fmla="*/ 5 h 25"/>
                <a:gd name="T16" fmla="*/ 12 w 25"/>
                <a:gd name="T17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25">
                  <a:moveTo>
                    <a:pt x="12" y="0"/>
                  </a:moveTo>
                  <a:cubicBezTo>
                    <a:pt x="12" y="0"/>
                    <a:pt x="12" y="0"/>
                    <a:pt x="11" y="0"/>
                  </a:cubicBezTo>
                  <a:cubicBezTo>
                    <a:pt x="11" y="0"/>
                    <a:pt x="10" y="0"/>
                    <a:pt x="9" y="0"/>
                  </a:cubicBezTo>
                  <a:cubicBezTo>
                    <a:pt x="4" y="1"/>
                    <a:pt x="0" y="6"/>
                    <a:pt x="0" y="12"/>
                  </a:cubicBezTo>
                  <a:cubicBezTo>
                    <a:pt x="0" y="19"/>
                    <a:pt x="5" y="25"/>
                    <a:pt x="12" y="25"/>
                  </a:cubicBezTo>
                  <a:cubicBezTo>
                    <a:pt x="19" y="25"/>
                    <a:pt x="25" y="19"/>
                    <a:pt x="25" y="12"/>
                  </a:cubicBezTo>
                  <a:cubicBezTo>
                    <a:pt x="25" y="10"/>
                    <a:pt x="24" y="9"/>
                    <a:pt x="24" y="7"/>
                  </a:cubicBezTo>
                  <a:cubicBezTo>
                    <a:pt x="23" y="6"/>
                    <a:pt x="23" y="6"/>
                    <a:pt x="23" y="5"/>
                  </a:cubicBezTo>
                  <a:cubicBezTo>
                    <a:pt x="21" y="2"/>
                    <a:pt x="17" y="0"/>
                    <a:pt x="12" y="0"/>
                  </a:cubicBezTo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1" name="Freeform 119"/>
            <p:cNvSpPr>
              <a:spLocks/>
            </p:cNvSpPr>
            <p:nvPr/>
          </p:nvSpPr>
          <p:spPr bwMode="auto">
            <a:xfrm>
              <a:off x="6200926" y="3997474"/>
              <a:ext cx="62614" cy="54141"/>
            </a:xfrm>
            <a:custGeom>
              <a:avLst/>
              <a:gdLst>
                <a:gd name="T0" fmla="*/ 13 w 26"/>
                <a:gd name="T1" fmla="*/ 0 h 26"/>
                <a:gd name="T2" fmla="*/ 0 w 26"/>
                <a:gd name="T3" fmla="*/ 13 h 26"/>
                <a:gd name="T4" fmla="*/ 13 w 26"/>
                <a:gd name="T5" fmla="*/ 26 h 26"/>
                <a:gd name="T6" fmla="*/ 25 w 26"/>
                <a:gd name="T7" fmla="*/ 18 h 26"/>
                <a:gd name="T8" fmla="*/ 25 w 26"/>
                <a:gd name="T9" fmla="*/ 17 h 26"/>
                <a:gd name="T10" fmla="*/ 26 w 26"/>
                <a:gd name="T11" fmla="*/ 13 h 26"/>
                <a:gd name="T12" fmla="*/ 16 w 26"/>
                <a:gd name="T13" fmla="*/ 1 h 26"/>
                <a:gd name="T14" fmla="*/ 14 w 26"/>
                <a:gd name="T15" fmla="*/ 0 h 26"/>
                <a:gd name="T16" fmla="*/ 13 w 26"/>
                <a:gd name="T17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" h="26">
                  <a:moveTo>
                    <a:pt x="13" y="0"/>
                  </a:moveTo>
                  <a:cubicBezTo>
                    <a:pt x="6" y="0"/>
                    <a:pt x="0" y="6"/>
                    <a:pt x="0" y="13"/>
                  </a:cubicBezTo>
                  <a:cubicBezTo>
                    <a:pt x="0" y="20"/>
                    <a:pt x="6" y="26"/>
                    <a:pt x="13" y="26"/>
                  </a:cubicBezTo>
                  <a:cubicBezTo>
                    <a:pt x="18" y="26"/>
                    <a:pt x="23" y="23"/>
                    <a:pt x="25" y="18"/>
                  </a:cubicBezTo>
                  <a:cubicBezTo>
                    <a:pt x="25" y="18"/>
                    <a:pt x="25" y="17"/>
                    <a:pt x="25" y="17"/>
                  </a:cubicBezTo>
                  <a:cubicBezTo>
                    <a:pt x="26" y="15"/>
                    <a:pt x="26" y="14"/>
                    <a:pt x="26" y="13"/>
                  </a:cubicBezTo>
                  <a:cubicBezTo>
                    <a:pt x="26" y="7"/>
                    <a:pt x="22" y="2"/>
                    <a:pt x="16" y="1"/>
                  </a:cubicBezTo>
                  <a:cubicBezTo>
                    <a:pt x="15" y="0"/>
                    <a:pt x="15" y="0"/>
                    <a:pt x="14" y="0"/>
                  </a:cubicBezTo>
                  <a:cubicBezTo>
                    <a:pt x="14" y="0"/>
                    <a:pt x="13" y="0"/>
                    <a:pt x="13" y="0"/>
                  </a:cubicBezTo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2" name="Freeform 120"/>
            <p:cNvSpPr>
              <a:spLocks/>
            </p:cNvSpPr>
            <p:nvPr/>
          </p:nvSpPr>
          <p:spPr bwMode="auto">
            <a:xfrm>
              <a:off x="7211595" y="3143413"/>
              <a:ext cx="57564" cy="49774"/>
            </a:xfrm>
            <a:custGeom>
              <a:avLst/>
              <a:gdLst>
                <a:gd name="T0" fmla="*/ 12 w 24"/>
                <a:gd name="T1" fmla="*/ 0 h 24"/>
                <a:gd name="T2" fmla="*/ 0 w 24"/>
                <a:gd name="T3" fmla="*/ 12 h 24"/>
                <a:gd name="T4" fmla="*/ 12 w 24"/>
                <a:gd name="T5" fmla="*/ 24 h 24"/>
                <a:gd name="T6" fmla="*/ 24 w 24"/>
                <a:gd name="T7" fmla="*/ 15 h 24"/>
                <a:gd name="T8" fmla="*/ 24 w 24"/>
                <a:gd name="T9" fmla="*/ 14 h 24"/>
                <a:gd name="T10" fmla="*/ 24 w 24"/>
                <a:gd name="T11" fmla="*/ 12 h 24"/>
                <a:gd name="T12" fmla="*/ 24 w 24"/>
                <a:gd name="T13" fmla="*/ 11 h 24"/>
                <a:gd name="T14" fmla="*/ 24 w 24"/>
                <a:gd name="T15" fmla="*/ 9 h 24"/>
                <a:gd name="T16" fmla="*/ 12 w 24"/>
                <a:gd name="T1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4" h="24">
                  <a:moveTo>
                    <a:pt x="12" y="0"/>
                  </a:moveTo>
                  <a:cubicBezTo>
                    <a:pt x="5" y="0"/>
                    <a:pt x="0" y="5"/>
                    <a:pt x="0" y="12"/>
                  </a:cubicBezTo>
                  <a:cubicBezTo>
                    <a:pt x="0" y="18"/>
                    <a:pt x="5" y="24"/>
                    <a:pt x="12" y="24"/>
                  </a:cubicBezTo>
                  <a:cubicBezTo>
                    <a:pt x="17" y="24"/>
                    <a:pt x="22" y="20"/>
                    <a:pt x="24" y="15"/>
                  </a:cubicBezTo>
                  <a:cubicBezTo>
                    <a:pt x="24" y="15"/>
                    <a:pt x="24" y="14"/>
                    <a:pt x="24" y="14"/>
                  </a:cubicBezTo>
                  <a:cubicBezTo>
                    <a:pt x="24" y="13"/>
                    <a:pt x="24" y="12"/>
                    <a:pt x="24" y="12"/>
                  </a:cubicBezTo>
                  <a:cubicBezTo>
                    <a:pt x="24" y="11"/>
                    <a:pt x="24" y="11"/>
                    <a:pt x="24" y="11"/>
                  </a:cubicBezTo>
                  <a:cubicBezTo>
                    <a:pt x="24" y="10"/>
                    <a:pt x="24" y="10"/>
                    <a:pt x="24" y="9"/>
                  </a:cubicBezTo>
                  <a:cubicBezTo>
                    <a:pt x="23" y="4"/>
                    <a:pt x="18" y="0"/>
                    <a:pt x="12" y="0"/>
                  </a:cubicBezTo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4" name="Freeform 121"/>
            <p:cNvSpPr>
              <a:spLocks/>
            </p:cNvSpPr>
            <p:nvPr/>
          </p:nvSpPr>
          <p:spPr bwMode="auto">
            <a:xfrm>
              <a:off x="8294200" y="3520385"/>
              <a:ext cx="30296" cy="24450"/>
            </a:xfrm>
            <a:custGeom>
              <a:avLst/>
              <a:gdLst>
                <a:gd name="T0" fmla="*/ 6 w 13"/>
                <a:gd name="T1" fmla="*/ 0 h 12"/>
                <a:gd name="T2" fmla="*/ 6 w 13"/>
                <a:gd name="T3" fmla="*/ 0 h 12"/>
                <a:gd name="T4" fmla="*/ 5 w 13"/>
                <a:gd name="T5" fmla="*/ 0 h 12"/>
                <a:gd name="T6" fmla="*/ 1 w 13"/>
                <a:gd name="T7" fmla="*/ 3 h 12"/>
                <a:gd name="T8" fmla="*/ 1 w 13"/>
                <a:gd name="T9" fmla="*/ 4 h 12"/>
                <a:gd name="T10" fmla="*/ 0 w 13"/>
                <a:gd name="T11" fmla="*/ 6 h 12"/>
                <a:gd name="T12" fmla="*/ 6 w 13"/>
                <a:gd name="T13" fmla="*/ 12 h 12"/>
                <a:gd name="T14" fmla="*/ 13 w 13"/>
                <a:gd name="T15" fmla="*/ 6 h 12"/>
                <a:gd name="T16" fmla="*/ 6 w 13"/>
                <a:gd name="T17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" h="12">
                  <a:moveTo>
                    <a:pt x="6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5" y="0"/>
                    <a:pt x="5" y="0"/>
                  </a:cubicBezTo>
                  <a:cubicBezTo>
                    <a:pt x="3" y="1"/>
                    <a:pt x="2" y="1"/>
                    <a:pt x="1" y="3"/>
                  </a:cubicBezTo>
                  <a:cubicBezTo>
                    <a:pt x="1" y="3"/>
                    <a:pt x="1" y="4"/>
                    <a:pt x="1" y="4"/>
                  </a:cubicBezTo>
                  <a:cubicBezTo>
                    <a:pt x="0" y="5"/>
                    <a:pt x="0" y="5"/>
                    <a:pt x="0" y="6"/>
                  </a:cubicBezTo>
                  <a:cubicBezTo>
                    <a:pt x="0" y="9"/>
                    <a:pt x="3" y="12"/>
                    <a:pt x="6" y="12"/>
                  </a:cubicBezTo>
                  <a:cubicBezTo>
                    <a:pt x="10" y="12"/>
                    <a:pt x="13" y="9"/>
                    <a:pt x="13" y="6"/>
                  </a:cubicBezTo>
                  <a:cubicBezTo>
                    <a:pt x="13" y="3"/>
                    <a:pt x="10" y="0"/>
                    <a:pt x="6" y="0"/>
                  </a:cubicBezTo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5" name="Freeform 5"/>
            <p:cNvSpPr>
              <a:spLocks noEditPoints="1"/>
            </p:cNvSpPr>
            <p:nvPr/>
          </p:nvSpPr>
          <p:spPr bwMode="auto">
            <a:xfrm>
              <a:off x="9593904" y="2916138"/>
              <a:ext cx="402543" cy="590394"/>
            </a:xfrm>
            <a:custGeom>
              <a:avLst/>
              <a:gdLst>
                <a:gd name="T0" fmla="*/ 1 w 95"/>
                <a:gd name="T1" fmla="*/ 149 h 153"/>
                <a:gd name="T2" fmla="*/ 5 w 95"/>
                <a:gd name="T3" fmla="*/ 148 h 153"/>
                <a:gd name="T4" fmla="*/ 4 w 95"/>
                <a:gd name="T5" fmla="*/ 146 h 153"/>
                <a:gd name="T6" fmla="*/ 4 w 95"/>
                <a:gd name="T7" fmla="*/ 146 h 153"/>
                <a:gd name="T8" fmla="*/ 11 w 95"/>
                <a:gd name="T9" fmla="*/ 140 h 153"/>
                <a:gd name="T10" fmla="*/ 8 w 95"/>
                <a:gd name="T11" fmla="*/ 145 h 153"/>
                <a:gd name="T12" fmla="*/ 11 w 95"/>
                <a:gd name="T13" fmla="*/ 140 h 153"/>
                <a:gd name="T14" fmla="*/ 3 w 95"/>
                <a:gd name="T15" fmla="*/ 144 h 153"/>
                <a:gd name="T16" fmla="*/ 7 w 95"/>
                <a:gd name="T17" fmla="*/ 139 h 153"/>
                <a:gd name="T18" fmla="*/ 8 w 95"/>
                <a:gd name="T19" fmla="*/ 137 h 153"/>
                <a:gd name="T20" fmla="*/ 8 w 95"/>
                <a:gd name="T21" fmla="*/ 137 h 153"/>
                <a:gd name="T22" fmla="*/ 16 w 95"/>
                <a:gd name="T23" fmla="*/ 137 h 153"/>
                <a:gd name="T24" fmla="*/ 12 w 95"/>
                <a:gd name="T25" fmla="*/ 138 h 153"/>
                <a:gd name="T26" fmla="*/ 16 w 95"/>
                <a:gd name="T27" fmla="*/ 137 h 153"/>
                <a:gd name="T28" fmla="*/ 15 w 95"/>
                <a:gd name="T29" fmla="*/ 135 h 153"/>
                <a:gd name="T30" fmla="*/ 21 w 95"/>
                <a:gd name="T31" fmla="*/ 132 h 153"/>
                <a:gd name="T32" fmla="*/ 9 w 95"/>
                <a:gd name="T33" fmla="*/ 130 h 153"/>
                <a:gd name="T34" fmla="*/ 9 w 95"/>
                <a:gd name="T35" fmla="*/ 135 h 153"/>
                <a:gd name="T36" fmla="*/ 9 w 95"/>
                <a:gd name="T37" fmla="*/ 130 h 153"/>
                <a:gd name="T38" fmla="*/ 20 w 95"/>
                <a:gd name="T39" fmla="*/ 130 h 153"/>
                <a:gd name="T40" fmla="*/ 28 w 95"/>
                <a:gd name="T41" fmla="*/ 124 h 153"/>
                <a:gd name="T42" fmla="*/ 28 w 95"/>
                <a:gd name="T43" fmla="*/ 122 h 153"/>
                <a:gd name="T44" fmla="*/ 30 w 95"/>
                <a:gd name="T45" fmla="*/ 123 h 153"/>
                <a:gd name="T46" fmla="*/ 14 w 95"/>
                <a:gd name="T47" fmla="*/ 119 h 153"/>
                <a:gd name="T48" fmla="*/ 12 w 95"/>
                <a:gd name="T49" fmla="*/ 128 h 153"/>
                <a:gd name="T50" fmla="*/ 14 w 95"/>
                <a:gd name="T51" fmla="*/ 119 h 153"/>
                <a:gd name="T52" fmla="*/ 14 w 95"/>
                <a:gd name="T53" fmla="*/ 118 h 153"/>
                <a:gd name="T54" fmla="*/ 17 w 95"/>
                <a:gd name="T55" fmla="*/ 117 h 153"/>
                <a:gd name="T56" fmla="*/ 20 w 95"/>
                <a:gd name="T57" fmla="*/ 109 h 153"/>
                <a:gd name="T58" fmla="*/ 16 w 95"/>
                <a:gd name="T59" fmla="*/ 114 h 153"/>
                <a:gd name="T60" fmla="*/ 20 w 95"/>
                <a:gd name="T61" fmla="*/ 109 h 153"/>
                <a:gd name="T62" fmla="*/ 19 w 95"/>
                <a:gd name="T63" fmla="*/ 106 h 153"/>
                <a:gd name="T64" fmla="*/ 21 w 95"/>
                <a:gd name="T65" fmla="*/ 105 h 153"/>
                <a:gd name="T66" fmla="*/ 32 w 95"/>
                <a:gd name="T67" fmla="*/ 80 h 153"/>
                <a:gd name="T68" fmla="*/ 21 w 95"/>
                <a:gd name="T69" fmla="*/ 102 h 153"/>
                <a:gd name="T70" fmla="*/ 32 w 95"/>
                <a:gd name="T71" fmla="*/ 80 h 153"/>
                <a:gd name="T72" fmla="*/ 31 w 95"/>
                <a:gd name="T73" fmla="*/ 76 h 153"/>
                <a:gd name="T74" fmla="*/ 33 w 95"/>
                <a:gd name="T75" fmla="*/ 77 h 153"/>
                <a:gd name="T76" fmla="*/ 33 w 95"/>
                <a:gd name="T77" fmla="*/ 71 h 153"/>
                <a:gd name="T78" fmla="*/ 32 w 95"/>
                <a:gd name="T79" fmla="*/ 74 h 153"/>
                <a:gd name="T80" fmla="*/ 34 w 95"/>
                <a:gd name="T81" fmla="*/ 74 h 153"/>
                <a:gd name="T82" fmla="*/ 35 w 95"/>
                <a:gd name="T83" fmla="*/ 71 h 153"/>
                <a:gd name="T84" fmla="*/ 35 w 95"/>
                <a:gd name="T85" fmla="*/ 71 h 153"/>
                <a:gd name="T86" fmla="*/ 81 w 95"/>
                <a:gd name="T87" fmla="*/ 69 h 153"/>
                <a:gd name="T88" fmla="*/ 29 w 95"/>
                <a:gd name="T89" fmla="*/ 121 h 153"/>
                <a:gd name="T90" fmla="*/ 81 w 95"/>
                <a:gd name="T91" fmla="*/ 69 h 153"/>
                <a:gd name="T92" fmla="*/ 91 w 95"/>
                <a:gd name="T93" fmla="*/ 52 h 153"/>
                <a:gd name="T94" fmla="*/ 81 w 95"/>
                <a:gd name="T95" fmla="*/ 67 h 153"/>
                <a:gd name="T96" fmla="*/ 94 w 95"/>
                <a:gd name="T97" fmla="*/ 56 h 153"/>
                <a:gd name="T98" fmla="*/ 94 w 95"/>
                <a:gd name="T99" fmla="*/ 54 h 153"/>
                <a:gd name="T100" fmla="*/ 92 w 95"/>
                <a:gd name="T101" fmla="*/ 48 h 153"/>
                <a:gd name="T102" fmla="*/ 91 w 95"/>
                <a:gd name="T103" fmla="*/ 50 h 153"/>
                <a:gd name="T104" fmla="*/ 92 w 95"/>
                <a:gd name="T105" fmla="*/ 48 h 153"/>
                <a:gd name="T106" fmla="*/ 74 w 95"/>
                <a:gd name="T107" fmla="*/ 1 h 153"/>
                <a:gd name="T108" fmla="*/ 91 w 95"/>
                <a:gd name="T109" fmla="*/ 46 h 153"/>
                <a:gd name="T110" fmla="*/ 63 w 95"/>
                <a:gd name="T111" fmla="*/ 0 h 153"/>
                <a:gd name="T112" fmla="*/ 35 w 95"/>
                <a:gd name="T113" fmla="*/ 70 h 153"/>
                <a:gd name="T114" fmla="*/ 65 w 95"/>
                <a:gd name="T115" fmla="*/ 1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95" h="153">
                  <a:moveTo>
                    <a:pt x="2" y="146"/>
                  </a:moveTo>
                  <a:cubicBezTo>
                    <a:pt x="1" y="149"/>
                    <a:pt x="1" y="149"/>
                    <a:pt x="1" y="149"/>
                  </a:cubicBezTo>
                  <a:cubicBezTo>
                    <a:pt x="0" y="153"/>
                    <a:pt x="0" y="153"/>
                    <a:pt x="0" y="153"/>
                  </a:cubicBezTo>
                  <a:cubicBezTo>
                    <a:pt x="5" y="148"/>
                    <a:pt x="5" y="148"/>
                    <a:pt x="5" y="148"/>
                  </a:cubicBezTo>
                  <a:cubicBezTo>
                    <a:pt x="7" y="146"/>
                    <a:pt x="7" y="146"/>
                    <a:pt x="7" y="146"/>
                  </a:cubicBezTo>
                  <a:cubicBezTo>
                    <a:pt x="4" y="146"/>
                    <a:pt x="4" y="146"/>
                    <a:pt x="4" y="146"/>
                  </a:cubicBezTo>
                  <a:cubicBezTo>
                    <a:pt x="4" y="147"/>
                    <a:pt x="4" y="147"/>
                    <a:pt x="4" y="147"/>
                  </a:cubicBezTo>
                  <a:cubicBezTo>
                    <a:pt x="4" y="146"/>
                    <a:pt x="4" y="146"/>
                    <a:pt x="4" y="146"/>
                  </a:cubicBezTo>
                  <a:cubicBezTo>
                    <a:pt x="2" y="146"/>
                    <a:pt x="2" y="146"/>
                    <a:pt x="2" y="146"/>
                  </a:cubicBezTo>
                  <a:moveTo>
                    <a:pt x="11" y="140"/>
                  </a:moveTo>
                  <a:cubicBezTo>
                    <a:pt x="6" y="145"/>
                    <a:pt x="6" y="145"/>
                    <a:pt x="6" y="145"/>
                  </a:cubicBezTo>
                  <a:cubicBezTo>
                    <a:pt x="8" y="145"/>
                    <a:pt x="8" y="145"/>
                    <a:pt x="8" y="145"/>
                  </a:cubicBezTo>
                  <a:cubicBezTo>
                    <a:pt x="13" y="140"/>
                    <a:pt x="13" y="140"/>
                    <a:pt x="13" y="140"/>
                  </a:cubicBezTo>
                  <a:cubicBezTo>
                    <a:pt x="11" y="140"/>
                    <a:pt x="11" y="140"/>
                    <a:pt x="11" y="140"/>
                  </a:cubicBezTo>
                  <a:moveTo>
                    <a:pt x="5" y="139"/>
                  </a:moveTo>
                  <a:cubicBezTo>
                    <a:pt x="3" y="144"/>
                    <a:pt x="3" y="144"/>
                    <a:pt x="3" y="144"/>
                  </a:cubicBezTo>
                  <a:cubicBezTo>
                    <a:pt x="5" y="145"/>
                    <a:pt x="5" y="145"/>
                    <a:pt x="5" y="145"/>
                  </a:cubicBezTo>
                  <a:cubicBezTo>
                    <a:pt x="7" y="139"/>
                    <a:pt x="7" y="139"/>
                    <a:pt x="7" y="139"/>
                  </a:cubicBezTo>
                  <a:cubicBezTo>
                    <a:pt x="5" y="139"/>
                    <a:pt x="5" y="139"/>
                    <a:pt x="5" y="139"/>
                  </a:cubicBezTo>
                  <a:moveTo>
                    <a:pt x="8" y="137"/>
                  </a:moveTo>
                  <a:cubicBezTo>
                    <a:pt x="8" y="137"/>
                    <a:pt x="8" y="137"/>
                    <a:pt x="8" y="137"/>
                  </a:cubicBezTo>
                  <a:cubicBezTo>
                    <a:pt x="8" y="137"/>
                    <a:pt x="8" y="137"/>
                    <a:pt x="8" y="137"/>
                  </a:cubicBezTo>
                  <a:cubicBezTo>
                    <a:pt x="8" y="137"/>
                    <a:pt x="8" y="137"/>
                    <a:pt x="8" y="137"/>
                  </a:cubicBezTo>
                  <a:moveTo>
                    <a:pt x="16" y="137"/>
                  </a:moveTo>
                  <a:cubicBezTo>
                    <a:pt x="14" y="137"/>
                    <a:pt x="14" y="137"/>
                    <a:pt x="14" y="137"/>
                  </a:cubicBezTo>
                  <a:cubicBezTo>
                    <a:pt x="12" y="138"/>
                    <a:pt x="12" y="138"/>
                    <a:pt x="12" y="138"/>
                  </a:cubicBezTo>
                  <a:cubicBezTo>
                    <a:pt x="14" y="139"/>
                    <a:pt x="14" y="139"/>
                    <a:pt x="14" y="139"/>
                  </a:cubicBezTo>
                  <a:cubicBezTo>
                    <a:pt x="16" y="137"/>
                    <a:pt x="16" y="137"/>
                    <a:pt x="16" y="137"/>
                  </a:cubicBezTo>
                  <a:moveTo>
                    <a:pt x="19" y="131"/>
                  </a:moveTo>
                  <a:cubicBezTo>
                    <a:pt x="15" y="135"/>
                    <a:pt x="15" y="135"/>
                    <a:pt x="15" y="135"/>
                  </a:cubicBezTo>
                  <a:cubicBezTo>
                    <a:pt x="18" y="135"/>
                    <a:pt x="18" y="135"/>
                    <a:pt x="18" y="135"/>
                  </a:cubicBezTo>
                  <a:cubicBezTo>
                    <a:pt x="21" y="132"/>
                    <a:pt x="21" y="132"/>
                    <a:pt x="21" y="132"/>
                  </a:cubicBezTo>
                  <a:cubicBezTo>
                    <a:pt x="19" y="131"/>
                    <a:pt x="19" y="131"/>
                    <a:pt x="19" y="131"/>
                  </a:cubicBezTo>
                  <a:moveTo>
                    <a:pt x="9" y="130"/>
                  </a:moveTo>
                  <a:cubicBezTo>
                    <a:pt x="7" y="135"/>
                    <a:pt x="7" y="135"/>
                    <a:pt x="7" y="135"/>
                  </a:cubicBezTo>
                  <a:cubicBezTo>
                    <a:pt x="9" y="135"/>
                    <a:pt x="9" y="135"/>
                    <a:pt x="9" y="135"/>
                  </a:cubicBezTo>
                  <a:cubicBezTo>
                    <a:pt x="11" y="130"/>
                    <a:pt x="11" y="130"/>
                    <a:pt x="11" y="130"/>
                  </a:cubicBezTo>
                  <a:cubicBezTo>
                    <a:pt x="9" y="130"/>
                    <a:pt x="9" y="130"/>
                    <a:pt x="9" y="130"/>
                  </a:cubicBezTo>
                  <a:moveTo>
                    <a:pt x="27" y="123"/>
                  </a:moveTo>
                  <a:cubicBezTo>
                    <a:pt x="20" y="130"/>
                    <a:pt x="20" y="130"/>
                    <a:pt x="20" y="130"/>
                  </a:cubicBezTo>
                  <a:cubicBezTo>
                    <a:pt x="23" y="130"/>
                    <a:pt x="23" y="130"/>
                    <a:pt x="23" y="130"/>
                  </a:cubicBezTo>
                  <a:cubicBezTo>
                    <a:pt x="28" y="124"/>
                    <a:pt x="28" y="124"/>
                    <a:pt x="28" y="124"/>
                  </a:cubicBezTo>
                  <a:cubicBezTo>
                    <a:pt x="27" y="123"/>
                    <a:pt x="27" y="123"/>
                    <a:pt x="27" y="123"/>
                  </a:cubicBezTo>
                  <a:moveTo>
                    <a:pt x="28" y="122"/>
                  </a:moveTo>
                  <a:cubicBezTo>
                    <a:pt x="29" y="123"/>
                    <a:pt x="29" y="123"/>
                    <a:pt x="29" y="123"/>
                  </a:cubicBezTo>
                  <a:cubicBezTo>
                    <a:pt x="30" y="123"/>
                    <a:pt x="30" y="123"/>
                    <a:pt x="30" y="123"/>
                  </a:cubicBezTo>
                  <a:cubicBezTo>
                    <a:pt x="28" y="122"/>
                    <a:pt x="28" y="122"/>
                    <a:pt x="28" y="122"/>
                  </a:cubicBezTo>
                  <a:moveTo>
                    <a:pt x="14" y="119"/>
                  </a:moveTo>
                  <a:cubicBezTo>
                    <a:pt x="10" y="128"/>
                    <a:pt x="10" y="128"/>
                    <a:pt x="10" y="128"/>
                  </a:cubicBezTo>
                  <a:cubicBezTo>
                    <a:pt x="12" y="128"/>
                    <a:pt x="12" y="128"/>
                    <a:pt x="12" y="128"/>
                  </a:cubicBezTo>
                  <a:cubicBezTo>
                    <a:pt x="15" y="120"/>
                    <a:pt x="15" y="120"/>
                    <a:pt x="15" y="120"/>
                  </a:cubicBezTo>
                  <a:cubicBezTo>
                    <a:pt x="14" y="119"/>
                    <a:pt x="14" y="119"/>
                    <a:pt x="14" y="119"/>
                  </a:cubicBezTo>
                  <a:moveTo>
                    <a:pt x="15" y="116"/>
                  </a:moveTo>
                  <a:cubicBezTo>
                    <a:pt x="14" y="118"/>
                    <a:pt x="14" y="118"/>
                    <a:pt x="14" y="118"/>
                  </a:cubicBezTo>
                  <a:cubicBezTo>
                    <a:pt x="16" y="118"/>
                    <a:pt x="16" y="118"/>
                    <a:pt x="16" y="118"/>
                  </a:cubicBezTo>
                  <a:cubicBezTo>
                    <a:pt x="17" y="117"/>
                    <a:pt x="17" y="117"/>
                    <a:pt x="17" y="117"/>
                  </a:cubicBezTo>
                  <a:cubicBezTo>
                    <a:pt x="15" y="116"/>
                    <a:pt x="15" y="116"/>
                    <a:pt x="15" y="116"/>
                  </a:cubicBezTo>
                  <a:moveTo>
                    <a:pt x="20" y="109"/>
                  </a:moveTo>
                  <a:cubicBezTo>
                    <a:pt x="17" y="111"/>
                    <a:pt x="17" y="111"/>
                    <a:pt x="17" y="111"/>
                  </a:cubicBezTo>
                  <a:cubicBezTo>
                    <a:pt x="16" y="114"/>
                    <a:pt x="16" y="114"/>
                    <a:pt x="16" y="114"/>
                  </a:cubicBezTo>
                  <a:cubicBezTo>
                    <a:pt x="17" y="115"/>
                    <a:pt x="17" y="115"/>
                    <a:pt x="17" y="115"/>
                  </a:cubicBezTo>
                  <a:cubicBezTo>
                    <a:pt x="20" y="109"/>
                    <a:pt x="20" y="109"/>
                    <a:pt x="20" y="109"/>
                  </a:cubicBezTo>
                  <a:moveTo>
                    <a:pt x="22" y="103"/>
                  </a:moveTo>
                  <a:cubicBezTo>
                    <a:pt x="19" y="106"/>
                    <a:pt x="19" y="106"/>
                    <a:pt x="19" y="106"/>
                  </a:cubicBezTo>
                  <a:cubicBezTo>
                    <a:pt x="18" y="108"/>
                    <a:pt x="18" y="108"/>
                    <a:pt x="18" y="108"/>
                  </a:cubicBezTo>
                  <a:cubicBezTo>
                    <a:pt x="21" y="105"/>
                    <a:pt x="21" y="105"/>
                    <a:pt x="21" y="105"/>
                  </a:cubicBezTo>
                  <a:cubicBezTo>
                    <a:pt x="22" y="103"/>
                    <a:pt x="22" y="103"/>
                    <a:pt x="22" y="103"/>
                  </a:cubicBezTo>
                  <a:moveTo>
                    <a:pt x="32" y="80"/>
                  </a:moveTo>
                  <a:cubicBezTo>
                    <a:pt x="30" y="81"/>
                    <a:pt x="30" y="81"/>
                    <a:pt x="30" y="81"/>
                  </a:cubicBezTo>
                  <a:cubicBezTo>
                    <a:pt x="21" y="102"/>
                    <a:pt x="21" y="102"/>
                    <a:pt x="21" y="102"/>
                  </a:cubicBezTo>
                  <a:cubicBezTo>
                    <a:pt x="24" y="100"/>
                    <a:pt x="24" y="100"/>
                    <a:pt x="24" y="100"/>
                  </a:cubicBezTo>
                  <a:cubicBezTo>
                    <a:pt x="32" y="80"/>
                    <a:pt x="32" y="80"/>
                    <a:pt x="32" y="80"/>
                  </a:cubicBezTo>
                  <a:moveTo>
                    <a:pt x="33" y="76"/>
                  </a:moveTo>
                  <a:cubicBezTo>
                    <a:pt x="31" y="76"/>
                    <a:pt x="31" y="76"/>
                    <a:pt x="31" y="76"/>
                  </a:cubicBezTo>
                  <a:cubicBezTo>
                    <a:pt x="31" y="78"/>
                    <a:pt x="31" y="78"/>
                    <a:pt x="31" y="78"/>
                  </a:cubicBezTo>
                  <a:cubicBezTo>
                    <a:pt x="33" y="77"/>
                    <a:pt x="33" y="77"/>
                    <a:pt x="33" y="77"/>
                  </a:cubicBezTo>
                  <a:cubicBezTo>
                    <a:pt x="33" y="76"/>
                    <a:pt x="33" y="76"/>
                    <a:pt x="33" y="76"/>
                  </a:cubicBezTo>
                  <a:moveTo>
                    <a:pt x="33" y="71"/>
                  </a:moveTo>
                  <a:cubicBezTo>
                    <a:pt x="33" y="71"/>
                    <a:pt x="33" y="71"/>
                    <a:pt x="33" y="71"/>
                  </a:cubicBezTo>
                  <a:cubicBezTo>
                    <a:pt x="32" y="74"/>
                    <a:pt x="32" y="74"/>
                    <a:pt x="32" y="74"/>
                  </a:cubicBezTo>
                  <a:cubicBezTo>
                    <a:pt x="34" y="74"/>
                    <a:pt x="34" y="74"/>
                    <a:pt x="34" y="74"/>
                  </a:cubicBezTo>
                  <a:cubicBezTo>
                    <a:pt x="34" y="74"/>
                    <a:pt x="34" y="74"/>
                    <a:pt x="34" y="74"/>
                  </a:cubicBezTo>
                  <a:cubicBezTo>
                    <a:pt x="33" y="71"/>
                    <a:pt x="33" y="71"/>
                    <a:pt x="33" y="71"/>
                  </a:cubicBezTo>
                  <a:moveTo>
                    <a:pt x="35" y="71"/>
                  </a:moveTo>
                  <a:cubicBezTo>
                    <a:pt x="35" y="71"/>
                    <a:pt x="35" y="71"/>
                    <a:pt x="35" y="71"/>
                  </a:cubicBezTo>
                  <a:cubicBezTo>
                    <a:pt x="35" y="71"/>
                    <a:pt x="35" y="71"/>
                    <a:pt x="35" y="71"/>
                  </a:cubicBezTo>
                  <a:cubicBezTo>
                    <a:pt x="35" y="71"/>
                    <a:pt x="35" y="71"/>
                    <a:pt x="35" y="71"/>
                  </a:cubicBezTo>
                  <a:moveTo>
                    <a:pt x="81" y="69"/>
                  </a:moveTo>
                  <a:cubicBezTo>
                    <a:pt x="78" y="70"/>
                    <a:pt x="78" y="70"/>
                    <a:pt x="78" y="70"/>
                  </a:cubicBezTo>
                  <a:cubicBezTo>
                    <a:pt x="29" y="121"/>
                    <a:pt x="29" y="121"/>
                    <a:pt x="29" y="121"/>
                  </a:cubicBezTo>
                  <a:cubicBezTo>
                    <a:pt x="31" y="121"/>
                    <a:pt x="31" y="121"/>
                    <a:pt x="31" y="121"/>
                  </a:cubicBezTo>
                  <a:cubicBezTo>
                    <a:pt x="81" y="69"/>
                    <a:pt x="81" y="69"/>
                    <a:pt x="81" y="69"/>
                  </a:cubicBezTo>
                  <a:moveTo>
                    <a:pt x="93" y="50"/>
                  </a:moveTo>
                  <a:cubicBezTo>
                    <a:pt x="91" y="52"/>
                    <a:pt x="91" y="52"/>
                    <a:pt x="91" y="52"/>
                  </a:cubicBezTo>
                  <a:cubicBezTo>
                    <a:pt x="93" y="55"/>
                    <a:pt x="93" y="55"/>
                    <a:pt x="93" y="55"/>
                  </a:cubicBezTo>
                  <a:cubicBezTo>
                    <a:pt x="81" y="67"/>
                    <a:pt x="81" y="67"/>
                    <a:pt x="81" y="67"/>
                  </a:cubicBezTo>
                  <a:cubicBezTo>
                    <a:pt x="84" y="67"/>
                    <a:pt x="84" y="67"/>
                    <a:pt x="84" y="67"/>
                  </a:cubicBezTo>
                  <a:cubicBezTo>
                    <a:pt x="94" y="56"/>
                    <a:pt x="94" y="56"/>
                    <a:pt x="94" y="56"/>
                  </a:cubicBezTo>
                  <a:cubicBezTo>
                    <a:pt x="95" y="55"/>
                    <a:pt x="95" y="55"/>
                    <a:pt x="95" y="55"/>
                  </a:cubicBezTo>
                  <a:cubicBezTo>
                    <a:pt x="94" y="54"/>
                    <a:pt x="94" y="54"/>
                    <a:pt x="94" y="54"/>
                  </a:cubicBezTo>
                  <a:cubicBezTo>
                    <a:pt x="93" y="50"/>
                    <a:pt x="93" y="50"/>
                    <a:pt x="93" y="50"/>
                  </a:cubicBezTo>
                  <a:moveTo>
                    <a:pt x="92" y="48"/>
                  </a:moveTo>
                  <a:cubicBezTo>
                    <a:pt x="90" y="49"/>
                    <a:pt x="90" y="49"/>
                    <a:pt x="90" y="49"/>
                  </a:cubicBezTo>
                  <a:cubicBezTo>
                    <a:pt x="91" y="50"/>
                    <a:pt x="91" y="50"/>
                    <a:pt x="91" y="50"/>
                  </a:cubicBezTo>
                  <a:cubicBezTo>
                    <a:pt x="92" y="49"/>
                    <a:pt x="92" y="49"/>
                    <a:pt x="92" y="49"/>
                  </a:cubicBezTo>
                  <a:cubicBezTo>
                    <a:pt x="92" y="48"/>
                    <a:pt x="92" y="48"/>
                    <a:pt x="92" y="48"/>
                  </a:cubicBezTo>
                  <a:moveTo>
                    <a:pt x="75" y="0"/>
                  </a:moveTo>
                  <a:cubicBezTo>
                    <a:pt x="75" y="1"/>
                    <a:pt x="74" y="1"/>
                    <a:pt x="74" y="1"/>
                  </a:cubicBezTo>
                  <a:cubicBezTo>
                    <a:pt x="90" y="47"/>
                    <a:pt x="90" y="47"/>
                    <a:pt x="90" y="47"/>
                  </a:cubicBezTo>
                  <a:cubicBezTo>
                    <a:pt x="91" y="46"/>
                    <a:pt x="91" y="46"/>
                    <a:pt x="91" y="46"/>
                  </a:cubicBezTo>
                  <a:cubicBezTo>
                    <a:pt x="75" y="0"/>
                    <a:pt x="75" y="0"/>
                    <a:pt x="75" y="0"/>
                  </a:cubicBezTo>
                  <a:moveTo>
                    <a:pt x="63" y="0"/>
                  </a:moveTo>
                  <a:cubicBezTo>
                    <a:pt x="34" y="69"/>
                    <a:pt x="34" y="69"/>
                    <a:pt x="34" y="69"/>
                  </a:cubicBezTo>
                  <a:cubicBezTo>
                    <a:pt x="35" y="70"/>
                    <a:pt x="35" y="70"/>
                    <a:pt x="35" y="70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65" y="1"/>
                    <a:pt x="65" y="1"/>
                    <a:pt x="65" y="1"/>
                  </a:cubicBezTo>
                  <a:cubicBezTo>
                    <a:pt x="64" y="1"/>
                    <a:pt x="64" y="0"/>
                    <a:pt x="63" y="0"/>
                  </a:cubicBezTo>
                </a:path>
              </a:pathLst>
            </a:custGeom>
            <a:gradFill flip="none" rotWithShape="1">
              <a:gsLst>
                <a:gs pos="0">
                  <a:schemeClr val="tx2">
                    <a:alpha val="75000"/>
                  </a:schemeClr>
                </a:gs>
                <a:gs pos="92000">
                  <a:schemeClr val="tx1">
                    <a:alpha val="21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6" name="Freeform 6"/>
            <p:cNvSpPr>
              <a:spLocks noEditPoints="1"/>
            </p:cNvSpPr>
            <p:nvPr/>
          </p:nvSpPr>
          <p:spPr bwMode="auto">
            <a:xfrm>
              <a:off x="8951626" y="2881983"/>
              <a:ext cx="799717" cy="683101"/>
            </a:xfrm>
            <a:custGeom>
              <a:avLst/>
              <a:gdLst>
                <a:gd name="T0" fmla="*/ 5 w 189"/>
                <a:gd name="T1" fmla="*/ 174 h 177"/>
                <a:gd name="T2" fmla="*/ 26 w 189"/>
                <a:gd name="T3" fmla="*/ 162 h 177"/>
                <a:gd name="T4" fmla="*/ 26 w 189"/>
                <a:gd name="T5" fmla="*/ 162 h 177"/>
                <a:gd name="T6" fmla="*/ 29 w 189"/>
                <a:gd name="T7" fmla="*/ 163 h 177"/>
                <a:gd name="T8" fmla="*/ 21 w 189"/>
                <a:gd name="T9" fmla="*/ 154 h 177"/>
                <a:gd name="T10" fmla="*/ 4 w 189"/>
                <a:gd name="T11" fmla="*/ 171 h 177"/>
                <a:gd name="T12" fmla="*/ 24 w 189"/>
                <a:gd name="T13" fmla="*/ 165 h 177"/>
                <a:gd name="T14" fmla="*/ 21 w 189"/>
                <a:gd name="T15" fmla="*/ 154 h 177"/>
                <a:gd name="T16" fmla="*/ 46 w 189"/>
                <a:gd name="T17" fmla="*/ 153 h 177"/>
                <a:gd name="T18" fmla="*/ 47 w 189"/>
                <a:gd name="T19" fmla="*/ 154 h 177"/>
                <a:gd name="T20" fmla="*/ 48 w 189"/>
                <a:gd name="T21" fmla="*/ 152 h 177"/>
                <a:gd name="T22" fmla="*/ 23 w 189"/>
                <a:gd name="T23" fmla="*/ 148 h 177"/>
                <a:gd name="T24" fmla="*/ 22 w 189"/>
                <a:gd name="T25" fmla="*/ 152 h 177"/>
                <a:gd name="T26" fmla="*/ 61 w 189"/>
                <a:gd name="T27" fmla="*/ 147 h 177"/>
                <a:gd name="T28" fmla="*/ 61 w 189"/>
                <a:gd name="T29" fmla="*/ 147 h 177"/>
                <a:gd name="T30" fmla="*/ 55 w 189"/>
                <a:gd name="T31" fmla="*/ 150 h 177"/>
                <a:gd name="T32" fmla="*/ 27 w 189"/>
                <a:gd name="T33" fmla="*/ 144 h 177"/>
                <a:gd name="T34" fmla="*/ 29 w 189"/>
                <a:gd name="T35" fmla="*/ 144 h 177"/>
                <a:gd name="T36" fmla="*/ 62 w 189"/>
                <a:gd name="T37" fmla="*/ 145 h 177"/>
                <a:gd name="T38" fmla="*/ 86 w 189"/>
                <a:gd name="T39" fmla="*/ 133 h 177"/>
                <a:gd name="T40" fmla="*/ 31 w 189"/>
                <a:gd name="T41" fmla="*/ 142 h 177"/>
                <a:gd name="T42" fmla="*/ 95 w 189"/>
                <a:gd name="T43" fmla="*/ 129 h 177"/>
                <a:gd name="T44" fmla="*/ 98 w 189"/>
                <a:gd name="T45" fmla="*/ 130 h 177"/>
                <a:gd name="T46" fmla="*/ 39 w 189"/>
                <a:gd name="T47" fmla="*/ 129 h 177"/>
                <a:gd name="T48" fmla="*/ 43 w 189"/>
                <a:gd name="T49" fmla="*/ 124 h 177"/>
                <a:gd name="T50" fmla="*/ 46 w 189"/>
                <a:gd name="T51" fmla="*/ 123 h 177"/>
                <a:gd name="T52" fmla="*/ 112 w 189"/>
                <a:gd name="T53" fmla="*/ 121 h 177"/>
                <a:gd name="T54" fmla="*/ 113 w 189"/>
                <a:gd name="T55" fmla="*/ 123 h 177"/>
                <a:gd name="T56" fmla="*/ 113 w 189"/>
                <a:gd name="T57" fmla="*/ 120 h 177"/>
                <a:gd name="T58" fmla="*/ 117 w 189"/>
                <a:gd name="T59" fmla="*/ 119 h 177"/>
                <a:gd name="T60" fmla="*/ 123 w 189"/>
                <a:gd name="T61" fmla="*/ 118 h 177"/>
                <a:gd name="T62" fmla="*/ 58 w 189"/>
                <a:gd name="T63" fmla="*/ 106 h 177"/>
                <a:gd name="T64" fmla="*/ 60 w 189"/>
                <a:gd name="T65" fmla="*/ 107 h 177"/>
                <a:gd name="T66" fmla="*/ 61 w 189"/>
                <a:gd name="T67" fmla="*/ 102 h 177"/>
                <a:gd name="T68" fmla="*/ 64 w 189"/>
                <a:gd name="T69" fmla="*/ 102 h 177"/>
                <a:gd name="T70" fmla="*/ 145 w 189"/>
                <a:gd name="T71" fmla="*/ 107 h 177"/>
                <a:gd name="T72" fmla="*/ 75 w 189"/>
                <a:gd name="T73" fmla="*/ 89 h 177"/>
                <a:gd name="T74" fmla="*/ 65 w 189"/>
                <a:gd name="T75" fmla="*/ 100 h 177"/>
                <a:gd name="T76" fmla="*/ 187 w 189"/>
                <a:gd name="T77" fmla="*/ 85 h 177"/>
                <a:gd name="T78" fmla="*/ 183 w 189"/>
                <a:gd name="T79" fmla="*/ 87 h 177"/>
                <a:gd name="T80" fmla="*/ 182 w 189"/>
                <a:gd name="T81" fmla="*/ 90 h 177"/>
                <a:gd name="T82" fmla="*/ 189 w 189"/>
                <a:gd name="T83" fmla="*/ 86 h 177"/>
                <a:gd name="T84" fmla="*/ 187 w 189"/>
                <a:gd name="T85" fmla="*/ 80 h 177"/>
                <a:gd name="T86" fmla="*/ 186 w 189"/>
                <a:gd name="T87" fmla="*/ 83 h 177"/>
                <a:gd name="T88" fmla="*/ 187 w 189"/>
                <a:gd name="T89" fmla="*/ 80 h 177"/>
                <a:gd name="T90" fmla="*/ 185 w 189"/>
                <a:gd name="T91" fmla="*/ 79 h 177"/>
                <a:gd name="T92" fmla="*/ 180 w 189"/>
                <a:gd name="T93" fmla="*/ 58 h 177"/>
                <a:gd name="T94" fmla="*/ 178 w 189"/>
                <a:gd name="T95" fmla="*/ 58 h 177"/>
                <a:gd name="T96" fmla="*/ 117 w 189"/>
                <a:gd name="T97" fmla="*/ 35 h 177"/>
                <a:gd name="T98" fmla="*/ 113 w 189"/>
                <a:gd name="T99" fmla="*/ 42 h 177"/>
                <a:gd name="T100" fmla="*/ 128 w 189"/>
                <a:gd name="T101" fmla="*/ 20 h 177"/>
                <a:gd name="T102" fmla="*/ 131 w 189"/>
                <a:gd name="T103" fmla="*/ 20 h 177"/>
                <a:gd name="T104" fmla="*/ 175 w 189"/>
                <a:gd name="T105" fmla="*/ 50 h 177"/>
                <a:gd name="T106" fmla="*/ 160 w 189"/>
                <a:gd name="T107" fmla="*/ 1 h 177"/>
                <a:gd name="T108" fmla="*/ 165 w 189"/>
                <a:gd name="T109" fmla="*/ 16 h 177"/>
                <a:gd name="T110" fmla="*/ 130 w 189"/>
                <a:gd name="T111" fmla="*/ 18 h 177"/>
                <a:gd name="T112" fmla="*/ 145 w 189"/>
                <a:gd name="T113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89" h="177">
                  <a:moveTo>
                    <a:pt x="3" y="173"/>
                  </a:moveTo>
                  <a:cubicBezTo>
                    <a:pt x="0" y="177"/>
                    <a:pt x="0" y="177"/>
                    <a:pt x="0" y="177"/>
                  </a:cubicBezTo>
                  <a:cubicBezTo>
                    <a:pt x="5" y="174"/>
                    <a:pt x="5" y="174"/>
                    <a:pt x="5" y="174"/>
                  </a:cubicBezTo>
                  <a:cubicBezTo>
                    <a:pt x="3" y="173"/>
                    <a:pt x="3" y="173"/>
                    <a:pt x="3" y="173"/>
                  </a:cubicBezTo>
                  <a:moveTo>
                    <a:pt x="26" y="162"/>
                  </a:moveTo>
                  <a:cubicBezTo>
                    <a:pt x="26" y="162"/>
                    <a:pt x="26" y="162"/>
                    <a:pt x="26" y="162"/>
                  </a:cubicBezTo>
                  <a:cubicBezTo>
                    <a:pt x="26" y="164"/>
                    <a:pt x="26" y="164"/>
                    <a:pt x="26" y="164"/>
                  </a:cubicBezTo>
                  <a:cubicBezTo>
                    <a:pt x="27" y="163"/>
                    <a:pt x="27" y="163"/>
                    <a:pt x="27" y="163"/>
                  </a:cubicBezTo>
                  <a:cubicBezTo>
                    <a:pt x="26" y="162"/>
                    <a:pt x="26" y="162"/>
                    <a:pt x="26" y="162"/>
                  </a:cubicBezTo>
                  <a:moveTo>
                    <a:pt x="41" y="155"/>
                  </a:moveTo>
                  <a:cubicBezTo>
                    <a:pt x="28" y="161"/>
                    <a:pt x="28" y="161"/>
                    <a:pt x="28" y="161"/>
                  </a:cubicBezTo>
                  <a:cubicBezTo>
                    <a:pt x="29" y="163"/>
                    <a:pt x="29" y="163"/>
                    <a:pt x="29" y="163"/>
                  </a:cubicBezTo>
                  <a:cubicBezTo>
                    <a:pt x="41" y="157"/>
                    <a:pt x="41" y="157"/>
                    <a:pt x="41" y="157"/>
                  </a:cubicBezTo>
                  <a:cubicBezTo>
                    <a:pt x="41" y="155"/>
                    <a:pt x="41" y="155"/>
                    <a:pt x="41" y="155"/>
                  </a:cubicBezTo>
                  <a:moveTo>
                    <a:pt x="21" y="154"/>
                  </a:moveTo>
                  <a:cubicBezTo>
                    <a:pt x="18" y="154"/>
                    <a:pt x="18" y="154"/>
                    <a:pt x="18" y="154"/>
                  </a:cubicBezTo>
                  <a:cubicBezTo>
                    <a:pt x="5" y="170"/>
                    <a:pt x="5" y="170"/>
                    <a:pt x="5" y="170"/>
                  </a:cubicBezTo>
                  <a:cubicBezTo>
                    <a:pt x="4" y="171"/>
                    <a:pt x="4" y="171"/>
                    <a:pt x="4" y="171"/>
                  </a:cubicBezTo>
                  <a:cubicBezTo>
                    <a:pt x="7" y="173"/>
                    <a:pt x="7" y="173"/>
                    <a:pt x="7" y="173"/>
                  </a:cubicBezTo>
                  <a:cubicBezTo>
                    <a:pt x="7" y="173"/>
                    <a:pt x="7" y="173"/>
                    <a:pt x="7" y="173"/>
                  </a:cubicBezTo>
                  <a:cubicBezTo>
                    <a:pt x="24" y="165"/>
                    <a:pt x="24" y="165"/>
                    <a:pt x="24" y="165"/>
                  </a:cubicBezTo>
                  <a:cubicBezTo>
                    <a:pt x="24" y="163"/>
                    <a:pt x="24" y="163"/>
                    <a:pt x="24" y="163"/>
                  </a:cubicBezTo>
                  <a:cubicBezTo>
                    <a:pt x="7" y="171"/>
                    <a:pt x="7" y="171"/>
                    <a:pt x="7" y="171"/>
                  </a:cubicBezTo>
                  <a:cubicBezTo>
                    <a:pt x="21" y="154"/>
                    <a:pt x="21" y="154"/>
                    <a:pt x="21" y="154"/>
                  </a:cubicBezTo>
                  <a:cubicBezTo>
                    <a:pt x="21" y="154"/>
                    <a:pt x="21" y="154"/>
                    <a:pt x="21" y="154"/>
                  </a:cubicBezTo>
                  <a:moveTo>
                    <a:pt x="46" y="153"/>
                  </a:moveTo>
                  <a:cubicBezTo>
                    <a:pt x="46" y="153"/>
                    <a:pt x="46" y="153"/>
                    <a:pt x="46" y="153"/>
                  </a:cubicBezTo>
                  <a:cubicBezTo>
                    <a:pt x="42" y="154"/>
                    <a:pt x="42" y="154"/>
                    <a:pt x="42" y="154"/>
                  </a:cubicBezTo>
                  <a:cubicBezTo>
                    <a:pt x="43" y="156"/>
                    <a:pt x="43" y="156"/>
                    <a:pt x="43" y="156"/>
                  </a:cubicBezTo>
                  <a:cubicBezTo>
                    <a:pt x="47" y="154"/>
                    <a:pt x="47" y="154"/>
                    <a:pt x="47" y="154"/>
                  </a:cubicBezTo>
                  <a:cubicBezTo>
                    <a:pt x="46" y="153"/>
                    <a:pt x="46" y="153"/>
                    <a:pt x="46" y="153"/>
                  </a:cubicBezTo>
                  <a:moveTo>
                    <a:pt x="51" y="152"/>
                  </a:moveTo>
                  <a:cubicBezTo>
                    <a:pt x="48" y="152"/>
                    <a:pt x="48" y="152"/>
                    <a:pt x="48" y="152"/>
                  </a:cubicBezTo>
                  <a:cubicBezTo>
                    <a:pt x="48" y="153"/>
                    <a:pt x="48" y="153"/>
                    <a:pt x="48" y="153"/>
                  </a:cubicBezTo>
                  <a:cubicBezTo>
                    <a:pt x="51" y="152"/>
                    <a:pt x="51" y="152"/>
                    <a:pt x="51" y="152"/>
                  </a:cubicBezTo>
                  <a:moveTo>
                    <a:pt x="23" y="148"/>
                  </a:moveTo>
                  <a:cubicBezTo>
                    <a:pt x="21" y="151"/>
                    <a:pt x="21" y="151"/>
                    <a:pt x="21" y="151"/>
                  </a:cubicBezTo>
                  <a:cubicBezTo>
                    <a:pt x="22" y="152"/>
                    <a:pt x="22" y="152"/>
                    <a:pt x="22" y="152"/>
                  </a:cubicBezTo>
                  <a:cubicBezTo>
                    <a:pt x="22" y="152"/>
                    <a:pt x="22" y="152"/>
                    <a:pt x="22" y="152"/>
                  </a:cubicBezTo>
                  <a:cubicBezTo>
                    <a:pt x="23" y="151"/>
                    <a:pt x="23" y="151"/>
                    <a:pt x="23" y="151"/>
                  </a:cubicBezTo>
                  <a:cubicBezTo>
                    <a:pt x="23" y="148"/>
                    <a:pt x="23" y="148"/>
                    <a:pt x="23" y="148"/>
                  </a:cubicBezTo>
                  <a:moveTo>
                    <a:pt x="61" y="147"/>
                  </a:moveTo>
                  <a:cubicBezTo>
                    <a:pt x="60" y="148"/>
                    <a:pt x="60" y="148"/>
                    <a:pt x="60" y="148"/>
                  </a:cubicBezTo>
                  <a:cubicBezTo>
                    <a:pt x="62" y="147"/>
                    <a:pt x="62" y="147"/>
                    <a:pt x="62" y="147"/>
                  </a:cubicBezTo>
                  <a:cubicBezTo>
                    <a:pt x="61" y="147"/>
                    <a:pt x="61" y="147"/>
                    <a:pt x="61" y="147"/>
                  </a:cubicBezTo>
                  <a:moveTo>
                    <a:pt x="59" y="146"/>
                  </a:moveTo>
                  <a:cubicBezTo>
                    <a:pt x="50" y="151"/>
                    <a:pt x="50" y="151"/>
                    <a:pt x="50" y="151"/>
                  </a:cubicBezTo>
                  <a:cubicBezTo>
                    <a:pt x="55" y="150"/>
                    <a:pt x="55" y="150"/>
                    <a:pt x="55" y="150"/>
                  </a:cubicBezTo>
                  <a:cubicBezTo>
                    <a:pt x="57" y="149"/>
                    <a:pt x="57" y="149"/>
                    <a:pt x="57" y="149"/>
                  </a:cubicBezTo>
                  <a:cubicBezTo>
                    <a:pt x="59" y="146"/>
                    <a:pt x="59" y="146"/>
                    <a:pt x="59" y="146"/>
                  </a:cubicBezTo>
                  <a:moveTo>
                    <a:pt x="27" y="144"/>
                  </a:moveTo>
                  <a:cubicBezTo>
                    <a:pt x="25" y="146"/>
                    <a:pt x="25" y="146"/>
                    <a:pt x="25" y="146"/>
                  </a:cubicBezTo>
                  <a:cubicBezTo>
                    <a:pt x="25" y="149"/>
                    <a:pt x="25" y="149"/>
                    <a:pt x="25" y="149"/>
                  </a:cubicBezTo>
                  <a:cubicBezTo>
                    <a:pt x="29" y="144"/>
                    <a:pt x="29" y="144"/>
                    <a:pt x="29" y="144"/>
                  </a:cubicBezTo>
                  <a:cubicBezTo>
                    <a:pt x="27" y="144"/>
                    <a:pt x="27" y="144"/>
                    <a:pt x="27" y="144"/>
                  </a:cubicBezTo>
                  <a:moveTo>
                    <a:pt x="86" y="133"/>
                  </a:moveTo>
                  <a:cubicBezTo>
                    <a:pt x="62" y="145"/>
                    <a:pt x="62" y="145"/>
                    <a:pt x="62" y="145"/>
                  </a:cubicBezTo>
                  <a:cubicBezTo>
                    <a:pt x="66" y="145"/>
                    <a:pt x="66" y="145"/>
                    <a:pt x="66" y="145"/>
                  </a:cubicBezTo>
                  <a:cubicBezTo>
                    <a:pt x="89" y="134"/>
                    <a:pt x="89" y="134"/>
                    <a:pt x="89" y="134"/>
                  </a:cubicBezTo>
                  <a:cubicBezTo>
                    <a:pt x="86" y="133"/>
                    <a:pt x="86" y="133"/>
                    <a:pt x="86" y="133"/>
                  </a:cubicBezTo>
                  <a:moveTo>
                    <a:pt x="37" y="131"/>
                  </a:moveTo>
                  <a:cubicBezTo>
                    <a:pt x="29" y="142"/>
                    <a:pt x="29" y="142"/>
                    <a:pt x="29" y="142"/>
                  </a:cubicBezTo>
                  <a:cubicBezTo>
                    <a:pt x="31" y="142"/>
                    <a:pt x="31" y="142"/>
                    <a:pt x="31" y="142"/>
                  </a:cubicBezTo>
                  <a:cubicBezTo>
                    <a:pt x="38" y="134"/>
                    <a:pt x="38" y="134"/>
                    <a:pt x="38" y="134"/>
                  </a:cubicBezTo>
                  <a:cubicBezTo>
                    <a:pt x="37" y="131"/>
                    <a:pt x="37" y="131"/>
                    <a:pt x="37" y="131"/>
                  </a:cubicBezTo>
                  <a:moveTo>
                    <a:pt x="95" y="129"/>
                  </a:moveTo>
                  <a:cubicBezTo>
                    <a:pt x="89" y="132"/>
                    <a:pt x="89" y="132"/>
                    <a:pt x="89" y="132"/>
                  </a:cubicBezTo>
                  <a:cubicBezTo>
                    <a:pt x="92" y="133"/>
                    <a:pt x="92" y="133"/>
                    <a:pt x="92" y="133"/>
                  </a:cubicBezTo>
                  <a:cubicBezTo>
                    <a:pt x="98" y="130"/>
                    <a:pt x="98" y="130"/>
                    <a:pt x="98" y="130"/>
                  </a:cubicBezTo>
                  <a:cubicBezTo>
                    <a:pt x="95" y="129"/>
                    <a:pt x="95" y="129"/>
                    <a:pt x="95" y="129"/>
                  </a:cubicBezTo>
                  <a:moveTo>
                    <a:pt x="43" y="124"/>
                  </a:moveTo>
                  <a:cubicBezTo>
                    <a:pt x="39" y="129"/>
                    <a:pt x="39" y="129"/>
                    <a:pt x="39" y="129"/>
                  </a:cubicBezTo>
                  <a:cubicBezTo>
                    <a:pt x="40" y="131"/>
                    <a:pt x="40" y="131"/>
                    <a:pt x="40" y="131"/>
                  </a:cubicBezTo>
                  <a:cubicBezTo>
                    <a:pt x="45" y="125"/>
                    <a:pt x="45" y="125"/>
                    <a:pt x="45" y="125"/>
                  </a:cubicBezTo>
                  <a:cubicBezTo>
                    <a:pt x="43" y="124"/>
                    <a:pt x="43" y="124"/>
                    <a:pt x="43" y="124"/>
                  </a:cubicBezTo>
                  <a:moveTo>
                    <a:pt x="45" y="122"/>
                  </a:moveTo>
                  <a:cubicBezTo>
                    <a:pt x="44" y="123"/>
                    <a:pt x="44" y="123"/>
                    <a:pt x="44" y="123"/>
                  </a:cubicBezTo>
                  <a:cubicBezTo>
                    <a:pt x="46" y="123"/>
                    <a:pt x="46" y="123"/>
                    <a:pt x="46" y="123"/>
                  </a:cubicBezTo>
                  <a:cubicBezTo>
                    <a:pt x="47" y="123"/>
                    <a:pt x="47" y="123"/>
                    <a:pt x="47" y="123"/>
                  </a:cubicBezTo>
                  <a:cubicBezTo>
                    <a:pt x="45" y="122"/>
                    <a:pt x="45" y="122"/>
                    <a:pt x="45" y="122"/>
                  </a:cubicBezTo>
                  <a:moveTo>
                    <a:pt x="112" y="121"/>
                  </a:moveTo>
                  <a:cubicBezTo>
                    <a:pt x="97" y="128"/>
                    <a:pt x="97" y="128"/>
                    <a:pt x="97" y="128"/>
                  </a:cubicBezTo>
                  <a:cubicBezTo>
                    <a:pt x="101" y="128"/>
                    <a:pt x="101" y="128"/>
                    <a:pt x="101" y="128"/>
                  </a:cubicBezTo>
                  <a:cubicBezTo>
                    <a:pt x="113" y="123"/>
                    <a:pt x="113" y="123"/>
                    <a:pt x="113" y="123"/>
                  </a:cubicBezTo>
                  <a:cubicBezTo>
                    <a:pt x="112" y="121"/>
                    <a:pt x="112" y="121"/>
                    <a:pt x="112" y="121"/>
                  </a:cubicBezTo>
                  <a:moveTo>
                    <a:pt x="117" y="119"/>
                  </a:moveTo>
                  <a:cubicBezTo>
                    <a:pt x="113" y="120"/>
                    <a:pt x="113" y="120"/>
                    <a:pt x="113" y="120"/>
                  </a:cubicBezTo>
                  <a:cubicBezTo>
                    <a:pt x="114" y="122"/>
                    <a:pt x="114" y="122"/>
                    <a:pt x="114" y="122"/>
                  </a:cubicBezTo>
                  <a:cubicBezTo>
                    <a:pt x="120" y="119"/>
                    <a:pt x="120" y="119"/>
                    <a:pt x="120" y="119"/>
                  </a:cubicBezTo>
                  <a:cubicBezTo>
                    <a:pt x="117" y="119"/>
                    <a:pt x="117" y="119"/>
                    <a:pt x="117" y="119"/>
                  </a:cubicBezTo>
                  <a:moveTo>
                    <a:pt x="141" y="107"/>
                  </a:moveTo>
                  <a:cubicBezTo>
                    <a:pt x="120" y="117"/>
                    <a:pt x="120" y="117"/>
                    <a:pt x="120" y="117"/>
                  </a:cubicBezTo>
                  <a:cubicBezTo>
                    <a:pt x="123" y="118"/>
                    <a:pt x="123" y="118"/>
                    <a:pt x="123" y="118"/>
                  </a:cubicBezTo>
                  <a:cubicBezTo>
                    <a:pt x="143" y="108"/>
                    <a:pt x="143" y="108"/>
                    <a:pt x="143" y="108"/>
                  </a:cubicBezTo>
                  <a:cubicBezTo>
                    <a:pt x="141" y="107"/>
                    <a:pt x="141" y="107"/>
                    <a:pt x="141" y="107"/>
                  </a:cubicBezTo>
                  <a:moveTo>
                    <a:pt x="58" y="106"/>
                  </a:moveTo>
                  <a:cubicBezTo>
                    <a:pt x="46" y="121"/>
                    <a:pt x="46" y="121"/>
                    <a:pt x="46" y="121"/>
                  </a:cubicBezTo>
                  <a:cubicBezTo>
                    <a:pt x="48" y="121"/>
                    <a:pt x="48" y="121"/>
                    <a:pt x="48" y="121"/>
                  </a:cubicBezTo>
                  <a:cubicBezTo>
                    <a:pt x="60" y="107"/>
                    <a:pt x="60" y="107"/>
                    <a:pt x="60" y="107"/>
                  </a:cubicBezTo>
                  <a:cubicBezTo>
                    <a:pt x="58" y="106"/>
                    <a:pt x="58" y="106"/>
                    <a:pt x="58" y="106"/>
                  </a:cubicBezTo>
                  <a:moveTo>
                    <a:pt x="64" y="102"/>
                  </a:moveTo>
                  <a:cubicBezTo>
                    <a:pt x="61" y="102"/>
                    <a:pt x="61" y="102"/>
                    <a:pt x="61" y="102"/>
                  </a:cubicBezTo>
                  <a:cubicBezTo>
                    <a:pt x="59" y="105"/>
                    <a:pt x="59" y="105"/>
                    <a:pt x="59" y="105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4" y="102"/>
                    <a:pt x="64" y="102"/>
                    <a:pt x="64" y="102"/>
                  </a:cubicBezTo>
                  <a:moveTo>
                    <a:pt x="165" y="96"/>
                  </a:moveTo>
                  <a:cubicBezTo>
                    <a:pt x="143" y="106"/>
                    <a:pt x="143" y="106"/>
                    <a:pt x="143" y="106"/>
                  </a:cubicBezTo>
                  <a:cubicBezTo>
                    <a:pt x="145" y="107"/>
                    <a:pt x="145" y="107"/>
                    <a:pt x="145" y="107"/>
                  </a:cubicBezTo>
                  <a:cubicBezTo>
                    <a:pt x="164" y="98"/>
                    <a:pt x="164" y="98"/>
                    <a:pt x="164" y="98"/>
                  </a:cubicBezTo>
                  <a:cubicBezTo>
                    <a:pt x="165" y="96"/>
                    <a:pt x="165" y="96"/>
                    <a:pt x="165" y="96"/>
                  </a:cubicBezTo>
                  <a:moveTo>
                    <a:pt x="75" y="89"/>
                  </a:moveTo>
                  <a:cubicBezTo>
                    <a:pt x="72" y="89"/>
                    <a:pt x="72" y="89"/>
                    <a:pt x="72" y="89"/>
                  </a:cubicBezTo>
                  <a:cubicBezTo>
                    <a:pt x="63" y="100"/>
                    <a:pt x="63" y="100"/>
                    <a:pt x="63" y="100"/>
                  </a:cubicBezTo>
                  <a:cubicBezTo>
                    <a:pt x="65" y="100"/>
                    <a:pt x="65" y="100"/>
                    <a:pt x="65" y="100"/>
                  </a:cubicBezTo>
                  <a:cubicBezTo>
                    <a:pt x="75" y="89"/>
                    <a:pt x="75" y="89"/>
                    <a:pt x="75" y="89"/>
                  </a:cubicBezTo>
                  <a:moveTo>
                    <a:pt x="189" y="84"/>
                  </a:moveTo>
                  <a:cubicBezTo>
                    <a:pt x="187" y="85"/>
                    <a:pt x="187" y="85"/>
                    <a:pt x="187" y="85"/>
                  </a:cubicBezTo>
                  <a:cubicBezTo>
                    <a:pt x="187" y="85"/>
                    <a:pt x="187" y="85"/>
                    <a:pt x="187" y="85"/>
                  </a:cubicBezTo>
                  <a:cubicBezTo>
                    <a:pt x="185" y="86"/>
                    <a:pt x="185" y="86"/>
                    <a:pt x="185" y="86"/>
                  </a:cubicBezTo>
                  <a:cubicBezTo>
                    <a:pt x="183" y="87"/>
                    <a:pt x="183" y="87"/>
                    <a:pt x="183" y="87"/>
                  </a:cubicBezTo>
                  <a:cubicBezTo>
                    <a:pt x="167" y="95"/>
                    <a:pt x="167" y="95"/>
                    <a:pt x="167" y="95"/>
                  </a:cubicBezTo>
                  <a:cubicBezTo>
                    <a:pt x="167" y="97"/>
                    <a:pt x="167" y="97"/>
                    <a:pt x="167" y="97"/>
                  </a:cubicBezTo>
                  <a:cubicBezTo>
                    <a:pt x="182" y="90"/>
                    <a:pt x="182" y="90"/>
                    <a:pt x="182" y="90"/>
                  </a:cubicBezTo>
                  <a:cubicBezTo>
                    <a:pt x="184" y="89"/>
                    <a:pt x="184" y="89"/>
                    <a:pt x="184" y="89"/>
                  </a:cubicBezTo>
                  <a:cubicBezTo>
                    <a:pt x="188" y="87"/>
                    <a:pt x="188" y="87"/>
                    <a:pt x="188" y="87"/>
                  </a:cubicBezTo>
                  <a:cubicBezTo>
                    <a:pt x="189" y="86"/>
                    <a:pt x="189" y="86"/>
                    <a:pt x="189" y="86"/>
                  </a:cubicBezTo>
                  <a:cubicBezTo>
                    <a:pt x="189" y="85"/>
                    <a:pt x="189" y="85"/>
                    <a:pt x="189" y="85"/>
                  </a:cubicBezTo>
                  <a:cubicBezTo>
                    <a:pt x="189" y="84"/>
                    <a:pt x="189" y="84"/>
                    <a:pt x="189" y="84"/>
                  </a:cubicBezTo>
                  <a:moveTo>
                    <a:pt x="187" y="80"/>
                  </a:moveTo>
                  <a:cubicBezTo>
                    <a:pt x="185" y="80"/>
                    <a:pt x="185" y="80"/>
                    <a:pt x="185" y="80"/>
                  </a:cubicBezTo>
                  <a:cubicBezTo>
                    <a:pt x="186" y="83"/>
                    <a:pt x="186" y="83"/>
                    <a:pt x="186" y="83"/>
                  </a:cubicBezTo>
                  <a:cubicBezTo>
                    <a:pt x="186" y="83"/>
                    <a:pt x="186" y="83"/>
                    <a:pt x="186" y="83"/>
                  </a:cubicBezTo>
                  <a:cubicBezTo>
                    <a:pt x="188" y="83"/>
                    <a:pt x="188" y="83"/>
                    <a:pt x="188" y="83"/>
                  </a:cubicBezTo>
                  <a:cubicBezTo>
                    <a:pt x="187" y="80"/>
                    <a:pt x="187" y="80"/>
                    <a:pt x="187" y="80"/>
                  </a:cubicBezTo>
                  <a:cubicBezTo>
                    <a:pt x="187" y="80"/>
                    <a:pt x="187" y="80"/>
                    <a:pt x="187" y="80"/>
                  </a:cubicBezTo>
                  <a:moveTo>
                    <a:pt x="180" y="58"/>
                  </a:moveTo>
                  <a:cubicBezTo>
                    <a:pt x="179" y="61"/>
                    <a:pt x="179" y="61"/>
                    <a:pt x="179" y="61"/>
                  </a:cubicBezTo>
                  <a:cubicBezTo>
                    <a:pt x="185" y="79"/>
                    <a:pt x="185" y="79"/>
                    <a:pt x="185" y="79"/>
                  </a:cubicBezTo>
                  <a:cubicBezTo>
                    <a:pt x="187" y="79"/>
                    <a:pt x="187" y="79"/>
                    <a:pt x="187" y="79"/>
                  </a:cubicBezTo>
                  <a:cubicBezTo>
                    <a:pt x="186" y="78"/>
                    <a:pt x="186" y="78"/>
                    <a:pt x="186" y="78"/>
                  </a:cubicBezTo>
                  <a:cubicBezTo>
                    <a:pt x="180" y="58"/>
                    <a:pt x="180" y="58"/>
                    <a:pt x="180" y="58"/>
                  </a:cubicBezTo>
                  <a:moveTo>
                    <a:pt x="177" y="50"/>
                  </a:moveTo>
                  <a:cubicBezTo>
                    <a:pt x="176" y="54"/>
                    <a:pt x="176" y="54"/>
                    <a:pt x="176" y="54"/>
                  </a:cubicBezTo>
                  <a:cubicBezTo>
                    <a:pt x="178" y="58"/>
                    <a:pt x="178" y="58"/>
                    <a:pt x="178" y="58"/>
                  </a:cubicBezTo>
                  <a:cubicBezTo>
                    <a:pt x="179" y="55"/>
                    <a:pt x="179" y="55"/>
                    <a:pt x="179" y="55"/>
                  </a:cubicBezTo>
                  <a:cubicBezTo>
                    <a:pt x="177" y="50"/>
                    <a:pt x="177" y="50"/>
                    <a:pt x="177" y="50"/>
                  </a:cubicBezTo>
                  <a:moveTo>
                    <a:pt x="117" y="35"/>
                  </a:moveTo>
                  <a:cubicBezTo>
                    <a:pt x="74" y="87"/>
                    <a:pt x="74" y="87"/>
                    <a:pt x="74" y="87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113" y="42"/>
                    <a:pt x="113" y="42"/>
                    <a:pt x="113" y="42"/>
                  </a:cubicBezTo>
                  <a:cubicBezTo>
                    <a:pt x="117" y="35"/>
                    <a:pt x="117" y="35"/>
                    <a:pt x="117" y="35"/>
                  </a:cubicBezTo>
                  <a:moveTo>
                    <a:pt x="131" y="20"/>
                  </a:moveTo>
                  <a:cubicBezTo>
                    <a:pt x="128" y="20"/>
                    <a:pt x="128" y="20"/>
                    <a:pt x="128" y="20"/>
                  </a:cubicBezTo>
                  <a:cubicBezTo>
                    <a:pt x="122" y="28"/>
                    <a:pt x="122" y="28"/>
                    <a:pt x="122" y="28"/>
                  </a:cubicBezTo>
                  <a:cubicBezTo>
                    <a:pt x="118" y="36"/>
                    <a:pt x="118" y="36"/>
                    <a:pt x="118" y="36"/>
                  </a:cubicBezTo>
                  <a:cubicBezTo>
                    <a:pt x="131" y="20"/>
                    <a:pt x="131" y="20"/>
                    <a:pt x="131" y="20"/>
                  </a:cubicBezTo>
                  <a:moveTo>
                    <a:pt x="166" y="18"/>
                  </a:moveTo>
                  <a:cubicBezTo>
                    <a:pt x="164" y="18"/>
                    <a:pt x="164" y="18"/>
                    <a:pt x="164" y="18"/>
                  </a:cubicBezTo>
                  <a:cubicBezTo>
                    <a:pt x="175" y="50"/>
                    <a:pt x="175" y="50"/>
                    <a:pt x="175" y="50"/>
                  </a:cubicBezTo>
                  <a:cubicBezTo>
                    <a:pt x="176" y="47"/>
                    <a:pt x="176" y="47"/>
                    <a:pt x="176" y="47"/>
                  </a:cubicBezTo>
                  <a:cubicBezTo>
                    <a:pt x="166" y="18"/>
                    <a:pt x="166" y="18"/>
                    <a:pt x="166" y="18"/>
                  </a:cubicBezTo>
                  <a:moveTo>
                    <a:pt x="160" y="1"/>
                  </a:moveTo>
                  <a:cubicBezTo>
                    <a:pt x="160" y="1"/>
                    <a:pt x="159" y="1"/>
                    <a:pt x="158" y="1"/>
                  </a:cubicBezTo>
                  <a:cubicBezTo>
                    <a:pt x="164" y="16"/>
                    <a:pt x="164" y="16"/>
                    <a:pt x="164" y="16"/>
                  </a:cubicBezTo>
                  <a:cubicBezTo>
                    <a:pt x="165" y="16"/>
                    <a:pt x="165" y="16"/>
                    <a:pt x="165" y="16"/>
                  </a:cubicBezTo>
                  <a:cubicBezTo>
                    <a:pt x="160" y="1"/>
                    <a:pt x="160" y="1"/>
                    <a:pt x="160" y="1"/>
                  </a:cubicBezTo>
                  <a:moveTo>
                    <a:pt x="145" y="0"/>
                  </a:moveTo>
                  <a:cubicBezTo>
                    <a:pt x="130" y="18"/>
                    <a:pt x="130" y="18"/>
                    <a:pt x="130" y="18"/>
                  </a:cubicBezTo>
                  <a:cubicBezTo>
                    <a:pt x="132" y="18"/>
                    <a:pt x="132" y="18"/>
                    <a:pt x="132" y="18"/>
                  </a:cubicBezTo>
                  <a:cubicBezTo>
                    <a:pt x="147" y="1"/>
                    <a:pt x="147" y="1"/>
                    <a:pt x="147" y="1"/>
                  </a:cubicBezTo>
                  <a:cubicBezTo>
                    <a:pt x="146" y="0"/>
                    <a:pt x="146" y="0"/>
                    <a:pt x="145" y="0"/>
                  </a:cubicBezTo>
                </a:path>
              </a:pathLst>
            </a:custGeom>
            <a:gradFill flip="none" rotWithShape="1">
              <a:gsLst>
                <a:gs pos="0">
                  <a:schemeClr val="tx2">
                    <a:alpha val="75000"/>
                  </a:schemeClr>
                </a:gs>
                <a:gs pos="92000">
                  <a:schemeClr val="tx1">
                    <a:alpha val="21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7" name="Freeform 7"/>
            <p:cNvSpPr>
              <a:spLocks noEditPoints="1"/>
            </p:cNvSpPr>
            <p:nvPr/>
          </p:nvSpPr>
          <p:spPr bwMode="auto">
            <a:xfrm>
              <a:off x="9518763" y="2618502"/>
              <a:ext cx="1100281" cy="1221450"/>
            </a:xfrm>
            <a:custGeom>
              <a:avLst/>
              <a:gdLst>
                <a:gd name="T0" fmla="*/ 103 w 260"/>
                <a:gd name="T1" fmla="*/ 311 h 316"/>
                <a:gd name="T2" fmla="*/ 105 w 260"/>
                <a:gd name="T3" fmla="*/ 311 h 316"/>
                <a:gd name="T4" fmla="*/ 132 w 260"/>
                <a:gd name="T5" fmla="*/ 307 h 316"/>
                <a:gd name="T6" fmla="*/ 208 w 260"/>
                <a:gd name="T7" fmla="*/ 303 h 316"/>
                <a:gd name="T8" fmla="*/ 208 w 260"/>
                <a:gd name="T9" fmla="*/ 304 h 316"/>
                <a:gd name="T10" fmla="*/ 209 w 260"/>
                <a:gd name="T11" fmla="*/ 304 h 316"/>
                <a:gd name="T12" fmla="*/ 212 w 260"/>
                <a:gd name="T13" fmla="*/ 304 h 316"/>
                <a:gd name="T14" fmla="*/ 222 w 260"/>
                <a:gd name="T15" fmla="*/ 302 h 316"/>
                <a:gd name="T16" fmla="*/ 249 w 260"/>
                <a:gd name="T17" fmla="*/ 284 h 316"/>
                <a:gd name="T18" fmla="*/ 227 w 260"/>
                <a:gd name="T19" fmla="*/ 303 h 316"/>
                <a:gd name="T20" fmla="*/ 249 w 260"/>
                <a:gd name="T21" fmla="*/ 284 h 316"/>
                <a:gd name="T22" fmla="*/ 248 w 260"/>
                <a:gd name="T23" fmla="*/ 282 h 316"/>
                <a:gd name="T24" fmla="*/ 234 w 260"/>
                <a:gd name="T25" fmla="*/ 261 h 316"/>
                <a:gd name="T26" fmla="*/ 235 w 260"/>
                <a:gd name="T27" fmla="*/ 264 h 316"/>
                <a:gd name="T28" fmla="*/ 13 w 260"/>
                <a:gd name="T29" fmla="*/ 256 h 316"/>
                <a:gd name="T30" fmla="*/ 13 w 260"/>
                <a:gd name="T31" fmla="*/ 256 h 316"/>
                <a:gd name="T32" fmla="*/ 234 w 260"/>
                <a:gd name="T33" fmla="*/ 259 h 316"/>
                <a:gd name="T34" fmla="*/ 11 w 260"/>
                <a:gd name="T35" fmla="*/ 254 h 316"/>
                <a:gd name="T36" fmla="*/ 18 w 260"/>
                <a:gd name="T37" fmla="*/ 223 h 316"/>
                <a:gd name="T38" fmla="*/ 19 w 260"/>
                <a:gd name="T39" fmla="*/ 226 h 316"/>
                <a:gd name="T40" fmla="*/ 18 w 260"/>
                <a:gd name="T41" fmla="*/ 221 h 316"/>
                <a:gd name="T42" fmla="*/ 203 w 260"/>
                <a:gd name="T43" fmla="*/ 207 h 316"/>
                <a:gd name="T44" fmla="*/ 203 w 260"/>
                <a:gd name="T45" fmla="*/ 207 h 316"/>
                <a:gd name="T46" fmla="*/ 24 w 260"/>
                <a:gd name="T47" fmla="*/ 206 h 316"/>
                <a:gd name="T48" fmla="*/ 202 w 260"/>
                <a:gd name="T49" fmla="*/ 205 h 316"/>
                <a:gd name="T50" fmla="*/ 22 w 260"/>
                <a:gd name="T51" fmla="*/ 204 h 316"/>
                <a:gd name="T52" fmla="*/ 27 w 260"/>
                <a:gd name="T53" fmla="*/ 191 h 316"/>
                <a:gd name="T54" fmla="*/ 27 w 260"/>
                <a:gd name="T55" fmla="*/ 192 h 316"/>
                <a:gd name="T56" fmla="*/ 27 w 260"/>
                <a:gd name="T57" fmla="*/ 188 h 316"/>
                <a:gd name="T58" fmla="*/ 200 w 260"/>
                <a:gd name="T59" fmla="*/ 205 h 316"/>
                <a:gd name="T60" fmla="*/ 176 w 260"/>
                <a:gd name="T61" fmla="*/ 166 h 316"/>
                <a:gd name="T62" fmla="*/ 34 w 260"/>
                <a:gd name="T63" fmla="*/ 160 h 316"/>
                <a:gd name="T64" fmla="*/ 33 w 260"/>
                <a:gd name="T65" fmla="*/ 165 h 316"/>
                <a:gd name="T66" fmla="*/ 33 w 260"/>
                <a:gd name="T67" fmla="*/ 156 h 316"/>
                <a:gd name="T68" fmla="*/ 169 w 260"/>
                <a:gd name="T69" fmla="*/ 155 h 316"/>
                <a:gd name="T70" fmla="*/ 36 w 260"/>
                <a:gd name="T71" fmla="*/ 149 h 316"/>
                <a:gd name="T72" fmla="*/ 36 w 260"/>
                <a:gd name="T73" fmla="*/ 149 h 316"/>
                <a:gd name="T74" fmla="*/ 170 w 260"/>
                <a:gd name="T75" fmla="*/ 152 h 316"/>
                <a:gd name="T76" fmla="*/ 165 w 260"/>
                <a:gd name="T77" fmla="*/ 147 h 316"/>
                <a:gd name="T78" fmla="*/ 144 w 260"/>
                <a:gd name="T79" fmla="*/ 112 h 316"/>
                <a:gd name="T80" fmla="*/ 141 w 260"/>
                <a:gd name="T81" fmla="*/ 104 h 316"/>
                <a:gd name="T82" fmla="*/ 141 w 260"/>
                <a:gd name="T83" fmla="*/ 104 h 316"/>
                <a:gd name="T84" fmla="*/ 140 w 260"/>
                <a:gd name="T85" fmla="*/ 102 h 316"/>
                <a:gd name="T86" fmla="*/ 42 w 260"/>
                <a:gd name="T87" fmla="*/ 115 h 316"/>
                <a:gd name="T88" fmla="*/ 37 w 260"/>
                <a:gd name="T89" fmla="*/ 145 h 316"/>
                <a:gd name="T90" fmla="*/ 90 w 260"/>
                <a:gd name="T91" fmla="*/ 23 h 316"/>
                <a:gd name="T92" fmla="*/ 90 w 260"/>
                <a:gd name="T93" fmla="*/ 23 h 316"/>
                <a:gd name="T94" fmla="*/ 68 w 260"/>
                <a:gd name="T95" fmla="*/ 5 h 316"/>
                <a:gd name="T96" fmla="*/ 68 w 260"/>
                <a:gd name="T97" fmla="*/ 3 h 316"/>
                <a:gd name="T98" fmla="*/ 76 w 260"/>
                <a:gd name="T99" fmla="*/ 1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60" h="316">
                  <a:moveTo>
                    <a:pt x="104" y="309"/>
                  </a:moveTo>
                  <a:cubicBezTo>
                    <a:pt x="10" y="314"/>
                    <a:pt x="10" y="314"/>
                    <a:pt x="10" y="314"/>
                  </a:cubicBezTo>
                  <a:cubicBezTo>
                    <a:pt x="11" y="315"/>
                    <a:pt x="11" y="315"/>
                    <a:pt x="11" y="316"/>
                  </a:cubicBezTo>
                  <a:cubicBezTo>
                    <a:pt x="103" y="311"/>
                    <a:pt x="103" y="311"/>
                    <a:pt x="103" y="311"/>
                  </a:cubicBezTo>
                  <a:cubicBezTo>
                    <a:pt x="104" y="309"/>
                    <a:pt x="104" y="309"/>
                    <a:pt x="104" y="309"/>
                  </a:cubicBezTo>
                  <a:moveTo>
                    <a:pt x="130" y="307"/>
                  </a:moveTo>
                  <a:cubicBezTo>
                    <a:pt x="106" y="309"/>
                    <a:pt x="106" y="309"/>
                    <a:pt x="106" y="309"/>
                  </a:cubicBezTo>
                  <a:cubicBezTo>
                    <a:pt x="105" y="311"/>
                    <a:pt x="105" y="311"/>
                    <a:pt x="105" y="311"/>
                  </a:cubicBezTo>
                  <a:cubicBezTo>
                    <a:pt x="129" y="309"/>
                    <a:pt x="129" y="309"/>
                    <a:pt x="129" y="309"/>
                  </a:cubicBezTo>
                  <a:cubicBezTo>
                    <a:pt x="130" y="307"/>
                    <a:pt x="130" y="307"/>
                    <a:pt x="130" y="307"/>
                  </a:cubicBezTo>
                  <a:moveTo>
                    <a:pt x="197" y="303"/>
                  </a:moveTo>
                  <a:cubicBezTo>
                    <a:pt x="132" y="307"/>
                    <a:pt x="132" y="307"/>
                    <a:pt x="132" y="307"/>
                  </a:cubicBezTo>
                  <a:cubicBezTo>
                    <a:pt x="131" y="309"/>
                    <a:pt x="131" y="309"/>
                    <a:pt x="131" y="309"/>
                  </a:cubicBezTo>
                  <a:cubicBezTo>
                    <a:pt x="196" y="305"/>
                    <a:pt x="196" y="305"/>
                    <a:pt x="196" y="305"/>
                  </a:cubicBezTo>
                  <a:cubicBezTo>
                    <a:pt x="197" y="303"/>
                    <a:pt x="197" y="303"/>
                    <a:pt x="197" y="303"/>
                  </a:cubicBezTo>
                  <a:moveTo>
                    <a:pt x="208" y="303"/>
                  </a:moveTo>
                  <a:cubicBezTo>
                    <a:pt x="199" y="303"/>
                    <a:pt x="199" y="303"/>
                    <a:pt x="199" y="303"/>
                  </a:cubicBezTo>
                  <a:cubicBezTo>
                    <a:pt x="198" y="305"/>
                    <a:pt x="198" y="305"/>
                    <a:pt x="198" y="305"/>
                  </a:cubicBezTo>
                  <a:cubicBezTo>
                    <a:pt x="207" y="305"/>
                    <a:pt x="207" y="305"/>
                    <a:pt x="207" y="305"/>
                  </a:cubicBezTo>
                  <a:cubicBezTo>
                    <a:pt x="208" y="304"/>
                    <a:pt x="208" y="304"/>
                    <a:pt x="208" y="304"/>
                  </a:cubicBezTo>
                  <a:cubicBezTo>
                    <a:pt x="208" y="303"/>
                    <a:pt x="208" y="303"/>
                    <a:pt x="208" y="303"/>
                  </a:cubicBezTo>
                  <a:moveTo>
                    <a:pt x="211" y="303"/>
                  </a:moveTo>
                  <a:cubicBezTo>
                    <a:pt x="209" y="303"/>
                    <a:pt x="209" y="303"/>
                    <a:pt x="209" y="303"/>
                  </a:cubicBezTo>
                  <a:cubicBezTo>
                    <a:pt x="209" y="304"/>
                    <a:pt x="209" y="304"/>
                    <a:pt x="209" y="304"/>
                  </a:cubicBezTo>
                  <a:cubicBezTo>
                    <a:pt x="211" y="303"/>
                    <a:pt x="211" y="303"/>
                    <a:pt x="211" y="303"/>
                  </a:cubicBezTo>
                  <a:moveTo>
                    <a:pt x="219" y="302"/>
                  </a:moveTo>
                  <a:cubicBezTo>
                    <a:pt x="215" y="302"/>
                    <a:pt x="215" y="302"/>
                    <a:pt x="215" y="302"/>
                  </a:cubicBezTo>
                  <a:cubicBezTo>
                    <a:pt x="212" y="304"/>
                    <a:pt x="212" y="304"/>
                    <a:pt x="212" y="304"/>
                  </a:cubicBezTo>
                  <a:cubicBezTo>
                    <a:pt x="221" y="304"/>
                    <a:pt x="221" y="304"/>
                    <a:pt x="221" y="304"/>
                  </a:cubicBezTo>
                  <a:cubicBezTo>
                    <a:pt x="219" y="302"/>
                    <a:pt x="219" y="302"/>
                    <a:pt x="219" y="302"/>
                  </a:cubicBezTo>
                  <a:moveTo>
                    <a:pt x="226" y="302"/>
                  </a:moveTo>
                  <a:cubicBezTo>
                    <a:pt x="222" y="302"/>
                    <a:pt x="222" y="302"/>
                    <a:pt x="222" y="302"/>
                  </a:cubicBezTo>
                  <a:cubicBezTo>
                    <a:pt x="223" y="304"/>
                    <a:pt x="223" y="304"/>
                    <a:pt x="223" y="304"/>
                  </a:cubicBezTo>
                  <a:cubicBezTo>
                    <a:pt x="226" y="304"/>
                    <a:pt x="226" y="304"/>
                    <a:pt x="226" y="304"/>
                  </a:cubicBezTo>
                  <a:cubicBezTo>
                    <a:pt x="226" y="302"/>
                    <a:pt x="226" y="302"/>
                    <a:pt x="226" y="302"/>
                  </a:cubicBezTo>
                  <a:moveTo>
                    <a:pt x="249" y="284"/>
                  </a:moveTo>
                  <a:cubicBezTo>
                    <a:pt x="248" y="285"/>
                    <a:pt x="248" y="285"/>
                    <a:pt x="248" y="285"/>
                  </a:cubicBezTo>
                  <a:cubicBezTo>
                    <a:pt x="257" y="300"/>
                    <a:pt x="257" y="300"/>
                    <a:pt x="257" y="300"/>
                  </a:cubicBezTo>
                  <a:cubicBezTo>
                    <a:pt x="228" y="302"/>
                    <a:pt x="228" y="302"/>
                    <a:pt x="228" y="302"/>
                  </a:cubicBezTo>
                  <a:cubicBezTo>
                    <a:pt x="227" y="303"/>
                    <a:pt x="227" y="303"/>
                    <a:pt x="227" y="303"/>
                  </a:cubicBezTo>
                  <a:cubicBezTo>
                    <a:pt x="257" y="302"/>
                    <a:pt x="257" y="302"/>
                    <a:pt x="257" y="302"/>
                  </a:cubicBezTo>
                  <a:cubicBezTo>
                    <a:pt x="260" y="302"/>
                    <a:pt x="260" y="302"/>
                    <a:pt x="260" y="302"/>
                  </a:cubicBezTo>
                  <a:cubicBezTo>
                    <a:pt x="259" y="299"/>
                    <a:pt x="259" y="299"/>
                    <a:pt x="259" y="299"/>
                  </a:cubicBezTo>
                  <a:cubicBezTo>
                    <a:pt x="249" y="284"/>
                    <a:pt x="249" y="284"/>
                    <a:pt x="249" y="284"/>
                  </a:cubicBezTo>
                  <a:moveTo>
                    <a:pt x="245" y="280"/>
                  </a:moveTo>
                  <a:cubicBezTo>
                    <a:pt x="247" y="283"/>
                    <a:pt x="247" y="283"/>
                    <a:pt x="247" y="283"/>
                  </a:cubicBezTo>
                  <a:cubicBezTo>
                    <a:pt x="249" y="282"/>
                    <a:pt x="249" y="282"/>
                    <a:pt x="249" y="282"/>
                  </a:cubicBezTo>
                  <a:cubicBezTo>
                    <a:pt x="248" y="282"/>
                    <a:pt x="248" y="282"/>
                    <a:pt x="248" y="282"/>
                  </a:cubicBezTo>
                  <a:cubicBezTo>
                    <a:pt x="245" y="280"/>
                    <a:pt x="245" y="280"/>
                    <a:pt x="245" y="280"/>
                  </a:cubicBezTo>
                  <a:moveTo>
                    <a:pt x="234" y="261"/>
                  </a:moveTo>
                  <a:cubicBezTo>
                    <a:pt x="234" y="261"/>
                    <a:pt x="234" y="261"/>
                    <a:pt x="234" y="261"/>
                  </a:cubicBezTo>
                  <a:cubicBezTo>
                    <a:pt x="234" y="261"/>
                    <a:pt x="234" y="261"/>
                    <a:pt x="234" y="261"/>
                  </a:cubicBezTo>
                  <a:cubicBezTo>
                    <a:pt x="234" y="261"/>
                    <a:pt x="234" y="261"/>
                    <a:pt x="234" y="261"/>
                  </a:cubicBezTo>
                  <a:moveTo>
                    <a:pt x="236" y="261"/>
                  </a:moveTo>
                  <a:cubicBezTo>
                    <a:pt x="236" y="261"/>
                    <a:pt x="236" y="261"/>
                    <a:pt x="236" y="261"/>
                  </a:cubicBezTo>
                  <a:cubicBezTo>
                    <a:pt x="235" y="264"/>
                    <a:pt x="235" y="264"/>
                    <a:pt x="235" y="264"/>
                  </a:cubicBezTo>
                  <a:cubicBezTo>
                    <a:pt x="244" y="278"/>
                    <a:pt x="244" y="278"/>
                    <a:pt x="244" y="278"/>
                  </a:cubicBezTo>
                  <a:cubicBezTo>
                    <a:pt x="247" y="279"/>
                    <a:pt x="247" y="279"/>
                    <a:pt x="247" y="279"/>
                  </a:cubicBezTo>
                  <a:cubicBezTo>
                    <a:pt x="236" y="261"/>
                    <a:pt x="236" y="261"/>
                    <a:pt x="236" y="261"/>
                  </a:cubicBezTo>
                  <a:moveTo>
                    <a:pt x="13" y="256"/>
                  </a:moveTo>
                  <a:cubicBezTo>
                    <a:pt x="11" y="256"/>
                    <a:pt x="11" y="256"/>
                    <a:pt x="11" y="256"/>
                  </a:cubicBezTo>
                  <a:cubicBezTo>
                    <a:pt x="0" y="307"/>
                    <a:pt x="0" y="307"/>
                    <a:pt x="0" y="307"/>
                  </a:cubicBezTo>
                  <a:cubicBezTo>
                    <a:pt x="0" y="307"/>
                    <a:pt x="1" y="307"/>
                    <a:pt x="1" y="307"/>
                  </a:cubicBezTo>
                  <a:cubicBezTo>
                    <a:pt x="13" y="256"/>
                    <a:pt x="13" y="256"/>
                    <a:pt x="13" y="256"/>
                  </a:cubicBezTo>
                  <a:moveTo>
                    <a:pt x="229" y="250"/>
                  </a:moveTo>
                  <a:cubicBezTo>
                    <a:pt x="228" y="251"/>
                    <a:pt x="228" y="251"/>
                    <a:pt x="228" y="251"/>
                  </a:cubicBezTo>
                  <a:cubicBezTo>
                    <a:pt x="233" y="259"/>
                    <a:pt x="233" y="259"/>
                    <a:pt x="233" y="259"/>
                  </a:cubicBezTo>
                  <a:cubicBezTo>
                    <a:pt x="234" y="259"/>
                    <a:pt x="234" y="259"/>
                    <a:pt x="234" y="259"/>
                  </a:cubicBezTo>
                  <a:cubicBezTo>
                    <a:pt x="234" y="259"/>
                    <a:pt x="234" y="259"/>
                    <a:pt x="234" y="259"/>
                  </a:cubicBezTo>
                  <a:cubicBezTo>
                    <a:pt x="229" y="250"/>
                    <a:pt x="229" y="250"/>
                    <a:pt x="229" y="250"/>
                  </a:cubicBezTo>
                  <a:moveTo>
                    <a:pt x="13" y="247"/>
                  </a:moveTo>
                  <a:cubicBezTo>
                    <a:pt x="11" y="254"/>
                    <a:pt x="11" y="254"/>
                    <a:pt x="11" y="254"/>
                  </a:cubicBezTo>
                  <a:cubicBezTo>
                    <a:pt x="13" y="254"/>
                    <a:pt x="13" y="254"/>
                    <a:pt x="13" y="254"/>
                  </a:cubicBezTo>
                  <a:cubicBezTo>
                    <a:pt x="14" y="249"/>
                    <a:pt x="14" y="249"/>
                    <a:pt x="14" y="249"/>
                  </a:cubicBezTo>
                  <a:cubicBezTo>
                    <a:pt x="13" y="247"/>
                    <a:pt x="13" y="247"/>
                    <a:pt x="13" y="247"/>
                  </a:cubicBezTo>
                  <a:moveTo>
                    <a:pt x="18" y="223"/>
                  </a:moveTo>
                  <a:cubicBezTo>
                    <a:pt x="13" y="244"/>
                    <a:pt x="13" y="244"/>
                    <a:pt x="13" y="244"/>
                  </a:cubicBezTo>
                  <a:cubicBezTo>
                    <a:pt x="15" y="247"/>
                    <a:pt x="15" y="247"/>
                    <a:pt x="15" y="247"/>
                  </a:cubicBezTo>
                  <a:cubicBezTo>
                    <a:pt x="18" y="230"/>
                    <a:pt x="18" y="230"/>
                    <a:pt x="18" y="230"/>
                  </a:cubicBezTo>
                  <a:cubicBezTo>
                    <a:pt x="19" y="226"/>
                    <a:pt x="19" y="226"/>
                    <a:pt x="19" y="226"/>
                  </a:cubicBezTo>
                  <a:cubicBezTo>
                    <a:pt x="20" y="223"/>
                    <a:pt x="20" y="223"/>
                    <a:pt x="20" y="223"/>
                  </a:cubicBezTo>
                  <a:cubicBezTo>
                    <a:pt x="18" y="223"/>
                    <a:pt x="18" y="223"/>
                    <a:pt x="18" y="223"/>
                  </a:cubicBezTo>
                  <a:moveTo>
                    <a:pt x="20" y="215"/>
                  </a:moveTo>
                  <a:cubicBezTo>
                    <a:pt x="18" y="221"/>
                    <a:pt x="18" y="221"/>
                    <a:pt x="18" y="221"/>
                  </a:cubicBezTo>
                  <a:cubicBezTo>
                    <a:pt x="20" y="221"/>
                    <a:pt x="20" y="221"/>
                    <a:pt x="20" y="221"/>
                  </a:cubicBezTo>
                  <a:cubicBezTo>
                    <a:pt x="22" y="215"/>
                    <a:pt x="22" y="215"/>
                    <a:pt x="22" y="215"/>
                  </a:cubicBezTo>
                  <a:cubicBezTo>
                    <a:pt x="20" y="215"/>
                    <a:pt x="20" y="215"/>
                    <a:pt x="20" y="215"/>
                  </a:cubicBezTo>
                  <a:moveTo>
                    <a:pt x="203" y="207"/>
                  </a:moveTo>
                  <a:cubicBezTo>
                    <a:pt x="202" y="209"/>
                    <a:pt x="202" y="209"/>
                    <a:pt x="202" y="209"/>
                  </a:cubicBezTo>
                  <a:cubicBezTo>
                    <a:pt x="227" y="250"/>
                    <a:pt x="227" y="250"/>
                    <a:pt x="227" y="250"/>
                  </a:cubicBezTo>
                  <a:cubicBezTo>
                    <a:pt x="228" y="248"/>
                    <a:pt x="228" y="248"/>
                    <a:pt x="228" y="248"/>
                  </a:cubicBezTo>
                  <a:cubicBezTo>
                    <a:pt x="203" y="207"/>
                    <a:pt x="203" y="207"/>
                    <a:pt x="203" y="207"/>
                  </a:cubicBezTo>
                  <a:moveTo>
                    <a:pt x="22" y="206"/>
                  </a:moveTo>
                  <a:cubicBezTo>
                    <a:pt x="20" y="213"/>
                    <a:pt x="20" y="213"/>
                    <a:pt x="20" y="213"/>
                  </a:cubicBezTo>
                  <a:cubicBezTo>
                    <a:pt x="22" y="213"/>
                    <a:pt x="22" y="213"/>
                    <a:pt x="22" y="213"/>
                  </a:cubicBezTo>
                  <a:cubicBezTo>
                    <a:pt x="24" y="206"/>
                    <a:pt x="24" y="206"/>
                    <a:pt x="24" y="206"/>
                  </a:cubicBezTo>
                  <a:cubicBezTo>
                    <a:pt x="22" y="206"/>
                    <a:pt x="22" y="206"/>
                    <a:pt x="22" y="206"/>
                  </a:cubicBezTo>
                  <a:moveTo>
                    <a:pt x="202" y="205"/>
                  </a:moveTo>
                  <a:cubicBezTo>
                    <a:pt x="202" y="206"/>
                    <a:pt x="202" y="206"/>
                    <a:pt x="202" y="206"/>
                  </a:cubicBezTo>
                  <a:cubicBezTo>
                    <a:pt x="202" y="205"/>
                    <a:pt x="202" y="205"/>
                    <a:pt x="202" y="205"/>
                  </a:cubicBezTo>
                  <a:cubicBezTo>
                    <a:pt x="202" y="205"/>
                    <a:pt x="202" y="205"/>
                    <a:pt x="202" y="205"/>
                  </a:cubicBezTo>
                  <a:moveTo>
                    <a:pt x="26" y="195"/>
                  </a:moveTo>
                  <a:cubicBezTo>
                    <a:pt x="24" y="197"/>
                    <a:pt x="24" y="197"/>
                    <a:pt x="24" y="197"/>
                  </a:cubicBezTo>
                  <a:cubicBezTo>
                    <a:pt x="22" y="204"/>
                    <a:pt x="22" y="204"/>
                    <a:pt x="22" y="204"/>
                  </a:cubicBezTo>
                  <a:cubicBezTo>
                    <a:pt x="24" y="205"/>
                    <a:pt x="24" y="205"/>
                    <a:pt x="24" y="205"/>
                  </a:cubicBezTo>
                  <a:cubicBezTo>
                    <a:pt x="26" y="195"/>
                    <a:pt x="26" y="195"/>
                    <a:pt x="26" y="195"/>
                  </a:cubicBezTo>
                  <a:cubicBezTo>
                    <a:pt x="26" y="195"/>
                    <a:pt x="26" y="195"/>
                    <a:pt x="26" y="195"/>
                  </a:cubicBezTo>
                  <a:moveTo>
                    <a:pt x="27" y="191"/>
                  </a:moveTo>
                  <a:cubicBezTo>
                    <a:pt x="25" y="192"/>
                    <a:pt x="25" y="192"/>
                    <a:pt x="25" y="192"/>
                  </a:cubicBezTo>
                  <a:cubicBezTo>
                    <a:pt x="25" y="193"/>
                    <a:pt x="25" y="193"/>
                    <a:pt x="25" y="193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7" y="192"/>
                    <a:pt x="27" y="192"/>
                    <a:pt x="27" y="192"/>
                  </a:cubicBezTo>
                  <a:cubicBezTo>
                    <a:pt x="27" y="191"/>
                    <a:pt x="27" y="191"/>
                    <a:pt x="27" y="191"/>
                  </a:cubicBezTo>
                  <a:moveTo>
                    <a:pt x="26" y="188"/>
                  </a:moveTo>
                  <a:cubicBezTo>
                    <a:pt x="25" y="190"/>
                    <a:pt x="25" y="190"/>
                    <a:pt x="25" y="190"/>
                  </a:cubicBezTo>
                  <a:cubicBezTo>
                    <a:pt x="27" y="188"/>
                    <a:pt x="27" y="188"/>
                    <a:pt x="27" y="188"/>
                  </a:cubicBezTo>
                  <a:cubicBezTo>
                    <a:pt x="26" y="188"/>
                    <a:pt x="26" y="188"/>
                    <a:pt x="26" y="188"/>
                  </a:cubicBezTo>
                  <a:moveTo>
                    <a:pt x="182" y="172"/>
                  </a:moveTo>
                  <a:cubicBezTo>
                    <a:pt x="180" y="173"/>
                    <a:pt x="180" y="173"/>
                    <a:pt x="180" y="173"/>
                  </a:cubicBezTo>
                  <a:cubicBezTo>
                    <a:pt x="200" y="205"/>
                    <a:pt x="200" y="205"/>
                    <a:pt x="200" y="205"/>
                  </a:cubicBezTo>
                  <a:cubicBezTo>
                    <a:pt x="200" y="201"/>
                    <a:pt x="200" y="201"/>
                    <a:pt x="200" y="201"/>
                  </a:cubicBezTo>
                  <a:cubicBezTo>
                    <a:pt x="182" y="172"/>
                    <a:pt x="182" y="172"/>
                    <a:pt x="182" y="172"/>
                  </a:cubicBezTo>
                  <a:moveTo>
                    <a:pt x="178" y="165"/>
                  </a:moveTo>
                  <a:cubicBezTo>
                    <a:pt x="176" y="166"/>
                    <a:pt x="176" y="166"/>
                    <a:pt x="176" y="166"/>
                  </a:cubicBezTo>
                  <a:cubicBezTo>
                    <a:pt x="179" y="171"/>
                    <a:pt x="179" y="171"/>
                    <a:pt x="179" y="171"/>
                  </a:cubicBezTo>
                  <a:cubicBezTo>
                    <a:pt x="181" y="170"/>
                    <a:pt x="181" y="170"/>
                    <a:pt x="181" y="170"/>
                  </a:cubicBezTo>
                  <a:cubicBezTo>
                    <a:pt x="178" y="165"/>
                    <a:pt x="178" y="165"/>
                    <a:pt x="178" y="165"/>
                  </a:cubicBezTo>
                  <a:moveTo>
                    <a:pt x="34" y="160"/>
                  </a:moveTo>
                  <a:cubicBezTo>
                    <a:pt x="29" y="175"/>
                    <a:pt x="29" y="175"/>
                    <a:pt x="29" y="175"/>
                  </a:cubicBezTo>
                  <a:cubicBezTo>
                    <a:pt x="26" y="186"/>
                    <a:pt x="26" y="186"/>
                    <a:pt x="26" y="186"/>
                  </a:cubicBezTo>
                  <a:cubicBezTo>
                    <a:pt x="28" y="187"/>
                    <a:pt x="28" y="187"/>
                    <a:pt x="28" y="187"/>
                  </a:cubicBezTo>
                  <a:cubicBezTo>
                    <a:pt x="33" y="165"/>
                    <a:pt x="33" y="165"/>
                    <a:pt x="33" y="165"/>
                  </a:cubicBezTo>
                  <a:cubicBezTo>
                    <a:pt x="33" y="163"/>
                    <a:pt x="33" y="163"/>
                    <a:pt x="33" y="163"/>
                  </a:cubicBezTo>
                  <a:cubicBezTo>
                    <a:pt x="34" y="160"/>
                    <a:pt x="34" y="160"/>
                    <a:pt x="34" y="160"/>
                  </a:cubicBezTo>
                  <a:moveTo>
                    <a:pt x="33" y="155"/>
                  </a:moveTo>
                  <a:cubicBezTo>
                    <a:pt x="33" y="156"/>
                    <a:pt x="33" y="156"/>
                    <a:pt x="33" y="156"/>
                  </a:cubicBezTo>
                  <a:cubicBezTo>
                    <a:pt x="32" y="160"/>
                    <a:pt x="32" y="160"/>
                    <a:pt x="32" y="160"/>
                  </a:cubicBezTo>
                  <a:cubicBezTo>
                    <a:pt x="33" y="155"/>
                    <a:pt x="33" y="155"/>
                    <a:pt x="33" y="155"/>
                  </a:cubicBezTo>
                  <a:moveTo>
                    <a:pt x="171" y="154"/>
                  </a:moveTo>
                  <a:cubicBezTo>
                    <a:pt x="169" y="155"/>
                    <a:pt x="169" y="155"/>
                    <a:pt x="169" y="155"/>
                  </a:cubicBezTo>
                  <a:cubicBezTo>
                    <a:pt x="175" y="164"/>
                    <a:pt x="175" y="164"/>
                    <a:pt x="175" y="164"/>
                  </a:cubicBezTo>
                  <a:cubicBezTo>
                    <a:pt x="177" y="163"/>
                    <a:pt x="177" y="163"/>
                    <a:pt x="177" y="163"/>
                  </a:cubicBezTo>
                  <a:cubicBezTo>
                    <a:pt x="171" y="154"/>
                    <a:pt x="171" y="154"/>
                    <a:pt x="171" y="154"/>
                  </a:cubicBezTo>
                  <a:moveTo>
                    <a:pt x="36" y="149"/>
                  </a:moveTo>
                  <a:cubicBezTo>
                    <a:pt x="34" y="149"/>
                    <a:pt x="34" y="149"/>
                    <a:pt x="34" y="149"/>
                  </a:cubicBezTo>
                  <a:cubicBezTo>
                    <a:pt x="33" y="154"/>
                    <a:pt x="33" y="154"/>
                    <a:pt x="33" y="154"/>
                  </a:cubicBezTo>
                  <a:cubicBezTo>
                    <a:pt x="34" y="154"/>
                    <a:pt x="34" y="154"/>
                    <a:pt x="34" y="154"/>
                  </a:cubicBezTo>
                  <a:cubicBezTo>
                    <a:pt x="36" y="149"/>
                    <a:pt x="36" y="149"/>
                    <a:pt x="36" y="149"/>
                  </a:cubicBezTo>
                  <a:moveTo>
                    <a:pt x="167" y="147"/>
                  </a:moveTo>
                  <a:cubicBezTo>
                    <a:pt x="166" y="150"/>
                    <a:pt x="166" y="150"/>
                    <a:pt x="166" y="150"/>
                  </a:cubicBezTo>
                  <a:cubicBezTo>
                    <a:pt x="168" y="153"/>
                    <a:pt x="168" y="153"/>
                    <a:pt x="168" y="153"/>
                  </a:cubicBezTo>
                  <a:cubicBezTo>
                    <a:pt x="170" y="152"/>
                    <a:pt x="170" y="152"/>
                    <a:pt x="170" y="152"/>
                  </a:cubicBezTo>
                  <a:cubicBezTo>
                    <a:pt x="167" y="147"/>
                    <a:pt x="167" y="147"/>
                    <a:pt x="167" y="147"/>
                  </a:cubicBezTo>
                  <a:moveTo>
                    <a:pt x="164" y="142"/>
                  </a:moveTo>
                  <a:cubicBezTo>
                    <a:pt x="162" y="142"/>
                    <a:pt x="162" y="142"/>
                    <a:pt x="162" y="142"/>
                  </a:cubicBezTo>
                  <a:cubicBezTo>
                    <a:pt x="165" y="147"/>
                    <a:pt x="165" y="147"/>
                    <a:pt x="165" y="147"/>
                  </a:cubicBezTo>
                  <a:cubicBezTo>
                    <a:pt x="166" y="145"/>
                    <a:pt x="166" y="145"/>
                    <a:pt x="166" y="145"/>
                  </a:cubicBezTo>
                  <a:cubicBezTo>
                    <a:pt x="164" y="142"/>
                    <a:pt x="164" y="142"/>
                    <a:pt x="164" y="142"/>
                  </a:cubicBezTo>
                  <a:moveTo>
                    <a:pt x="144" y="109"/>
                  </a:moveTo>
                  <a:cubicBezTo>
                    <a:pt x="144" y="112"/>
                    <a:pt x="144" y="112"/>
                    <a:pt x="144" y="112"/>
                  </a:cubicBezTo>
                  <a:cubicBezTo>
                    <a:pt x="161" y="140"/>
                    <a:pt x="161" y="140"/>
                    <a:pt x="161" y="140"/>
                  </a:cubicBezTo>
                  <a:cubicBezTo>
                    <a:pt x="163" y="140"/>
                    <a:pt x="163" y="140"/>
                    <a:pt x="163" y="140"/>
                  </a:cubicBezTo>
                  <a:cubicBezTo>
                    <a:pt x="144" y="109"/>
                    <a:pt x="144" y="109"/>
                    <a:pt x="144" y="109"/>
                  </a:cubicBezTo>
                  <a:moveTo>
                    <a:pt x="141" y="104"/>
                  </a:moveTo>
                  <a:cubicBezTo>
                    <a:pt x="139" y="105"/>
                    <a:pt x="139" y="105"/>
                    <a:pt x="139" y="105"/>
                  </a:cubicBezTo>
                  <a:cubicBezTo>
                    <a:pt x="142" y="110"/>
                    <a:pt x="142" y="110"/>
                    <a:pt x="142" y="110"/>
                  </a:cubicBezTo>
                  <a:cubicBezTo>
                    <a:pt x="143" y="107"/>
                    <a:pt x="143" y="107"/>
                    <a:pt x="143" y="107"/>
                  </a:cubicBezTo>
                  <a:cubicBezTo>
                    <a:pt x="141" y="104"/>
                    <a:pt x="141" y="104"/>
                    <a:pt x="141" y="104"/>
                  </a:cubicBezTo>
                  <a:moveTo>
                    <a:pt x="139" y="101"/>
                  </a:moveTo>
                  <a:cubicBezTo>
                    <a:pt x="138" y="102"/>
                    <a:pt x="138" y="102"/>
                    <a:pt x="138" y="102"/>
                  </a:cubicBezTo>
                  <a:cubicBezTo>
                    <a:pt x="138" y="103"/>
                    <a:pt x="138" y="103"/>
                    <a:pt x="138" y="103"/>
                  </a:cubicBezTo>
                  <a:cubicBezTo>
                    <a:pt x="140" y="102"/>
                    <a:pt x="140" y="102"/>
                    <a:pt x="140" y="102"/>
                  </a:cubicBezTo>
                  <a:cubicBezTo>
                    <a:pt x="139" y="101"/>
                    <a:pt x="139" y="101"/>
                    <a:pt x="139" y="101"/>
                  </a:cubicBezTo>
                  <a:moveTo>
                    <a:pt x="50" y="85"/>
                  </a:moveTo>
                  <a:cubicBezTo>
                    <a:pt x="49" y="85"/>
                    <a:pt x="49" y="85"/>
                    <a:pt x="49" y="85"/>
                  </a:cubicBezTo>
                  <a:cubicBezTo>
                    <a:pt x="42" y="115"/>
                    <a:pt x="42" y="115"/>
                    <a:pt x="42" y="115"/>
                  </a:cubicBezTo>
                  <a:cubicBezTo>
                    <a:pt x="41" y="118"/>
                    <a:pt x="41" y="118"/>
                    <a:pt x="41" y="118"/>
                  </a:cubicBezTo>
                  <a:cubicBezTo>
                    <a:pt x="35" y="148"/>
                    <a:pt x="35" y="148"/>
                    <a:pt x="35" y="148"/>
                  </a:cubicBezTo>
                  <a:cubicBezTo>
                    <a:pt x="36" y="147"/>
                    <a:pt x="36" y="147"/>
                    <a:pt x="36" y="147"/>
                  </a:cubicBezTo>
                  <a:cubicBezTo>
                    <a:pt x="37" y="145"/>
                    <a:pt x="37" y="145"/>
                    <a:pt x="37" y="145"/>
                  </a:cubicBezTo>
                  <a:cubicBezTo>
                    <a:pt x="42" y="122"/>
                    <a:pt x="42" y="122"/>
                    <a:pt x="42" y="122"/>
                  </a:cubicBezTo>
                  <a:cubicBezTo>
                    <a:pt x="43" y="118"/>
                    <a:pt x="43" y="118"/>
                    <a:pt x="43" y="118"/>
                  </a:cubicBezTo>
                  <a:cubicBezTo>
                    <a:pt x="50" y="85"/>
                    <a:pt x="50" y="85"/>
                    <a:pt x="50" y="85"/>
                  </a:cubicBezTo>
                  <a:moveTo>
                    <a:pt x="90" y="23"/>
                  </a:moveTo>
                  <a:cubicBezTo>
                    <a:pt x="137" y="101"/>
                    <a:pt x="137" y="101"/>
                    <a:pt x="137" y="101"/>
                  </a:cubicBezTo>
                  <a:cubicBezTo>
                    <a:pt x="138" y="100"/>
                    <a:pt x="138" y="100"/>
                    <a:pt x="138" y="100"/>
                  </a:cubicBezTo>
                  <a:cubicBezTo>
                    <a:pt x="94" y="26"/>
                    <a:pt x="94" y="26"/>
                    <a:pt x="94" y="26"/>
                  </a:cubicBezTo>
                  <a:cubicBezTo>
                    <a:pt x="90" y="23"/>
                    <a:pt x="90" y="23"/>
                    <a:pt x="90" y="23"/>
                  </a:cubicBezTo>
                  <a:moveTo>
                    <a:pt x="66" y="4"/>
                  </a:moveTo>
                  <a:cubicBezTo>
                    <a:pt x="49" y="83"/>
                    <a:pt x="49" y="83"/>
                    <a:pt x="49" y="83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68" y="5"/>
                    <a:pt x="68" y="5"/>
                    <a:pt x="68" y="5"/>
                  </a:cubicBezTo>
                  <a:cubicBezTo>
                    <a:pt x="66" y="4"/>
                    <a:pt x="66" y="4"/>
                    <a:pt x="66" y="4"/>
                  </a:cubicBezTo>
                  <a:moveTo>
                    <a:pt x="67" y="1"/>
                  </a:moveTo>
                  <a:cubicBezTo>
                    <a:pt x="67" y="2"/>
                    <a:pt x="67" y="2"/>
                    <a:pt x="67" y="2"/>
                  </a:cubicBezTo>
                  <a:cubicBezTo>
                    <a:pt x="68" y="3"/>
                    <a:pt x="68" y="3"/>
                    <a:pt x="68" y="3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8" y="1"/>
                    <a:pt x="68" y="1"/>
                    <a:pt x="67" y="1"/>
                  </a:cubicBezTo>
                  <a:moveTo>
                    <a:pt x="78" y="0"/>
                  </a:moveTo>
                  <a:cubicBezTo>
                    <a:pt x="78" y="1"/>
                    <a:pt x="77" y="1"/>
                    <a:pt x="76" y="1"/>
                  </a:cubicBezTo>
                  <a:cubicBezTo>
                    <a:pt x="87" y="18"/>
                    <a:pt x="87" y="18"/>
                    <a:pt x="87" y="18"/>
                  </a:cubicBezTo>
                  <a:cubicBezTo>
                    <a:pt x="91" y="22"/>
                    <a:pt x="91" y="22"/>
                    <a:pt x="91" y="22"/>
                  </a:cubicBezTo>
                  <a:cubicBezTo>
                    <a:pt x="78" y="0"/>
                    <a:pt x="78" y="0"/>
                    <a:pt x="78" y="0"/>
                  </a:cubicBezTo>
                </a:path>
              </a:pathLst>
            </a:custGeom>
            <a:gradFill flip="none" rotWithShape="1">
              <a:gsLst>
                <a:gs pos="0">
                  <a:schemeClr val="tx2">
                    <a:alpha val="75000"/>
                  </a:schemeClr>
                </a:gs>
                <a:gs pos="92000">
                  <a:schemeClr val="tx1">
                    <a:alpha val="21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8" name="Freeform 8"/>
            <p:cNvSpPr>
              <a:spLocks noEditPoints="1"/>
            </p:cNvSpPr>
            <p:nvPr/>
          </p:nvSpPr>
          <p:spPr bwMode="auto">
            <a:xfrm>
              <a:off x="7319990" y="2989328"/>
              <a:ext cx="754990" cy="483051"/>
            </a:xfrm>
            <a:custGeom>
              <a:avLst/>
              <a:gdLst>
                <a:gd name="T0" fmla="*/ 169 w 178"/>
                <a:gd name="T1" fmla="*/ 125 h 125"/>
                <a:gd name="T2" fmla="*/ 170 w 178"/>
                <a:gd name="T3" fmla="*/ 125 h 125"/>
                <a:gd name="T4" fmla="*/ 170 w 178"/>
                <a:gd name="T5" fmla="*/ 124 h 125"/>
                <a:gd name="T6" fmla="*/ 165 w 178"/>
                <a:gd name="T7" fmla="*/ 124 h 125"/>
                <a:gd name="T8" fmla="*/ 167 w 178"/>
                <a:gd name="T9" fmla="*/ 125 h 125"/>
                <a:gd name="T10" fmla="*/ 167 w 178"/>
                <a:gd name="T11" fmla="*/ 124 h 125"/>
                <a:gd name="T12" fmla="*/ 150 w 178"/>
                <a:gd name="T13" fmla="*/ 123 h 125"/>
                <a:gd name="T14" fmla="*/ 149 w 178"/>
                <a:gd name="T15" fmla="*/ 125 h 125"/>
                <a:gd name="T16" fmla="*/ 163 w 178"/>
                <a:gd name="T17" fmla="*/ 125 h 125"/>
                <a:gd name="T18" fmla="*/ 150 w 178"/>
                <a:gd name="T19" fmla="*/ 123 h 125"/>
                <a:gd name="T20" fmla="*/ 130 w 178"/>
                <a:gd name="T21" fmla="*/ 125 h 125"/>
                <a:gd name="T22" fmla="*/ 146 w 178"/>
                <a:gd name="T23" fmla="*/ 124 h 125"/>
                <a:gd name="T24" fmla="*/ 130 w 178"/>
                <a:gd name="T25" fmla="*/ 123 h 125"/>
                <a:gd name="T26" fmla="*/ 59 w 178"/>
                <a:gd name="T27" fmla="*/ 125 h 125"/>
                <a:gd name="T28" fmla="*/ 129 w 178"/>
                <a:gd name="T29" fmla="*/ 123 h 125"/>
                <a:gd name="T30" fmla="*/ 14 w 178"/>
                <a:gd name="T31" fmla="*/ 123 h 125"/>
                <a:gd name="T32" fmla="*/ 57 w 178"/>
                <a:gd name="T33" fmla="*/ 125 h 125"/>
                <a:gd name="T34" fmla="*/ 14 w 178"/>
                <a:gd name="T35" fmla="*/ 123 h 125"/>
                <a:gd name="T36" fmla="*/ 175 w 178"/>
                <a:gd name="T37" fmla="*/ 121 h 125"/>
                <a:gd name="T38" fmla="*/ 174 w 178"/>
                <a:gd name="T39" fmla="*/ 124 h 125"/>
                <a:gd name="T40" fmla="*/ 176 w 178"/>
                <a:gd name="T41" fmla="*/ 125 h 125"/>
                <a:gd name="T42" fmla="*/ 177 w 178"/>
                <a:gd name="T43" fmla="*/ 123 h 125"/>
                <a:gd name="T44" fmla="*/ 176 w 178"/>
                <a:gd name="T45" fmla="*/ 121 h 125"/>
                <a:gd name="T46" fmla="*/ 177 w 178"/>
                <a:gd name="T47" fmla="*/ 119 h 125"/>
                <a:gd name="T48" fmla="*/ 177 w 178"/>
                <a:gd name="T49" fmla="*/ 119 h 125"/>
                <a:gd name="T50" fmla="*/ 175 w 178"/>
                <a:gd name="T51" fmla="*/ 114 h 125"/>
                <a:gd name="T52" fmla="*/ 175 w 178"/>
                <a:gd name="T53" fmla="*/ 118 h 125"/>
                <a:gd name="T54" fmla="*/ 177 w 178"/>
                <a:gd name="T55" fmla="*/ 113 h 125"/>
                <a:gd name="T56" fmla="*/ 173 w 178"/>
                <a:gd name="T57" fmla="*/ 77 h 125"/>
                <a:gd name="T58" fmla="*/ 175 w 178"/>
                <a:gd name="T59" fmla="*/ 92 h 125"/>
                <a:gd name="T60" fmla="*/ 175 w 178"/>
                <a:gd name="T61" fmla="*/ 77 h 125"/>
                <a:gd name="T62" fmla="*/ 0 w 178"/>
                <a:gd name="T63" fmla="*/ 123 h 125"/>
                <a:gd name="T64" fmla="*/ 2 w 178"/>
                <a:gd name="T65" fmla="*/ 124 h 125"/>
                <a:gd name="T66" fmla="*/ 12 w 178"/>
                <a:gd name="T67" fmla="*/ 123 h 125"/>
                <a:gd name="T68" fmla="*/ 2 w 178"/>
                <a:gd name="T69" fmla="*/ 71 h 125"/>
                <a:gd name="T70" fmla="*/ 0 w 178"/>
                <a:gd name="T71" fmla="*/ 50 h 125"/>
                <a:gd name="T72" fmla="*/ 2 w 178"/>
                <a:gd name="T73" fmla="*/ 61 h 125"/>
                <a:gd name="T74" fmla="*/ 0 w 178"/>
                <a:gd name="T75" fmla="*/ 50 h 125"/>
                <a:gd name="T76" fmla="*/ 0 w 178"/>
                <a:gd name="T77" fmla="*/ 42 h 125"/>
                <a:gd name="T78" fmla="*/ 2 w 178"/>
                <a:gd name="T79" fmla="*/ 49 h 125"/>
                <a:gd name="T80" fmla="*/ 0 w 178"/>
                <a:gd name="T81" fmla="*/ 38 h 125"/>
                <a:gd name="T82" fmla="*/ 2 w 178"/>
                <a:gd name="T83" fmla="*/ 40 h 125"/>
                <a:gd name="T84" fmla="*/ 1 w 178"/>
                <a:gd name="T85" fmla="*/ 38 h 125"/>
                <a:gd name="T86" fmla="*/ 172 w 178"/>
                <a:gd name="T87" fmla="*/ 28 h 125"/>
                <a:gd name="T88" fmla="*/ 173 w 178"/>
                <a:gd name="T89" fmla="*/ 75 h 125"/>
                <a:gd name="T90" fmla="*/ 172 w 178"/>
                <a:gd name="T91" fmla="*/ 28 h 125"/>
                <a:gd name="T92" fmla="*/ 5 w 178"/>
                <a:gd name="T93" fmla="*/ 31 h 125"/>
                <a:gd name="T94" fmla="*/ 38 w 178"/>
                <a:gd name="T95" fmla="*/ 27 h 125"/>
                <a:gd name="T96" fmla="*/ 171 w 178"/>
                <a:gd name="T97" fmla="*/ 10 h 125"/>
                <a:gd name="T98" fmla="*/ 170 w 178"/>
                <a:gd name="T99" fmla="*/ 26 h 125"/>
                <a:gd name="T100" fmla="*/ 171 w 178"/>
                <a:gd name="T101" fmla="*/ 10 h 125"/>
                <a:gd name="T102" fmla="*/ 39 w 178"/>
                <a:gd name="T103" fmla="*/ 24 h 125"/>
                <a:gd name="T104" fmla="*/ 135 w 178"/>
                <a:gd name="T105" fmla="*/ 6 h 125"/>
                <a:gd name="T106" fmla="*/ 156 w 178"/>
                <a:gd name="T107" fmla="*/ 0 h 125"/>
                <a:gd name="T108" fmla="*/ 137 w 178"/>
                <a:gd name="T109" fmla="*/ 6 h 125"/>
                <a:gd name="T110" fmla="*/ 156 w 178"/>
                <a:gd name="T111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78" h="125">
                  <a:moveTo>
                    <a:pt x="170" y="124"/>
                  </a:moveTo>
                  <a:cubicBezTo>
                    <a:pt x="169" y="125"/>
                    <a:pt x="169" y="125"/>
                    <a:pt x="169" y="125"/>
                  </a:cubicBezTo>
                  <a:cubicBezTo>
                    <a:pt x="169" y="125"/>
                    <a:pt x="169" y="125"/>
                    <a:pt x="169" y="125"/>
                  </a:cubicBezTo>
                  <a:cubicBezTo>
                    <a:pt x="170" y="125"/>
                    <a:pt x="170" y="125"/>
                    <a:pt x="170" y="125"/>
                  </a:cubicBezTo>
                  <a:cubicBezTo>
                    <a:pt x="171" y="124"/>
                    <a:pt x="171" y="124"/>
                    <a:pt x="171" y="124"/>
                  </a:cubicBezTo>
                  <a:cubicBezTo>
                    <a:pt x="170" y="124"/>
                    <a:pt x="170" y="124"/>
                    <a:pt x="170" y="124"/>
                  </a:cubicBezTo>
                  <a:moveTo>
                    <a:pt x="165" y="124"/>
                  </a:moveTo>
                  <a:cubicBezTo>
                    <a:pt x="165" y="124"/>
                    <a:pt x="165" y="124"/>
                    <a:pt x="165" y="124"/>
                  </a:cubicBezTo>
                  <a:cubicBezTo>
                    <a:pt x="166" y="125"/>
                    <a:pt x="166" y="125"/>
                    <a:pt x="166" y="125"/>
                  </a:cubicBezTo>
                  <a:cubicBezTo>
                    <a:pt x="167" y="125"/>
                    <a:pt x="167" y="125"/>
                    <a:pt x="167" y="125"/>
                  </a:cubicBezTo>
                  <a:cubicBezTo>
                    <a:pt x="167" y="125"/>
                    <a:pt x="167" y="125"/>
                    <a:pt x="167" y="125"/>
                  </a:cubicBezTo>
                  <a:cubicBezTo>
                    <a:pt x="167" y="124"/>
                    <a:pt x="167" y="124"/>
                    <a:pt x="167" y="124"/>
                  </a:cubicBezTo>
                  <a:cubicBezTo>
                    <a:pt x="165" y="124"/>
                    <a:pt x="165" y="124"/>
                    <a:pt x="165" y="124"/>
                  </a:cubicBezTo>
                  <a:moveTo>
                    <a:pt x="150" y="123"/>
                  </a:moveTo>
                  <a:cubicBezTo>
                    <a:pt x="148" y="125"/>
                    <a:pt x="148" y="125"/>
                    <a:pt x="148" y="125"/>
                  </a:cubicBezTo>
                  <a:cubicBezTo>
                    <a:pt x="149" y="125"/>
                    <a:pt x="149" y="125"/>
                    <a:pt x="149" y="125"/>
                  </a:cubicBezTo>
                  <a:cubicBezTo>
                    <a:pt x="163" y="125"/>
                    <a:pt x="163" y="125"/>
                    <a:pt x="163" y="125"/>
                  </a:cubicBezTo>
                  <a:cubicBezTo>
                    <a:pt x="163" y="125"/>
                    <a:pt x="163" y="125"/>
                    <a:pt x="163" y="125"/>
                  </a:cubicBezTo>
                  <a:cubicBezTo>
                    <a:pt x="161" y="123"/>
                    <a:pt x="161" y="123"/>
                    <a:pt x="161" y="123"/>
                  </a:cubicBezTo>
                  <a:cubicBezTo>
                    <a:pt x="150" y="123"/>
                    <a:pt x="150" y="123"/>
                    <a:pt x="150" y="123"/>
                  </a:cubicBezTo>
                  <a:moveTo>
                    <a:pt x="130" y="123"/>
                  </a:moveTo>
                  <a:cubicBezTo>
                    <a:pt x="130" y="125"/>
                    <a:pt x="130" y="125"/>
                    <a:pt x="130" y="125"/>
                  </a:cubicBezTo>
                  <a:cubicBezTo>
                    <a:pt x="144" y="125"/>
                    <a:pt x="144" y="125"/>
                    <a:pt x="144" y="125"/>
                  </a:cubicBezTo>
                  <a:cubicBezTo>
                    <a:pt x="146" y="124"/>
                    <a:pt x="146" y="124"/>
                    <a:pt x="146" y="124"/>
                  </a:cubicBezTo>
                  <a:cubicBezTo>
                    <a:pt x="146" y="123"/>
                    <a:pt x="146" y="123"/>
                    <a:pt x="146" y="123"/>
                  </a:cubicBezTo>
                  <a:cubicBezTo>
                    <a:pt x="130" y="123"/>
                    <a:pt x="130" y="123"/>
                    <a:pt x="130" y="123"/>
                  </a:cubicBezTo>
                  <a:moveTo>
                    <a:pt x="58" y="123"/>
                  </a:moveTo>
                  <a:cubicBezTo>
                    <a:pt x="59" y="125"/>
                    <a:pt x="59" y="125"/>
                    <a:pt x="59" y="125"/>
                  </a:cubicBezTo>
                  <a:cubicBezTo>
                    <a:pt x="128" y="125"/>
                    <a:pt x="128" y="125"/>
                    <a:pt x="128" y="125"/>
                  </a:cubicBezTo>
                  <a:cubicBezTo>
                    <a:pt x="129" y="123"/>
                    <a:pt x="129" y="123"/>
                    <a:pt x="129" y="123"/>
                  </a:cubicBezTo>
                  <a:cubicBezTo>
                    <a:pt x="58" y="123"/>
                    <a:pt x="58" y="123"/>
                    <a:pt x="58" y="123"/>
                  </a:cubicBezTo>
                  <a:moveTo>
                    <a:pt x="14" y="123"/>
                  </a:moveTo>
                  <a:cubicBezTo>
                    <a:pt x="14" y="124"/>
                    <a:pt x="14" y="124"/>
                    <a:pt x="14" y="124"/>
                  </a:cubicBezTo>
                  <a:cubicBezTo>
                    <a:pt x="57" y="125"/>
                    <a:pt x="57" y="125"/>
                    <a:pt x="57" y="125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14" y="123"/>
                    <a:pt x="14" y="123"/>
                    <a:pt x="14" y="123"/>
                  </a:cubicBezTo>
                  <a:moveTo>
                    <a:pt x="176" y="121"/>
                  </a:moveTo>
                  <a:cubicBezTo>
                    <a:pt x="175" y="121"/>
                    <a:pt x="175" y="121"/>
                    <a:pt x="175" y="121"/>
                  </a:cubicBezTo>
                  <a:cubicBezTo>
                    <a:pt x="176" y="124"/>
                    <a:pt x="176" y="124"/>
                    <a:pt x="176" y="124"/>
                  </a:cubicBezTo>
                  <a:cubicBezTo>
                    <a:pt x="174" y="124"/>
                    <a:pt x="174" y="124"/>
                    <a:pt x="174" y="124"/>
                  </a:cubicBezTo>
                  <a:cubicBezTo>
                    <a:pt x="172" y="125"/>
                    <a:pt x="172" y="125"/>
                    <a:pt x="172" y="125"/>
                  </a:cubicBezTo>
                  <a:cubicBezTo>
                    <a:pt x="176" y="125"/>
                    <a:pt x="176" y="125"/>
                    <a:pt x="176" y="125"/>
                  </a:cubicBezTo>
                  <a:cubicBezTo>
                    <a:pt x="178" y="125"/>
                    <a:pt x="178" y="125"/>
                    <a:pt x="178" y="125"/>
                  </a:cubicBezTo>
                  <a:cubicBezTo>
                    <a:pt x="177" y="123"/>
                    <a:pt x="177" y="123"/>
                    <a:pt x="177" y="123"/>
                  </a:cubicBezTo>
                  <a:cubicBezTo>
                    <a:pt x="177" y="121"/>
                    <a:pt x="177" y="121"/>
                    <a:pt x="177" y="121"/>
                  </a:cubicBezTo>
                  <a:cubicBezTo>
                    <a:pt x="176" y="121"/>
                    <a:pt x="176" y="121"/>
                    <a:pt x="176" y="121"/>
                  </a:cubicBezTo>
                  <a:moveTo>
                    <a:pt x="177" y="119"/>
                  </a:moveTo>
                  <a:cubicBezTo>
                    <a:pt x="177" y="119"/>
                    <a:pt x="177" y="119"/>
                    <a:pt x="177" y="119"/>
                  </a:cubicBezTo>
                  <a:cubicBezTo>
                    <a:pt x="177" y="119"/>
                    <a:pt x="177" y="119"/>
                    <a:pt x="177" y="119"/>
                  </a:cubicBezTo>
                  <a:cubicBezTo>
                    <a:pt x="177" y="119"/>
                    <a:pt x="177" y="119"/>
                    <a:pt x="177" y="119"/>
                  </a:cubicBezTo>
                  <a:moveTo>
                    <a:pt x="177" y="113"/>
                  </a:moveTo>
                  <a:cubicBezTo>
                    <a:pt x="176" y="114"/>
                    <a:pt x="176" y="114"/>
                    <a:pt x="175" y="114"/>
                  </a:cubicBezTo>
                  <a:cubicBezTo>
                    <a:pt x="175" y="118"/>
                    <a:pt x="175" y="118"/>
                    <a:pt x="175" y="118"/>
                  </a:cubicBezTo>
                  <a:cubicBezTo>
                    <a:pt x="175" y="118"/>
                    <a:pt x="175" y="118"/>
                    <a:pt x="175" y="118"/>
                  </a:cubicBezTo>
                  <a:cubicBezTo>
                    <a:pt x="177" y="117"/>
                    <a:pt x="177" y="117"/>
                    <a:pt x="177" y="117"/>
                  </a:cubicBezTo>
                  <a:cubicBezTo>
                    <a:pt x="177" y="113"/>
                    <a:pt x="177" y="113"/>
                    <a:pt x="177" y="113"/>
                  </a:cubicBezTo>
                  <a:moveTo>
                    <a:pt x="175" y="77"/>
                  </a:moveTo>
                  <a:cubicBezTo>
                    <a:pt x="173" y="77"/>
                    <a:pt x="173" y="77"/>
                    <a:pt x="173" y="77"/>
                  </a:cubicBezTo>
                  <a:cubicBezTo>
                    <a:pt x="174" y="92"/>
                    <a:pt x="174" y="92"/>
                    <a:pt x="174" y="92"/>
                  </a:cubicBezTo>
                  <a:cubicBezTo>
                    <a:pt x="174" y="92"/>
                    <a:pt x="175" y="92"/>
                    <a:pt x="175" y="92"/>
                  </a:cubicBezTo>
                  <a:cubicBezTo>
                    <a:pt x="176" y="92"/>
                    <a:pt x="176" y="92"/>
                    <a:pt x="176" y="92"/>
                  </a:cubicBezTo>
                  <a:cubicBezTo>
                    <a:pt x="175" y="77"/>
                    <a:pt x="175" y="77"/>
                    <a:pt x="175" y="77"/>
                  </a:cubicBezTo>
                  <a:moveTo>
                    <a:pt x="0" y="62"/>
                  </a:moveTo>
                  <a:cubicBezTo>
                    <a:pt x="0" y="123"/>
                    <a:pt x="0" y="123"/>
                    <a:pt x="0" y="123"/>
                  </a:cubicBezTo>
                  <a:cubicBezTo>
                    <a:pt x="0" y="124"/>
                    <a:pt x="0" y="124"/>
                    <a:pt x="0" y="124"/>
                  </a:cubicBezTo>
                  <a:cubicBezTo>
                    <a:pt x="2" y="124"/>
                    <a:pt x="2" y="124"/>
                    <a:pt x="2" y="124"/>
                  </a:cubicBezTo>
                  <a:cubicBezTo>
                    <a:pt x="12" y="124"/>
                    <a:pt x="12" y="124"/>
                    <a:pt x="12" y="124"/>
                  </a:cubicBezTo>
                  <a:cubicBezTo>
                    <a:pt x="12" y="123"/>
                    <a:pt x="12" y="123"/>
                    <a:pt x="12" y="123"/>
                  </a:cubicBezTo>
                  <a:cubicBezTo>
                    <a:pt x="2" y="123"/>
                    <a:pt x="2" y="123"/>
                    <a:pt x="2" y="123"/>
                  </a:cubicBezTo>
                  <a:cubicBezTo>
                    <a:pt x="2" y="71"/>
                    <a:pt x="2" y="71"/>
                    <a:pt x="2" y="71"/>
                  </a:cubicBezTo>
                  <a:cubicBezTo>
                    <a:pt x="0" y="62"/>
                    <a:pt x="0" y="62"/>
                    <a:pt x="0" y="62"/>
                  </a:cubicBezTo>
                  <a:moveTo>
                    <a:pt x="0" y="50"/>
                  </a:moveTo>
                  <a:cubicBezTo>
                    <a:pt x="0" y="52"/>
                    <a:pt x="0" y="52"/>
                    <a:pt x="0" y="52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51"/>
                    <a:pt x="2" y="51"/>
                    <a:pt x="2" y="51"/>
                  </a:cubicBezTo>
                  <a:cubicBezTo>
                    <a:pt x="0" y="50"/>
                    <a:pt x="0" y="50"/>
                    <a:pt x="0" y="50"/>
                  </a:cubicBezTo>
                  <a:moveTo>
                    <a:pt x="2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2" y="49"/>
                    <a:pt x="2" y="49"/>
                    <a:pt x="2" y="49"/>
                  </a:cubicBezTo>
                  <a:cubicBezTo>
                    <a:pt x="2" y="42"/>
                    <a:pt x="2" y="42"/>
                    <a:pt x="2" y="42"/>
                  </a:cubicBezTo>
                  <a:moveTo>
                    <a:pt x="0" y="38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38"/>
                    <a:pt x="2" y="38"/>
                    <a:pt x="2" y="38"/>
                  </a:cubicBezTo>
                  <a:cubicBezTo>
                    <a:pt x="2" y="38"/>
                    <a:pt x="1" y="38"/>
                    <a:pt x="1" y="38"/>
                  </a:cubicBezTo>
                  <a:cubicBezTo>
                    <a:pt x="1" y="38"/>
                    <a:pt x="0" y="38"/>
                    <a:pt x="0" y="38"/>
                  </a:cubicBezTo>
                  <a:moveTo>
                    <a:pt x="172" y="28"/>
                  </a:moveTo>
                  <a:cubicBezTo>
                    <a:pt x="170" y="28"/>
                    <a:pt x="170" y="28"/>
                    <a:pt x="170" y="28"/>
                  </a:cubicBezTo>
                  <a:cubicBezTo>
                    <a:pt x="173" y="75"/>
                    <a:pt x="173" y="75"/>
                    <a:pt x="173" y="75"/>
                  </a:cubicBezTo>
                  <a:cubicBezTo>
                    <a:pt x="175" y="75"/>
                    <a:pt x="175" y="75"/>
                    <a:pt x="175" y="75"/>
                  </a:cubicBezTo>
                  <a:cubicBezTo>
                    <a:pt x="172" y="28"/>
                    <a:pt x="172" y="28"/>
                    <a:pt x="172" y="28"/>
                  </a:cubicBezTo>
                  <a:moveTo>
                    <a:pt x="37" y="25"/>
                  </a:moveTo>
                  <a:cubicBezTo>
                    <a:pt x="5" y="31"/>
                    <a:pt x="5" y="31"/>
                    <a:pt x="5" y="31"/>
                  </a:cubicBezTo>
                  <a:cubicBezTo>
                    <a:pt x="6" y="32"/>
                    <a:pt x="6" y="33"/>
                    <a:pt x="6" y="33"/>
                  </a:cubicBezTo>
                  <a:cubicBezTo>
                    <a:pt x="38" y="27"/>
                    <a:pt x="38" y="27"/>
                    <a:pt x="38" y="27"/>
                  </a:cubicBezTo>
                  <a:cubicBezTo>
                    <a:pt x="37" y="25"/>
                    <a:pt x="37" y="25"/>
                    <a:pt x="37" y="25"/>
                  </a:cubicBezTo>
                  <a:moveTo>
                    <a:pt x="171" y="10"/>
                  </a:moveTo>
                  <a:cubicBezTo>
                    <a:pt x="171" y="10"/>
                    <a:pt x="170" y="10"/>
                    <a:pt x="169" y="10"/>
                  </a:cubicBezTo>
                  <a:cubicBezTo>
                    <a:pt x="170" y="26"/>
                    <a:pt x="170" y="26"/>
                    <a:pt x="170" y="26"/>
                  </a:cubicBezTo>
                  <a:cubicBezTo>
                    <a:pt x="172" y="26"/>
                    <a:pt x="172" y="26"/>
                    <a:pt x="172" y="26"/>
                  </a:cubicBezTo>
                  <a:cubicBezTo>
                    <a:pt x="171" y="10"/>
                    <a:pt x="171" y="10"/>
                    <a:pt x="171" y="10"/>
                  </a:cubicBezTo>
                  <a:moveTo>
                    <a:pt x="135" y="5"/>
                  </a:moveTo>
                  <a:cubicBezTo>
                    <a:pt x="39" y="24"/>
                    <a:pt x="39" y="24"/>
                    <a:pt x="39" y="24"/>
                  </a:cubicBezTo>
                  <a:cubicBezTo>
                    <a:pt x="39" y="26"/>
                    <a:pt x="39" y="26"/>
                    <a:pt x="39" y="26"/>
                  </a:cubicBezTo>
                  <a:cubicBezTo>
                    <a:pt x="135" y="6"/>
                    <a:pt x="135" y="6"/>
                    <a:pt x="135" y="6"/>
                  </a:cubicBezTo>
                  <a:cubicBezTo>
                    <a:pt x="135" y="5"/>
                    <a:pt x="135" y="5"/>
                    <a:pt x="135" y="5"/>
                  </a:cubicBezTo>
                  <a:moveTo>
                    <a:pt x="156" y="0"/>
                  </a:moveTo>
                  <a:cubicBezTo>
                    <a:pt x="137" y="4"/>
                    <a:pt x="137" y="4"/>
                    <a:pt x="137" y="4"/>
                  </a:cubicBezTo>
                  <a:cubicBezTo>
                    <a:pt x="137" y="6"/>
                    <a:pt x="137" y="6"/>
                    <a:pt x="137" y="6"/>
                  </a:cubicBezTo>
                  <a:cubicBezTo>
                    <a:pt x="156" y="2"/>
                    <a:pt x="156" y="2"/>
                    <a:pt x="156" y="2"/>
                  </a:cubicBezTo>
                  <a:cubicBezTo>
                    <a:pt x="156" y="1"/>
                    <a:pt x="156" y="1"/>
                    <a:pt x="156" y="0"/>
                  </a:cubicBezTo>
                </a:path>
              </a:pathLst>
            </a:custGeom>
            <a:gradFill flip="none" rotWithShape="1">
              <a:gsLst>
                <a:gs pos="0">
                  <a:schemeClr val="tx2">
                    <a:alpha val="75000"/>
                  </a:schemeClr>
                </a:gs>
                <a:gs pos="92000">
                  <a:schemeClr val="tx1">
                    <a:alpha val="21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9" name="Freeform 9"/>
            <p:cNvSpPr>
              <a:spLocks noEditPoints="1"/>
            </p:cNvSpPr>
            <p:nvPr/>
          </p:nvSpPr>
          <p:spPr bwMode="auto">
            <a:xfrm>
              <a:off x="8565186" y="2963305"/>
              <a:ext cx="186064" cy="528591"/>
            </a:xfrm>
            <a:custGeom>
              <a:avLst/>
              <a:gdLst>
                <a:gd name="T0" fmla="*/ 19 w 104"/>
                <a:gd name="T1" fmla="*/ 320 h 325"/>
                <a:gd name="T2" fmla="*/ 24 w 104"/>
                <a:gd name="T3" fmla="*/ 325 h 325"/>
                <a:gd name="T4" fmla="*/ 26 w 104"/>
                <a:gd name="T5" fmla="*/ 323 h 325"/>
                <a:gd name="T6" fmla="*/ 24 w 104"/>
                <a:gd name="T7" fmla="*/ 320 h 325"/>
                <a:gd name="T8" fmla="*/ 17 w 104"/>
                <a:gd name="T9" fmla="*/ 296 h 325"/>
                <a:gd name="T10" fmla="*/ 29 w 104"/>
                <a:gd name="T11" fmla="*/ 313 h 325"/>
                <a:gd name="T12" fmla="*/ 62 w 104"/>
                <a:gd name="T13" fmla="*/ 287 h 325"/>
                <a:gd name="T14" fmla="*/ 22 w 104"/>
                <a:gd name="T15" fmla="*/ 275 h 325"/>
                <a:gd name="T16" fmla="*/ 17 w 104"/>
                <a:gd name="T17" fmla="*/ 282 h 325"/>
                <a:gd name="T18" fmla="*/ 22 w 104"/>
                <a:gd name="T19" fmla="*/ 275 h 325"/>
                <a:gd name="T20" fmla="*/ 62 w 104"/>
                <a:gd name="T21" fmla="*/ 280 h 325"/>
                <a:gd name="T22" fmla="*/ 76 w 104"/>
                <a:gd name="T23" fmla="*/ 273 h 325"/>
                <a:gd name="T24" fmla="*/ 17 w 104"/>
                <a:gd name="T25" fmla="*/ 266 h 325"/>
                <a:gd name="T26" fmla="*/ 19 w 104"/>
                <a:gd name="T27" fmla="*/ 270 h 325"/>
                <a:gd name="T28" fmla="*/ 17 w 104"/>
                <a:gd name="T29" fmla="*/ 266 h 325"/>
                <a:gd name="T30" fmla="*/ 74 w 104"/>
                <a:gd name="T31" fmla="*/ 268 h 325"/>
                <a:gd name="T32" fmla="*/ 83 w 104"/>
                <a:gd name="T33" fmla="*/ 266 h 325"/>
                <a:gd name="T34" fmla="*/ 95 w 104"/>
                <a:gd name="T35" fmla="*/ 247 h 325"/>
                <a:gd name="T36" fmla="*/ 85 w 104"/>
                <a:gd name="T37" fmla="*/ 261 h 325"/>
                <a:gd name="T38" fmla="*/ 95 w 104"/>
                <a:gd name="T39" fmla="*/ 247 h 325"/>
                <a:gd name="T40" fmla="*/ 14 w 104"/>
                <a:gd name="T41" fmla="*/ 263 h 325"/>
                <a:gd name="T42" fmla="*/ 19 w 104"/>
                <a:gd name="T43" fmla="*/ 244 h 325"/>
                <a:gd name="T44" fmla="*/ 97 w 104"/>
                <a:gd name="T45" fmla="*/ 225 h 325"/>
                <a:gd name="T46" fmla="*/ 100 w 104"/>
                <a:gd name="T47" fmla="*/ 244 h 325"/>
                <a:gd name="T48" fmla="*/ 102 w 104"/>
                <a:gd name="T49" fmla="*/ 247 h 325"/>
                <a:gd name="T50" fmla="*/ 104 w 104"/>
                <a:gd name="T51" fmla="*/ 244 h 325"/>
                <a:gd name="T52" fmla="*/ 97 w 104"/>
                <a:gd name="T53" fmla="*/ 225 h 325"/>
                <a:gd name="T54" fmla="*/ 14 w 104"/>
                <a:gd name="T55" fmla="*/ 235 h 325"/>
                <a:gd name="T56" fmla="*/ 17 w 104"/>
                <a:gd name="T57" fmla="*/ 199 h 325"/>
                <a:gd name="T58" fmla="*/ 14 w 104"/>
                <a:gd name="T59" fmla="*/ 183 h 325"/>
                <a:gd name="T60" fmla="*/ 12 w 104"/>
                <a:gd name="T61" fmla="*/ 190 h 325"/>
                <a:gd name="T62" fmla="*/ 14 w 104"/>
                <a:gd name="T63" fmla="*/ 183 h 325"/>
                <a:gd name="T64" fmla="*/ 71 w 104"/>
                <a:gd name="T65" fmla="*/ 178 h 325"/>
                <a:gd name="T66" fmla="*/ 95 w 104"/>
                <a:gd name="T67" fmla="*/ 223 h 325"/>
                <a:gd name="T68" fmla="*/ 10 w 104"/>
                <a:gd name="T69" fmla="*/ 173 h 325"/>
                <a:gd name="T70" fmla="*/ 14 w 104"/>
                <a:gd name="T71" fmla="*/ 178 h 325"/>
                <a:gd name="T72" fmla="*/ 10 w 104"/>
                <a:gd name="T73" fmla="*/ 173 h 325"/>
                <a:gd name="T74" fmla="*/ 71 w 104"/>
                <a:gd name="T75" fmla="*/ 175 h 325"/>
                <a:gd name="T76" fmla="*/ 62 w 104"/>
                <a:gd name="T77" fmla="*/ 145 h 325"/>
                <a:gd name="T78" fmla="*/ 7 w 104"/>
                <a:gd name="T79" fmla="*/ 133 h 325"/>
                <a:gd name="T80" fmla="*/ 14 w 104"/>
                <a:gd name="T81" fmla="*/ 171 h 325"/>
                <a:gd name="T82" fmla="*/ 7 w 104"/>
                <a:gd name="T83" fmla="*/ 133 h 325"/>
                <a:gd name="T84" fmla="*/ 3 w 104"/>
                <a:gd name="T85" fmla="*/ 45 h 325"/>
                <a:gd name="T86" fmla="*/ 12 w 104"/>
                <a:gd name="T87" fmla="*/ 130 h 325"/>
                <a:gd name="T88" fmla="*/ 5 w 104"/>
                <a:gd name="T89" fmla="*/ 33 h 325"/>
                <a:gd name="T90" fmla="*/ 3 w 104"/>
                <a:gd name="T91" fmla="*/ 35 h 325"/>
                <a:gd name="T92" fmla="*/ 14 w 104"/>
                <a:gd name="T93" fmla="*/ 31 h 325"/>
                <a:gd name="T94" fmla="*/ 10 w 104"/>
                <a:gd name="T95" fmla="*/ 31 h 325"/>
                <a:gd name="T96" fmla="*/ 59 w 104"/>
                <a:gd name="T97" fmla="*/ 140 h 325"/>
                <a:gd name="T98" fmla="*/ 12 w 104"/>
                <a:gd name="T99" fmla="*/ 26 h 325"/>
                <a:gd name="T100" fmla="*/ 12 w 104"/>
                <a:gd name="T101" fmla="*/ 28 h 325"/>
                <a:gd name="T102" fmla="*/ 0 w 104"/>
                <a:gd name="T103" fmla="*/ 0 h 325"/>
                <a:gd name="T104" fmla="*/ 3 w 104"/>
                <a:gd name="T105" fmla="*/ 28 h 325"/>
                <a:gd name="T106" fmla="*/ 7 w 104"/>
                <a:gd name="T107" fmla="*/ 26 h 325"/>
                <a:gd name="T108" fmla="*/ 10 w 104"/>
                <a:gd name="T109" fmla="*/ 21 h 3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04" h="325">
                  <a:moveTo>
                    <a:pt x="17" y="296"/>
                  </a:moveTo>
                  <a:lnTo>
                    <a:pt x="19" y="320"/>
                  </a:lnTo>
                  <a:lnTo>
                    <a:pt x="19" y="325"/>
                  </a:lnTo>
                  <a:lnTo>
                    <a:pt x="24" y="325"/>
                  </a:lnTo>
                  <a:lnTo>
                    <a:pt x="26" y="323"/>
                  </a:lnTo>
                  <a:lnTo>
                    <a:pt x="26" y="323"/>
                  </a:lnTo>
                  <a:lnTo>
                    <a:pt x="26" y="318"/>
                  </a:lnTo>
                  <a:lnTo>
                    <a:pt x="24" y="320"/>
                  </a:lnTo>
                  <a:lnTo>
                    <a:pt x="22" y="311"/>
                  </a:lnTo>
                  <a:lnTo>
                    <a:pt x="17" y="296"/>
                  </a:lnTo>
                  <a:close/>
                  <a:moveTo>
                    <a:pt x="59" y="282"/>
                  </a:moveTo>
                  <a:lnTo>
                    <a:pt x="29" y="313"/>
                  </a:lnTo>
                  <a:lnTo>
                    <a:pt x="31" y="318"/>
                  </a:lnTo>
                  <a:lnTo>
                    <a:pt x="62" y="287"/>
                  </a:lnTo>
                  <a:lnTo>
                    <a:pt x="59" y="282"/>
                  </a:lnTo>
                  <a:close/>
                  <a:moveTo>
                    <a:pt x="22" y="275"/>
                  </a:moveTo>
                  <a:lnTo>
                    <a:pt x="17" y="277"/>
                  </a:lnTo>
                  <a:lnTo>
                    <a:pt x="17" y="282"/>
                  </a:lnTo>
                  <a:lnTo>
                    <a:pt x="22" y="296"/>
                  </a:lnTo>
                  <a:lnTo>
                    <a:pt x="22" y="275"/>
                  </a:lnTo>
                  <a:close/>
                  <a:moveTo>
                    <a:pt x="71" y="273"/>
                  </a:moveTo>
                  <a:lnTo>
                    <a:pt x="62" y="280"/>
                  </a:lnTo>
                  <a:lnTo>
                    <a:pt x="67" y="282"/>
                  </a:lnTo>
                  <a:lnTo>
                    <a:pt x="76" y="273"/>
                  </a:lnTo>
                  <a:lnTo>
                    <a:pt x="71" y="273"/>
                  </a:lnTo>
                  <a:close/>
                  <a:moveTo>
                    <a:pt x="17" y="266"/>
                  </a:moveTo>
                  <a:lnTo>
                    <a:pt x="17" y="273"/>
                  </a:lnTo>
                  <a:lnTo>
                    <a:pt x="19" y="270"/>
                  </a:lnTo>
                  <a:lnTo>
                    <a:pt x="19" y="268"/>
                  </a:lnTo>
                  <a:lnTo>
                    <a:pt x="17" y="266"/>
                  </a:lnTo>
                  <a:close/>
                  <a:moveTo>
                    <a:pt x="81" y="261"/>
                  </a:moveTo>
                  <a:lnTo>
                    <a:pt x="74" y="268"/>
                  </a:lnTo>
                  <a:lnTo>
                    <a:pt x="81" y="268"/>
                  </a:lnTo>
                  <a:lnTo>
                    <a:pt x="83" y="266"/>
                  </a:lnTo>
                  <a:lnTo>
                    <a:pt x="81" y="261"/>
                  </a:lnTo>
                  <a:close/>
                  <a:moveTo>
                    <a:pt x="95" y="247"/>
                  </a:moveTo>
                  <a:lnTo>
                    <a:pt x="83" y="259"/>
                  </a:lnTo>
                  <a:lnTo>
                    <a:pt x="85" y="261"/>
                  </a:lnTo>
                  <a:lnTo>
                    <a:pt x="100" y="249"/>
                  </a:lnTo>
                  <a:lnTo>
                    <a:pt x="95" y="247"/>
                  </a:lnTo>
                  <a:close/>
                  <a:moveTo>
                    <a:pt x="14" y="240"/>
                  </a:moveTo>
                  <a:lnTo>
                    <a:pt x="14" y="263"/>
                  </a:lnTo>
                  <a:lnTo>
                    <a:pt x="19" y="263"/>
                  </a:lnTo>
                  <a:lnTo>
                    <a:pt x="19" y="244"/>
                  </a:lnTo>
                  <a:lnTo>
                    <a:pt x="14" y="240"/>
                  </a:lnTo>
                  <a:close/>
                  <a:moveTo>
                    <a:pt x="97" y="225"/>
                  </a:moveTo>
                  <a:lnTo>
                    <a:pt x="93" y="228"/>
                  </a:lnTo>
                  <a:lnTo>
                    <a:pt x="100" y="244"/>
                  </a:lnTo>
                  <a:lnTo>
                    <a:pt x="97" y="244"/>
                  </a:lnTo>
                  <a:lnTo>
                    <a:pt x="102" y="247"/>
                  </a:lnTo>
                  <a:lnTo>
                    <a:pt x="102" y="247"/>
                  </a:lnTo>
                  <a:lnTo>
                    <a:pt x="104" y="244"/>
                  </a:lnTo>
                  <a:lnTo>
                    <a:pt x="102" y="242"/>
                  </a:lnTo>
                  <a:lnTo>
                    <a:pt x="97" y="225"/>
                  </a:lnTo>
                  <a:close/>
                  <a:moveTo>
                    <a:pt x="12" y="197"/>
                  </a:moveTo>
                  <a:lnTo>
                    <a:pt x="14" y="235"/>
                  </a:lnTo>
                  <a:lnTo>
                    <a:pt x="19" y="237"/>
                  </a:lnTo>
                  <a:lnTo>
                    <a:pt x="17" y="199"/>
                  </a:lnTo>
                  <a:lnTo>
                    <a:pt x="12" y="197"/>
                  </a:lnTo>
                  <a:close/>
                  <a:moveTo>
                    <a:pt x="14" y="183"/>
                  </a:moveTo>
                  <a:lnTo>
                    <a:pt x="12" y="183"/>
                  </a:lnTo>
                  <a:lnTo>
                    <a:pt x="12" y="190"/>
                  </a:lnTo>
                  <a:lnTo>
                    <a:pt x="17" y="194"/>
                  </a:lnTo>
                  <a:lnTo>
                    <a:pt x="14" y="183"/>
                  </a:lnTo>
                  <a:close/>
                  <a:moveTo>
                    <a:pt x="76" y="178"/>
                  </a:moveTo>
                  <a:lnTo>
                    <a:pt x="71" y="178"/>
                  </a:lnTo>
                  <a:lnTo>
                    <a:pt x="90" y="225"/>
                  </a:lnTo>
                  <a:lnTo>
                    <a:pt x="95" y="223"/>
                  </a:lnTo>
                  <a:lnTo>
                    <a:pt x="76" y="178"/>
                  </a:lnTo>
                  <a:close/>
                  <a:moveTo>
                    <a:pt x="10" y="173"/>
                  </a:moveTo>
                  <a:lnTo>
                    <a:pt x="12" y="178"/>
                  </a:lnTo>
                  <a:lnTo>
                    <a:pt x="14" y="178"/>
                  </a:lnTo>
                  <a:lnTo>
                    <a:pt x="14" y="178"/>
                  </a:lnTo>
                  <a:lnTo>
                    <a:pt x="10" y="173"/>
                  </a:lnTo>
                  <a:close/>
                  <a:moveTo>
                    <a:pt x="57" y="142"/>
                  </a:moveTo>
                  <a:lnTo>
                    <a:pt x="71" y="175"/>
                  </a:lnTo>
                  <a:lnTo>
                    <a:pt x="74" y="175"/>
                  </a:lnTo>
                  <a:lnTo>
                    <a:pt x="62" y="145"/>
                  </a:lnTo>
                  <a:lnTo>
                    <a:pt x="57" y="142"/>
                  </a:lnTo>
                  <a:close/>
                  <a:moveTo>
                    <a:pt x="7" y="133"/>
                  </a:moveTo>
                  <a:lnTo>
                    <a:pt x="10" y="168"/>
                  </a:lnTo>
                  <a:lnTo>
                    <a:pt x="14" y="171"/>
                  </a:lnTo>
                  <a:lnTo>
                    <a:pt x="12" y="135"/>
                  </a:lnTo>
                  <a:lnTo>
                    <a:pt x="7" y="133"/>
                  </a:lnTo>
                  <a:close/>
                  <a:moveTo>
                    <a:pt x="7" y="35"/>
                  </a:moveTo>
                  <a:lnTo>
                    <a:pt x="3" y="45"/>
                  </a:lnTo>
                  <a:lnTo>
                    <a:pt x="7" y="128"/>
                  </a:lnTo>
                  <a:lnTo>
                    <a:pt x="12" y="130"/>
                  </a:lnTo>
                  <a:lnTo>
                    <a:pt x="7" y="35"/>
                  </a:lnTo>
                  <a:close/>
                  <a:moveTo>
                    <a:pt x="5" y="33"/>
                  </a:moveTo>
                  <a:lnTo>
                    <a:pt x="3" y="33"/>
                  </a:lnTo>
                  <a:lnTo>
                    <a:pt x="3" y="35"/>
                  </a:lnTo>
                  <a:lnTo>
                    <a:pt x="5" y="33"/>
                  </a:lnTo>
                  <a:close/>
                  <a:moveTo>
                    <a:pt x="14" y="31"/>
                  </a:moveTo>
                  <a:lnTo>
                    <a:pt x="10" y="31"/>
                  </a:lnTo>
                  <a:lnTo>
                    <a:pt x="10" y="31"/>
                  </a:lnTo>
                  <a:lnTo>
                    <a:pt x="55" y="137"/>
                  </a:lnTo>
                  <a:lnTo>
                    <a:pt x="59" y="140"/>
                  </a:lnTo>
                  <a:lnTo>
                    <a:pt x="14" y="31"/>
                  </a:lnTo>
                  <a:close/>
                  <a:moveTo>
                    <a:pt x="12" y="26"/>
                  </a:moveTo>
                  <a:lnTo>
                    <a:pt x="12" y="28"/>
                  </a:lnTo>
                  <a:lnTo>
                    <a:pt x="12" y="28"/>
                  </a:lnTo>
                  <a:lnTo>
                    <a:pt x="12" y="26"/>
                  </a:lnTo>
                  <a:close/>
                  <a:moveTo>
                    <a:pt x="0" y="0"/>
                  </a:moveTo>
                  <a:lnTo>
                    <a:pt x="3" y="26"/>
                  </a:lnTo>
                  <a:lnTo>
                    <a:pt x="3" y="28"/>
                  </a:lnTo>
                  <a:lnTo>
                    <a:pt x="7" y="28"/>
                  </a:lnTo>
                  <a:lnTo>
                    <a:pt x="7" y="26"/>
                  </a:lnTo>
                  <a:lnTo>
                    <a:pt x="7" y="26"/>
                  </a:lnTo>
                  <a:lnTo>
                    <a:pt x="10" y="21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tx2">
                    <a:alpha val="75000"/>
                  </a:schemeClr>
                </a:gs>
                <a:gs pos="92000">
                  <a:schemeClr val="tx1">
                    <a:alpha val="21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0" name="Freeform 10"/>
            <p:cNvSpPr>
              <a:spLocks noEditPoints="1"/>
            </p:cNvSpPr>
            <p:nvPr/>
          </p:nvSpPr>
          <p:spPr bwMode="auto">
            <a:xfrm>
              <a:off x="8565186" y="2963305"/>
              <a:ext cx="186064" cy="528591"/>
            </a:xfrm>
            <a:custGeom>
              <a:avLst/>
              <a:gdLst>
                <a:gd name="T0" fmla="*/ 19 w 104"/>
                <a:gd name="T1" fmla="*/ 320 h 325"/>
                <a:gd name="T2" fmla="*/ 24 w 104"/>
                <a:gd name="T3" fmla="*/ 325 h 325"/>
                <a:gd name="T4" fmla="*/ 26 w 104"/>
                <a:gd name="T5" fmla="*/ 323 h 325"/>
                <a:gd name="T6" fmla="*/ 24 w 104"/>
                <a:gd name="T7" fmla="*/ 320 h 325"/>
                <a:gd name="T8" fmla="*/ 17 w 104"/>
                <a:gd name="T9" fmla="*/ 296 h 325"/>
                <a:gd name="T10" fmla="*/ 29 w 104"/>
                <a:gd name="T11" fmla="*/ 313 h 325"/>
                <a:gd name="T12" fmla="*/ 62 w 104"/>
                <a:gd name="T13" fmla="*/ 287 h 325"/>
                <a:gd name="T14" fmla="*/ 22 w 104"/>
                <a:gd name="T15" fmla="*/ 275 h 325"/>
                <a:gd name="T16" fmla="*/ 17 w 104"/>
                <a:gd name="T17" fmla="*/ 282 h 325"/>
                <a:gd name="T18" fmla="*/ 22 w 104"/>
                <a:gd name="T19" fmla="*/ 275 h 325"/>
                <a:gd name="T20" fmla="*/ 62 w 104"/>
                <a:gd name="T21" fmla="*/ 280 h 325"/>
                <a:gd name="T22" fmla="*/ 76 w 104"/>
                <a:gd name="T23" fmla="*/ 273 h 325"/>
                <a:gd name="T24" fmla="*/ 17 w 104"/>
                <a:gd name="T25" fmla="*/ 266 h 325"/>
                <a:gd name="T26" fmla="*/ 19 w 104"/>
                <a:gd name="T27" fmla="*/ 270 h 325"/>
                <a:gd name="T28" fmla="*/ 17 w 104"/>
                <a:gd name="T29" fmla="*/ 266 h 325"/>
                <a:gd name="T30" fmla="*/ 74 w 104"/>
                <a:gd name="T31" fmla="*/ 268 h 325"/>
                <a:gd name="T32" fmla="*/ 83 w 104"/>
                <a:gd name="T33" fmla="*/ 266 h 325"/>
                <a:gd name="T34" fmla="*/ 95 w 104"/>
                <a:gd name="T35" fmla="*/ 247 h 325"/>
                <a:gd name="T36" fmla="*/ 85 w 104"/>
                <a:gd name="T37" fmla="*/ 261 h 325"/>
                <a:gd name="T38" fmla="*/ 95 w 104"/>
                <a:gd name="T39" fmla="*/ 247 h 325"/>
                <a:gd name="T40" fmla="*/ 14 w 104"/>
                <a:gd name="T41" fmla="*/ 263 h 325"/>
                <a:gd name="T42" fmla="*/ 19 w 104"/>
                <a:gd name="T43" fmla="*/ 244 h 325"/>
                <a:gd name="T44" fmla="*/ 97 w 104"/>
                <a:gd name="T45" fmla="*/ 225 h 325"/>
                <a:gd name="T46" fmla="*/ 100 w 104"/>
                <a:gd name="T47" fmla="*/ 244 h 325"/>
                <a:gd name="T48" fmla="*/ 102 w 104"/>
                <a:gd name="T49" fmla="*/ 247 h 325"/>
                <a:gd name="T50" fmla="*/ 104 w 104"/>
                <a:gd name="T51" fmla="*/ 244 h 325"/>
                <a:gd name="T52" fmla="*/ 97 w 104"/>
                <a:gd name="T53" fmla="*/ 225 h 325"/>
                <a:gd name="T54" fmla="*/ 14 w 104"/>
                <a:gd name="T55" fmla="*/ 235 h 325"/>
                <a:gd name="T56" fmla="*/ 17 w 104"/>
                <a:gd name="T57" fmla="*/ 199 h 325"/>
                <a:gd name="T58" fmla="*/ 14 w 104"/>
                <a:gd name="T59" fmla="*/ 183 h 325"/>
                <a:gd name="T60" fmla="*/ 12 w 104"/>
                <a:gd name="T61" fmla="*/ 190 h 325"/>
                <a:gd name="T62" fmla="*/ 14 w 104"/>
                <a:gd name="T63" fmla="*/ 183 h 325"/>
                <a:gd name="T64" fmla="*/ 71 w 104"/>
                <a:gd name="T65" fmla="*/ 178 h 325"/>
                <a:gd name="T66" fmla="*/ 95 w 104"/>
                <a:gd name="T67" fmla="*/ 223 h 325"/>
                <a:gd name="T68" fmla="*/ 10 w 104"/>
                <a:gd name="T69" fmla="*/ 173 h 325"/>
                <a:gd name="T70" fmla="*/ 14 w 104"/>
                <a:gd name="T71" fmla="*/ 178 h 325"/>
                <a:gd name="T72" fmla="*/ 10 w 104"/>
                <a:gd name="T73" fmla="*/ 173 h 325"/>
                <a:gd name="T74" fmla="*/ 71 w 104"/>
                <a:gd name="T75" fmla="*/ 175 h 325"/>
                <a:gd name="T76" fmla="*/ 62 w 104"/>
                <a:gd name="T77" fmla="*/ 145 h 325"/>
                <a:gd name="T78" fmla="*/ 7 w 104"/>
                <a:gd name="T79" fmla="*/ 133 h 325"/>
                <a:gd name="T80" fmla="*/ 14 w 104"/>
                <a:gd name="T81" fmla="*/ 171 h 325"/>
                <a:gd name="T82" fmla="*/ 7 w 104"/>
                <a:gd name="T83" fmla="*/ 133 h 325"/>
                <a:gd name="T84" fmla="*/ 3 w 104"/>
                <a:gd name="T85" fmla="*/ 45 h 325"/>
                <a:gd name="T86" fmla="*/ 12 w 104"/>
                <a:gd name="T87" fmla="*/ 130 h 325"/>
                <a:gd name="T88" fmla="*/ 5 w 104"/>
                <a:gd name="T89" fmla="*/ 33 h 325"/>
                <a:gd name="T90" fmla="*/ 3 w 104"/>
                <a:gd name="T91" fmla="*/ 35 h 325"/>
                <a:gd name="T92" fmla="*/ 14 w 104"/>
                <a:gd name="T93" fmla="*/ 31 h 325"/>
                <a:gd name="T94" fmla="*/ 10 w 104"/>
                <a:gd name="T95" fmla="*/ 31 h 325"/>
                <a:gd name="T96" fmla="*/ 59 w 104"/>
                <a:gd name="T97" fmla="*/ 140 h 325"/>
                <a:gd name="T98" fmla="*/ 12 w 104"/>
                <a:gd name="T99" fmla="*/ 26 h 325"/>
                <a:gd name="T100" fmla="*/ 12 w 104"/>
                <a:gd name="T101" fmla="*/ 28 h 325"/>
                <a:gd name="T102" fmla="*/ 0 w 104"/>
                <a:gd name="T103" fmla="*/ 0 h 325"/>
                <a:gd name="T104" fmla="*/ 3 w 104"/>
                <a:gd name="T105" fmla="*/ 28 h 325"/>
                <a:gd name="T106" fmla="*/ 7 w 104"/>
                <a:gd name="T107" fmla="*/ 26 h 325"/>
                <a:gd name="T108" fmla="*/ 10 w 104"/>
                <a:gd name="T109" fmla="*/ 21 h 3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04" h="325">
                  <a:moveTo>
                    <a:pt x="17" y="296"/>
                  </a:moveTo>
                  <a:lnTo>
                    <a:pt x="19" y="320"/>
                  </a:lnTo>
                  <a:lnTo>
                    <a:pt x="19" y="325"/>
                  </a:lnTo>
                  <a:lnTo>
                    <a:pt x="24" y="325"/>
                  </a:lnTo>
                  <a:lnTo>
                    <a:pt x="26" y="323"/>
                  </a:lnTo>
                  <a:lnTo>
                    <a:pt x="26" y="323"/>
                  </a:lnTo>
                  <a:lnTo>
                    <a:pt x="26" y="318"/>
                  </a:lnTo>
                  <a:lnTo>
                    <a:pt x="24" y="320"/>
                  </a:lnTo>
                  <a:lnTo>
                    <a:pt x="22" y="311"/>
                  </a:lnTo>
                  <a:lnTo>
                    <a:pt x="17" y="296"/>
                  </a:lnTo>
                  <a:moveTo>
                    <a:pt x="59" y="282"/>
                  </a:moveTo>
                  <a:lnTo>
                    <a:pt x="29" y="313"/>
                  </a:lnTo>
                  <a:lnTo>
                    <a:pt x="31" y="318"/>
                  </a:lnTo>
                  <a:lnTo>
                    <a:pt x="62" y="287"/>
                  </a:lnTo>
                  <a:lnTo>
                    <a:pt x="59" y="282"/>
                  </a:lnTo>
                  <a:moveTo>
                    <a:pt x="22" y="275"/>
                  </a:moveTo>
                  <a:lnTo>
                    <a:pt x="17" y="277"/>
                  </a:lnTo>
                  <a:lnTo>
                    <a:pt x="17" y="282"/>
                  </a:lnTo>
                  <a:lnTo>
                    <a:pt x="22" y="296"/>
                  </a:lnTo>
                  <a:lnTo>
                    <a:pt x="22" y="275"/>
                  </a:lnTo>
                  <a:moveTo>
                    <a:pt x="71" y="273"/>
                  </a:moveTo>
                  <a:lnTo>
                    <a:pt x="62" y="280"/>
                  </a:lnTo>
                  <a:lnTo>
                    <a:pt x="67" y="282"/>
                  </a:lnTo>
                  <a:lnTo>
                    <a:pt x="76" y="273"/>
                  </a:lnTo>
                  <a:lnTo>
                    <a:pt x="71" y="273"/>
                  </a:lnTo>
                  <a:moveTo>
                    <a:pt x="17" y="266"/>
                  </a:moveTo>
                  <a:lnTo>
                    <a:pt x="17" y="273"/>
                  </a:lnTo>
                  <a:lnTo>
                    <a:pt x="19" y="270"/>
                  </a:lnTo>
                  <a:lnTo>
                    <a:pt x="19" y="268"/>
                  </a:lnTo>
                  <a:lnTo>
                    <a:pt x="17" y="266"/>
                  </a:lnTo>
                  <a:moveTo>
                    <a:pt x="81" y="261"/>
                  </a:moveTo>
                  <a:lnTo>
                    <a:pt x="74" y="268"/>
                  </a:lnTo>
                  <a:lnTo>
                    <a:pt x="81" y="268"/>
                  </a:lnTo>
                  <a:lnTo>
                    <a:pt x="83" y="266"/>
                  </a:lnTo>
                  <a:lnTo>
                    <a:pt x="81" y="261"/>
                  </a:lnTo>
                  <a:moveTo>
                    <a:pt x="95" y="247"/>
                  </a:moveTo>
                  <a:lnTo>
                    <a:pt x="83" y="259"/>
                  </a:lnTo>
                  <a:lnTo>
                    <a:pt x="85" y="261"/>
                  </a:lnTo>
                  <a:lnTo>
                    <a:pt x="100" y="249"/>
                  </a:lnTo>
                  <a:lnTo>
                    <a:pt x="95" y="247"/>
                  </a:lnTo>
                  <a:moveTo>
                    <a:pt x="14" y="240"/>
                  </a:moveTo>
                  <a:lnTo>
                    <a:pt x="14" y="263"/>
                  </a:lnTo>
                  <a:lnTo>
                    <a:pt x="19" y="263"/>
                  </a:lnTo>
                  <a:lnTo>
                    <a:pt x="19" y="244"/>
                  </a:lnTo>
                  <a:lnTo>
                    <a:pt x="14" y="240"/>
                  </a:lnTo>
                  <a:moveTo>
                    <a:pt x="97" y="225"/>
                  </a:moveTo>
                  <a:lnTo>
                    <a:pt x="93" y="228"/>
                  </a:lnTo>
                  <a:lnTo>
                    <a:pt x="100" y="244"/>
                  </a:lnTo>
                  <a:lnTo>
                    <a:pt x="97" y="244"/>
                  </a:lnTo>
                  <a:lnTo>
                    <a:pt x="102" y="247"/>
                  </a:lnTo>
                  <a:lnTo>
                    <a:pt x="102" y="247"/>
                  </a:lnTo>
                  <a:lnTo>
                    <a:pt x="104" y="244"/>
                  </a:lnTo>
                  <a:lnTo>
                    <a:pt x="102" y="242"/>
                  </a:lnTo>
                  <a:lnTo>
                    <a:pt x="97" y="225"/>
                  </a:lnTo>
                  <a:moveTo>
                    <a:pt x="12" y="197"/>
                  </a:moveTo>
                  <a:lnTo>
                    <a:pt x="14" y="235"/>
                  </a:lnTo>
                  <a:lnTo>
                    <a:pt x="19" y="237"/>
                  </a:lnTo>
                  <a:lnTo>
                    <a:pt x="17" y="199"/>
                  </a:lnTo>
                  <a:lnTo>
                    <a:pt x="12" y="197"/>
                  </a:lnTo>
                  <a:moveTo>
                    <a:pt x="14" y="183"/>
                  </a:moveTo>
                  <a:lnTo>
                    <a:pt x="12" y="183"/>
                  </a:lnTo>
                  <a:lnTo>
                    <a:pt x="12" y="190"/>
                  </a:lnTo>
                  <a:lnTo>
                    <a:pt x="17" y="194"/>
                  </a:lnTo>
                  <a:lnTo>
                    <a:pt x="14" y="183"/>
                  </a:lnTo>
                  <a:moveTo>
                    <a:pt x="76" y="178"/>
                  </a:moveTo>
                  <a:lnTo>
                    <a:pt x="71" y="178"/>
                  </a:lnTo>
                  <a:lnTo>
                    <a:pt x="90" y="225"/>
                  </a:lnTo>
                  <a:lnTo>
                    <a:pt x="95" y="223"/>
                  </a:lnTo>
                  <a:lnTo>
                    <a:pt x="76" y="178"/>
                  </a:lnTo>
                  <a:moveTo>
                    <a:pt x="10" y="173"/>
                  </a:moveTo>
                  <a:lnTo>
                    <a:pt x="12" y="178"/>
                  </a:lnTo>
                  <a:lnTo>
                    <a:pt x="14" y="178"/>
                  </a:lnTo>
                  <a:lnTo>
                    <a:pt x="14" y="178"/>
                  </a:lnTo>
                  <a:lnTo>
                    <a:pt x="10" y="173"/>
                  </a:lnTo>
                  <a:moveTo>
                    <a:pt x="57" y="142"/>
                  </a:moveTo>
                  <a:lnTo>
                    <a:pt x="71" y="175"/>
                  </a:lnTo>
                  <a:lnTo>
                    <a:pt x="74" y="175"/>
                  </a:lnTo>
                  <a:lnTo>
                    <a:pt x="62" y="145"/>
                  </a:lnTo>
                  <a:lnTo>
                    <a:pt x="57" y="142"/>
                  </a:lnTo>
                  <a:moveTo>
                    <a:pt x="7" y="133"/>
                  </a:moveTo>
                  <a:lnTo>
                    <a:pt x="10" y="168"/>
                  </a:lnTo>
                  <a:lnTo>
                    <a:pt x="14" y="171"/>
                  </a:lnTo>
                  <a:lnTo>
                    <a:pt x="12" y="135"/>
                  </a:lnTo>
                  <a:lnTo>
                    <a:pt x="7" y="133"/>
                  </a:lnTo>
                  <a:moveTo>
                    <a:pt x="7" y="35"/>
                  </a:moveTo>
                  <a:lnTo>
                    <a:pt x="3" y="45"/>
                  </a:lnTo>
                  <a:lnTo>
                    <a:pt x="7" y="128"/>
                  </a:lnTo>
                  <a:lnTo>
                    <a:pt x="12" y="130"/>
                  </a:lnTo>
                  <a:lnTo>
                    <a:pt x="7" y="35"/>
                  </a:lnTo>
                  <a:moveTo>
                    <a:pt x="5" y="33"/>
                  </a:moveTo>
                  <a:lnTo>
                    <a:pt x="3" y="33"/>
                  </a:lnTo>
                  <a:lnTo>
                    <a:pt x="3" y="35"/>
                  </a:lnTo>
                  <a:lnTo>
                    <a:pt x="5" y="33"/>
                  </a:lnTo>
                  <a:moveTo>
                    <a:pt x="14" y="31"/>
                  </a:moveTo>
                  <a:lnTo>
                    <a:pt x="10" y="31"/>
                  </a:lnTo>
                  <a:lnTo>
                    <a:pt x="10" y="31"/>
                  </a:lnTo>
                  <a:lnTo>
                    <a:pt x="55" y="137"/>
                  </a:lnTo>
                  <a:lnTo>
                    <a:pt x="59" y="140"/>
                  </a:lnTo>
                  <a:lnTo>
                    <a:pt x="14" y="31"/>
                  </a:lnTo>
                  <a:moveTo>
                    <a:pt x="12" y="26"/>
                  </a:moveTo>
                  <a:lnTo>
                    <a:pt x="12" y="28"/>
                  </a:lnTo>
                  <a:lnTo>
                    <a:pt x="12" y="28"/>
                  </a:lnTo>
                  <a:lnTo>
                    <a:pt x="12" y="26"/>
                  </a:lnTo>
                  <a:moveTo>
                    <a:pt x="0" y="0"/>
                  </a:moveTo>
                  <a:lnTo>
                    <a:pt x="3" y="26"/>
                  </a:lnTo>
                  <a:lnTo>
                    <a:pt x="3" y="28"/>
                  </a:lnTo>
                  <a:lnTo>
                    <a:pt x="7" y="28"/>
                  </a:lnTo>
                  <a:lnTo>
                    <a:pt x="7" y="26"/>
                  </a:lnTo>
                  <a:lnTo>
                    <a:pt x="7" y="26"/>
                  </a:lnTo>
                  <a:lnTo>
                    <a:pt x="10" y="21"/>
                  </a:lnTo>
                  <a:lnTo>
                    <a:pt x="0" y="0"/>
                  </a:lnTo>
                </a:path>
              </a:pathLst>
            </a:custGeom>
            <a:gradFill flip="none" rotWithShape="1">
              <a:gsLst>
                <a:gs pos="0">
                  <a:schemeClr val="tx2">
                    <a:alpha val="75000"/>
                  </a:schemeClr>
                </a:gs>
                <a:gs pos="92000">
                  <a:schemeClr val="tx1">
                    <a:alpha val="21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1" name="Freeform 11"/>
            <p:cNvSpPr>
              <a:spLocks noEditPoints="1"/>
            </p:cNvSpPr>
            <p:nvPr/>
          </p:nvSpPr>
          <p:spPr bwMode="auto">
            <a:xfrm>
              <a:off x="7353983" y="2468869"/>
              <a:ext cx="1046609" cy="1543482"/>
            </a:xfrm>
            <a:custGeom>
              <a:avLst/>
              <a:gdLst>
                <a:gd name="T0" fmla="*/ 87 w 247"/>
                <a:gd name="T1" fmla="*/ 400 h 400"/>
                <a:gd name="T2" fmla="*/ 72 w 247"/>
                <a:gd name="T3" fmla="*/ 379 h 400"/>
                <a:gd name="T4" fmla="*/ 75 w 247"/>
                <a:gd name="T5" fmla="*/ 382 h 400"/>
                <a:gd name="T6" fmla="*/ 98 w 247"/>
                <a:gd name="T7" fmla="*/ 377 h 400"/>
                <a:gd name="T8" fmla="*/ 100 w 247"/>
                <a:gd name="T9" fmla="*/ 377 h 400"/>
                <a:gd name="T10" fmla="*/ 71 w 247"/>
                <a:gd name="T11" fmla="*/ 376 h 400"/>
                <a:gd name="T12" fmla="*/ 72 w 247"/>
                <a:gd name="T13" fmla="*/ 371 h 400"/>
                <a:gd name="T14" fmla="*/ 72 w 247"/>
                <a:gd name="T15" fmla="*/ 371 h 400"/>
                <a:gd name="T16" fmla="*/ 99 w 247"/>
                <a:gd name="T17" fmla="*/ 375 h 400"/>
                <a:gd name="T18" fmla="*/ 116 w 247"/>
                <a:gd name="T19" fmla="*/ 342 h 400"/>
                <a:gd name="T20" fmla="*/ 108 w 247"/>
                <a:gd name="T21" fmla="*/ 362 h 400"/>
                <a:gd name="T22" fmla="*/ 61 w 247"/>
                <a:gd name="T23" fmla="*/ 321 h 400"/>
                <a:gd name="T24" fmla="*/ 63 w 247"/>
                <a:gd name="T25" fmla="*/ 324 h 400"/>
                <a:gd name="T26" fmla="*/ 61 w 247"/>
                <a:gd name="T27" fmla="*/ 319 h 400"/>
                <a:gd name="T28" fmla="*/ 61 w 247"/>
                <a:gd name="T29" fmla="*/ 312 h 400"/>
                <a:gd name="T30" fmla="*/ 62 w 247"/>
                <a:gd name="T31" fmla="*/ 317 h 400"/>
                <a:gd name="T32" fmla="*/ 118 w 247"/>
                <a:gd name="T33" fmla="*/ 338 h 400"/>
                <a:gd name="T34" fmla="*/ 133 w 247"/>
                <a:gd name="T35" fmla="*/ 311 h 400"/>
                <a:gd name="T36" fmla="*/ 60 w 247"/>
                <a:gd name="T37" fmla="*/ 310 h 400"/>
                <a:gd name="T38" fmla="*/ 138 w 247"/>
                <a:gd name="T39" fmla="*/ 299 h 400"/>
                <a:gd name="T40" fmla="*/ 140 w 247"/>
                <a:gd name="T41" fmla="*/ 300 h 400"/>
                <a:gd name="T42" fmla="*/ 58 w 247"/>
                <a:gd name="T43" fmla="*/ 306 h 400"/>
                <a:gd name="T44" fmla="*/ 55 w 247"/>
                <a:gd name="T45" fmla="*/ 292 h 400"/>
                <a:gd name="T46" fmla="*/ 57 w 247"/>
                <a:gd name="T47" fmla="*/ 290 h 400"/>
                <a:gd name="T48" fmla="*/ 148 w 247"/>
                <a:gd name="T49" fmla="*/ 282 h 400"/>
                <a:gd name="T50" fmla="*/ 149 w 247"/>
                <a:gd name="T51" fmla="*/ 284 h 400"/>
                <a:gd name="T52" fmla="*/ 150 w 247"/>
                <a:gd name="T53" fmla="*/ 277 h 400"/>
                <a:gd name="T54" fmla="*/ 155 w 247"/>
                <a:gd name="T55" fmla="*/ 271 h 400"/>
                <a:gd name="T56" fmla="*/ 154 w 247"/>
                <a:gd name="T57" fmla="*/ 270 h 400"/>
                <a:gd name="T58" fmla="*/ 158 w 247"/>
                <a:gd name="T59" fmla="*/ 262 h 400"/>
                <a:gd name="T60" fmla="*/ 159 w 247"/>
                <a:gd name="T61" fmla="*/ 263 h 400"/>
                <a:gd name="T62" fmla="*/ 159 w 247"/>
                <a:gd name="T63" fmla="*/ 260 h 400"/>
                <a:gd name="T64" fmla="*/ 159 w 247"/>
                <a:gd name="T65" fmla="*/ 260 h 400"/>
                <a:gd name="T66" fmla="*/ 161 w 247"/>
                <a:gd name="T67" fmla="*/ 260 h 400"/>
                <a:gd name="T68" fmla="*/ 162 w 247"/>
                <a:gd name="T69" fmla="*/ 253 h 400"/>
                <a:gd name="T70" fmla="*/ 163 w 247"/>
                <a:gd name="T71" fmla="*/ 252 h 400"/>
                <a:gd name="T72" fmla="*/ 175 w 247"/>
                <a:gd name="T73" fmla="*/ 230 h 400"/>
                <a:gd name="T74" fmla="*/ 174 w 247"/>
                <a:gd name="T75" fmla="*/ 235 h 400"/>
                <a:gd name="T76" fmla="*/ 187 w 247"/>
                <a:gd name="T77" fmla="*/ 211 h 400"/>
                <a:gd name="T78" fmla="*/ 178 w 247"/>
                <a:gd name="T79" fmla="*/ 228 h 400"/>
                <a:gd name="T80" fmla="*/ 48 w 247"/>
                <a:gd name="T81" fmla="*/ 258 h 400"/>
                <a:gd name="T82" fmla="*/ 56 w 247"/>
                <a:gd name="T83" fmla="*/ 286 h 400"/>
                <a:gd name="T84" fmla="*/ 40 w 247"/>
                <a:gd name="T85" fmla="*/ 205 h 400"/>
                <a:gd name="T86" fmla="*/ 32 w 247"/>
                <a:gd name="T87" fmla="*/ 174 h 400"/>
                <a:gd name="T88" fmla="*/ 34 w 247"/>
                <a:gd name="T89" fmla="*/ 174 h 400"/>
                <a:gd name="T90" fmla="*/ 186 w 247"/>
                <a:gd name="T91" fmla="*/ 209 h 400"/>
                <a:gd name="T92" fmla="*/ 214 w 247"/>
                <a:gd name="T93" fmla="*/ 154 h 400"/>
                <a:gd name="T94" fmla="*/ 216 w 247"/>
                <a:gd name="T95" fmla="*/ 156 h 400"/>
                <a:gd name="T96" fmla="*/ 215 w 247"/>
                <a:gd name="T97" fmla="*/ 153 h 400"/>
                <a:gd name="T98" fmla="*/ 220 w 247"/>
                <a:gd name="T99" fmla="*/ 143 h 400"/>
                <a:gd name="T100" fmla="*/ 223 w 247"/>
                <a:gd name="T101" fmla="*/ 142 h 400"/>
                <a:gd name="T102" fmla="*/ 2 w 247"/>
                <a:gd name="T103" fmla="*/ 10 h 400"/>
                <a:gd name="T104" fmla="*/ 30 w 247"/>
                <a:gd name="T105" fmla="*/ 162 h 400"/>
                <a:gd name="T106" fmla="*/ 31 w 247"/>
                <a:gd name="T107" fmla="*/ 161 h 400"/>
                <a:gd name="T108" fmla="*/ 8 w 247"/>
                <a:gd name="T109" fmla="*/ 0 h 400"/>
                <a:gd name="T110" fmla="*/ 222 w 247"/>
                <a:gd name="T111" fmla="*/ 139 h 400"/>
                <a:gd name="T112" fmla="*/ 247 w 247"/>
                <a:gd name="T113" fmla="*/ 96 h 4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47" h="400">
                  <a:moveTo>
                    <a:pt x="87" y="397"/>
                  </a:moveTo>
                  <a:cubicBezTo>
                    <a:pt x="86" y="400"/>
                    <a:pt x="86" y="400"/>
                    <a:pt x="86" y="400"/>
                  </a:cubicBezTo>
                  <a:cubicBezTo>
                    <a:pt x="86" y="400"/>
                    <a:pt x="87" y="400"/>
                    <a:pt x="87" y="400"/>
                  </a:cubicBezTo>
                  <a:cubicBezTo>
                    <a:pt x="88" y="398"/>
                    <a:pt x="88" y="398"/>
                    <a:pt x="88" y="398"/>
                  </a:cubicBezTo>
                  <a:cubicBezTo>
                    <a:pt x="87" y="397"/>
                    <a:pt x="87" y="397"/>
                    <a:pt x="87" y="397"/>
                  </a:cubicBezTo>
                  <a:moveTo>
                    <a:pt x="72" y="379"/>
                  </a:moveTo>
                  <a:cubicBezTo>
                    <a:pt x="76" y="399"/>
                    <a:pt x="76" y="399"/>
                    <a:pt x="76" y="399"/>
                  </a:cubicBezTo>
                  <a:cubicBezTo>
                    <a:pt x="77" y="399"/>
                    <a:pt x="77" y="399"/>
                    <a:pt x="78" y="399"/>
                  </a:cubicBezTo>
                  <a:cubicBezTo>
                    <a:pt x="75" y="382"/>
                    <a:pt x="75" y="382"/>
                    <a:pt x="75" y="382"/>
                  </a:cubicBezTo>
                  <a:cubicBezTo>
                    <a:pt x="72" y="379"/>
                    <a:pt x="72" y="379"/>
                    <a:pt x="72" y="379"/>
                  </a:cubicBezTo>
                  <a:moveTo>
                    <a:pt x="100" y="377"/>
                  </a:moveTo>
                  <a:cubicBezTo>
                    <a:pt x="98" y="377"/>
                    <a:pt x="98" y="377"/>
                    <a:pt x="98" y="377"/>
                  </a:cubicBezTo>
                  <a:cubicBezTo>
                    <a:pt x="88" y="395"/>
                    <a:pt x="88" y="395"/>
                    <a:pt x="88" y="395"/>
                  </a:cubicBezTo>
                  <a:cubicBezTo>
                    <a:pt x="89" y="397"/>
                    <a:pt x="89" y="397"/>
                    <a:pt x="89" y="397"/>
                  </a:cubicBezTo>
                  <a:cubicBezTo>
                    <a:pt x="100" y="377"/>
                    <a:pt x="100" y="377"/>
                    <a:pt x="100" y="377"/>
                  </a:cubicBezTo>
                  <a:moveTo>
                    <a:pt x="73" y="374"/>
                  </a:moveTo>
                  <a:cubicBezTo>
                    <a:pt x="71" y="374"/>
                    <a:pt x="71" y="374"/>
                    <a:pt x="71" y="374"/>
                  </a:cubicBezTo>
                  <a:cubicBezTo>
                    <a:pt x="71" y="376"/>
                    <a:pt x="71" y="376"/>
                    <a:pt x="71" y="376"/>
                  </a:cubicBezTo>
                  <a:cubicBezTo>
                    <a:pt x="74" y="379"/>
                    <a:pt x="74" y="379"/>
                    <a:pt x="74" y="379"/>
                  </a:cubicBezTo>
                  <a:cubicBezTo>
                    <a:pt x="73" y="374"/>
                    <a:pt x="73" y="374"/>
                    <a:pt x="73" y="374"/>
                  </a:cubicBezTo>
                  <a:moveTo>
                    <a:pt x="72" y="371"/>
                  </a:moveTo>
                  <a:cubicBezTo>
                    <a:pt x="71" y="372"/>
                    <a:pt x="71" y="372"/>
                    <a:pt x="71" y="372"/>
                  </a:cubicBezTo>
                  <a:cubicBezTo>
                    <a:pt x="72" y="372"/>
                    <a:pt x="72" y="372"/>
                    <a:pt x="72" y="372"/>
                  </a:cubicBezTo>
                  <a:cubicBezTo>
                    <a:pt x="72" y="371"/>
                    <a:pt x="72" y="371"/>
                    <a:pt x="72" y="371"/>
                  </a:cubicBezTo>
                  <a:moveTo>
                    <a:pt x="106" y="365"/>
                  </a:moveTo>
                  <a:cubicBezTo>
                    <a:pt x="103" y="367"/>
                    <a:pt x="103" y="367"/>
                    <a:pt x="103" y="367"/>
                  </a:cubicBezTo>
                  <a:cubicBezTo>
                    <a:pt x="99" y="375"/>
                    <a:pt x="99" y="375"/>
                    <a:pt x="99" y="375"/>
                  </a:cubicBezTo>
                  <a:cubicBezTo>
                    <a:pt x="101" y="375"/>
                    <a:pt x="101" y="375"/>
                    <a:pt x="101" y="375"/>
                  </a:cubicBezTo>
                  <a:cubicBezTo>
                    <a:pt x="106" y="365"/>
                    <a:pt x="106" y="365"/>
                    <a:pt x="106" y="365"/>
                  </a:cubicBezTo>
                  <a:moveTo>
                    <a:pt x="116" y="342"/>
                  </a:moveTo>
                  <a:cubicBezTo>
                    <a:pt x="105" y="363"/>
                    <a:pt x="105" y="363"/>
                    <a:pt x="105" y="363"/>
                  </a:cubicBezTo>
                  <a:cubicBezTo>
                    <a:pt x="105" y="363"/>
                    <a:pt x="105" y="363"/>
                    <a:pt x="105" y="363"/>
                  </a:cubicBezTo>
                  <a:cubicBezTo>
                    <a:pt x="108" y="362"/>
                    <a:pt x="108" y="362"/>
                    <a:pt x="108" y="362"/>
                  </a:cubicBezTo>
                  <a:cubicBezTo>
                    <a:pt x="116" y="347"/>
                    <a:pt x="116" y="347"/>
                    <a:pt x="116" y="347"/>
                  </a:cubicBezTo>
                  <a:cubicBezTo>
                    <a:pt x="116" y="342"/>
                    <a:pt x="116" y="342"/>
                    <a:pt x="116" y="342"/>
                  </a:cubicBezTo>
                  <a:moveTo>
                    <a:pt x="61" y="321"/>
                  </a:moveTo>
                  <a:cubicBezTo>
                    <a:pt x="70" y="370"/>
                    <a:pt x="70" y="370"/>
                    <a:pt x="70" y="370"/>
                  </a:cubicBezTo>
                  <a:cubicBezTo>
                    <a:pt x="72" y="368"/>
                    <a:pt x="72" y="368"/>
                    <a:pt x="72" y="368"/>
                  </a:cubicBezTo>
                  <a:cubicBezTo>
                    <a:pt x="63" y="324"/>
                    <a:pt x="63" y="324"/>
                    <a:pt x="63" y="324"/>
                  </a:cubicBezTo>
                  <a:cubicBezTo>
                    <a:pt x="61" y="321"/>
                    <a:pt x="61" y="321"/>
                    <a:pt x="61" y="321"/>
                  </a:cubicBezTo>
                  <a:moveTo>
                    <a:pt x="62" y="319"/>
                  </a:moveTo>
                  <a:cubicBezTo>
                    <a:pt x="61" y="319"/>
                    <a:pt x="61" y="319"/>
                    <a:pt x="61" y="319"/>
                  </a:cubicBezTo>
                  <a:cubicBezTo>
                    <a:pt x="62" y="320"/>
                    <a:pt x="62" y="320"/>
                    <a:pt x="62" y="320"/>
                  </a:cubicBezTo>
                  <a:cubicBezTo>
                    <a:pt x="62" y="319"/>
                    <a:pt x="62" y="319"/>
                    <a:pt x="62" y="319"/>
                  </a:cubicBezTo>
                  <a:moveTo>
                    <a:pt x="61" y="312"/>
                  </a:moveTo>
                  <a:cubicBezTo>
                    <a:pt x="59" y="313"/>
                    <a:pt x="59" y="313"/>
                    <a:pt x="59" y="313"/>
                  </a:cubicBezTo>
                  <a:cubicBezTo>
                    <a:pt x="60" y="318"/>
                    <a:pt x="60" y="318"/>
                    <a:pt x="60" y="318"/>
                  </a:cubicBezTo>
                  <a:cubicBezTo>
                    <a:pt x="62" y="317"/>
                    <a:pt x="62" y="317"/>
                    <a:pt x="62" y="317"/>
                  </a:cubicBezTo>
                  <a:cubicBezTo>
                    <a:pt x="61" y="312"/>
                    <a:pt x="61" y="312"/>
                    <a:pt x="61" y="312"/>
                  </a:cubicBezTo>
                  <a:moveTo>
                    <a:pt x="133" y="311"/>
                  </a:moveTo>
                  <a:cubicBezTo>
                    <a:pt x="118" y="338"/>
                    <a:pt x="118" y="338"/>
                    <a:pt x="118" y="338"/>
                  </a:cubicBezTo>
                  <a:cubicBezTo>
                    <a:pt x="118" y="343"/>
                    <a:pt x="118" y="343"/>
                    <a:pt x="118" y="343"/>
                  </a:cubicBezTo>
                  <a:cubicBezTo>
                    <a:pt x="134" y="311"/>
                    <a:pt x="134" y="311"/>
                    <a:pt x="134" y="311"/>
                  </a:cubicBezTo>
                  <a:cubicBezTo>
                    <a:pt x="133" y="311"/>
                    <a:pt x="133" y="311"/>
                    <a:pt x="133" y="311"/>
                  </a:cubicBezTo>
                  <a:moveTo>
                    <a:pt x="58" y="308"/>
                  </a:moveTo>
                  <a:cubicBezTo>
                    <a:pt x="59" y="311"/>
                    <a:pt x="59" y="311"/>
                    <a:pt x="59" y="311"/>
                  </a:cubicBezTo>
                  <a:cubicBezTo>
                    <a:pt x="60" y="310"/>
                    <a:pt x="60" y="310"/>
                    <a:pt x="60" y="310"/>
                  </a:cubicBezTo>
                  <a:cubicBezTo>
                    <a:pt x="60" y="308"/>
                    <a:pt x="60" y="308"/>
                    <a:pt x="60" y="308"/>
                  </a:cubicBezTo>
                  <a:cubicBezTo>
                    <a:pt x="58" y="308"/>
                    <a:pt x="58" y="308"/>
                    <a:pt x="58" y="308"/>
                  </a:cubicBezTo>
                  <a:moveTo>
                    <a:pt x="138" y="299"/>
                  </a:moveTo>
                  <a:cubicBezTo>
                    <a:pt x="133" y="309"/>
                    <a:pt x="133" y="309"/>
                    <a:pt x="133" y="309"/>
                  </a:cubicBezTo>
                  <a:cubicBezTo>
                    <a:pt x="135" y="309"/>
                    <a:pt x="135" y="309"/>
                    <a:pt x="135" y="309"/>
                  </a:cubicBezTo>
                  <a:cubicBezTo>
                    <a:pt x="140" y="300"/>
                    <a:pt x="140" y="300"/>
                    <a:pt x="140" y="300"/>
                  </a:cubicBezTo>
                  <a:cubicBezTo>
                    <a:pt x="138" y="299"/>
                    <a:pt x="138" y="299"/>
                    <a:pt x="138" y="299"/>
                  </a:cubicBezTo>
                  <a:moveTo>
                    <a:pt x="55" y="292"/>
                  </a:moveTo>
                  <a:cubicBezTo>
                    <a:pt x="58" y="306"/>
                    <a:pt x="58" y="306"/>
                    <a:pt x="58" y="306"/>
                  </a:cubicBezTo>
                  <a:cubicBezTo>
                    <a:pt x="60" y="306"/>
                    <a:pt x="60" y="306"/>
                    <a:pt x="60" y="306"/>
                  </a:cubicBezTo>
                  <a:cubicBezTo>
                    <a:pt x="57" y="292"/>
                    <a:pt x="57" y="292"/>
                    <a:pt x="57" y="292"/>
                  </a:cubicBezTo>
                  <a:cubicBezTo>
                    <a:pt x="55" y="292"/>
                    <a:pt x="55" y="292"/>
                    <a:pt x="55" y="292"/>
                  </a:cubicBezTo>
                  <a:moveTo>
                    <a:pt x="54" y="288"/>
                  </a:moveTo>
                  <a:cubicBezTo>
                    <a:pt x="55" y="290"/>
                    <a:pt x="55" y="290"/>
                    <a:pt x="55" y="290"/>
                  </a:cubicBezTo>
                  <a:cubicBezTo>
                    <a:pt x="57" y="290"/>
                    <a:pt x="57" y="290"/>
                    <a:pt x="57" y="290"/>
                  </a:cubicBezTo>
                  <a:cubicBezTo>
                    <a:pt x="56" y="288"/>
                    <a:pt x="56" y="288"/>
                    <a:pt x="56" y="288"/>
                  </a:cubicBezTo>
                  <a:cubicBezTo>
                    <a:pt x="54" y="288"/>
                    <a:pt x="54" y="288"/>
                    <a:pt x="54" y="288"/>
                  </a:cubicBezTo>
                  <a:moveTo>
                    <a:pt x="148" y="282"/>
                  </a:moveTo>
                  <a:cubicBezTo>
                    <a:pt x="139" y="298"/>
                    <a:pt x="139" y="298"/>
                    <a:pt x="139" y="298"/>
                  </a:cubicBezTo>
                  <a:cubicBezTo>
                    <a:pt x="141" y="298"/>
                    <a:pt x="141" y="298"/>
                    <a:pt x="141" y="298"/>
                  </a:cubicBezTo>
                  <a:cubicBezTo>
                    <a:pt x="149" y="284"/>
                    <a:pt x="149" y="284"/>
                    <a:pt x="149" y="284"/>
                  </a:cubicBezTo>
                  <a:cubicBezTo>
                    <a:pt x="148" y="282"/>
                    <a:pt x="148" y="282"/>
                    <a:pt x="148" y="282"/>
                  </a:cubicBezTo>
                  <a:moveTo>
                    <a:pt x="155" y="271"/>
                  </a:moveTo>
                  <a:cubicBezTo>
                    <a:pt x="150" y="277"/>
                    <a:pt x="150" y="277"/>
                    <a:pt x="150" y="277"/>
                  </a:cubicBezTo>
                  <a:cubicBezTo>
                    <a:pt x="149" y="279"/>
                    <a:pt x="149" y="279"/>
                    <a:pt x="149" y="279"/>
                  </a:cubicBezTo>
                  <a:cubicBezTo>
                    <a:pt x="150" y="282"/>
                    <a:pt x="150" y="282"/>
                    <a:pt x="150" y="282"/>
                  </a:cubicBezTo>
                  <a:cubicBezTo>
                    <a:pt x="155" y="271"/>
                    <a:pt x="155" y="271"/>
                    <a:pt x="155" y="271"/>
                  </a:cubicBezTo>
                  <a:cubicBezTo>
                    <a:pt x="155" y="271"/>
                    <a:pt x="155" y="271"/>
                    <a:pt x="155" y="271"/>
                  </a:cubicBezTo>
                  <a:moveTo>
                    <a:pt x="155" y="267"/>
                  </a:moveTo>
                  <a:cubicBezTo>
                    <a:pt x="154" y="270"/>
                    <a:pt x="154" y="270"/>
                    <a:pt x="154" y="270"/>
                  </a:cubicBezTo>
                  <a:cubicBezTo>
                    <a:pt x="155" y="268"/>
                    <a:pt x="155" y="268"/>
                    <a:pt x="155" y="268"/>
                  </a:cubicBezTo>
                  <a:cubicBezTo>
                    <a:pt x="155" y="267"/>
                    <a:pt x="155" y="267"/>
                    <a:pt x="155" y="267"/>
                  </a:cubicBezTo>
                  <a:moveTo>
                    <a:pt x="158" y="262"/>
                  </a:moveTo>
                  <a:cubicBezTo>
                    <a:pt x="157" y="264"/>
                    <a:pt x="157" y="264"/>
                    <a:pt x="157" y="264"/>
                  </a:cubicBezTo>
                  <a:cubicBezTo>
                    <a:pt x="157" y="266"/>
                    <a:pt x="157" y="266"/>
                    <a:pt x="157" y="266"/>
                  </a:cubicBezTo>
                  <a:cubicBezTo>
                    <a:pt x="159" y="263"/>
                    <a:pt x="159" y="263"/>
                    <a:pt x="159" y="263"/>
                  </a:cubicBezTo>
                  <a:cubicBezTo>
                    <a:pt x="158" y="262"/>
                    <a:pt x="158" y="262"/>
                    <a:pt x="158" y="262"/>
                  </a:cubicBezTo>
                  <a:moveTo>
                    <a:pt x="159" y="260"/>
                  </a:moveTo>
                  <a:cubicBezTo>
                    <a:pt x="159" y="260"/>
                    <a:pt x="159" y="260"/>
                    <a:pt x="159" y="260"/>
                  </a:cubicBezTo>
                  <a:cubicBezTo>
                    <a:pt x="159" y="261"/>
                    <a:pt x="159" y="261"/>
                    <a:pt x="159" y="261"/>
                  </a:cubicBezTo>
                  <a:cubicBezTo>
                    <a:pt x="159" y="261"/>
                    <a:pt x="159" y="261"/>
                    <a:pt x="159" y="261"/>
                  </a:cubicBezTo>
                  <a:cubicBezTo>
                    <a:pt x="159" y="260"/>
                    <a:pt x="159" y="260"/>
                    <a:pt x="159" y="260"/>
                  </a:cubicBezTo>
                  <a:moveTo>
                    <a:pt x="162" y="253"/>
                  </a:moveTo>
                  <a:cubicBezTo>
                    <a:pt x="161" y="257"/>
                    <a:pt x="161" y="257"/>
                    <a:pt x="161" y="257"/>
                  </a:cubicBezTo>
                  <a:cubicBezTo>
                    <a:pt x="161" y="260"/>
                    <a:pt x="161" y="260"/>
                    <a:pt x="161" y="260"/>
                  </a:cubicBezTo>
                  <a:cubicBezTo>
                    <a:pt x="162" y="259"/>
                    <a:pt x="162" y="259"/>
                    <a:pt x="162" y="259"/>
                  </a:cubicBezTo>
                  <a:cubicBezTo>
                    <a:pt x="164" y="254"/>
                    <a:pt x="164" y="254"/>
                    <a:pt x="164" y="254"/>
                  </a:cubicBezTo>
                  <a:cubicBezTo>
                    <a:pt x="162" y="253"/>
                    <a:pt x="162" y="253"/>
                    <a:pt x="162" y="253"/>
                  </a:cubicBezTo>
                  <a:moveTo>
                    <a:pt x="166" y="250"/>
                  </a:moveTo>
                  <a:cubicBezTo>
                    <a:pt x="166" y="250"/>
                    <a:pt x="165" y="251"/>
                    <a:pt x="164" y="251"/>
                  </a:cubicBezTo>
                  <a:cubicBezTo>
                    <a:pt x="163" y="252"/>
                    <a:pt x="163" y="252"/>
                    <a:pt x="163" y="252"/>
                  </a:cubicBezTo>
                  <a:cubicBezTo>
                    <a:pt x="165" y="253"/>
                    <a:pt x="165" y="253"/>
                    <a:pt x="165" y="253"/>
                  </a:cubicBezTo>
                  <a:cubicBezTo>
                    <a:pt x="166" y="250"/>
                    <a:pt x="166" y="250"/>
                    <a:pt x="166" y="250"/>
                  </a:cubicBezTo>
                  <a:moveTo>
                    <a:pt x="175" y="230"/>
                  </a:moveTo>
                  <a:cubicBezTo>
                    <a:pt x="173" y="234"/>
                    <a:pt x="173" y="234"/>
                    <a:pt x="173" y="234"/>
                  </a:cubicBezTo>
                  <a:cubicBezTo>
                    <a:pt x="173" y="234"/>
                    <a:pt x="173" y="235"/>
                    <a:pt x="173" y="236"/>
                  </a:cubicBezTo>
                  <a:cubicBezTo>
                    <a:pt x="174" y="235"/>
                    <a:pt x="174" y="235"/>
                    <a:pt x="174" y="235"/>
                  </a:cubicBezTo>
                  <a:cubicBezTo>
                    <a:pt x="177" y="230"/>
                    <a:pt x="177" y="230"/>
                    <a:pt x="177" y="230"/>
                  </a:cubicBezTo>
                  <a:cubicBezTo>
                    <a:pt x="175" y="230"/>
                    <a:pt x="175" y="230"/>
                    <a:pt x="175" y="230"/>
                  </a:cubicBezTo>
                  <a:moveTo>
                    <a:pt x="187" y="211"/>
                  </a:moveTo>
                  <a:cubicBezTo>
                    <a:pt x="185" y="211"/>
                    <a:pt x="185" y="211"/>
                    <a:pt x="185" y="211"/>
                  </a:cubicBezTo>
                  <a:cubicBezTo>
                    <a:pt x="176" y="228"/>
                    <a:pt x="176" y="228"/>
                    <a:pt x="176" y="228"/>
                  </a:cubicBezTo>
                  <a:cubicBezTo>
                    <a:pt x="178" y="228"/>
                    <a:pt x="178" y="228"/>
                    <a:pt x="178" y="228"/>
                  </a:cubicBezTo>
                  <a:cubicBezTo>
                    <a:pt x="187" y="211"/>
                    <a:pt x="187" y="211"/>
                    <a:pt x="187" y="211"/>
                  </a:cubicBezTo>
                  <a:moveTo>
                    <a:pt x="38" y="204"/>
                  </a:moveTo>
                  <a:cubicBezTo>
                    <a:pt x="48" y="258"/>
                    <a:pt x="48" y="258"/>
                    <a:pt x="48" y="258"/>
                  </a:cubicBezTo>
                  <a:cubicBezTo>
                    <a:pt x="49" y="260"/>
                    <a:pt x="49" y="260"/>
                    <a:pt x="49" y="260"/>
                  </a:cubicBezTo>
                  <a:cubicBezTo>
                    <a:pt x="54" y="286"/>
                    <a:pt x="54" y="286"/>
                    <a:pt x="54" y="286"/>
                  </a:cubicBezTo>
                  <a:cubicBezTo>
                    <a:pt x="56" y="286"/>
                    <a:pt x="56" y="286"/>
                    <a:pt x="56" y="286"/>
                  </a:cubicBezTo>
                  <a:cubicBezTo>
                    <a:pt x="51" y="260"/>
                    <a:pt x="51" y="260"/>
                    <a:pt x="51" y="260"/>
                  </a:cubicBezTo>
                  <a:cubicBezTo>
                    <a:pt x="50" y="258"/>
                    <a:pt x="50" y="258"/>
                    <a:pt x="50" y="258"/>
                  </a:cubicBezTo>
                  <a:cubicBezTo>
                    <a:pt x="40" y="205"/>
                    <a:pt x="40" y="205"/>
                    <a:pt x="40" y="205"/>
                  </a:cubicBezTo>
                  <a:cubicBezTo>
                    <a:pt x="38" y="204"/>
                    <a:pt x="38" y="204"/>
                    <a:pt x="38" y="204"/>
                  </a:cubicBezTo>
                  <a:moveTo>
                    <a:pt x="34" y="174"/>
                  </a:moveTo>
                  <a:cubicBezTo>
                    <a:pt x="32" y="174"/>
                    <a:pt x="32" y="174"/>
                    <a:pt x="32" y="174"/>
                  </a:cubicBezTo>
                  <a:cubicBezTo>
                    <a:pt x="37" y="202"/>
                    <a:pt x="37" y="202"/>
                    <a:pt x="37" y="202"/>
                  </a:cubicBezTo>
                  <a:cubicBezTo>
                    <a:pt x="39" y="202"/>
                    <a:pt x="39" y="202"/>
                    <a:pt x="39" y="202"/>
                  </a:cubicBezTo>
                  <a:cubicBezTo>
                    <a:pt x="34" y="174"/>
                    <a:pt x="34" y="174"/>
                    <a:pt x="34" y="174"/>
                  </a:cubicBezTo>
                  <a:moveTo>
                    <a:pt x="214" y="159"/>
                  </a:moveTo>
                  <a:cubicBezTo>
                    <a:pt x="212" y="159"/>
                    <a:pt x="212" y="159"/>
                    <a:pt x="212" y="159"/>
                  </a:cubicBezTo>
                  <a:cubicBezTo>
                    <a:pt x="186" y="209"/>
                    <a:pt x="186" y="209"/>
                    <a:pt x="186" y="209"/>
                  </a:cubicBezTo>
                  <a:cubicBezTo>
                    <a:pt x="188" y="209"/>
                    <a:pt x="188" y="209"/>
                    <a:pt x="188" y="209"/>
                  </a:cubicBezTo>
                  <a:cubicBezTo>
                    <a:pt x="214" y="159"/>
                    <a:pt x="214" y="159"/>
                    <a:pt x="214" y="159"/>
                  </a:cubicBezTo>
                  <a:moveTo>
                    <a:pt x="214" y="154"/>
                  </a:moveTo>
                  <a:cubicBezTo>
                    <a:pt x="213" y="157"/>
                    <a:pt x="213" y="157"/>
                    <a:pt x="213" y="157"/>
                  </a:cubicBezTo>
                  <a:cubicBezTo>
                    <a:pt x="215" y="157"/>
                    <a:pt x="215" y="157"/>
                    <a:pt x="215" y="157"/>
                  </a:cubicBezTo>
                  <a:cubicBezTo>
                    <a:pt x="216" y="156"/>
                    <a:pt x="216" y="156"/>
                    <a:pt x="216" y="156"/>
                  </a:cubicBezTo>
                  <a:cubicBezTo>
                    <a:pt x="214" y="154"/>
                    <a:pt x="214" y="154"/>
                    <a:pt x="214" y="154"/>
                  </a:cubicBezTo>
                  <a:moveTo>
                    <a:pt x="220" y="143"/>
                  </a:moveTo>
                  <a:cubicBezTo>
                    <a:pt x="215" y="153"/>
                    <a:pt x="215" y="153"/>
                    <a:pt x="215" y="153"/>
                  </a:cubicBezTo>
                  <a:cubicBezTo>
                    <a:pt x="217" y="154"/>
                    <a:pt x="217" y="154"/>
                    <a:pt x="217" y="154"/>
                  </a:cubicBezTo>
                  <a:cubicBezTo>
                    <a:pt x="222" y="144"/>
                    <a:pt x="222" y="144"/>
                    <a:pt x="222" y="144"/>
                  </a:cubicBezTo>
                  <a:cubicBezTo>
                    <a:pt x="220" y="143"/>
                    <a:pt x="220" y="143"/>
                    <a:pt x="220" y="143"/>
                  </a:cubicBezTo>
                  <a:moveTo>
                    <a:pt x="221" y="141"/>
                  </a:moveTo>
                  <a:cubicBezTo>
                    <a:pt x="221" y="141"/>
                    <a:pt x="221" y="141"/>
                    <a:pt x="221" y="141"/>
                  </a:cubicBezTo>
                  <a:cubicBezTo>
                    <a:pt x="223" y="142"/>
                    <a:pt x="223" y="142"/>
                    <a:pt x="223" y="142"/>
                  </a:cubicBezTo>
                  <a:cubicBezTo>
                    <a:pt x="223" y="142"/>
                    <a:pt x="223" y="142"/>
                    <a:pt x="223" y="142"/>
                  </a:cubicBezTo>
                  <a:cubicBezTo>
                    <a:pt x="221" y="141"/>
                    <a:pt x="221" y="141"/>
                    <a:pt x="221" y="141"/>
                  </a:cubicBezTo>
                  <a:moveTo>
                    <a:pt x="2" y="10"/>
                  </a:moveTo>
                  <a:cubicBezTo>
                    <a:pt x="1" y="11"/>
                    <a:pt x="1" y="11"/>
                    <a:pt x="0" y="11"/>
                  </a:cubicBezTo>
                  <a:cubicBezTo>
                    <a:pt x="29" y="160"/>
                    <a:pt x="29" y="160"/>
                    <a:pt x="29" y="160"/>
                  </a:cubicBezTo>
                  <a:cubicBezTo>
                    <a:pt x="30" y="162"/>
                    <a:pt x="30" y="162"/>
                    <a:pt x="30" y="162"/>
                  </a:cubicBezTo>
                  <a:cubicBezTo>
                    <a:pt x="32" y="172"/>
                    <a:pt x="32" y="172"/>
                    <a:pt x="32" y="172"/>
                  </a:cubicBezTo>
                  <a:cubicBezTo>
                    <a:pt x="33" y="172"/>
                    <a:pt x="33" y="172"/>
                    <a:pt x="33" y="172"/>
                  </a:cubicBezTo>
                  <a:cubicBezTo>
                    <a:pt x="31" y="161"/>
                    <a:pt x="31" y="161"/>
                    <a:pt x="31" y="161"/>
                  </a:cubicBezTo>
                  <a:cubicBezTo>
                    <a:pt x="31" y="159"/>
                    <a:pt x="31" y="159"/>
                    <a:pt x="31" y="159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8" y="0"/>
                  </a:moveTo>
                  <a:cubicBezTo>
                    <a:pt x="8" y="1"/>
                    <a:pt x="7" y="2"/>
                    <a:pt x="7" y="2"/>
                  </a:cubicBezTo>
                  <a:cubicBezTo>
                    <a:pt x="244" y="97"/>
                    <a:pt x="244" y="97"/>
                    <a:pt x="244" y="97"/>
                  </a:cubicBezTo>
                  <a:cubicBezTo>
                    <a:pt x="222" y="139"/>
                    <a:pt x="222" y="139"/>
                    <a:pt x="222" y="139"/>
                  </a:cubicBezTo>
                  <a:cubicBezTo>
                    <a:pt x="224" y="140"/>
                    <a:pt x="224" y="140"/>
                    <a:pt x="224" y="140"/>
                  </a:cubicBezTo>
                  <a:cubicBezTo>
                    <a:pt x="246" y="98"/>
                    <a:pt x="246" y="98"/>
                    <a:pt x="246" y="98"/>
                  </a:cubicBezTo>
                  <a:cubicBezTo>
                    <a:pt x="247" y="96"/>
                    <a:pt x="247" y="96"/>
                    <a:pt x="247" y="96"/>
                  </a:cubicBezTo>
                  <a:cubicBezTo>
                    <a:pt x="245" y="95"/>
                    <a:pt x="245" y="95"/>
                    <a:pt x="245" y="95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gradFill flip="none" rotWithShape="1">
              <a:gsLst>
                <a:gs pos="0">
                  <a:schemeClr val="tx2">
                    <a:alpha val="75000"/>
                  </a:schemeClr>
                </a:gs>
                <a:gs pos="92000">
                  <a:schemeClr val="tx1">
                    <a:alpha val="21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2" name="Freeform 12"/>
            <p:cNvSpPr>
              <a:spLocks noEditPoints="1"/>
            </p:cNvSpPr>
            <p:nvPr/>
          </p:nvSpPr>
          <p:spPr bwMode="auto">
            <a:xfrm>
              <a:off x="9915938" y="2668920"/>
              <a:ext cx="814030" cy="1236087"/>
            </a:xfrm>
            <a:custGeom>
              <a:avLst/>
              <a:gdLst>
                <a:gd name="T0" fmla="*/ 192 w 192"/>
                <a:gd name="T1" fmla="*/ 319 h 320"/>
                <a:gd name="T2" fmla="*/ 188 w 192"/>
                <a:gd name="T3" fmla="*/ 299 h 320"/>
                <a:gd name="T4" fmla="*/ 183 w 192"/>
                <a:gd name="T5" fmla="*/ 304 h 320"/>
                <a:gd name="T6" fmla="*/ 190 w 192"/>
                <a:gd name="T7" fmla="*/ 299 h 320"/>
                <a:gd name="T8" fmla="*/ 178 w 192"/>
                <a:gd name="T9" fmla="*/ 298 h 320"/>
                <a:gd name="T10" fmla="*/ 180 w 192"/>
                <a:gd name="T11" fmla="*/ 296 h 320"/>
                <a:gd name="T12" fmla="*/ 177 w 192"/>
                <a:gd name="T13" fmla="*/ 296 h 320"/>
                <a:gd name="T14" fmla="*/ 188 w 192"/>
                <a:gd name="T15" fmla="*/ 285 h 320"/>
                <a:gd name="T16" fmla="*/ 190 w 192"/>
                <a:gd name="T17" fmla="*/ 295 h 320"/>
                <a:gd name="T18" fmla="*/ 188 w 192"/>
                <a:gd name="T19" fmla="*/ 285 h 320"/>
                <a:gd name="T20" fmla="*/ 177 w 192"/>
                <a:gd name="T21" fmla="*/ 291 h 320"/>
                <a:gd name="T22" fmla="*/ 188 w 192"/>
                <a:gd name="T23" fmla="*/ 270 h 320"/>
                <a:gd name="T24" fmla="*/ 188 w 192"/>
                <a:gd name="T25" fmla="*/ 283 h 320"/>
                <a:gd name="T26" fmla="*/ 162 w 192"/>
                <a:gd name="T27" fmla="*/ 267 h 320"/>
                <a:gd name="T28" fmla="*/ 165 w 192"/>
                <a:gd name="T29" fmla="*/ 272 h 320"/>
                <a:gd name="T30" fmla="*/ 185 w 192"/>
                <a:gd name="T31" fmla="*/ 254 h 320"/>
                <a:gd name="T32" fmla="*/ 187 w 192"/>
                <a:gd name="T33" fmla="*/ 254 h 320"/>
                <a:gd name="T34" fmla="*/ 148 w 192"/>
                <a:gd name="T35" fmla="*/ 248 h 320"/>
                <a:gd name="T36" fmla="*/ 150 w 192"/>
                <a:gd name="T37" fmla="*/ 248 h 320"/>
                <a:gd name="T38" fmla="*/ 147 w 192"/>
                <a:gd name="T39" fmla="*/ 246 h 320"/>
                <a:gd name="T40" fmla="*/ 144 w 192"/>
                <a:gd name="T41" fmla="*/ 238 h 320"/>
                <a:gd name="T42" fmla="*/ 142 w 192"/>
                <a:gd name="T43" fmla="*/ 236 h 320"/>
                <a:gd name="T44" fmla="*/ 112 w 192"/>
                <a:gd name="T45" fmla="*/ 188 h 320"/>
                <a:gd name="T46" fmla="*/ 139 w 192"/>
                <a:gd name="T47" fmla="*/ 230 h 320"/>
                <a:gd name="T48" fmla="*/ 106 w 192"/>
                <a:gd name="T49" fmla="*/ 175 h 320"/>
                <a:gd name="T50" fmla="*/ 112 w 192"/>
                <a:gd name="T51" fmla="*/ 184 h 320"/>
                <a:gd name="T52" fmla="*/ 185 w 192"/>
                <a:gd name="T53" fmla="*/ 253 h 320"/>
                <a:gd name="T54" fmla="*/ 178 w 192"/>
                <a:gd name="T55" fmla="*/ 168 h 320"/>
                <a:gd name="T56" fmla="*/ 105 w 192"/>
                <a:gd name="T57" fmla="*/ 176 h 320"/>
                <a:gd name="T58" fmla="*/ 90 w 192"/>
                <a:gd name="T59" fmla="*/ 148 h 320"/>
                <a:gd name="T60" fmla="*/ 92 w 192"/>
                <a:gd name="T61" fmla="*/ 152 h 320"/>
                <a:gd name="T62" fmla="*/ 82 w 192"/>
                <a:gd name="T63" fmla="*/ 138 h 320"/>
                <a:gd name="T64" fmla="*/ 83 w 192"/>
                <a:gd name="T65" fmla="*/ 137 h 320"/>
                <a:gd name="T66" fmla="*/ 81 w 192"/>
                <a:gd name="T67" fmla="*/ 136 h 320"/>
                <a:gd name="T68" fmla="*/ 75 w 192"/>
                <a:gd name="T69" fmla="*/ 124 h 320"/>
                <a:gd name="T70" fmla="*/ 77 w 192"/>
                <a:gd name="T71" fmla="*/ 127 h 320"/>
                <a:gd name="T72" fmla="*/ 52 w 192"/>
                <a:gd name="T73" fmla="*/ 87 h 320"/>
                <a:gd name="T74" fmla="*/ 74 w 192"/>
                <a:gd name="T75" fmla="*/ 121 h 320"/>
                <a:gd name="T76" fmla="*/ 50 w 192"/>
                <a:gd name="T77" fmla="*/ 85 h 320"/>
                <a:gd name="T78" fmla="*/ 51 w 192"/>
                <a:gd name="T79" fmla="*/ 84 h 320"/>
                <a:gd name="T80" fmla="*/ 178 w 192"/>
                <a:gd name="T81" fmla="*/ 165 h 320"/>
                <a:gd name="T82" fmla="*/ 168 w 192"/>
                <a:gd name="T83" fmla="*/ 41 h 320"/>
                <a:gd name="T84" fmla="*/ 170 w 192"/>
                <a:gd name="T85" fmla="*/ 41 h 320"/>
                <a:gd name="T86" fmla="*/ 49 w 192"/>
                <a:gd name="T87" fmla="*/ 83 h 320"/>
                <a:gd name="T88" fmla="*/ 13 w 192"/>
                <a:gd name="T89" fmla="*/ 24 h 320"/>
                <a:gd name="T90" fmla="*/ 168 w 192"/>
                <a:gd name="T91" fmla="*/ 39 h 320"/>
                <a:gd name="T92" fmla="*/ 153 w 192"/>
                <a:gd name="T93" fmla="*/ 0 h 320"/>
                <a:gd name="T94" fmla="*/ 2 w 192"/>
                <a:gd name="T95" fmla="*/ 6 h 320"/>
                <a:gd name="T96" fmla="*/ 3 w 192"/>
                <a:gd name="T97" fmla="*/ 5 h 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92" h="320">
                  <a:moveTo>
                    <a:pt x="190" y="317"/>
                  </a:moveTo>
                  <a:cubicBezTo>
                    <a:pt x="192" y="320"/>
                    <a:pt x="192" y="320"/>
                    <a:pt x="192" y="320"/>
                  </a:cubicBezTo>
                  <a:cubicBezTo>
                    <a:pt x="192" y="319"/>
                    <a:pt x="192" y="319"/>
                    <a:pt x="192" y="319"/>
                  </a:cubicBezTo>
                  <a:cubicBezTo>
                    <a:pt x="190" y="317"/>
                    <a:pt x="190" y="317"/>
                    <a:pt x="190" y="317"/>
                  </a:cubicBezTo>
                  <a:moveTo>
                    <a:pt x="189" y="298"/>
                  </a:moveTo>
                  <a:cubicBezTo>
                    <a:pt x="188" y="299"/>
                    <a:pt x="188" y="299"/>
                    <a:pt x="188" y="299"/>
                  </a:cubicBezTo>
                  <a:cubicBezTo>
                    <a:pt x="190" y="313"/>
                    <a:pt x="190" y="313"/>
                    <a:pt x="190" y="313"/>
                  </a:cubicBezTo>
                  <a:cubicBezTo>
                    <a:pt x="184" y="303"/>
                    <a:pt x="184" y="303"/>
                    <a:pt x="184" y="303"/>
                  </a:cubicBezTo>
                  <a:cubicBezTo>
                    <a:pt x="183" y="304"/>
                    <a:pt x="183" y="304"/>
                    <a:pt x="183" y="304"/>
                  </a:cubicBezTo>
                  <a:cubicBezTo>
                    <a:pt x="192" y="316"/>
                    <a:pt x="192" y="316"/>
                    <a:pt x="192" y="316"/>
                  </a:cubicBezTo>
                  <a:cubicBezTo>
                    <a:pt x="191" y="313"/>
                    <a:pt x="191" y="313"/>
                    <a:pt x="191" y="313"/>
                  </a:cubicBezTo>
                  <a:cubicBezTo>
                    <a:pt x="190" y="299"/>
                    <a:pt x="190" y="299"/>
                    <a:pt x="190" y="299"/>
                  </a:cubicBezTo>
                  <a:cubicBezTo>
                    <a:pt x="189" y="298"/>
                    <a:pt x="189" y="298"/>
                    <a:pt x="189" y="298"/>
                  </a:cubicBezTo>
                  <a:moveTo>
                    <a:pt x="180" y="296"/>
                  </a:moveTo>
                  <a:cubicBezTo>
                    <a:pt x="178" y="298"/>
                    <a:pt x="178" y="298"/>
                    <a:pt x="178" y="298"/>
                  </a:cubicBezTo>
                  <a:cubicBezTo>
                    <a:pt x="182" y="303"/>
                    <a:pt x="182" y="303"/>
                    <a:pt x="182" y="303"/>
                  </a:cubicBezTo>
                  <a:cubicBezTo>
                    <a:pt x="183" y="302"/>
                    <a:pt x="183" y="302"/>
                    <a:pt x="183" y="302"/>
                  </a:cubicBezTo>
                  <a:cubicBezTo>
                    <a:pt x="180" y="296"/>
                    <a:pt x="180" y="296"/>
                    <a:pt x="180" y="296"/>
                  </a:cubicBezTo>
                  <a:moveTo>
                    <a:pt x="178" y="293"/>
                  </a:moveTo>
                  <a:cubicBezTo>
                    <a:pt x="177" y="295"/>
                    <a:pt x="177" y="295"/>
                    <a:pt x="177" y="295"/>
                  </a:cubicBezTo>
                  <a:cubicBezTo>
                    <a:pt x="177" y="296"/>
                    <a:pt x="177" y="296"/>
                    <a:pt x="177" y="296"/>
                  </a:cubicBezTo>
                  <a:cubicBezTo>
                    <a:pt x="179" y="295"/>
                    <a:pt x="179" y="295"/>
                    <a:pt x="179" y="295"/>
                  </a:cubicBezTo>
                  <a:cubicBezTo>
                    <a:pt x="178" y="293"/>
                    <a:pt x="178" y="293"/>
                    <a:pt x="178" y="293"/>
                  </a:cubicBezTo>
                  <a:moveTo>
                    <a:pt x="188" y="285"/>
                  </a:moveTo>
                  <a:cubicBezTo>
                    <a:pt x="187" y="286"/>
                    <a:pt x="187" y="286"/>
                    <a:pt x="187" y="286"/>
                  </a:cubicBezTo>
                  <a:cubicBezTo>
                    <a:pt x="188" y="293"/>
                    <a:pt x="188" y="293"/>
                    <a:pt x="188" y="293"/>
                  </a:cubicBezTo>
                  <a:cubicBezTo>
                    <a:pt x="190" y="295"/>
                    <a:pt x="190" y="295"/>
                    <a:pt x="190" y="295"/>
                  </a:cubicBezTo>
                  <a:cubicBezTo>
                    <a:pt x="190" y="295"/>
                    <a:pt x="190" y="295"/>
                    <a:pt x="190" y="295"/>
                  </a:cubicBezTo>
                  <a:cubicBezTo>
                    <a:pt x="189" y="285"/>
                    <a:pt x="189" y="285"/>
                    <a:pt x="189" y="285"/>
                  </a:cubicBezTo>
                  <a:cubicBezTo>
                    <a:pt x="188" y="285"/>
                    <a:pt x="188" y="285"/>
                    <a:pt x="188" y="285"/>
                  </a:cubicBezTo>
                  <a:moveTo>
                    <a:pt x="164" y="273"/>
                  </a:moveTo>
                  <a:cubicBezTo>
                    <a:pt x="176" y="293"/>
                    <a:pt x="176" y="293"/>
                    <a:pt x="176" y="293"/>
                  </a:cubicBezTo>
                  <a:cubicBezTo>
                    <a:pt x="177" y="291"/>
                    <a:pt x="177" y="291"/>
                    <a:pt x="177" y="291"/>
                  </a:cubicBezTo>
                  <a:cubicBezTo>
                    <a:pt x="166" y="275"/>
                    <a:pt x="166" y="275"/>
                    <a:pt x="166" y="275"/>
                  </a:cubicBezTo>
                  <a:cubicBezTo>
                    <a:pt x="164" y="273"/>
                    <a:pt x="164" y="273"/>
                    <a:pt x="164" y="273"/>
                  </a:cubicBezTo>
                  <a:moveTo>
                    <a:pt x="188" y="270"/>
                  </a:moveTo>
                  <a:cubicBezTo>
                    <a:pt x="186" y="273"/>
                    <a:pt x="186" y="273"/>
                    <a:pt x="186" y="273"/>
                  </a:cubicBezTo>
                  <a:cubicBezTo>
                    <a:pt x="187" y="282"/>
                    <a:pt x="187" y="282"/>
                    <a:pt x="187" y="282"/>
                  </a:cubicBezTo>
                  <a:cubicBezTo>
                    <a:pt x="188" y="283"/>
                    <a:pt x="188" y="283"/>
                    <a:pt x="188" y="283"/>
                  </a:cubicBezTo>
                  <a:cubicBezTo>
                    <a:pt x="189" y="281"/>
                    <a:pt x="189" y="281"/>
                    <a:pt x="189" y="281"/>
                  </a:cubicBezTo>
                  <a:cubicBezTo>
                    <a:pt x="188" y="270"/>
                    <a:pt x="188" y="270"/>
                    <a:pt x="188" y="270"/>
                  </a:cubicBezTo>
                  <a:moveTo>
                    <a:pt x="162" y="267"/>
                  </a:moveTo>
                  <a:cubicBezTo>
                    <a:pt x="160" y="268"/>
                    <a:pt x="160" y="268"/>
                    <a:pt x="160" y="268"/>
                  </a:cubicBezTo>
                  <a:cubicBezTo>
                    <a:pt x="162" y="270"/>
                    <a:pt x="162" y="270"/>
                    <a:pt x="162" y="270"/>
                  </a:cubicBezTo>
                  <a:cubicBezTo>
                    <a:pt x="165" y="272"/>
                    <a:pt x="165" y="272"/>
                    <a:pt x="165" y="272"/>
                  </a:cubicBezTo>
                  <a:cubicBezTo>
                    <a:pt x="162" y="267"/>
                    <a:pt x="162" y="267"/>
                    <a:pt x="162" y="267"/>
                  </a:cubicBezTo>
                  <a:moveTo>
                    <a:pt x="187" y="254"/>
                  </a:moveTo>
                  <a:cubicBezTo>
                    <a:pt x="185" y="254"/>
                    <a:pt x="185" y="254"/>
                    <a:pt x="185" y="254"/>
                  </a:cubicBezTo>
                  <a:cubicBezTo>
                    <a:pt x="186" y="269"/>
                    <a:pt x="186" y="269"/>
                    <a:pt x="186" y="269"/>
                  </a:cubicBezTo>
                  <a:cubicBezTo>
                    <a:pt x="188" y="266"/>
                    <a:pt x="188" y="266"/>
                    <a:pt x="188" y="266"/>
                  </a:cubicBezTo>
                  <a:cubicBezTo>
                    <a:pt x="187" y="254"/>
                    <a:pt x="187" y="254"/>
                    <a:pt x="187" y="254"/>
                  </a:cubicBezTo>
                  <a:moveTo>
                    <a:pt x="150" y="248"/>
                  </a:moveTo>
                  <a:cubicBezTo>
                    <a:pt x="150" y="248"/>
                    <a:pt x="150" y="248"/>
                    <a:pt x="150" y="248"/>
                  </a:cubicBezTo>
                  <a:cubicBezTo>
                    <a:pt x="148" y="248"/>
                    <a:pt x="148" y="248"/>
                    <a:pt x="148" y="248"/>
                  </a:cubicBezTo>
                  <a:cubicBezTo>
                    <a:pt x="159" y="266"/>
                    <a:pt x="159" y="266"/>
                    <a:pt x="159" y="266"/>
                  </a:cubicBezTo>
                  <a:cubicBezTo>
                    <a:pt x="161" y="266"/>
                    <a:pt x="161" y="266"/>
                    <a:pt x="161" y="266"/>
                  </a:cubicBezTo>
                  <a:cubicBezTo>
                    <a:pt x="150" y="248"/>
                    <a:pt x="150" y="248"/>
                    <a:pt x="150" y="248"/>
                  </a:cubicBezTo>
                  <a:moveTo>
                    <a:pt x="144" y="238"/>
                  </a:moveTo>
                  <a:cubicBezTo>
                    <a:pt x="143" y="240"/>
                    <a:pt x="143" y="240"/>
                    <a:pt x="143" y="240"/>
                  </a:cubicBezTo>
                  <a:cubicBezTo>
                    <a:pt x="147" y="246"/>
                    <a:pt x="147" y="246"/>
                    <a:pt x="147" y="246"/>
                  </a:cubicBezTo>
                  <a:cubicBezTo>
                    <a:pt x="149" y="246"/>
                    <a:pt x="149" y="246"/>
                    <a:pt x="149" y="246"/>
                  </a:cubicBezTo>
                  <a:cubicBezTo>
                    <a:pt x="148" y="245"/>
                    <a:pt x="148" y="245"/>
                    <a:pt x="148" y="245"/>
                  </a:cubicBezTo>
                  <a:cubicBezTo>
                    <a:pt x="144" y="238"/>
                    <a:pt x="144" y="238"/>
                    <a:pt x="144" y="238"/>
                  </a:cubicBezTo>
                  <a:moveTo>
                    <a:pt x="139" y="232"/>
                  </a:moveTo>
                  <a:cubicBezTo>
                    <a:pt x="142" y="237"/>
                    <a:pt x="142" y="237"/>
                    <a:pt x="142" y="237"/>
                  </a:cubicBezTo>
                  <a:cubicBezTo>
                    <a:pt x="142" y="236"/>
                    <a:pt x="142" y="236"/>
                    <a:pt x="142" y="236"/>
                  </a:cubicBezTo>
                  <a:cubicBezTo>
                    <a:pt x="139" y="232"/>
                    <a:pt x="139" y="232"/>
                    <a:pt x="139" y="232"/>
                  </a:cubicBezTo>
                  <a:moveTo>
                    <a:pt x="113" y="186"/>
                  </a:moveTo>
                  <a:cubicBezTo>
                    <a:pt x="112" y="188"/>
                    <a:pt x="112" y="188"/>
                    <a:pt x="112" y="188"/>
                  </a:cubicBezTo>
                  <a:cubicBezTo>
                    <a:pt x="137" y="229"/>
                    <a:pt x="137" y="229"/>
                    <a:pt x="137" y="229"/>
                  </a:cubicBezTo>
                  <a:cubicBezTo>
                    <a:pt x="138" y="228"/>
                    <a:pt x="138" y="228"/>
                    <a:pt x="138" y="228"/>
                  </a:cubicBezTo>
                  <a:cubicBezTo>
                    <a:pt x="139" y="230"/>
                    <a:pt x="139" y="230"/>
                    <a:pt x="139" y="230"/>
                  </a:cubicBezTo>
                  <a:cubicBezTo>
                    <a:pt x="140" y="231"/>
                    <a:pt x="140" y="231"/>
                    <a:pt x="140" y="231"/>
                  </a:cubicBezTo>
                  <a:cubicBezTo>
                    <a:pt x="113" y="186"/>
                    <a:pt x="113" y="186"/>
                    <a:pt x="113" y="186"/>
                  </a:cubicBezTo>
                  <a:moveTo>
                    <a:pt x="106" y="175"/>
                  </a:moveTo>
                  <a:cubicBezTo>
                    <a:pt x="107" y="179"/>
                    <a:pt x="107" y="179"/>
                    <a:pt x="107" y="179"/>
                  </a:cubicBezTo>
                  <a:cubicBezTo>
                    <a:pt x="111" y="186"/>
                    <a:pt x="111" y="186"/>
                    <a:pt x="111" y="186"/>
                  </a:cubicBezTo>
                  <a:cubicBezTo>
                    <a:pt x="112" y="184"/>
                    <a:pt x="112" y="184"/>
                    <a:pt x="112" y="184"/>
                  </a:cubicBezTo>
                  <a:cubicBezTo>
                    <a:pt x="106" y="175"/>
                    <a:pt x="106" y="175"/>
                    <a:pt x="106" y="175"/>
                  </a:cubicBezTo>
                  <a:moveTo>
                    <a:pt x="178" y="168"/>
                  </a:moveTo>
                  <a:cubicBezTo>
                    <a:pt x="185" y="253"/>
                    <a:pt x="185" y="253"/>
                    <a:pt x="185" y="253"/>
                  </a:cubicBezTo>
                  <a:cubicBezTo>
                    <a:pt x="187" y="252"/>
                    <a:pt x="187" y="252"/>
                    <a:pt x="187" y="252"/>
                  </a:cubicBezTo>
                  <a:cubicBezTo>
                    <a:pt x="180" y="170"/>
                    <a:pt x="180" y="170"/>
                    <a:pt x="180" y="170"/>
                  </a:cubicBezTo>
                  <a:cubicBezTo>
                    <a:pt x="178" y="168"/>
                    <a:pt x="178" y="168"/>
                    <a:pt x="178" y="168"/>
                  </a:cubicBezTo>
                  <a:moveTo>
                    <a:pt x="93" y="154"/>
                  </a:moveTo>
                  <a:cubicBezTo>
                    <a:pt x="92" y="155"/>
                    <a:pt x="92" y="155"/>
                    <a:pt x="92" y="155"/>
                  </a:cubicBezTo>
                  <a:cubicBezTo>
                    <a:pt x="105" y="176"/>
                    <a:pt x="105" y="176"/>
                    <a:pt x="105" y="176"/>
                  </a:cubicBezTo>
                  <a:cubicBezTo>
                    <a:pt x="104" y="172"/>
                    <a:pt x="104" y="172"/>
                    <a:pt x="104" y="172"/>
                  </a:cubicBezTo>
                  <a:cubicBezTo>
                    <a:pt x="93" y="154"/>
                    <a:pt x="93" y="154"/>
                    <a:pt x="93" y="154"/>
                  </a:cubicBezTo>
                  <a:moveTo>
                    <a:pt x="90" y="148"/>
                  </a:moveTo>
                  <a:cubicBezTo>
                    <a:pt x="88" y="149"/>
                    <a:pt x="88" y="149"/>
                    <a:pt x="88" y="149"/>
                  </a:cubicBezTo>
                  <a:cubicBezTo>
                    <a:pt x="91" y="153"/>
                    <a:pt x="91" y="153"/>
                    <a:pt x="91" y="153"/>
                  </a:cubicBezTo>
                  <a:cubicBezTo>
                    <a:pt x="92" y="152"/>
                    <a:pt x="92" y="152"/>
                    <a:pt x="92" y="152"/>
                  </a:cubicBezTo>
                  <a:cubicBezTo>
                    <a:pt x="90" y="148"/>
                    <a:pt x="90" y="148"/>
                    <a:pt x="90" y="148"/>
                  </a:cubicBezTo>
                  <a:moveTo>
                    <a:pt x="83" y="137"/>
                  </a:moveTo>
                  <a:cubicBezTo>
                    <a:pt x="82" y="138"/>
                    <a:pt x="82" y="138"/>
                    <a:pt x="82" y="138"/>
                  </a:cubicBezTo>
                  <a:cubicBezTo>
                    <a:pt x="87" y="147"/>
                    <a:pt x="87" y="147"/>
                    <a:pt x="87" y="147"/>
                  </a:cubicBezTo>
                  <a:cubicBezTo>
                    <a:pt x="89" y="146"/>
                    <a:pt x="89" y="146"/>
                    <a:pt x="89" y="146"/>
                  </a:cubicBezTo>
                  <a:cubicBezTo>
                    <a:pt x="83" y="137"/>
                    <a:pt x="83" y="137"/>
                    <a:pt x="83" y="137"/>
                  </a:cubicBezTo>
                  <a:moveTo>
                    <a:pt x="78" y="128"/>
                  </a:moveTo>
                  <a:cubicBezTo>
                    <a:pt x="76" y="129"/>
                    <a:pt x="76" y="129"/>
                    <a:pt x="76" y="129"/>
                  </a:cubicBezTo>
                  <a:cubicBezTo>
                    <a:pt x="81" y="136"/>
                    <a:pt x="81" y="136"/>
                    <a:pt x="81" y="136"/>
                  </a:cubicBezTo>
                  <a:cubicBezTo>
                    <a:pt x="82" y="135"/>
                    <a:pt x="82" y="135"/>
                    <a:pt x="82" y="135"/>
                  </a:cubicBezTo>
                  <a:cubicBezTo>
                    <a:pt x="78" y="128"/>
                    <a:pt x="78" y="128"/>
                    <a:pt x="78" y="128"/>
                  </a:cubicBezTo>
                  <a:moveTo>
                    <a:pt x="75" y="124"/>
                  </a:moveTo>
                  <a:cubicBezTo>
                    <a:pt x="75" y="126"/>
                    <a:pt x="75" y="126"/>
                    <a:pt x="75" y="126"/>
                  </a:cubicBezTo>
                  <a:cubicBezTo>
                    <a:pt x="75" y="127"/>
                    <a:pt x="75" y="127"/>
                    <a:pt x="75" y="127"/>
                  </a:cubicBezTo>
                  <a:cubicBezTo>
                    <a:pt x="77" y="127"/>
                    <a:pt x="77" y="127"/>
                    <a:pt x="77" y="127"/>
                  </a:cubicBezTo>
                  <a:cubicBezTo>
                    <a:pt x="75" y="124"/>
                    <a:pt x="75" y="124"/>
                    <a:pt x="75" y="124"/>
                  </a:cubicBezTo>
                  <a:moveTo>
                    <a:pt x="53" y="86"/>
                  </a:moveTo>
                  <a:cubicBezTo>
                    <a:pt x="52" y="87"/>
                    <a:pt x="52" y="87"/>
                    <a:pt x="52" y="87"/>
                  </a:cubicBezTo>
                  <a:cubicBezTo>
                    <a:pt x="52" y="88"/>
                    <a:pt x="52" y="88"/>
                    <a:pt x="52" y="88"/>
                  </a:cubicBezTo>
                  <a:cubicBezTo>
                    <a:pt x="73" y="124"/>
                    <a:pt x="73" y="124"/>
                    <a:pt x="73" y="124"/>
                  </a:cubicBezTo>
                  <a:cubicBezTo>
                    <a:pt x="74" y="121"/>
                    <a:pt x="74" y="121"/>
                    <a:pt x="74" y="121"/>
                  </a:cubicBezTo>
                  <a:cubicBezTo>
                    <a:pt x="53" y="86"/>
                    <a:pt x="53" y="86"/>
                    <a:pt x="53" y="86"/>
                  </a:cubicBezTo>
                  <a:moveTo>
                    <a:pt x="51" y="84"/>
                  </a:moveTo>
                  <a:cubicBezTo>
                    <a:pt x="50" y="85"/>
                    <a:pt x="50" y="85"/>
                    <a:pt x="50" y="85"/>
                  </a:cubicBezTo>
                  <a:cubicBezTo>
                    <a:pt x="50" y="86"/>
                    <a:pt x="50" y="86"/>
                    <a:pt x="50" y="86"/>
                  </a:cubicBezTo>
                  <a:cubicBezTo>
                    <a:pt x="50" y="86"/>
                    <a:pt x="50" y="86"/>
                    <a:pt x="50" y="86"/>
                  </a:cubicBezTo>
                  <a:cubicBezTo>
                    <a:pt x="51" y="84"/>
                    <a:pt x="51" y="84"/>
                    <a:pt x="51" y="84"/>
                  </a:cubicBezTo>
                  <a:moveTo>
                    <a:pt x="174" y="83"/>
                  </a:moveTo>
                  <a:cubicBezTo>
                    <a:pt x="172" y="90"/>
                    <a:pt x="172" y="90"/>
                    <a:pt x="172" y="90"/>
                  </a:cubicBezTo>
                  <a:cubicBezTo>
                    <a:pt x="178" y="165"/>
                    <a:pt x="178" y="165"/>
                    <a:pt x="178" y="165"/>
                  </a:cubicBezTo>
                  <a:cubicBezTo>
                    <a:pt x="180" y="167"/>
                    <a:pt x="180" y="167"/>
                    <a:pt x="180" y="167"/>
                  </a:cubicBezTo>
                  <a:cubicBezTo>
                    <a:pt x="174" y="83"/>
                    <a:pt x="174" y="83"/>
                    <a:pt x="174" y="83"/>
                  </a:cubicBezTo>
                  <a:moveTo>
                    <a:pt x="168" y="41"/>
                  </a:moveTo>
                  <a:cubicBezTo>
                    <a:pt x="172" y="83"/>
                    <a:pt x="172" y="83"/>
                    <a:pt x="172" y="83"/>
                  </a:cubicBezTo>
                  <a:cubicBezTo>
                    <a:pt x="173" y="76"/>
                    <a:pt x="173" y="76"/>
                    <a:pt x="173" y="76"/>
                  </a:cubicBezTo>
                  <a:cubicBezTo>
                    <a:pt x="170" y="41"/>
                    <a:pt x="170" y="41"/>
                    <a:pt x="170" y="41"/>
                  </a:cubicBezTo>
                  <a:cubicBezTo>
                    <a:pt x="168" y="41"/>
                    <a:pt x="168" y="41"/>
                    <a:pt x="168" y="41"/>
                  </a:cubicBezTo>
                  <a:moveTo>
                    <a:pt x="13" y="24"/>
                  </a:moveTo>
                  <a:cubicBezTo>
                    <a:pt x="49" y="83"/>
                    <a:pt x="49" y="83"/>
                    <a:pt x="49" y="83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3" y="24"/>
                    <a:pt x="13" y="24"/>
                    <a:pt x="13" y="24"/>
                  </a:cubicBezTo>
                  <a:moveTo>
                    <a:pt x="168" y="15"/>
                  </a:moveTo>
                  <a:cubicBezTo>
                    <a:pt x="168" y="15"/>
                    <a:pt x="167" y="15"/>
                    <a:pt x="166" y="15"/>
                  </a:cubicBezTo>
                  <a:cubicBezTo>
                    <a:pt x="168" y="39"/>
                    <a:pt x="168" y="39"/>
                    <a:pt x="168" y="39"/>
                  </a:cubicBezTo>
                  <a:cubicBezTo>
                    <a:pt x="170" y="39"/>
                    <a:pt x="170" y="39"/>
                    <a:pt x="170" y="39"/>
                  </a:cubicBezTo>
                  <a:cubicBezTo>
                    <a:pt x="168" y="15"/>
                    <a:pt x="168" y="15"/>
                    <a:pt x="168" y="15"/>
                  </a:cubicBezTo>
                  <a:moveTo>
                    <a:pt x="153" y="0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0" y="19"/>
                    <a:pt x="10" y="19"/>
                    <a:pt x="10" y="19"/>
                  </a:cubicBezTo>
                  <a:cubicBezTo>
                    <a:pt x="14" y="23"/>
                    <a:pt x="14" y="23"/>
                    <a:pt x="14" y="23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153" y="2"/>
                    <a:pt x="153" y="2"/>
                    <a:pt x="153" y="2"/>
                  </a:cubicBezTo>
                  <a:cubicBezTo>
                    <a:pt x="153" y="1"/>
                    <a:pt x="153" y="0"/>
                    <a:pt x="153" y="0"/>
                  </a:cubicBezTo>
                </a:path>
              </a:pathLst>
            </a:custGeom>
            <a:gradFill flip="none" rotWithShape="1">
              <a:gsLst>
                <a:gs pos="0">
                  <a:schemeClr val="tx2">
                    <a:alpha val="75000"/>
                  </a:schemeClr>
                </a:gs>
                <a:gs pos="92000">
                  <a:schemeClr val="tx1">
                    <a:alpha val="21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3" name="Freeform 13"/>
            <p:cNvSpPr>
              <a:spLocks noEditPoints="1"/>
            </p:cNvSpPr>
            <p:nvPr/>
          </p:nvSpPr>
          <p:spPr bwMode="auto">
            <a:xfrm>
              <a:off x="9035713" y="2885236"/>
              <a:ext cx="491996" cy="811589"/>
            </a:xfrm>
            <a:custGeom>
              <a:avLst/>
              <a:gdLst>
                <a:gd name="T0" fmla="*/ 17 w 275"/>
                <a:gd name="T1" fmla="*/ 496 h 499"/>
                <a:gd name="T2" fmla="*/ 33 w 275"/>
                <a:gd name="T3" fmla="*/ 470 h 499"/>
                <a:gd name="T4" fmla="*/ 19 w 275"/>
                <a:gd name="T5" fmla="*/ 458 h 499"/>
                <a:gd name="T6" fmla="*/ 31 w 275"/>
                <a:gd name="T7" fmla="*/ 463 h 499"/>
                <a:gd name="T8" fmla="*/ 47 w 275"/>
                <a:gd name="T9" fmla="*/ 430 h 499"/>
                <a:gd name="T10" fmla="*/ 52 w 275"/>
                <a:gd name="T11" fmla="*/ 430 h 499"/>
                <a:gd name="T12" fmla="*/ 71 w 275"/>
                <a:gd name="T13" fmla="*/ 385 h 499"/>
                <a:gd name="T14" fmla="*/ 73 w 275"/>
                <a:gd name="T15" fmla="*/ 390 h 499"/>
                <a:gd name="T16" fmla="*/ 9 w 275"/>
                <a:gd name="T17" fmla="*/ 385 h 499"/>
                <a:gd name="T18" fmla="*/ 19 w 275"/>
                <a:gd name="T19" fmla="*/ 451 h 499"/>
                <a:gd name="T20" fmla="*/ 14 w 275"/>
                <a:gd name="T21" fmla="*/ 380 h 499"/>
                <a:gd name="T22" fmla="*/ 9 w 275"/>
                <a:gd name="T23" fmla="*/ 363 h 499"/>
                <a:gd name="T24" fmla="*/ 12 w 275"/>
                <a:gd name="T25" fmla="*/ 363 h 499"/>
                <a:gd name="T26" fmla="*/ 73 w 275"/>
                <a:gd name="T27" fmla="*/ 380 h 499"/>
                <a:gd name="T28" fmla="*/ 92 w 275"/>
                <a:gd name="T29" fmla="*/ 344 h 499"/>
                <a:gd name="T30" fmla="*/ 88 w 275"/>
                <a:gd name="T31" fmla="*/ 354 h 499"/>
                <a:gd name="T32" fmla="*/ 97 w 275"/>
                <a:gd name="T33" fmla="*/ 347 h 499"/>
                <a:gd name="T34" fmla="*/ 7 w 275"/>
                <a:gd name="T35" fmla="*/ 349 h 499"/>
                <a:gd name="T36" fmla="*/ 12 w 275"/>
                <a:gd name="T37" fmla="*/ 359 h 499"/>
                <a:gd name="T38" fmla="*/ 12 w 275"/>
                <a:gd name="T39" fmla="*/ 337 h 499"/>
                <a:gd name="T40" fmla="*/ 95 w 275"/>
                <a:gd name="T41" fmla="*/ 342 h 499"/>
                <a:gd name="T42" fmla="*/ 114 w 275"/>
                <a:gd name="T43" fmla="*/ 304 h 499"/>
                <a:gd name="T44" fmla="*/ 118 w 275"/>
                <a:gd name="T45" fmla="*/ 302 h 499"/>
                <a:gd name="T46" fmla="*/ 5 w 275"/>
                <a:gd name="T47" fmla="*/ 283 h 499"/>
                <a:gd name="T48" fmla="*/ 7 w 275"/>
                <a:gd name="T49" fmla="*/ 285 h 499"/>
                <a:gd name="T50" fmla="*/ 118 w 275"/>
                <a:gd name="T51" fmla="*/ 292 h 499"/>
                <a:gd name="T52" fmla="*/ 135 w 275"/>
                <a:gd name="T53" fmla="*/ 259 h 499"/>
                <a:gd name="T54" fmla="*/ 5 w 275"/>
                <a:gd name="T55" fmla="*/ 278 h 499"/>
                <a:gd name="T56" fmla="*/ 0 w 275"/>
                <a:gd name="T57" fmla="*/ 233 h 499"/>
                <a:gd name="T58" fmla="*/ 5 w 275"/>
                <a:gd name="T59" fmla="*/ 233 h 499"/>
                <a:gd name="T60" fmla="*/ 149 w 275"/>
                <a:gd name="T61" fmla="*/ 233 h 499"/>
                <a:gd name="T62" fmla="*/ 154 w 275"/>
                <a:gd name="T63" fmla="*/ 233 h 499"/>
                <a:gd name="T64" fmla="*/ 0 w 275"/>
                <a:gd name="T65" fmla="*/ 228 h 499"/>
                <a:gd name="T66" fmla="*/ 168 w 275"/>
                <a:gd name="T67" fmla="*/ 207 h 499"/>
                <a:gd name="T68" fmla="*/ 156 w 275"/>
                <a:gd name="T69" fmla="*/ 228 h 499"/>
                <a:gd name="T70" fmla="*/ 166 w 275"/>
                <a:gd name="T71" fmla="*/ 202 h 499"/>
                <a:gd name="T72" fmla="*/ 2 w 275"/>
                <a:gd name="T73" fmla="*/ 202 h 499"/>
                <a:gd name="T74" fmla="*/ 0 w 275"/>
                <a:gd name="T75" fmla="*/ 207 h 499"/>
                <a:gd name="T76" fmla="*/ 5 w 275"/>
                <a:gd name="T77" fmla="*/ 207 h 499"/>
                <a:gd name="T78" fmla="*/ 218 w 275"/>
                <a:gd name="T79" fmla="*/ 48 h 499"/>
                <a:gd name="T80" fmla="*/ 7 w 275"/>
                <a:gd name="T81" fmla="*/ 202 h 499"/>
                <a:gd name="T82" fmla="*/ 246 w 275"/>
                <a:gd name="T83" fmla="*/ 48 h 499"/>
                <a:gd name="T84" fmla="*/ 168 w 275"/>
                <a:gd name="T85" fmla="*/ 197 h 499"/>
                <a:gd name="T86" fmla="*/ 232 w 275"/>
                <a:gd name="T87" fmla="*/ 83 h 499"/>
                <a:gd name="T88" fmla="*/ 263 w 275"/>
                <a:gd name="T89" fmla="*/ 14 h 499"/>
                <a:gd name="T90" fmla="*/ 275 w 275"/>
                <a:gd name="T91" fmla="*/ 0 h 499"/>
                <a:gd name="T92" fmla="*/ 222 w 275"/>
                <a:gd name="T93" fmla="*/ 43 h 499"/>
                <a:gd name="T94" fmla="*/ 253 w 275"/>
                <a:gd name="T95" fmla="*/ 43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75" h="499">
                  <a:moveTo>
                    <a:pt x="14" y="454"/>
                  </a:moveTo>
                  <a:lnTo>
                    <a:pt x="17" y="485"/>
                  </a:lnTo>
                  <a:lnTo>
                    <a:pt x="17" y="496"/>
                  </a:lnTo>
                  <a:lnTo>
                    <a:pt x="19" y="499"/>
                  </a:lnTo>
                  <a:lnTo>
                    <a:pt x="24" y="487"/>
                  </a:lnTo>
                  <a:lnTo>
                    <a:pt x="33" y="470"/>
                  </a:lnTo>
                  <a:lnTo>
                    <a:pt x="28" y="468"/>
                  </a:lnTo>
                  <a:lnTo>
                    <a:pt x="19" y="485"/>
                  </a:lnTo>
                  <a:lnTo>
                    <a:pt x="19" y="458"/>
                  </a:lnTo>
                  <a:lnTo>
                    <a:pt x="14" y="454"/>
                  </a:lnTo>
                  <a:close/>
                  <a:moveTo>
                    <a:pt x="47" y="430"/>
                  </a:moveTo>
                  <a:lnTo>
                    <a:pt x="31" y="463"/>
                  </a:lnTo>
                  <a:lnTo>
                    <a:pt x="33" y="466"/>
                  </a:lnTo>
                  <a:lnTo>
                    <a:pt x="52" y="435"/>
                  </a:lnTo>
                  <a:lnTo>
                    <a:pt x="47" y="430"/>
                  </a:lnTo>
                  <a:close/>
                  <a:moveTo>
                    <a:pt x="57" y="413"/>
                  </a:moveTo>
                  <a:lnTo>
                    <a:pt x="50" y="425"/>
                  </a:lnTo>
                  <a:lnTo>
                    <a:pt x="52" y="430"/>
                  </a:lnTo>
                  <a:lnTo>
                    <a:pt x="57" y="420"/>
                  </a:lnTo>
                  <a:lnTo>
                    <a:pt x="57" y="413"/>
                  </a:lnTo>
                  <a:close/>
                  <a:moveTo>
                    <a:pt x="71" y="385"/>
                  </a:moveTo>
                  <a:lnTo>
                    <a:pt x="59" y="409"/>
                  </a:lnTo>
                  <a:lnTo>
                    <a:pt x="62" y="416"/>
                  </a:lnTo>
                  <a:lnTo>
                    <a:pt x="73" y="390"/>
                  </a:lnTo>
                  <a:lnTo>
                    <a:pt x="71" y="385"/>
                  </a:lnTo>
                  <a:close/>
                  <a:moveTo>
                    <a:pt x="9" y="375"/>
                  </a:moveTo>
                  <a:lnTo>
                    <a:pt x="9" y="385"/>
                  </a:lnTo>
                  <a:lnTo>
                    <a:pt x="9" y="390"/>
                  </a:lnTo>
                  <a:lnTo>
                    <a:pt x="14" y="449"/>
                  </a:lnTo>
                  <a:lnTo>
                    <a:pt x="19" y="451"/>
                  </a:lnTo>
                  <a:lnTo>
                    <a:pt x="14" y="387"/>
                  </a:lnTo>
                  <a:lnTo>
                    <a:pt x="14" y="382"/>
                  </a:lnTo>
                  <a:lnTo>
                    <a:pt x="14" y="380"/>
                  </a:lnTo>
                  <a:lnTo>
                    <a:pt x="9" y="375"/>
                  </a:lnTo>
                  <a:close/>
                  <a:moveTo>
                    <a:pt x="12" y="363"/>
                  </a:moveTo>
                  <a:lnTo>
                    <a:pt x="9" y="363"/>
                  </a:lnTo>
                  <a:lnTo>
                    <a:pt x="9" y="366"/>
                  </a:lnTo>
                  <a:lnTo>
                    <a:pt x="14" y="373"/>
                  </a:lnTo>
                  <a:lnTo>
                    <a:pt x="12" y="363"/>
                  </a:lnTo>
                  <a:close/>
                  <a:moveTo>
                    <a:pt x="90" y="359"/>
                  </a:moveTo>
                  <a:lnTo>
                    <a:pt x="85" y="359"/>
                  </a:lnTo>
                  <a:lnTo>
                    <a:pt x="73" y="380"/>
                  </a:lnTo>
                  <a:lnTo>
                    <a:pt x="76" y="385"/>
                  </a:lnTo>
                  <a:lnTo>
                    <a:pt x="90" y="359"/>
                  </a:lnTo>
                  <a:close/>
                  <a:moveTo>
                    <a:pt x="92" y="344"/>
                  </a:moveTo>
                  <a:lnTo>
                    <a:pt x="92" y="344"/>
                  </a:lnTo>
                  <a:lnTo>
                    <a:pt x="88" y="352"/>
                  </a:lnTo>
                  <a:lnTo>
                    <a:pt x="88" y="354"/>
                  </a:lnTo>
                  <a:lnTo>
                    <a:pt x="92" y="354"/>
                  </a:lnTo>
                  <a:lnTo>
                    <a:pt x="95" y="349"/>
                  </a:lnTo>
                  <a:lnTo>
                    <a:pt x="97" y="347"/>
                  </a:lnTo>
                  <a:lnTo>
                    <a:pt x="92" y="344"/>
                  </a:lnTo>
                  <a:close/>
                  <a:moveTo>
                    <a:pt x="7" y="337"/>
                  </a:moveTo>
                  <a:lnTo>
                    <a:pt x="7" y="349"/>
                  </a:lnTo>
                  <a:lnTo>
                    <a:pt x="7" y="356"/>
                  </a:lnTo>
                  <a:lnTo>
                    <a:pt x="9" y="359"/>
                  </a:lnTo>
                  <a:lnTo>
                    <a:pt x="12" y="359"/>
                  </a:lnTo>
                  <a:lnTo>
                    <a:pt x="12" y="352"/>
                  </a:lnTo>
                  <a:lnTo>
                    <a:pt x="12" y="344"/>
                  </a:lnTo>
                  <a:lnTo>
                    <a:pt x="12" y="337"/>
                  </a:lnTo>
                  <a:lnTo>
                    <a:pt x="7" y="337"/>
                  </a:lnTo>
                  <a:close/>
                  <a:moveTo>
                    <a:pt x="114" y="304"/>
                  </a:moveTo>
                  <a:lnTo>
                    <a:pt x="95" y="342"/>
                  </a:lnTo>
                  <a:lnTo>
                    <a:pt x="99" y="342"/>
                  </a:lnTo>
                  <a:lnTo>
                    <a:pt x="116" y="307"/>
                  </a:lnTo>
                  <a:lnTo>
                    <a:pt x="114" y="304"/>
                  </a:lnTo>
                  <a:close/>
                  <a:moveTo>
                    <a:pt x="116" y="297"/>
                  </a:moveTo>
                  <a:lnTo>
                    <a:pt x="114" y="302"/>
                  </a:lnTo>
                  <a:lnTo>
                    <a:pt x="118" y="302"/>
                  </a:lnTo>
                  <a:lnTo>
                    <a:pt x="121" y="297"/>
                  </a:lnTo>
                  <a:lnTo>
                    <a:pt x="116" y="297"/>
                  </a:lnTo>
                  <a:close/>
                  <a:moveTo>
                    <a:pt x="5" y="283"/>
                  </a:moveTo>
                  <a:lnTo>
                    <a:pt x="7" y="333"/>
                  </a:lnTo>
                  <a:lnTo>
                    <a:pt x="12" y="335"/>
                  </a:lnTo>
                  <a:lnTo>
                    <a:pt x="7" y="285"/>
                  </a:lnTo>
                  <a:lnTo>
                    <a:pt x="5" y="283"/>
                  </a:lnTo>
                  <a:close/>
                  <a:moveTo>
                    <a:pt x="135" y="259"/>
                  </a:moveTo>
                  <a:lnTo>
                    <a:pt x="118" y="292"/>
                  </a:lnTo>
                  <a:lnTo>
                    <a:pt x="123" y="292"/>
                  </a:lnTo>
                  <a:lnTo>
                    <a:pt x="140" y="261"/>
                  </a:lnTo>
                  <a:lnTo>
                    <a:pt x="135" y="259"/>
                  </a:lnTo>
                  <a:close/>
                  <a:moveTo>
                    <a:pt x="7" y="254"/>
                  </a:moveTo>
                  <a:lnTo>
                    <a:pt x="2" y="254"/>
                  </a:lnTo>
                  <a:lnTo>
                    <a:pt x="5" y="278"/>
                  </a:lnTo>
                  <a:lnTo>
                    <a:pt x="7" y="280"/>
                  </a:lnTo>
                  <a:lnTo>
                    <a:pt x="7" y="254"/>
                  </a:lnTo>
                  <a:close/>
                  <a:moveTo>
                    <a:pt x="0" y="233"/>
                  </a:moveTo>
                  <a:lnTo>
                    <a:pt x="2" y="250"/>
                  </a:lnTo>
                  <a:lnTo>
                    <a:pt x="7" y="250"/>
                  </a:lnTo>
                  <a:lnTo>
                    <a:pt x="5" y="233"/>
                  </a:lnTo>
                  <a:lnTo>
                    <a:pt x="0" y="233"/>
                  </a:lnTo>
                  <a:close/>
                  <a:moveTo>
                    <a:pt x="154" y="233"/>
                  </a:moveTo>
                  <a:lnTo>
                    <a:pt x="149" y="233"/>
                  </a:lnTo>
                  <a:lnTo>
                    <a:pt x="137" y="257"/>
                  </a:lnTo>
                  <a:lnTo>
                    <a:pt x="142" y="257"/>
                  </a:lnTo>
                  <a:lnTo>
                    <a:pt x="154" y="233"/>
                  </a:lnTo>
                  <a:close/>
                  <a:moveTo>
                    <a:pt x="5" y="216"/>
                  </a:moveTo>
                  <a:lnTo>
                    <a:pt x="0" y="216"/>
                  </a:lnTo>
                  <a:lnTo>
                    <a:pt x="0" y="228"/>
                  </a:lnTo>
                  <a:lnTo>
                    <a:pt x="5" y="228"/>
                  </a:lnTo>
                  <a:lnTo>
                    <a:pt x="5" y="216"/>
                  </a:lnTo>
                  <a:close/>
                  <a:moveTo>
                    <a:pt x="168" y="207"/>
                  </a:moveTo>
                  <a:lnTo>
                    <a:pt x="163" y="207"/>
                  </a:lnTo>
                  <a:lnTo>
                    <a:pt x="151" y="228"/>
                  </a:lnTo>
                  <a:lnTo>
                    <a:pt x="156" y="228"/>
                  </a:lnTo>
                  <a:lnTo>
                    <a:pt x="168" y="207"/>
                  </a:lnTo>
                  <a:close/>
                  <a:moveTo>
                    <a:pt x="166" y="202"/>
                  </a:moveTo>
                  <a:lnTo>
                    <a:pt x="166" y="202"/>
                  </a:lnTo>
                  <a:lnTo>
                    <a:pt x="166" y="202"/>
                  </a:lnTo>
                  <a:lnTo>
                    <a:pt x="166" y="202"/>
                  </a:lnTo>
                  <a:close/>
                  <a:moveTo>
                    <a:pt x="2" y="202"/>
                  </a:moveTo>
                  <a:lnTo>
                    <a:pt x="0" y="202"/>
                  </a:lnTo>
                  <a:lnTo>
                    <a:pt x="0" y="204"/>
                  </a:lnTo>
                  <a:lnTo>
                    <a:pt x="0" y="207"/>
                  </a:lnTo>
                  <a:lnTo>
                    <a:pt x="0" y="212"/>
                  </a:lnTo>
                  <a:lnTo>
                    <a:pt x="5" y="212"/>
                  </a:lnTo>
                  <a:lnTo>
                    <a:pt x="5" y="207"/>
                  </a:lnTo>
                  <a:lnTo>
                    <a:pt x="5" y="207"/>
                  </a:lnTo>
                  <a:lnTo>
                    <a:pt x="2" y="202"/>
                  </a:lnTo>
                  <a:close/>
                  <a:moveTo>
                    <a:pt x="218" y="48"/>
                  </a:moveTo>
                  <a:lnTo>
                    <a:pt x="208" y="50"/>
                  </a:lnTo>
                  <a:lnTo>
                    <a:pt x="7" y="200"/>
                  </a:lnTo>
                  <a:lnTo>
                    <a:pt x="7" y="202"/>
                  </a:lnTo>
                  <a:lnTo>
                    <a:pt x="218" y="48"/>
                  </a:lnTo>
                  <a:close/>
                  <a:moveTo>
                    <a:pt x="251" y="45"/>
                  </a:moveTo>
                  <a:lnTo>
                    <a:pt x="246" y="48"/>
                  </a:lnTo>
                  <a:lnTo>
                    <a:pt x="230" y="81"/>
                  </a:lnTo>
                  <a:lnTo>
                    <a:pt x="220" y="98"/>
                  </a:lnTo>
                  <a:lnTo>
                    <a:pt x="168" y="197"/>
                  </a:lnTo>
                  <a:lnTo>
                    <a:pt x="170" y="197"/>
                  </a:lnTo>
                  <a:lnTo>
                    <a:pt x="173" y="197"/>
                  </a:lnTo>
                  <a:lnTo>
                    <a:pt x="232" y="83"/>
                  </a:lnTo>
                  <a:lnTo>
                    <a:pt x="241" y="64"/>
                  </a:lnTo>
                  <a:lnTo>
                    <a:pt x="251" y="45"/>
                  </a:lnTo>
                  <a:close/>
                  <a:moveTo>
                    <a:pt x="263" y="14"/>
                  </a:moveTo>
                  <a:lnTo>
                    <a:pt x="263" y="14"/>
                  </a:lnTo>
                  <a:lnTo>
                    <a:pt x="263" y="14"/>
                  </a:lnTo>
                  <a:close/>
                  <a:moveTo>
                    <a:pt x="275" y="0"/>
                  </a:moveTo>
                  <a:lnTo>
                    <a:pt x="260" y="12"/>
                  </a:lnTo>
                  <a:lnTo>
                    <a:pt x="215" y="45"/>
                  </a:lnTo>
                  <a:lnTo>
                    <a:pt x="222" y="43"/>
                  </a:lnTo>
                  <a:lnTo>
                    <a:pt x="263" y="14"/>
                  </a:lnTo>
                  <a:lnTo>
                    <a:pt x="249" y="43"/>
                  </a:lnTo>
                  <a:lnTo>
                    <a:pt x="253" y="43"/>
                  </a:lnTo>
                  <a:lnTo>
                    <a:pt x="265" y="17"/>
                  </a:lnTo>
                  <a:lnTo>
                    <a:pt x="275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tx2">
                    <a:alpha val="75000"/>
                  </a:schemeClr>
                </a:gs>
                <a:gs pos="92000">
                  <a:schemeClr val="tx1">
                    <a:alpha val="21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4" name="Freeform 14"/>
            <p:cNvSpPr>
              <a:spLocks noEditPoints="1"/>
            </p:cNvSpPr>
            <p:nvPr/>
          </p:nvSpPr>
          <p:spPr bwMode="auto">
            <a:xfrm>
              <a:off x="9035713" y="2885236"/>
              <a:ext cx="491996" cy="811589"/>
            </a:xfrm>
            <a:custGeom>
              <a:avLst/>
              <a:gdLst>
                <a:gd name="T0" fmla="*/ 17 w 275"/>
                <a:gd name="T1" fmla="*/ 496 h 499"/>
                <a:gd name="T2" fmla="*/ 33 w 275"/>
                <a:gd name="T3" fmla="*/ 470 h 499"/>
                <a:gd name="T4" fmla="*/ 19 w 275"/>
                <a:gd name="T5" fmla="*/ 458 h 499"/>
                <a:gd name="T6" fmla="*/ 31 w 275"/>
                <a:gd name="T7" fmla="*/ 463 h 499"/>
                <a:gd name="T8" fmla="*/ 47 w 275"/>
                <a:gd name="T9" fmla="*/ 430 h 499"/>
                <a:gd name="T10" fmla="*/ 52 w 275"/>
                <a:gd name="T11" fmla="*/ 430 h 499"/>
                <a:gd name="T12" fmla="*/ 71 w 275"/>
                <a:gd name="T13" fmla="*/ 385 h 499"/>
                <a:gd name="T14" fmla="*/ 73 w 275"/>
                <a:gd name="T15" fmla="*/ 390 h 499"/>
                <a:gd name="T16" fmla="*/ 9 w 275"/>
                <a:gd name="T17" fmla="*/ 385 h 499"/>
                <a:gd name="T18" fmla="*/ 19 w 275"/>
                <a:gd name="T19" fmla="*/ 451 h 499"/>
                <a:gd name="T20" fmla="*/ 14 w 275"/>
                <a:gd name="T21" fmla="*/ 380 h 499"/>
                <a:gd name="T22" fmla="*/ 9 w 275"/>
                <a:gd name="T23" fmla="*/ 363 h 499"/>
                <a:gd name="T24" fmla="*/ 12 w 275"/>
                <a:gd name="T25" fmla="*/ 363 h 499"/>
                <a:gd name="T26" fmla="*/ 73 w 275"/>
                <a:gd name="T27" fmla="*/ 380 h 499"/>
                <a:gd name="T28" fmla="*/ 92 w 275"/>
                <a:gd name="T29" fmla="*/ 344 h 499"/>
                <a:gd name="T30" fmla="*/ 88 w 275"/>
                <a:gd name="T31" fmla="*/ 354 h 499"/>
                <a:gd name="T32" fmla="*/ 97 w 275"/>
                <a:gd name="T33" fmla="*/ 347 h 499"/>
                <a:gd name="T34" fmla="*/ 7 w 275"/>
                <a:gd name="T35" fmla="*/ 349 h 499"/>
                <a:gd name="T36" fmla="*/ 12 w 275"/>
                <a:gd name="T37" fmla="*/ 359 h 499"/>
                <a:gd name="T38" fmla="*/ 12 w 275"/>
                <a:gd name="T39" fmla="*/ 337 h 499"/>
                <a:gd name="T40" fmla="*/ 95 w 275"/>
                <a:gd name="T41" fmla="*/ 342 h 499"/>
                <a:gd name="T42" fmla="*/ 114 w 275"/>
                <a:gd name="T43" fmla="*/ 304 h 499"/>
                <a:gd name="T44" fmla="*/ 118 w 275"/>
                <a:gd name="T45" fmla="*/ 302 h 499"/>
                <a:gd name="T46" fmla="*/ 5 w 275"/>
                <a:gd name="T47" fmla="*/ 283 h 499"/>
                <a:gd name="T48" fmla="*/ 7 w 275"/>
                <a:gd name="T49" fmla="*/ 285 h 499"/>
                <a:gd name="T50" fmla="*/ 118 w 275"/>
                <a:gd name="T51" fmla="*/ 292 h 499"/>
                <a:gd name="T52" fmla="*/ 135 w 275"/>
                <a:gd name="T53" fmla="*/ 259 h 499"/>
                <a:gd name="T54" fmla="*/ 5 w 275"/>
                <a:gd name="T55" fmla="*/ 278 h 499"/>
                <a:gd name="T56" fmla="*/ 0 w 275"/>
                <a:gd name="T57" fmla="*/ 233 h 499"/>
                <a:gd name="T58" fmla="*/ 5 w 275"/>
                <a:gd name="T59" fmla="*/ 233 h 499"/>
                <a:gd name="T60" fmla="*/ 149 w 275"/>
                <a:gd name="T61" fmla="*/ 233 h 499"/>
                <a:gd name="T62" fmla="*/ 154 w 275"/>
                <a:gd name="T63" fmla="*/ 233 h 499"/>
                <a:gd name="T64" fmla="*/ 0 w 275"/>
                <a:gd name="T65" fmla="*/ 228 h 499"/>
                <a:gd name="T66" fmla="*/ 168 w 275"/>
                <a:gd name="T67" fmla="*/ 207 h 499"/>
                <a:gd name="T68" fmla="*/ 156 w 275"/>
                <a:gd name="T69" fmla="*/ 228 h 499"/>
                <a:gd name="T70" fmla="*/ 166 w 275"/>
                <a:gd name="T71" fmla="*/ 202 h 499"/>
                <a:gd name="T72" fmla="*/ 2 w 275"/>
                <a:gd name="T73" fmla="*/ 202 h 499"/>
                <a:gd name="T74" fmla="*/ 0 w 275"/>
                <a:gd name="T75" fmla="*/ 207 h 499"/>
                <a:gd name="T76" fmla="*/ 5 w 275"/>
                <a:gd name="T77" fmla="*/ 207 h 499"/>
                <a:gd name="T78" fmla="*/ 218 w 275"/>
                <a:gd name="T79" fmla="*/ 48 h 499"/>
                <a:gd name="T80" fmla="*/ 7 w 275"/>
                <a:gd name="T81" fmla="*/ 202 h 499"/>
                <a:gd name="T82" fmla="*/ 246 w 275"/>
                <a:gd name="T83" fmla="*/ 48 h 499"/>
                <a:gd name="T84" fmla="*/ 168 w 275"/>
                <a:gd name="T85" fmla="*/ 197 h 499"/>
                <a:gd name="T86" fmla="*/ 232 w 275"/>
                <a:gd name="T87" fmla="*/ 83 h 499"/>
                <a:gd name="T88" fmla="*/ 263 w 275"/>
                <a:gd name="T89" fmla="*/ 14 h 499"/>
                <a:gd name="T90" fmla="*/ 275 w 275"/>
                <a:gd name="T91" fmla="*/ 0 h 499"/>
                <a:gd name="T92" fmla="*/ 222 w 275"/>
                <a:gd name="T93" fmla="*/ 43 h 499"/>
                <a:gd name="T94" fmla="*/ 253 w 275"/>
                <a:gd name="T95" fmla="*/ 43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75" h="499">
                  <a:moveTo>
                    <a:pt x="14" y="454"/>
                  </a:moveTo>
                  <a:lnTo>
                    <a:pt x="17" y="485"/>
                  </a:lnTo>
                  <a:lnTo>
                    <a:pt x="17" y="496"/>
                  </a:lnTo>
                  <a:lnTo>
                    <a:pt x="19" y="499"/>
                  </a:lnTo>
                  <a:lnTo>
                    <a:pt x="24" y="487"/>
                  </a:lnTo>
                  <a:lnTo>
                    <a:pt x="33" y="470"/>
                  </a:lnTo>
                  <a:lnTo>
                    <a:pt x="28" y="468"/>
                  </a:lnTo>
                  <a:lnTo>
                    <a:pt x="19" y="485"/>
                  </a:lnTo>
                  <a:lnTo>
                    <a:pt x="19" y="458"/>
                  </a:lnTo>
                  <a:lnTo>
                    <a:pt x="14" y="454"/>
                  </a:lnTo>
                  <a:moveTo>
                    <a:pt x="47" y="430"/>
                  </a:moveTo>
                  <a:lnTo>
                    <a:pt x="31" y="463"/>
                  </a:lnTo>
                  <a:lnTo>
                    <a:pt x="33" y="466"/>
                  </a:lnTo>
                  <a:lnTo>
                    <a:pt x="52" y="435"/>
                  </a:lnTo>
                  <a:lnTo>
                    <a:pt x="47" y="430"/>
                  </a:lnTo>
                  <a:moveTo>
                    <a:pt x="57" y="413"/>
                  </a:moveTo>
                  <a:lnTo>
                    <a:pt x="50" y="425"/>
                  </a:lnTo>
                  <a:lnTo>
                    <a:pt x="52" y="430"/>
                  </a:lnTo>
                  <a:lnTo>
                    <a:pt x="57" y="420"/>
                  </a:lnTo>
                  <a:lnTo>
                    <a:pt x="57" y="413"/>
                  </a:lnTo>
                  <a:moveTo>
                    <a:pt x="71" y="385"/>
                  </a:moveTo>
                  <a:lnTo>
                    <a:pt x="59" y="409"/>
                  </a:lnTo>
                  <a:lnTo>
                    <a:pt x="62" y="416"/>
                  </a:lnTo>
                  <a:lnTo>
                    <a:pt x="73" y="390"/>
                  </a:lnTo>
                  <a:lnTo>
                    <a:pt x="71" y="385"/>
                  </a:lnTo>
                  <a:moveTo>
                    <a:pt x="9" y="375"/>
                  </a:moveTo>
                  <a:lnTo>
                    <a:pt x="9" y="385"/>
                  </a:lnTo>
                  <a:lnTo>
                    <a:pt x="9" y="390"/>
                  </a:lnTo>
                  <a:lnTo>
                    <a:pt x="14" y="449"/>
                  </a:lnTo>
                  <a:lnTo>
                    <a:pt x="19" y="451"/>
                  </a:lnTo>
                  <a:lnTo>
                    <a:pt x="14" y="387"/>
                  </a:lnTo>
                  <a:lnTo>
                    <a:pt x="14" y="382"/>
                  </a:lnTo>
                  <a:lnTo>
                    <a:pt x="14" y="380"/>
                  </a:lnTo>
                  <a:lnTo>
                    <a:pt x="9" y="375"/>
                  </a:lnTo>
                  <a:moveTo>
                    <a:pt x="12" y="363"/>
                  </a:moveTo>
                  <a:lnTo>
                    <a:pt x="9" y="363"/>
                  </a:lnTo>
                  <a:lnTo>
                    <a:pt x="9" y="366"/>
                  </a:lnTo>
                  <a:lnTo>
                    <a:pt x="14" y="373"/>
                  </a:lnTo>
                  <a:lnTo>
                    <a:pt x="12" y="363"/>
                  </a:lnTo>
                  <a:moveTo>
                    <a:pt x="90" y="359"/>
                  </a:moveTo>
                  <a:lnTo>
                    <a:pt x="85" y="359"/>
                  </a:lnTo>
                  <a:lnTo>
                    <a:pt x="73" y="380"/>
                  </a:lnTo>
                  <a:lnTo>
                    <a:pt x="76" y="385"/>
                  </a:lnTo>
                  <a:lnTo>
                    <a:pt x="90" y="359"/>
                  </a:lnTo>
                  <a:moveTo>
                    <a:pt x="92" y="344"/>
                  </a:moveTo>
                  <a:lnTo>
                    <a:pt x="92" y="344"/>
                  </a:lnTo>
                  <a:lnTo>
                    <a:pt x="88" y="352"/>
                  </a:lnTo>
                  <a:lnTo>
                    <a:pt x="88" y="354"/>
                  </a:lnTo>
                  <a:lnTo>
                    <a:pt x="92" y="354"/>
                  </a:lnTo>
                  <a:lnTo>
                    <a:pt x="95" y="349"/>
                  </a:lnTo>
                  <a:lnTo>
                    <a:pt x="97" y="347"/>
                  </a:lnTo>
                  <a:lnTo>
                    <a:pt x="92" y="344"/>
                  </a:lnTo>
                  <a:moveTo>
                    <a:pt x="7" y="337"/>
                  </a:moveTo>
                  <a:lnTo>
                    <a:pt x="7" y="349"/>
                  </a:lnTo>
                  <a:lnTo>
                    <a:pt x="7" y="356"/>
                  </a:lnTo>
                  <a:lnTo>
                    <a:pt x="9" y="359"/>
                  </a:lnTo>
                  <a:lnTo>
                    <a:pt x="12" y="359"/>
                  </a:lnTo>
                  <a:lnTo>
                    <a:pt x="12" y="352"/>
                  </a:lnTo>
                  <a:lnTo>
                    <a:pt x="12" y="344"/>
                  </a:lnTo>
                  <a:lnTo>
                    <a:pt x="12" y="337"/>
                  </a:lnTo>
                  <a:lnTo>
                    <a:pt x="7" y="337"/>
                  </a:lnTo>
                  <a:moveTo>
                    <a:pt x="114" y="304"/>
                  </a:moveTo>
                  <a:lnTo>
                    <a:pt x="95" y="342"/>
                  </a:lnTo>
                  <a:lnTo>
                    <a:pt x="99" y="342"/>
                  </a:lnTo>
                  <a:lnTo>
                    <a:pt x="116" y="307"/>
                  </a:lnTo>
                  <a:lnTo>
                    <a:pt x="114" y="304"/>
                  </a:lnTo>
                  <a:moveTo>
                    <a:pt x="116" y="297"/>
                  </a:moveTo>
                  <a:lnTo>
                    <a:pt x="114" y="302"/>
                  </a:lnTo>
                  <a:lnTo>
                    <a:pt x="118" y="302"/>
                  </a:lnTo>
                  <a:lnTo>
                    <a:pt x="121" y="297"/>
                  </a:lnTo>
                  <a:lnTo>
                    <a:pt x="116" y="297"/>
                  </a:lnTo>
                  <a:moveTo>
                    <a:pt x="5" y="283"/>
                  </a:moveTo>
                  <a:lnTo>
                    <a:pt x="7" y="333"/>
                  </a:lnTo>
                  <a:lnTo>
                    <a:pt x="12" y="335"/>
                  </a:lnTo>
                  <a:lnTo>
                    <a:pt x="7" y="285"/>
                  </a:lnTo>
                  <a:lnTo>
                    <a:pt x="5" y="283"/>
                  </a:lnTo>
                  <a:moveTo>
                    <a:pt x="135" y="259"/>
                  </a:moveTo>
                  <a:lnTo>
                    <a:pt x="118" y="292"/>
                  </a:lnTo>
                  <a:lnTo>
                    <a:pt x="123" y="292"/>
                  </a:lnTo>
                  <a:lnTo>
                    <a:pt x="140" y="261"/>
                  </a:lnTo>
                  <a:lnTo>
                    <a:pt x="135" y="259"/>
                  </a:lnTo>
                  <a:moveTo>
                    <a:pt x="7" y="254"/>
                  </a:moveTo>
                  <a:lnTo>
                    <a:pt x="2" y="254"/>
                  </a:lnTo>
                  <a:lnTo>
                    <a:pt x="5" y="278"/>
                  </a:lnTo>
                  <a:lnTo>
                    <a:pt x="7" y="280"/>
                  </a:lnTo>
                  <a:lnTo>
                    <a:pt x="7" y="254"/>
                  </a:lnTo>
                  <a:moveTo>
                    <a:pt x="0" y="233"/>
                  </a:moveTo>
                  <a:lnTo>
                    <a:pt x="2" y="250"/>
                  </a:lnTo>
                  <a:lnTo>
                    <a:pt x="7" y="250"/>
                  </a:lnTo>
                  <a:lnTo>
                    <a:pt x="5" y="233"/>
                  </a:lnTo>
                  <a:lnTo>
                    <a:pt x="0" y="233"/>
                  </a:lnTo>
                  <a:moveTo>
                    <a:pt x="154" y="233"/>
                  </a:moveTo>
                  <a:lnTo>
                    <a:pt x="149" y="233"/>
                  </a:lnTo>
                  <a:lnTo>
                    <a:pt x="137" y="257"/>
                  </a:lnTo>
                  <a:lnTo>
                    <a:pt x="142" y="257"/>
                  </a:lnTo>
                  <a:lnTo>
                    <a:pt x="154" y="233"/>
                  </a:lnTo>
                  <a:moveTo>
                    <a:pt x="5" y="216"/>
                  </a:moveTo>
                  <a:lnTo>
                    <a:pt x="0" y="216"/>
                  </a:lnTo>
                  <a:lnTo>
                    <a:pt x="0" y="228"/>
                  </a:lnTo>
                  <a:lnTo>
                    <a:pt x="5" y="228"/>
                  </a:lnTo>
                  <a:lnTo>
                    <a:pt x="5" y="216"/>
                  </a:lnTo>
                  <a:moveTo>
                    <a:pt x="168" y="207"/>
                  </a:moveTo>
                  <a:lnTo>
                    <a:pt x="163" y="207"/>
                  </a:lnTo>
                  <a:lnTo>
                    <a:pt x="151" y="228"/>
                  </a:lnTo>
                  <a:lnTo>
                    <a:pt x="156" y="228"/>
                  </a:lnTo>
                  <a:lnTo>
                    <a:pt x="168" y="207"/>
                  </a:lnTo>
                  <a:moveTo>
                    <a:pt x="166" y="202"/>
                  </a:moveTo>
                  <a:lnTo>
                    <a:pt x="166" y="202"/>
                  </a:lnTo>
                  <a:lnTo>
                    <a:pt x="166" y="202"/>
                  </a:lnTo>
                  <a:lnTo>
                    <a:pt x="166" y="202"/>
                  </a:lnTo>
                  <a:moveTo>
                    <a:pt x="2" y="202"/>
                  </a:moveTo>
                  <a:lnTo>
                    <a:pt x="0" y="202"/>
                  </a:lnTo>
                  <a:lnTo>
                    <a:pt x="0" y="204"/>
                  </a:lnTo>
                  <a:lnTo>
                    <a:pt x="0" y="207"/>
                  </a:lnTo>
                  <a:lnTo>
                    <a:pt x="0" y="212"/>
                  </a:lnTo>
                  <a:lnTo>
                    <a:pt x="5" y="212"/>
                  </a:lnTo>
                  <a:lnTo>
                    <a:pt x="5" y="207"/>
                  </a:lnTo>
                  <a:lnTo>
                    <a:pt x="5" y="207"/>
                  </a:lnTo>
                  <a:lnTo>
                    <a:pt x="2" y="202"/>
                  </a:lnTo>
                  <a:moveTo>
                    <a:pt x="218" y="48"/>
                  </a:moveTo>
                  <a:lnTo>
                    <a:pt x="208" y="50"/>
                  </a:lnTo>
                  <a:lnTo>
                    <a:pt x="7" y="200"/>
                  </a:lnTo>
                  <a:lnTo>
                    <a:pt x="7" y="202"/>
                  </a:lnTo>
                  <a:lnTo>
                    <a:pt x="218" y="48"/>
                  </a:lnTo>
                  <a:moveTo>
                    <a:pt x="251" y="45"/>
                  </a:moveTo>
                  <a:lnTo>
                    <a:pt x="246" y="48"/>
                  </a:lnTo>
                  <a:lnTo>
                    <a:pt x="230" y="81"/>
                  </a:lnTo>
                  <a:lnTo>
                    <a:pt x="220" y="98"/>
                  </a:lnTo>
                  <a:lnTo>
                    <a:pt x="168" y="197"/>
                  </a:lnTo>
                  <a:lnTo>
                    <a:pt x="170" y="197"/>
                  </a:lnTo>
                  <a:lnTo>
                    <a:pt x="173" y="197"/>
                  </a:lnTo>
                  <a:lnTo>
                    <a:pt x="232" y="83"/>
                  </a:lnTo>
                  <a:lnTo>
                    <a:pt x="241" y="64"/>
                  </a:lnTo>
                  <a:lnTo>
                    <a:pt x="251" y="45"/>
                  </a:lnTo>
                  <a:moveTo>
                    <a:pt x="263" y="14"/>
                  </a:moveTo>
                  <a:lnTo>
                    <a:pt x="263" y="14"/>
                  </a:lnTo>
                  <a:lnTo>
                    <a:pt x="263" y="14"/>
                  </a:lnTo>
                  <a:moveTo>
                    <a:pt x="275" y="0"/>
                  </a:moveTo>
                  <a:lnTo>
                    <a:pt x="260" y="12"/>
                  </a:lnTo>
                  <a:lnTo>
                    <a:pt x="215" y="45"/>
                  </a:lnTo>
                  <a:lnTo>
                    <a:pt x="222" y="43"/>
                  </a:lnTo>
                  <a:lnTo>
                    <a:pt x="263" y="14"/>
                  </a:lnTo>
                  <a:lnTo>
                    <a:pt x="249" y="43"/>
                  </a:lnTo>
                  <a:lnTo>
                    <a:pt x="253" y="43"/>
                  </a:lnTo>
                  <a:lnTo>
                    <a:pt x="265" y="17"/>
                  </a:lnTo>
                  <a:lnTo>
                    <a:pt x="275" y="0"/>
                  </a:lnTo>
                </a:path>
              </a:pathLst>
            </a:custGeom>
            <a:gradFill flip="none" rotWithShape="1">
              <a:gsLst>
                <a:gs pos="0">
                  <a:schemeClr val="tx2">
                    <a:alpha val="75000"/>
                  </a:schemeClr>
                </a:gs>
                <a:gs pos="92000">
                  <a:schemeClr val="tx1">
                    <a:alpha val="21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5" name="Freeform 15"/>
            <p:cNvSpPr>
              <a:spLocks noEditPoints="1"/>
            </p:cNvSpPr>
            <p:nvPr/>
          </p:nvSpPr>
          <p:spPr bwMode="auto">
            <a:xfrm>
              <a:off x="7291365" y="3075528"/>
              <a:ext cx="1016194" cy="458654"/>
            </a:xfrm>
            <a:custGeom>
              <a:avLst/>
              <a:gdLst>
                <a:gd name="T0" fmla="*/ 235 w 240"/>
                <a:gd name="T1" fmla="*/ 119 h 119"/>
                <a:gd name="T2" fmla="*/ 240 w 240"/>
                <a:gd name="T3" fmla="*/ 114 h 119"/>
                <a:gd name="T4" fmla="*/ 240 w 240"/>
                <a:gd name="T5" fmla="*/ 115 h 119"/>
                <a:gd name="T6" fmla="*/ 202 w 240"/>
                <a:gd name="T7" fmla="*/ 106 h 119"/>
                <a:gd name="T8" fmla="*/ 203 w 240"/>
                <a:gd name="T9" fmla="*/ 105 h 119"/>
                <a:gd name="T10" fmla="*/ 200 w 240"/>
                <a:gd name="T11" fmla="*/ 105 h 119"/>
                <a:gd name="T12" fmla="*/ 184 w 240"/>
                <a:gd name="T13" fmla="*/ 97 h 119"/>
                <a:gd name="T14" fmla="*/ 192 w 240"/>
                <a:gd name="T15" fmla="*/ 102 h 119"/>
                <a:gd name="T16" fmla="*/ 184 w 240"/>
                <a:gd name="T17" fmla="*/ 97 h 119"/>
                <a:gd name="T18" fmla="*/ 177 w 240"/>
                <a:gd name="T19" fmla="*/ 96 h 119"/>
                <a:gd name="T20" fmla="*/ 182 w 240"/>
                <a:gd name="T21" fmla="*/ 96 h 119"/>
                <a:gd name="T22" fmla="*/ 178 w 240"/>
                <a:gd name="T23" fmla="*/ 95 h 119"/>
                <a:gd name="T24" fmla="*/ 175 w 240"/>
                <a:gd name="T25" fmla="*/ 94 h 119"/>
                <a:gd name="T26" fmla="*/ 173 w 240"/>
                <a:gd name="T27" fmla="*/ 95 h 119"/>
                <a:gd name="T28" fmla="*/ 170 w 240"/>
                <a:gd name="T29" fmla="*/ 93 h 119"/>
                <a:gd name="T30" fmla="*/ 170 w 240"/>
                <a:gd name="T31" fmla="*/ 93 h 119"/>
                <a:gd name="T32" fmla="*/ 145 w 240"/>
                <a:gd name="T33" fmla="*/ 84 h 119"/>
                <a:gd name="T34" fmla="*/ 167 w 240"/>
                <a:gd name="T35" fmla="*/ 92 h 119"/>
                <a:gd name="T36" fmla="*/ 139 w 240"/>
                <a:gd name="T37" fmla="*/ 79 h 119"/>
                <a:gd name="T38" fmla="*/ 240 w 240"/>
                <a:gd name="T39" fmla="*/ 112 h 119"/>
                <a:gd name="T40" fmla="*/ 238 w 240"/>
                <a:gd name="T41" fmla="*/ 69 h 119"/>
                <a:gd name="T42" fmla="*/ 238 w 240"/>
                <a:gd name="T43" fmla="*/ 75 h 119"/>
                <a:gd name="T44" fmla="*/ 137 w 240"/>
                <a:gd name="T45" fmla="*/ 80 h 119"/>
                <a:gd name="T46" fmla="*/ 97 w 240"/>
                <a:gd name="T47" fmla="*/ 64 h 119"/>
                <a:gd name="T48" fmla="*/ 90 w 240"/>
                <a:gd name="T49" fmla="*/ 61 h 119"/>
                <a:gd name="T50" fmla="*/ 91 w 240"/>
                <a:gd name="T51" fmla="*/ 60 h 119"/>
                <a:gd name="T52" fmla="*/ 236 w 240"/>
                <a:gd name="T53" fmla="*/ 68 h 119"/>
                <a:gd name="T54" fmla="*/ 6 w 240"/>
                <a:gd name="T55" fmla="*/ 26 h 119"/>
                <a:gd name="T56" fmla="*/ 9 w 240"/>
                <a:gd name="T57" fmla="*/ 29 h 119"/>
                <a:gd name="T58" fmla="*/ 69 w 240"/>
                <a:gd name="T59" fmla="*/ 53 h 119"/>
                <a:gd name="T60" fmla="*/ 52 w 240"/>
                <a:gd name="T61" fmla="*/ 45 h 119"/>
                <a:gd name="T62" fmla="*/ 6 w 240"/>
                <a:gd name="T63" fmla="*/ 26 h 119"/>
                <a:gd name="T64" fmla="*/ 5 w 240"/>
                <a:gd name="T65" fmla="*/ 27 h 119"/>
                <a:gd name="T66" fmla="*/ 235 w 240"/>
                <a:gd name="T67" fmla="*/ 24 h 119"/>
                <a:gd name="T68" fmla="*/ 237 w 240"/>
                <a:gd name="T69" fmla="*/ 50 h 119"/>
                <a:gd name="T70" fmla="*/ 0 w 240"/>
                <a:gd name="T71" fmla="*/ 19 h 119"/>
                <a:gd name="T72" fmla="*/ 3 w 240"/>
                <a:gd name="T73" fmla="*/ 19 h 119"/>
                <a:gd name="T74" fmla="*/ 47 w 240"/>
                <a:gd name="T75" fmla="*/ 15 h 119"/>
                <a:gd name="T76" fmla="*/ 5 w 240"/>
                <a:gd name="T77" fmla="*/ 19 h 119"/>
                <a:gd name="T78" fmla="*/ 9 w 240"/>
                <a:gd name="T79" fmla="*/ 20 h 119"/>
                <a:gd name="T80" fmla="*/ 141 w 240"/>
                <a:gd name="T81" fmla="*/ 9 h 119"/>
                <a:gd name="T82" fmla="*/ 232 w 240"/>
                <a:gd name="T83" fmla="*/ 0 h 119"/>
                <a:gd name="T84" fmla="*/ 179 w 240"/>
                <a:gd name="T85" fmla="*/ 4 h 119"/>
                <a:gd name="T86" fmla="*/ 142 w 240"/>
                <a:gd name="T87" fmla="*/ 9 h 119"/>
                <a:gd name="T88" fmla="*/ 227 w 240"/>
                <a:gd name="T89" fmla="*/ 2 h 119"/>
                <a:gd name="T90" fmla="*/ 233 w 240"/>
                <a:gd name="T91" fmla="*/ 23 h 119"/>
                <a:gd name="T92" fmla="*/ 234 w 240"/>
                <a:gd name="T93" fmla="*/ 2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40" h="119">
                  <a:moveTo>
                    <a:pt x="228" y="115"/>
                  </a:moveTo>
                  <a:cubicBezTo>
                    <a:pt x="223" y="115"/>
                    <a:pt x="223" y="115"/>
                    <a:pt x="223" y="115"/>
                  </a:cubicBezTo>
                  <a:cubicBezTo>
                    <a:pt x="235" y="119"/>
                    <a:pt x="235" y="119"/>
                    <a:pt x="235" y="119"/>
                  </a:cubicBezTo>
                  <a:cubicBezTo>
                    <a:pt x="235" y="119"/>
                    <a:pt x="235" y="118"/>
                    <a:pt x="235" y="118"/>
                  </a:cubicBezTo>
                  <a:cubicBezTo>
                    <a:pt x="228" y="115"/>
                    <a:pt x="228" y="115"/>
                    <a:pt x="228" y="115"/>
                  </a:cubicBezTo>
                  <a:moveTo>
                    <a:pt x="240" y="114"/>
                  </a:moveTo>
                  <a:cubicBezTo>
                    <a:pt x="238" y="114"/>
                    <a:pt x="238" y="114"/>
                    <a:pt x="238" y="114"/>
                  </a:cubicBezTo>
                  <a:cubicBezTo>
                    <a:pt x="239" y="115"/>
                    <a:pt x="239" y="115"/>
                    <a:pt x="239" y="115"/>
                  </a:cubicBezTo>
                  <a:cubicBezTo>
                    <a:pt x="239" y="115"/>
                    <a:pt x="240" y="115"/>
                    <a:pt x="240" y="115"/>
                  </a:cubicBezTo>
                  <a:cubicBezTo>
                    <a:pt x="240" y="114"/>
                    <a:pt x="240" y="114"/>
                    <a:pt x="240" y="114"/>
                  </a:cubicBezTo>
                  <a:moveTo>
                    <a:pt x="203" y="105"/>
                  </a:moveTo>
                  <a:cubicBezTo>
                    <a:pt x="202" y="106"/>
                    <a:pt x="202" y="106"/>
                    <a:pt x="202" y="106"/>
                  </a:cubicBezTo>
                  <a:cubicBezTo>
                    <a:pt x="219" y="113"/>
                    <a:pt x="219" y="113"/>
                    <a:pt x="219" y="113"/>
                  </a:cubicBezTo>
                  <a:cubicBezTo>
                    <a:pt x="224" y="113"/>
                    <a:pt x="224" y="113"/>
                    <a:pt x="224" y="113"/>
                  </a:cubicBezTo>
                  <a:cubicBezTo>
                    <a:pt x="203" y="105"/>
                    <a:pt x="203" y="105"/>
                    <a:pt x="203" y="105"/>
                  </a:cubicBezTo>
                  <a:moveTo>
                    <a:pt x="194" y="101"/>
                  </a:moveTo>
                  <a:cubicBezTo>
                    <a:pt x="193" y="103"/>
                    <a:pt x="193" y="103"/>
                    <a:pt x="193" y="103"/>
                  </a:cubicBezTo>
                  <a:cubicBezTo>
                    <a:pt x="200" y="105"/>
                    <a:pt x="200" y="105"/>
                    <a:pt x="200" y="105"/>
                  </a:cubicBezTo>
                  <a:cubicBezTo>
                    <a:pt x="201" y="104"/>
                    <a:pt x="201" y="104"/>
                    <a:pt x="201" y="104"/>
                  </a:cubicBezTo>
                  <a:cubicBezTo>
                    <a:pt x="194" y="101"/>
                    <a:pt x="194" y="101"/>
                    <a:pt x="194" y="101"/>
                  </a:cubicBezTo>
                  <a:moveTo>
                    <a:pt x="184" y="97"/>
                  </a:moveTo>
                  <a:cubicBezTo>
                    <a:pt x="183" y="99"/>
                    <a:pt x="183" y="99"/>
                    <a:pt x="183" y="99"/>
                  </a:cubicBezTo>
                  <a:cubicBezTo>
                    <a:pt x="184" y="99"/>
                    <a:pt x="184" y="99"/>
                    <a:pt x="184" y="99"/>
                  </a:cubicBezTo>
                  <a:cubicBezTo>
                    <a:pt x="192" y="102"/>
                    <a:pt x="192" y="102"/>
                    <a:pt x="192" y="102"/>
                  </a:cubicBezTo>
                  <a:cubicBezTo>
                    <a:pt x="193" y="101"/>
                    <a:pt x="193" y="101"/>
                    <a:pt x="193" y="101"/>
                  </a:cubicBezTo>
                  <a:cubicBezTo>
                    <a:pt x="184" y="97"/>
                    <a:pt x="184" y="97"/>
                    <a:pt x="184" y="97"/>
                  </a:cubicBezTo>
                  <a:cubicBezTo>
                    <a:pt x="184" y="97"/>
                    <a:pt x="184" y="97"/>
                    <a:pt x="184" y="97"/>
                  </a:cubicBezTo>
                  <a:moveTo>
                    <a:pt x="175" y="94"/>
                  </a:moveTo>
                  <a:cubicBezTo>
                    <a:pt x="175" y="96"/>
                    <a:pt x="175" y="96"/>
                    <a:pt x="175" y="96"/>
                  </a:cubicBezTo>
                  <a:cubicBezTo>
                    <a:pt x="177" y="96"/>
                    <a:pt x="177" y="96"/>
                    <a:pt x="177" y="96"/>
                  </a:cubicBezTo>
                  <a:cubicBezTo>
                    <a:pt x="179" y="97"/>
                    <a:pt x="179" y="97"/>
                    <a:pt x="179" y="97"/>
                  </a:cubicBezTo>
                  <a:cubicBezTo>
                    <a:pt x="181" y="98"/>
                    <a:pt x="181" y="98"/>
                    <a:pt x="181" y="98"/>
                  </a:cubicBezTo>
                  <a:cubicBezTo>
                    <a:pt x="182" y="96"/>
                    <a:pt x="182" y="96"/>
                    <a:pt x="182" y="96"/>
                  </a:cubicBezTo>
                  <a:cubicBezTo>
                    <a:pt x="182" y="96"/>
                    <a:pt x="182" y="96"/>
                    <a:pt x="182" y="96"/>
                  </a:cubicBezTo>
                  <a:cubicBezTo>
                    <a:pt x="180" y="96"/>
                    <a:pt x="180" y="96"/>
                    <a:pt x="180" y="96"/>
                  </a:cubicBezTo>
                  <a:cubicBezTo>
                    <a:pt x="178" y="95"/>
                    <a:pt x="178" y="95"/>
                    <a:pt x="178" y="95"/>
                  </a:cubicBezTo>
                  <a:cubicBezTo>
                    <a:pt x="176" y="94"/>
                    <a:pt x="176" y="94"/>
                    <a:pt x="176" y="94"/>
                  </a:cubicBezTo>
                  <a:cubicBezTo>
                    <a:pt x="176" y="94"/>
                    <a:pt x="176" y="94"/>
                    <a:pt x="176" y="94"/>
                  </a:cubicBezTo>
                  <a:cubicBezTo>
                    <a:pt x="176" y="94"/>
                    <a:pt x="175" y="94"/>
                    <a:pt x="175" y="94"/>
                  </a:cubicBezTo>
                  <a:moveTo>
                    <a:pt x="172" y="93"/>
                  </a:moveTo>
                  <a:cubicBezTo>
                    <a:pt x="172" y="94"/>
                    <a:pt x="172" y="94"/>
                    <a:pt x="172" y="94"/>
                  </a:cubicBezTo>
                  <a:cubicBezTo>
                    <a:pt x="173" y="95"/>
                    <a:pt x="173" y="95"/>
                    <a:pt x="173" y="95"/>
                  </a:cubicBezTo>
                  <a:cubicBezTo>
                    <a:pt x="173" y="94"/>
                    <a:pt x="173" y="94"/>
                    <a:pt x="173" y="94"/>
                  </a:cubicBezTo>
                  <a:cubicBezTo>
                    <a:pt x="173" y="94"/>
                    <a:pt x="172" y="94"/>
                    <a:pt x="172" y="93"/>
                  </a:cubicBezTo>
                  <a:moveTo>
                    <a:pt x="170" y="93"/>
                  </a:moveTo>
                  <a:cubicBezTo>
                    <a:pt x="169" y="93"/>
                    <a:pt x="169" y="93"/>
                    <a:pt x="169" y="93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70" y="93"/>
                    <a:pt x="170" y="93"/>
                    <a:pt x="170" y="93"/>
                  </a:cubicBezTo>
                  <a:moveTo>
                    <a:pt x="139" y="79"/>
                  </a:moveTo>
                  <a:cubicBezTo>
                    <a:pt x="138" y="81"/>
                    <a:pt x="138" y="81"/>
                    <a:pt x="138" y="81"/>
                  </a:cubicBezTo>
                  <a:cubicBezTo>
                    <a:pt x="145" y="84"/>
                    <a:pt x="145" y="84"/>
                    <a:pt x="145" y="84"/>
                  </a:cubicBezTo>
                  <a:cubicBezTo>
                    <a:pt x="145" y="83"/>
                    <a:pt x="145" y="83"/>
                    <a:pt x="145" y="83"/>
                  </a:cubicBezTo>
                  <a:cubicBezTo>
                    <a:pt x="148" y="85"/>
                    <a:pt x="148" y="85"/>
                    <a:pt x="148" y="85"/>
                  </a:cubicBezTo>
                  <a:cubicBezTo>
                    <a:pt x="167" y="92"/>
                    <a:pt x="167" y="92"/>
                    <a:pt x="167" y="92"/>
                  </a:cubicBezTo>
                  <a:cubicBezTo>
                    <a:pt x="168" y="92"/>
                    <a:pt x="168" y="92"/>
                    <a:pt x="168" y="92"/>
                  </a:cubicBezTo>
                  <a:cubicBezTo>
                    <a:pt x="168" y="91"/>
                    <a:pt x="167" y="91"/>
                    <a:pt x="167" y="90"/>
                  </a:cubicBezTo>
                  <a:cubicBezTo>
                    <a:pt x="139" y="79"/>
                    <a:pt x="139" y="79"/>
                    <a:pt x="139" y="79"/>
                  </a:cubicBezTo>
                  <a:moveTo>
                    <a:pt x="236" y="77"/>
                  </a:moveTo>
                  <a:cubicBezTo>
                    <a:pt x="238" y="112"/>
                    <a:pt x="238" y="112"/>
                    <a:pt x="238" y="112"/>
                  </a:cubicBezTo>
                  <a:cubicBezTo>
                    <a:pt x="240" y="112"/>
                    <a:pt x="240" y="112"/>
                    <a:pt x="240" y="112"/>
                  </a:cubicBezTo>
                  <a:cubicBezTo>
                    <a:pt x="238" y="77"/>
                    <a:pt x="238" y="77"/>
                    <a:pt x="238" y="77"/>
                  </a:cubicBezTo>
                  <a:cubicBezTo>
                    <a:pt x="236" y="77"/>
                    <a:pt x="236" y="77"/>
                    <a:pt x="236" y="77"/>
                  </a:cubicBezTo>
                  <a:moveTo>
                    <a:pt x="238" y="69"/>
                  </a:moveTo>
                  <a:cubicBezTo>
                    <a:pt x="236" y="70"/>
                    <a:pt x="236" y="70"/>
                    <a:pt x="236" y="70"/>
                  </a:cubicBezTo>
                  <a:cubicBezTo>
                    <a:pt x="236" y="75"/>
                    <a:pt x="236" y="75"/>
                    <a:pt x="236" y="75"/>
                  </a:cubicBezTo>
                  <a:cubicBezTo>
                    <a:pt x="238" y="75"/>
                    <a:pt x="238" y="75"/>
                    <a:pt x="238" y="75"/>
                  </a:cubicBezTo>
                  <a:cubicBezTo>
                    <a:pt x="238" y="69"/>
                    <a:pt x="238" y="69"/>
                    <a:pt x="238" y="69"/>
                  </a:cubicBezTo>
                  <a:moveTo>
                    <a:pt x="97" y="64"/>
                  </a:moveTo>
                  <a:cubicBezTo>
                    <a:pt x="137" y="80"/>
                    <a:pt x="137" y="80"/>
                    <a:pt x="137" y="80"/>
                  </a:cubicBezTo>
                  <a:cubicBezTo>
                    <a:pt x="137" y="78"/>
                    <a:pt x="137" y="78"/>
                    <a:pt x="137" y="78"/>
                  </a:cubicBezTo>
                  <a:cubicBezTo>
                    <a:pt x="103" y="65"/>
                    <a:pt x="103" y="65"/>
                    <a:pt x="103" y="65"/>
                  </a:cubicBezTo>
                  <a:cubicBezTo>
                    <a:pt x="97" y="64"/>
                    <a:pt x="97" y="64"/>
                    <a:pt x="97" y="64"/>
                  </a:cubicBezTo>
                  <a:moveTo>
                    <a:pt x="91" y="60"/>
                  </a:moveTo>
                  <a:cubicBezTo>
                    <a:pt x="90" y="60"/>
                    <a:pt x="90" y="60"/>
                    <a:pt x="90" y="60"/>
                  </a:cubicBezTo>
                  <a:cubicBezTo>
                    <a:pt x="90" y="61"/>
                    <a:pt x="90" y="61"/>
                    <a:pt x="90" y="61"/>
                  </a:cubicBezTo>
                  <a:cubicBezTo>
                    <a:pt x="91" y="62"/>
                    <a:pt x="91" y="62"/>
                    <a:pt x="91" y="62"/>
                  </a:cubicBezTo>
                  <a:cubicBezTo>
                    <a:pt x="98" y="63"/>
                    <a:pt x="98" y="63"/>
                    <a:pt x="98" y="63"/>
                  </a:cubicBezTo>
                  <a:cubicBezTo>
                    <a:pt x="91" y="60"/>
                    <a:pt x="91" y="60"/>
                    <a:pt x="91" y="60"/>
                  </a:cubicBezTo>
                  <a:moveTo>
                    <a:pt x="237" y="52"/>
                  </a:moveTo>
                  <a:cubicBezTo>
                    <a:pt x="235" y="52"/>
                    <a:pt x="235" y="52"/>
                    <a:pt x="235" y="52"/>
                  </a:cubicBezTo>
                  <a:cubicBezTo>
                    <a:pt x="236" y="68"/>
                    <a:pt x="236" y="68"/>
                    <a:pt x="236" y="68"/>
                  </a:cubicBezTo>
                  <a:cubicBezTo>
                    <a:pt x="237" y="66"/>
                    <a:pt x="237" y="66"/>
                    <a:pt x="237" y="66"/>
                  </a:cubicBezTo>
                  <a:cubicBezTo>
                    <a:pt x="237" y="52"/>
                    <a:pt x="237" y="52"/>
                    <a:pt x="237" y="52"/>
                  </a:cubicBezTo>
                  <a:moveTo>
                    <a:pt x="6" y="26"/>
                  </a:moveTo>
                  <a:cubicBezTo>
                    <a:pt x="7" y="28"/>
                    <a:pt x="7" y="28"/>
                    <a:pt x="7" y="28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9" y="29"/>
                    <a:pt x="9" y="29"/>
                    <a:pt x="9" y="29"/>
                  </a:cubicBezTo>
                  <a:cubicBezTo>
                    <a:pt x="53" y="47"/>
                    <a:pt x="53" y="47"/>
                    <a:pt x="53" y="47"/>
                  </a:cubicBezTo>
                  <a:cubicBezTo>
                    <a:pt x="55" y="48"/>
                    <a:pt x="55" y="48"/>
                    <a:pt x="55" y="48"/>
                  </a:cubicBezTo>
                  <a:cubicBezTo>
                    <a:pt x="69" y="53"/>
                    <a:pt x="69" y="53"/>
                    <a:pt x="69" y="53"/>
                  </a:cubicBezTo>
                  <a:cubicBezTo>
                    <a:pt x="69" y="53"/>
                    <a:pt x="70" y="52"/>
                    <a:pt x="70" y="52"/>
                  </a:cubicBezTo>
                  <a:cubicBezTo>
                    <a:pt x="54" y="45"/>
                    <a:pt x="54" y="45"/>
                    <a:pt x="54" y="45"/>
                  </a:cubicBezTo>
                  <a:cubicBezTo>
                    <a:pt x="52" y="45"/>
                    <a:pt x="52" y="45"/>
                    <a:pt x="52" y="45"/>
                  </a:cubicBezTo>
                  <a:cubicBezTo>
                    <a:pt x="9" y="27"/>
                    <a:pt x="9" y="27"/>
                    <a:pt x="9" y="27"/>
                  </a:cubicBezTo>
                  <a:cubicBezTo>
                    <a:pt x="7" y="26"/>
                    <a:pt x="7" y="26"/>
                    <a:pt x="7" y="26"/>
                  </a:cubicBezTo>
                  <a:cubicBezTo>
                    <a:pt x="6" y="26"/>
                    <a:pt x="6" y="26"/>
                    <a:pt x="6" y="26"/>
                  </a:cubicBezTo>
                  <a:moveTo>
                    <a:pt x="0" y="24"/>
                  </a:moveTo>
                  <a:cubicBezTo>
                    <a:pt x="0" y="24"/>
                    <a:pt x="0" y="25"/>
                    <a:pt x="0" y="25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235" y="24"/>
                  </a:moveTo>
                  <a:cubicBezTo>
                    <a:pt x="233" y="27"/>
                    <a:pt x="233" y="27"/>
                    <a:pt x="233" y="27"/>
                  </a:cubicBezTo>
                  <a:cubicBezTo>
                    <a:pt x="235" y="50"/>
                    <a:pt x="235" y="50"/>
                    <a:pt x="235" y="50"/>
                  </a:cubicBezTo>
                  <a:cubicBezTo>
                    <a:pt x="237" y="50"/>
                    <a:pt x="237" y="50"/>
                    <a:pt x="237" y="50"/>
                  </a:cubicBezTo>
                  <a:cubicBezTo>
                    <a:pt x="235" y="24"/>
                    <a:pt x="235" y="24"/>
                    <a:pt x="235" y="24"/>
                  </a:cubicBezTo>
                  <a:moveTo>
                    <a:pt x="3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20"/>
                    <a:pt x="0" y="20"/>
                    <a:pt x="0" y="21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19"/>
                    <a:pt x="3" y="19"/>
                    <a:pt x="3" y="19"/>
                  </a:cubicBezTo>
                  <a:moveTo>
                    <a:pt x="141" y="7"/>
                  </a:moveTo>
                  <a:cubicBezTo>
                    <a:pt x="48" y="15"/>
                    <a:pt x="48" y="15"/>
                    <a:pt x="48" y="15"/>
                  </a:cubicBezTo>
                  <a:cubicBezTo>
                    <a:pt x="47" y="15"/>
                    <a:pt x="47" y="15"/>
                    <a:pt x="47" y="15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5" y="20"/>
                    <a:pt x="5" y="20"/>
                    <a:pt x="5" y="20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47" y="17"/>
                    <a:pt x="47" y="17"/>
                    <a:pt x="47" y="17"/>
                  </a:cubicBezTo>
                  <a:cubicBezTo>
                    <a:pt x="49" y="17"/>
                    <a:pt x="49" y="17"/>
                    <a:pt x="49" y="17"/>
                  </a:cubicBezTo>
                  <a:cubicBezTo>
                    <a:pt x="141" y="9"/>
                    <a:pt x="141" y="9"/>
                    <a:pt x="141" y="9"/>
                  </a:cubicBezTo>
                  <a:cubicBezTo>
                    <a:pt x="141" y="7"/>
                    <a:pt x="141" y="7"/>
                    <a:pt x="141" y="7"/>
                  </a:cubicBezTo>
                  <a:moveTo>
                    <a:pt x="232" y="0"/>
                  </a:moveTo>
                  <a:cubicBezTo>
                    <a:pt x="232" y="0"/>
                    <a:pt x="232" y="0"/>
                    <a:pt x="232" y="0"/>
                  </a:cubicBezTo>
                  <a:cubicBezTo>
                    <a:pt x="230" y="0"/>
                    <a:pt x="230" y="0"/>
                    <a:pt x="230" y="0"/>
                  </a:cubicBezTo>
                  <a:cubicBezTo>
                    <a:pt x="228" y="0"/>
                    <a:pt x="228" y="0"/>
                    <a:pt x="228" y="0"/>
                  </a:cubicBezTo>
                  <a:cubicBezTo>
                    <a:pt x="179" y="4"/>
                    <a:pt x="179" y="4"/>
                    <a:pt x="179" y="4"/>
                  </a:cubicBezTo>
                  <a:cubicBezTo>
                    <a:pt x="177" y="4"/>
                    <a:pt x="177" y="4"/>
                    <a:pt x="177" y="4"/>
                  </a:cubicBezTo>
                  <a:cubicBezTo>
                    <a:pt x="143" y="7"/>
                    <a:pt x="143" y="7"/>
                    <a:pt x="143" y="7"/>
                  </a:cubicBezTo>
                  <a:cubicBezTo>
                    <a:pt x="142" y="9"/>
                    <a:pt x="142" y="9"/>
                    <a:pt x="142" y="9"/>
                  </a:cubicBezTo>
                  <a:cubicBezTo>
                    <a:pt x="177" y="6"/>
                    <a:pt x="177" y="6"/>
                    <a:pt x="177" y="6"/>
                  </a:cubicBezTo>
                  <a:cubicBezTo>
                    <a:pt x="179" y="6"/>
                    <a:pt x="179" y="6"/>
                    <a:pt x="179" y="6"/>
                  </a:cubicBezTo>
                  <a:cubicBezTo>
                    <a:pt x="227" y="2"/>
                    <a:pt x="227" y="2"/>
                    <a:pt x="227" y="2"/>
                  </a:cubicBezTo>
                  <a:cubicBezTo>
                    <a:pt x="229" y="2"/>
                    <a:pt x="229" y="2"/>
                    <a:pt x="229" y="2"/>
                  </a:cubicBezTo>
                  <a:cubicBezTo>
                    <a:pt x="232" y="2"/>
                    <a:pt x="232" y="2"/>
                    <a:pt x="232" y="2"/>
                  </a:cubicBezTo>
                  <a:cubicBezTo>
                    <a:pt x="233" y="23"/>
                    <a:pt x="233" y="23"/>
                    <a:pt x="233" y="23"/>
                  </a:cubicBezTo>
                  <a:cubicBezTo>
                    <a:pt x="235" y="20"/>
                    <a:pt x="235" y="20"/>
                    <a:pt x="235" y="20"/>
                  </a:cubicBezTo>
                  <a:cubicBezTo>
                    <a:pt x="234" y="2"/>
                    <a:pt x="234" y="2"/>
                    <a:pt x="234" y="2"/>
                  </a:cubicBezTo>
                  <a:cubicBezTo>
                    <a:pt x="234" y="2"/>
                    <a:pt x="234" y="2"/>
                    <a:pt x="234" y="2"/>
                  </a:cubicBezTo>
                  <a:cubicBezTo>
                    <a:pt x="232" y="0"/>
                    <a:pt x="232" y="0"/>
                    <a:pt x="232" y="0"/>
                  </a:cubicBezTo>
                </a:path>
              </a:pathLst>
            </a:custGeom>
            <a:gradFill flip="none" rotWithShape="1">
              <a:gsLst>
                <a:gs pos="0">
                  <a:schemeClr val="tx2">
                    <a:alpha val="75000"/>
                  </a:schemeClr>
                </a:gs>
                <a:gs pos="92000">
                  <a:schemeClr val="tx1">
                    <a:alpha val="21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6" name="Freeform 16"/>
            <p:cNvSpPr>
              <a:spLocks noEditPoints="1"/>
            </p:cNvSpPr>
            <p:nvPr/>
          </p:nvSpPr>
          <p:spPr bwMode="auto">
            <a:xfrm>
              <a:off x="9844375" y="2997459"/>
              <a:ext cx="774670" cy="640814"/>
            </a:xfrm>
            <a:custGeom>
              <a:avLst/>
              <a:gdLst>
                <a:gd name="T0" fmla="*/ 69 w 433"/>
                <a:gd name="T1" fmla="*/ 394 h 394"/>
                <a:gd name="T2" fmla="*/ 95 w 433"/>
                <a:gd name="T3" fmla="*/ 389 h 394"/>
                <a:gd name="T4" fmla="*/ 95 w 433"/>
                <a:gd name="T5" fmla="*/ 392 h 394"/>
                <a:gd name="T6" fmla="*/ 99 w 433"/>
                <a:gd name="T7" fmla="*/ 389 h 394"/>
                <a:gd name="T8" fmla="*/ 149 w 433"/>
                <a:gd name="T9" fmla="*/ 387 h 394"/>
                <a:gd name="T10" fmla="*/ 102 w 433"/>
                <a:gd name="T11" fmla="*/ 392 h 394"/>
                <a:gd name="T12" fmla="*/ 244 w 433"/>
                <a:gd name="T13" fmla="*/ 387 h 394"/>
                <a:gd name="T14" fmla="*/ 244 w 433"/>
                <a:gd name="T15" fmla="*/ 387 h 394"/>
                <a:gd name="T16" fmla="*/ 152 w 433"/>
                <a:gd name="T17" fmla="*/ 392 h 394"/>
                <a:gd name="T18" fmla="*/ 296 w 433"/>
                <a:gd name="T19" fmla="*/ 385 h 394"/>
                <a:gd name="T20" fmla="*/ 301 w 433"/>
                <a:gd name="T21" fmla="*/ 389 h 394"/>
                <a:gd name="T22" fmla="*/ 341 w 433"/>
                <a:gd name="T23" fmla="*/ 382 h 394"/>
                <a:gd name="T24" fmla="*/ 339 w 433"/>
                <a:gd name="T25" fmla="*/ 387 h 394"/>
                <a:gd name="T26" fmla="*/ 369 w 433"/>
                <a:gd name="T27" fmla="*/ 382 h 394"/>
                <a:gd name="T28" fmla="*/ 372 w 433"/>
                <a:gd name="T29" fmla="*/ 387 h 394"/>
                <a:gd name="T30" fmla="*/ 393 w 433"/>
                <a:gd name="T31" fmla="*/ 382 h 394"/>
                <a:gd name="T32" fmla="*/ 376 w 433"/>
                <a:gd name="T33" fmla="*/ 382 h 394"/>
                <a:gd name="T34" fmla="*/ 391 w 433"/>
                <a:gd name="T35" fmla="*/ 387 h 394"/>
                <a:gd name="T36" fmla="*/ 398 w 433"/>
                <a:gd name="T37" fmla="*/ 387 h 394"/>
                <a:gd name="T38" fmla="*/ 10 w 433"/>
                <a:gd name="T39" fmla="*/ 387 h 394"/>
                <a:gd name="T40" fmla="*/ 62 w 433"/>
                <a:gd name="T41" fmla="*/ 394 h 394"/>
                <a:gd name="T42" fmla="*/ 31 w 433"/>
                <a:gd name="T43" fmla="*/ 373 h 394"/>
                <a:gd name="T44" fmla="*/ 55 w 433"/>
                <a:gd name="T45" fmla="*/ 347 h 394"/>
                <a:gd name="T46" fmla="*/ 62 w 433"/>
                <a:gd name="T47" fmla="*/ 344 h 394"/>
                <a:gd name="T48" fmla="*/ 66 w 433"/>
                <a:gd name="T49" fmla="*/ 340 h 394"/>
                <a:gd name="T50" fmla="*/ 81 w 433"/>
                <a:gd name="T51" fmla="*/ 321 h 394"/>
                <a:gd name="T52" fmla="*/ 85 w 433"/>
                <a:gd name="T53" fmla="*/ 323 h 394"/>
                <a:gd name="T54" fmla="*/ 85 w 433"/>
                <a:gd name="T55" fmla="*/ 318 h 394"/>
                <a:gd name="T56" fmla="*/ 102 w 433"/>
                <a:gd name="T57" fmla="*/ 302 h 394"/>
                <a:gd name="T58" fmla="*/ 99 w 433"/>
                <a:gd name="T59" fmla="*/ 309 h 394"/>
                <a:gd name="T60" fmla="*/ 107 w 433"/>
                <a:gd name="T61" fmla="*/ 297 h 394"/>
                <a:gd name="T62" fmla="*/ 114 w 433"/>
                <a:gd name="T63" fmla="*/ 292 h 394"/>
                <a:gd name="T64" fmla="*/ 123 w 433"/>
                <a:gd name="T65" fmla="*/ 287 h 394"/>
                <a:gd name="T66" fmla="*/ 192 w 433"/>
                <a:gd name="T67" fmla="*/ 219 h 394"/>
                <a:gd name="T68" fmla="*/ 194 w 433"/>
                <a:gd name="T69" fmla="*/ 223 h 394"/>
                <a:gd name="T70" fmla="*/ 412 w 433"/>
                <a:gd name="T71" fmla="*/ 204 h 394"/>
                <a:gd name="T72" fmla="*/ 419 w 433"/>
                <a:gd name="T73" fmla="*/ 164 h 394"/>
                <a:gd name="T74" fmla="*/ 417 w 433"/>
                <a:gd name="T75" fmla="*/ 150 h 394"/>
                <a:gd name="T76" fmla="*/ 258 w 433"/>
                <a:gd name="T77" fmla="*/ 159 h 394"/>
                <a:gd name="T78" fmla="*/ 242 w 433"/>
                <a:gd name="T79" fmla="*/ 173 h 394"/>
                <a:gd name="T80" fmla="*/ 244 w 433"/>
                <a:gd name="T81" fmla="*/ 178 h 394"/>
                <a:gd name="T82" fmla="*/ 260 w 433"/>
                <a:gd name="T83" fmla="*/ 164 h 394"/>
                <a:gd name="T84" fmla="*/ 327 w 433"/>
                <a:gd name="T85" fmla="*/ 102 h 394"/>
                <a:gd name="T86" fmla="*/ 286 w 433"/>
                <a:gd name="T87" fmla="*/ 140 h 394"/>
                <a:gd name="T88" fmla="*/ 327 w 433"/>
                <a:gd name="T89" fmla="*/ 97 h 394"/>
                <a:gd name="T90" fmla="*/ 348 w 433"/>
                <a:gd name="T91" fmla="*/ 76 h 394"/>
                <a:gd name="T92" fmla="*/ 353 w 433"/>
                <a:gd name="T93" fmla="*/ 81 h 394"/>
                <a:gd name="T94" fmla="*/ 353 w 433"/>
                <a:gd name="T95" fmla="*/ 74 h 394"/>
                <a:gd name="T96" fmla="*/ 391 w 433"/>
                <a:gd name="T97" fmla="*/ 38 h 394"/>
                <a:gd name="T98" fmla="*/ 428 w 433"/>
                <a:gd name="T99" fmla="*/ 12 h 394"/>
                <a:gd name="T100" fmla="*/ 400 w 433"/>
                <a:gd name="T101" fmla="*/ 31 h 394"/>
                <a:gd name="T102" fmla="*/ 417 w 433"/>
                <a:gd name="T103" fmla="*/ 143 h 394"/>
                <a:gd name="T104" fmla="*/ 433 w 433"/>
                <a:gd name="T105" fmla="*/ 12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433" h="394">
                  <a:moveTo>
                    <a:pt x="85" y="389"/>
                  </a:moveTo>
                  <a:lnTo>
                    <a:pt x="64" y="389"/>
                  </a:lnTo>
                  <a:lnTo>
                    <a:pt x="69" y="394"/>
                  </a:lnTo>
                  <a:lnTo>
                    <a:pt x="85" y="394"/>
                  </a:lnTo>
                  <a:lnTo>
                    <a:pt x="85" y="389"/>
                  </a:lnTo>
                  <a:close/>
                  <a:moveTo>
                    <a:pt x="95" y="389"/>
                  </a:moveTo>
                  <a:lnTo>
                    <a:pt x="90" y="389"/>
                  </a:lnTo>
                  <a:lnTo>
                    <a:pt x="88" y="394"/>
                  </a:lnTo>
                  <a:lnTo>
                    <a:pt x="95" y="392"/>
                  </a:lnTo>
                  <a:lnTo>
                    <a:pt x="95" y="389"/>
                  </a:lnTo>
                  <a:close/>
                  <a:moveTo>
                    <a:pt x="99" y="389"/>
                  </a:moveTo>
                  <a:lnTo>
                    <a:pt x="99" y="389"/>
                  </a:lnTo>
                  <a:lnTo>
                    <a:pt x="99" y="392"/>
                  </a:lnTo>
                  <a:lnTo>
                    <a:pt x="99" y="389"/>
                  </a:lnTo>
                  <a:close/>
                  <a:moveTo>
                    <a:pt x="149" y="387"/>
                  </a:moveTo>
                  <a:lnTo>
                    <a:pt x="104" y="389"/>
                  </a:lnTo>
                  <a:lnTo>
                    <a:pt x="104" y="392"/>
                  </a:lnTo>
                  <a:lnTo>
                    <a:pt x="102" y="392"/>
                  </a:lnTo>
                  <a:lnTo>
                    <a:pt x="147" y="392"/>
                  </a:lnTo>
                  <a:lnTo>
                    <a:pt x="149" y="387"/>
                  </a:lnTo>
                  <a:close/>
                  <a:moveTo>
                    <a:pt x="244" y="387"/>
                  </a:moveTo>
                  <a:lnTo>
                    <a:pt x="242" y="389"/>
                  </a:lnTo>
                  <a:lnTo>
                    <a:pt x="246" y="389"/>
                  </a:lnTo>
                  <a:lnTo>
                    <a:pt x="244" y="387"/>
                  </a:lnTo>
                  <a:close/>
                  <a:moveTo>
                    <a:pt x="239" y="385"/>
                  </a:moveTo>
                  <a:lnTo>
                    <a:pt x="154" y="387"/>
                  </a:lnTo>
                  <a:lnTo>
                    <a:pt x="152" y="392"/>
                  </a:lnTo>
                  <a:lnTo>
                    <a:pt x="237" y="389"/>
                  </a:lnTo>
                  <a:lnTo>
                    <a:pt x="239" y="385"/>
                  </a:lnTo>
                  <a:close/>
                  <a:moveTo>
                    <a:pt x="296" y="385"/>
                  </a:moveTo>
                  <a:lnTo>
                    <a:pt x="249" y="385"/>
                  </a:lnTo>
                  <a:lnTo>
                    <a:pt x="251" y="389"/>
                  </a:lnTo>
                  <a:lnTo>
                    <a:pt x="301" y="389"/>
                  </a:lnTo>
                  <a:lnTo>
                    <a:pt x="301" y="387"/>
                  </a:lnTo>
                  <a:lnTo>
                    <a:pt x="296" y="385"/>
                  </a:lnTo>
                  <a:close/>
                  <a:moveTo>
                    <a:pt x="341" y="382"/>
                  </a:moveTo>
                  <a:lnTo>
                    <a:pt x="305" y="385"/>
                  </a:lnTo>
                  <a:lnTo>
                    <a:pt x="315" y="389"/>
                  </a:lnTo>
                  <a:lnTo>
                    <a:pt x="339" y="387"/>
                  </a:lnTo>
                  <a:lnTo>
                    <a:pt x="341" y="382"/>
                  </a:lnTo>
                  <a:close/>
                  <a:moveTo>
                    <a:pt x="372" y="382"/>
                  </a:moveTo>
                  <a:lnTo>
                    <a:pt x="369" y="382"/>
                  </a:lnTo>
                  <a:lnTo>
                    <a:pt x="346" y="382"/>
                  </a:lnTo>
                  <a:lnTo>
                    <a:pt x="343" y="387"/>
                  </a:lnTo>
                  <a:lnTo>
                    <a:pt x="372" y="387"/>
                  </a:lnTo>
                  <a:lnTo>
                    <a:pt x="372" y="387"/>
                  </a:lnTo>
                  <a:lnTo>
                    <a:pt x="372" y="382"/>
                  </a:lnTo>
                  <a:close/>
                  <a:moveTo>
                    <a:pt x="393" y="382"/>
                  </a:moveTo>
                  <a:lnTo>
                    <a:pt x="393" y="382"/>
                  </a:lnTo>
                  <a:lnTo>
                    <a:pt x="388" y="382"/>
                  </a:lnTo>
                  <a:lnTo>
                    <a:pt x="376" y="382"/>
                  </a:lnTo>
                  <a:lnTo>
                    <a:pt x="376" y="387"/>
                  </a:lnTo>
                  <a:lnTo>
                    <a:pt x="376" y="387"/>
                  </a:lnTo>
                  <a:lnTo>
                    <a:pt x="391" y="387"/>
                  </a:lnTo>
                  <a:lnTo>
                    <a:pt x="395" y="387"/>
                  </a:lnTo>
                  <a:lnTo>
                    <a:pt x="395" y="387"/>
                  </a:lnTo>
                  <a:lnTo>
                    <a:pt x="398" y="387"/>
                  </a:lnTo>
                  <a:lnTo>
                    <a:pt x="393" y="382"/>
                  </a:lnTo>
                  <a:close/>
                  <a:moveTo>
                    <a:pt x="28" y="370"/>
                  </a:moveTo>
                  <a:lnTo>
                    <a:pt x="10" y="387"/>
                  </a:lnTo>
                  <a:lnTo>
                    <a:pt x="0" y="394"/>
                  </a:lnTo>
                  <a:lnTo>
                    <a:pt x="12" y="394"/>
                  </a:lnTo>
                  <a:lnTo>
                    <a:pt x="62" y="394"/>
                  </a:lnTo>
                  <a:lnTo>
                    <a:pt x="57" y="389"/>
                  </a:lnTo>
                  <a:lnTo>
                    <a:pt x="12" y="389"/>
                  </a:lnTo>
                  <a:lnTo>
                    <a:pt x="31" y="373"/>
                  </a:lnTo>
                  <a:lnTo>
                    <a:pt x="28" y="370"/>
                  </a:lnTo>
                  <a:close/>
                  <a:moveTo>
                    <a:pt x="62" y="344"/>
                  </a:moveTo>
                  <a:lnTo>
                    <a:pt x="55" y="347"/>
                  </a:lnTo>
                  <a:lnTo>
                    <a:pt x="31" y="368"/>
                  </a:lnTo>
                  <a:lnTo>
                    <a:pt x="33" y="370"/>
                  </a:lnTo>
                  <a:lnTo>
                    <a:pt x="62" y="344"/>
                  </a:lnTo>
                  <a:close/>
                  <a:moveTo>
                    <a:pt x="73" y="328"/>
                  </a:moveTo>
                  <a:lnTo>
                    <a:pt x="59" y="340"/>
                  </a:lnTo>
                  <a:lnTo>
                    <a:pt x="66" y="340"/>
                  </a:lnTo>
                  <a:lnTo>
                    <a:pt x="73" y="332"/>
                  </a:lnTo>
                  <a:lnTo>
                    <a:pt x="73" y="328"/>
                  </a:lnTo>
                  <a:close/>
                  <a:moveTo>
                    <a:pt x="81" y="321"/>
                  </a:moveTo>
                  <a:lnTo>
                    <a:pt x="76" y="325"/>
                  </a:lnTo>
                  <a:lnTo>
                    <a:pt x="78" y="330"/>
                  </a:lnTo>
                  <a:lnTo>
                    <a:pt x="85" y="323"/>
                  </a:lnTo>
                  <a:lnTo>
                    <a:pt x="81" y="321"/>
                  </a:lnTo>
                  <a:close/>
                  <a:moveTo>
                    <a:pt x="88" y="313"/>
                  </a:moveTo>
                  <a:lnTo>
                    <a:pt x="85" y="318"/>
                  </a:lnTo>
                  <a:lnTo>
                    <a:pt x="90" y="318"/>
                  </a:lnTo>
                  <a:lnTo>
                    <a:pt x="88" y="313"/>
                  </a:lnTo>
                  <a:close/>
                  <a:moveTo>
                    <a:pt x="102" y="302"/>
                  </a:moveTo>
                  <a:lnTo>
                    <a:pt x="92" y="311"/>
                  </a:lnTo>
                  <a:lnTo>
                    <a:pt x="92" y="316"/>
                  </a:lnTo>
                  <a:lnTo>
                    <a:pt x="99" y="309"/>
                  </a:lnTo>
                  <a:lnTo>
                    <a:pt x="102" y="302"/>
                  </a:lnTo>
                  <a:close/>
                  <a:moveTo>
                    <a:pt x="114" y="292"/>
                  </a:moveTo>
                  <a:lnTo>
                    <a:pt x="107" y="297"/>
                  </a:lnTo>
                  <a:lnTo>
                    <a:pt x="107" y="304"/>
                  </a:lnTo>
                  <a:lnTo>
                    <a:pt x="118" y="292"/>
                  </a:lnTo>
                  <a:lnTo>
                    <a:pt x="114" y="292"/>
                  </a:lnTo>
                  <a:close/>
                  <a:moveTo>
                    <a:pt x="185" y="228"/>
                  </a:moveTo>
                  <a:lnTo>
                    <a:pt x="118" y="287"/>
                  </a:lnTo>
                  <a:lnTo>
                    <a:pt x="123" y="287"/>
                  </a:lnTo>
                  <a:lnTo>
                    <a:pt x="182" y="235"/>
                  </a:lnTo>
                  <a:lnTo>
                    <a:pt x="185" y="228"/>
                  </a:lnTo>
                  <a:close/>
                  <a:moveTo>
                    <a:pt x="192" y="219"/>
                  </a:moveTo>
                  <a:lnTo>
                    <a:pt x="189" y="223"/>
                  </a:lnTo>
                  <a:lnTo>
                    <a:pt x="187" y="230"/>
                  </a:lnTo>
                  <a:lnTo>
                    <a:pt x="194" y="223"/>
                  </a:lnTo>
                  <a:lnTo>
                    <a:pt x="192" y="219"/>
                  </a:lnTo>
                  <a:close/>
                  <a:moveTo>
                    <a:pt x="419" y="164"/>
                  </a:moveTo>
                  <a:lnTo>
                    <a:pt x="412" y="204"/>
                  </a:lnTo>
                  <a:lnTo>
                    <a:pt x="395" y="378"/>
                  </a:lnTo>
                  <a:lnTo>
                    <a:pt x="400" y="382"/>
                  </a:lnTo>
                  <a:lnTo>
                    <a:pt x="419" y="164"/>
                  </a:lnTo>
                  <a:close/>
                  <a:moveTo>
                    <a:pt x="417" y="147"/>
                  </a:moveTo>
                  <a:lnTo>
                    <a:pt x="414" y="164"/>
                  </a:lnTo>
                  <a:lnTo>
                    <a:pt x="417" y="150"/>
                  </a:lnTo>
                  <a:lnTo>
                    <a:pt x="417" y="147"/>
                  </a:lnTo>
                  <a:close/>
                  <a:moveTo>
                    <a:pt x="282" y="138"/>
                  </a:moveTo>
                  <a:lnTo>
                    <a:pt x="258" y="159"/>
                  </a:lnTo>
                  <a:lnTo>
                    <a:pt x="256" y="162"/>
                  </a:lnTo>
                  <a:lnTo>
                    <a:pt x="246" y="171"/>
                  </a:lnTo>
                  <a:lnTo>
                    <a:pt x="242" y="173"/>
                  </a:lnTo>
                  <a:lnTo>
                    <a:pt x="197" y="216"/>
                  </a:lnTo>
                  <a:lnTo>
                    <a:pt x="199" y="221"/>
                  </a:lnTo>
                  <a:lnTo>
                    <a:pt x="244" y="178"/>
                  </a:lnTo>
                  <a:lnTo>
                    <a:pt x="249" y="176"/>
                  </a:lnTo>
                  <a:lnTo>
                    <a:pt x="258" y="166"/>
                  </a:lnTo>
                  <a:lnTo>
                    <a:pt x="260" y="164"/>
                  </a:lnTo>
                  <a:lnTo>
                    <a:pt x="282" y="143"/>
                  </a:lnTo>
                  <a:lnTo>
                    <a:pt x="282" y="138"/>
                  </a:lnTo>
                  <a:close/>
                  <a:moveTo>
                    <a:pt x="327" y="102"/>
                  </a:moveTo>
                  <a:lnTo>
                    <a:pt x="305" y="116"/>
                  </a:lnTo>
                  <a:lnTo>
                    <a:pt x="286" y="135"/>
                  </a:lnTo>
                  <a:lnTo>
                    <a:pt x="286" y="140"/>
                  </a:lnTo>
                  <a:lnTo>
                    <a:pt x="327" y="102"/>
                  </a:lnTo>
                  <a:close/>
                  <a:moveTo>
                    <a:pt x="329" y="97"/>
                  </a:moveTo>
                  <a:lnTo>
                    <a:pt x="327" y="97"/>
                  </a:lnTo>
                  <a:lnTo>
                    <a:pt x="324" y="100"/>
                  </a:lnTo>
                  <a:lnTo>
                    <a:pt x="329" y="97"/>
                  </a:lnTo>
                  <a:close/>
                  <a:moveTo>
                    <a:pt x="348" y="76"/>
                  </a:moveTo>
                  <a:lnTo>
                    <a:pt x="331" y="93"/>
                  </a:lnTo>
                  <a:lnTo>
                    <a:pt x="339" y="93"/>
                  </a:lnTo>
                  <a:lnTo>
                    <a:pt x="353" y="81"/>
                  </a:lnTo>
                  <a:lnTo>
                    <a:pt x="348" y="76"/>
                  </a:lnTo>
                  <a:close/>
                  <a:moveTo>
                    <a:pt x="391" y="38"/>
                  </a:moveTo>
                  <a:lnTo>
                    <a:pt x="353" y="74"/>
                  </a:lnTo>
                  <a:lnTo>
                    <a:pt x="355" y="78"/>
                  </a:lnTo>
                  <a:lnTo>
                    <a:pt x="388" y="48"/>
                  </a:lnTo>
                  <a:lnTo>
                    <a:pt x="391" y="38"/>
                  </a:lnTo>
                  <a:close/>
                  <a:moveTo>
                    <a:pt x="428" y="12"/>
                  </a:moveTo>
                  <a:lnTo>
                    <a:pt x="428" y="12"/>
                  </a:lnTo>
                  <a:lnTo>
                    <a:pt x="428" y="12"/>
                  </a:lnTo>
                  <a:close/>
                  <a:moveTo>
                    <a:pt x="433" y="0"/>
                  </a:moveTo>
                  <a:lnTo>
                    <a:pt x="424" y="7"/>
                  </a:lnTo>
                  <a:lnTo>
                    <a:pt x="400" y="31"/>
                  </a:lnTo>
                  <a:lnTo>
                    <a:pt x="395" y="40"/>
                  </a:lnTo>
                  <a:lnTo>
                    <a:pt x="428" y="12"/>
                  </a:lnTo>
                  <a:lnTo>
                    <a:pt x="417" y="143"/>
                  </a:lnTo>
                  <a:lnTo>
                    <a:pt x="419" y="143"/>
                  </a:lnTo>
                  <a:lnTo>
                    <a:pt x="421" y="121"/>
                  </a:lnTo>
                  <a:lnTo>
                    <a:pt x="433" y="12"/>
                  </a:lnTo>
                  <a:lnTo>
                    <a:pt x="433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tx2">
                    <a:alpha val="75000"/>
                  </a:schemeClr>
                </a:gs>
                <a:gs pos="92000">
                  <a:schemeClr val="tx1">
                    <a:alpha val="21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7" name="Freeform 17"/>
            <p:cNvSpPr>
              <a:spLocks noEditPoints="1"/>
            </p:cNvSpPr>
            <p:nvPr/>
          </p:nvSpPr>
          <p:spPr bwMode="auto">
            <a:xfrm>
              <a:off x="9844375" y="2997459"/>
              <a:ext cx="774670" cy="640814"/>
            </a:xfrm>
            <a:custGeom>
              <a:avLst/>
              <a:gdLst>
                <a:gd name="T0" fmla="*/ 69 w 433"/>
                <a:gd name="T1" fmla="*/ 394 h 394"/>
                <a:gd name="T2" fmla="*/ 95 w 433"/>
                <a:gd name="T3" fmla="*/ 389 h 394"/>
                <a:gd name="T4" fmla="*/ 95 w 433"/>
                <a:gd name="T5" fmla="*/ 392 h 394"/>
                <a:gd name="T6" fmla="*/ 99 w 433"/>
                <a:gd name="T7" fmla="*/ 389 h 394"/>
                <a:gd name="T8" fmla="*/ 149 w 433"/>
                <a:gd name="T9" fmla="*/ 387 h 394"/>
                <a:gd name="T10" fmla="*/ 102 w 433"/>
                <a:gd name="T11" fmla="*/ 392 h 394"/>
                <a:gd name="T12" fmla="*/ 244 w 433"/>
                <a:gd name="T13" fmla="*/ 387 h 394"/>
                <a:gd name="T14" fmla="*/ 244 w 433"/>
                <a:gd name="T15" fmla="*/ 387 h 394"/>
                <a:gd name="T16" fmla="*/ 152 w 433"/>
                <a:gd name="T17" fmla="*/ 392 h 394"/>
                <a:gd name="T18" fmla="*/ 296 w 433"/>
                <a:gd name="T19" fmla="*/ 385 h 394"/>
                <a:gd name="T20" fmla="*/ 301 w 433"/>
                <a:gd name="T21" fmla="*/ 389 h 394"/>
                <a:gd name="T22" fmla="*/ 341 w 433"/>
                <a:gd name="T23" fmla="*/ 382 h 394"/>
                <a:gd name="T24" fmla="*/ 339 w 433"/>
                <a:gd name="T25" fmla="*/ 387 h 394"/>
                <a:gd name="T26" fmla="*/ 369 w 433"/>
                <a:gd name="T27" fmla="*/ 382 h 394"/>
                <a:gd name="T28" fmla="*/ 372 w 433"/>
                <a:gd name="T29" fmla="*/ 387 h 394"/>
                <a:gd name="T30" fmla="*/ 393 w 433"/>
                <a:gd name="T31" fmla="*/ 382 h 394"/>
                <a:gd name="T32" fmla="*/ 376 w 433"/>
                <a:gd name="T33" fmla="*/ 382 h 394"/>
                <a:gd name="T34" fmla="*/ 391 w 433"/>
                <a:gd name="T35" fmla="*/ 387 h 394"/>
                <a:gd name="T36" fmla="*/ 398 w 433"/>
                <a:gd name="T37" fmla="*/ 387 h 394"/>
                <a:gd name="T38" fmla="*/ 10 w 433"/>
                <a:gd name="T39" fmla="*/ 387 h 394"/>
                <a:gd name="T40" fmla="*/ 62 w 433"/>
                <a:gd name="T41" fmla="*/ 394 h 394"/>
                <a:gd name="T42" fmla="*/ 31 w 433"/>
                <a:gd name="T43" fmla="*/ 373 h 394"/>
                <a:gd name="T44" fmla="*/ 55 w 433"/>
                <a:gd name="T45" fmla="*/ 347 h 394"/>
                <a:gd name="T46" fmla="*/ 62 w 433"/>
                <a:gd name="T47" fmla="*/ 344 h 394"/>
                <a:gd name="T48" fmla="*/ 66 w 433"/>
                <a:gd name="T49" fmla="*/ 340 h 394"/>
                <a:gd name="T50" fmla="*/ 81 w 433"/>
                <a:gd name="T51" fmla="*/ 321 h 394"/>
                <a:gd name="T52" fmla="*/ 85 w 433"/>
                <a:gd name="T53" fmla="*/ 323 h 394"/>
                <a:gd name="T54" fmla="*/ 85 w 433"/>
                <a:gd name="T55" fmla="*/ 318 h 394"/>
                <a:gd name="T56" fmla="*/ 102 w 433"/>
                <a:gd name="T57" fmla="*/ 302 h 394"/>
                <a:gd name="T58" fmla="*/ 99 w 433"/>
                <a:gd name="T59" fmla="*/ 309 h 394"/>
                <a:gd name="T60" fmla="*/ 107 w 433"/>
                <a:gd name="T61" fmla="*/ 297 h 394"/>
                <a:gd name="T62" fmla="*/ 114 w 433"/>
                <a:gd name="T63" fmla="*/ 292 h 394"/>
                <a:gd name="T64" fmla="*/ 123 w 433"/>
                <a:gd name="T65" fmla="*/ 287 h 394"/>
                <a:gd name="T66" fmla="*/ 192 w 433"/>
                <a:gd name="T67" fmla="*/ 219 h 394"/>
                <a:gd name="T68" fmla="*/ 194 w 433"/>
                <a:gd name="T69" fmla="*/ 223 h 394"/>
                <a:gd name="T70" fmla="*/ 412 w 433"/>
                <a:gd name="T71" fmla="*/ 204 h 394"/>
                <a:gd name="T72" fmla="*/ 419 w 433"/>
                <a:gd name="T73" fmla="*/ 164 h 394"/>
                <a:gd name="T74" fmla="*/ 417 w 433"/>
                <a:gd name="T75" fmla="*/ 150 h 394"/>
                <a:gd name="T76" fmla="*/ 258 w 433"/>
                <a:gd name="T77" fmla="*/ 159 h 394"/>
                <a:gd name="T78" fmla="*/ 242 w 433"/>
                <a:gd name="T79" fmla="*/ 173 h 394"/>
                <a:gd name="T80" fmla="*/ 244 w 433"/>
                <a:gd name="T81" fmla="*/ 178 h 394"/>
                <a:gd name="T82" fmla="*/ 260 w 433"/>
                <a:gd name="T83" fmla="*/ 164 h 394"/>
                <a:gd name="T84" fmla="*/ 327 w 433"/>
                <a:gd name="T85" fmla="*/ 102 h 394"/>
                <a:gd name="T86" fmla="*/ 286 w 433"/>
                <a:gd name="T87" fmla="*/ 140 h 394"/>
                <a:gd name="T88" fmla="*/ 327 w 433"/>
                <a:gd name="T89" fmla="*/ 97 h 394"/>
                <a:gd name="T90" fmla="*/ 348 w 433"/>
                <a:gd name="T91" fmla="*/ 76 h 394"/>
                <a:gd name="T92" fmla="*/ 353 w 433"/>
                <a:gd name="T93" fmla="*/ 81 h 394"/>
                <a:gd name="T94" fmla="*/ 353 w 433"/>
                <a:gd name="T95" fmla="*/ 74 h 394"/>
                <a:gd name="T96" fmla="*/ 391 w 433"/>
                <a:gd name="T97" fmla="*/ 38 h 394"/>
                <a:gd name="T98" fmla="*/ 428 w 433"/>
                <a:gd name="T99" fmla="*/ 12 h 394"/>
                <a:gd name="T100" fmla="*/ 400 w 433"/>
                <a:gd name="T101" fmla="*/ 31 h 394"/>
                <a:gd name="T102" fmla="*/ 417 w 433"/>
                <a:gd name="T103" fmla="*/ 143 h 394"/>
                <a:gd name="T104" fmla="*/ 433 w 433"/>
                <a:gd name="T105" fmla="*/ 12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433" h="394">
                  <a:moveTo>
                    <a:pt x="85" y="389"/>
                  </a:moveTo>
                  <a:lnTo>
                    <a:pt x="64" y="389"/>
                  </a:lnTo>
                  <a:lnTo>
                    <a:pt x="69" y="394"/>
                  </a:lnTo>
                  <a:lnTo>
                    <a:pt x="85" y="394"/>
                  </a:lnTo>
                  <a:lnTo>
                    <a:pt x="85" y="389"/>
                  </a:lnTo>
                  <a:moveTo>
                    <a:pt x="95" y="389"/>
                  </a:moveTo>
                  <a:lnTo>
                    <a:pt x="90" y="389"/>
                  </a:lnTo>
                  <a:lnTo>
                    <a:pt x="88" y="394"/>
                  </a:lnTo>
                  <a:lnTo>
                    <a:pt x="95" y="392"/>
                  </a:lnTo>
                  <a:lnTo>
                    <a:pt x="95" y="389"/>
                  </a:lnTo>
                  <a:moveTo>
                    <a:pt x="99" y="389"/>
                  </a:moveTo>
                  <a:lnTo>
                    <a:pt x="99" y="389"/>
                  </a:lnTo>
                  <a:lnTo>
                    <a:pt x="99" y="392"/>
                  </a:lnTo>
                  <a:lnTo>
                    <a:pt x="99" y="389"/>
                  </a:lnTo>
                  <a:moveTo>
                    <a:pt x="149" y="387"/>
                  </a:moveTo>
                  <a:lnTo>
                    <a:pt x="104" y="389"/>
                  </a:lnTo>
                  <a:lnTo>
                    <a:pt x="104" y="392"/>
                  </a:lnTo>
                  <a:lnTo>
                    <a:pt x="102" y="392"/>
                  </a:lnTo>
                  <a:lnTo>
                    <a:pt x="147" y="392"/>
                  </a:lnTo>
                  <a:lnTo>
                    <a:pt x="149" y="387"/>
                  </a:lnTo>
                  <a:moveTo>
                    <a:pt x="244" y="387"/>
                  </a:moveTo>
                  <a:lnTo>
                    <a:pt x="242" y="389"/>
                  </a:lnTo>
                  <a:lnTo>
                    <a:pt x="246" y="389"/>
                  </a:lnTo>
                  <a:lnTo>
                    <a:pt x="244" y="387"/>
                  </a:lnTo>
                  <a:moveTo>
                    <a:pt x="239" y="385"/>
                  </a:moveTo>
                  <a:lnTo>
                    <a:pt x="154" y="387"/>
                  </a:lnTo>
                  <a:lnTo>
                    <a:pt x="152" y="392"/>
                  </a:lnTo>
                  <a:lnTo>
                    <a:pt x="237" y="389"/>
                  </a:lnTo>
                  <a:lnTo>
                    <a:pt x="239" y="385"/>
                  </a:lnTo>
                  <a:moveTo>
                    <a:pt x="296" y="385"/>
                  </a:moveTo>
                  <a:lnTo>
                    <a:pt x="249" y="385"/>
                  </a:lnTo>
                  <a:lnTo>
                    <a:pt x="251" y="389"/>
                  </a:lnTo>
                  <a:lnTo>
                    <a:pt x="301" y="389"/>
                  </a:lnTo>
                  <a:lnTo>
                    <a:pt x="301" y="387"/>
                  </a:lnTo>
                  <a:lnTo>
                    <a:pt x="296" y="385"/>
                  </a:lnTo>
                  <a:moveTo>
                    <a:pt x="341" y="382"/>
                  </a:moveTo>
                  <a:lnTo>
                    <a:pt x="305" y="385"/>
                  </a:lnTo>
                  <a:lnTo>
                    <a:pt x="315" y="389"/>
                  </a:lnTo>
                  <a:lnTo>
                    <a:pt x="339" y="387"/>
                  </a:lnTo>
                  <a:lnTo>
                    <a:pt x="341" y="382"/>
                  </a:lnTo>
                  <a:moveTo>
                    <a:pt x="372" y="382"/>
                  </a:moveTo>
                  <a:lnTo>
                    <a:pt x="369" y="382"/>
                  </a:lnTo>
                  <a:lnTo>
                    <a:pt x="346" y="382"/>
                  </a:lnTo>
                  <a:lnTo>
                    <a:pt x="343" y="387"/>
                  </a:lnTo>
                  <a:lnTo>
                    <a:pt x="372" y="387"/>
                  </a:lnTo>
                  <a:lnTo>
                    <a:pt x="372" y="387"/>
                  </a:lnTo>
                  <a:lnTo>
                    <a:pt x="372" y="382"/>
                  </a:lnTo>
                  <a:moveTo>
                    <a:pt x="393" y="382"/>
                  </a:moveTo>
                  <a:lnTo>
                    <a:pt x="393" y="382"/>
                  </a:lnTo>
                  <a:lnTo>
                    <a:pt x="388" y="382"/>
                  </a:lnTo>
                  <a:lnTo>
                    <a:pt x="376" y="382"/>
                  </a:lnTo>
                  <a:lnTo>
                    <a:pt x="376" y="387"/>
                  </a:lnTo>
                  <a:lnTo>
                    <a:pt x="376" y="387"/>
                  </a:lnTo>
                  <a:lnTo>
                    <a:pt x="391" y="387"/>
                  </a:lnTo>
                  <a:lnTo>
                    <a:pt x="395" y="387"/>
                  </a:lnTo>
                  <a:lnTo>
                    <a:pt x="395" y="387"/>
                  </a:lnTo>
                  <a:lnTo>
                    <a:pt x="398" y="387"/>
                  </a:lnTo>
                  <a:lnTo>
                    <a:pt x="393" y="382"/>
                  </a:lnTo>
                  <a:moveTo>
                    <a:pt x="28" y="370"/>
                  </a:moveTo>
                  <a:lnTo>
                    <a:pt x="10" y="387"/>
                  </a:lnTo>
                  <a:lnTo>
                    <a:pt x="0" y="394"/>
                  </a:lnTo>
                  <a:lnTo>
                    <a:pt x="12" y="394"/>
                  </a:lnTo>
                  <a:lnTo>
                    <a:pt x="62" y="394"/>
                  </a:lnTo>
                  <a:lnTo>
                    <a:pt x="57" y="389"/>
                  </a:lnTo>
                  <a:lnTo>
                    <a:pt x="12" y="389"/>
                  </a:lnTo>
                  <a:lnTo>
                    <a:pt x="31" y="373"/>
                  </a:lnTo>
                  <a:lnTo>
                    <a:pt x="28" y="370"/>
                  </a:lnTo>
                  <a:moveTo>
                    <a:pt x="62" y="344"/>
                  </a:moveTo>
                  <a:lnTo>
                    <a:pt x="55" y="347"/>
                  </a:lnTo>
                  <a:lnTo>
                    <a:pt x="31" y="368"/>
                  </a:lnTo>
                  <a:lnTo>
                    <a:pt x="33" y="370"/>
                  </a:lnTo>
                  <a:lnTo>
                    <a:pt x="62" y="344"/>
                  </a:lnTo>
                  <a:moveTo>
                    <a:pt x="73" y="328"/>
                  </a:moveTo>
                  <a:lnTo>
                    <a:pt x="59" y="340"/>
                  </a:lnTo>
                  <a:lnTo>
                    <a:pt x="66" y="340"/>
                  </a:lnTo>
                  <a:lnTo>
                    <a:pt x="73" y="332"/>
                  </a:lnTo>
                  <a:lnTo>
                    <a:pt x="73" y="328"/>
                  </a:lnTo>
                  <a:moveTo>
                    <a:pt x="81" y="321"/>
                  </a:moveTo>
                  <a:lnTo>
                    <a:pt x="76" y="325"/>
                  </a:lnTo>
                  <a:lnTo>
                    <a:pt x="78" y="330"/>
                  </a:lnTo>
                  <a:lnTo>
                    <a:pt x="85" y="323"/>
                  </a:lnTo>
                  <a:lnTo>
                    <a:pt x="81" y="321"/>
                  </a:lnTo>
                  <a:moveTo>
                    <a:pt x="88" y="313"/>
                  </a:moveTo>
                  <a:lnTo>
                    <a:pt x="85" y="318"/>
                  </a:lnTo>
                  <a:lnTo>
                    <a:pt x="90" y="318"/>
                  </a:lnTo>
                  <a:lnTo>
                    <a:pt x="88" y="313"/>
                  </a:lnTo>
                  <a:moveTo>
                    <a:pt x="102" y="302"/>
                  </a:moveTo>
                  <a:lnTo>
                    <a:pt x="92" y="311"/>
                  </a:lnTo>
                  <a:lnTo>
                    <a:pt x="92" y="316"/>
                  </a:lnTo>
                  <a:lnTo>
                    <a:pt x="99" y="309"/>
                  </a:lnTo>
                  <a:lnTo>
                    <a:pt x="102" y="302"/>
                  </a:lnTo>
                  <a:moveTo>
                    <a:pt x="114" y="292"/>
                  </a:moveTo>
                  <a:lnTo>
                    <a:pt x="107" y="297"/>
                  </a:lnTo>
                  <a:lnTo>
                    <a:pt x="107" y="304"/>
                  </a:lnTo>
                  <a:lnTo>
                    <a:pt x="118" y="292"/>
                  </a:lnTo>
                  <a:lnTo>
                    <a:pt x="114" y="292"/>
                  </a:lnTo>
                  <a:moveTo>
                    <a:pt x="185" y="228"/>
                  </a:moveTo>
                  <a:lnTo>
                    <a:pt x="118" y="287"/>
                  </a:lnTo>
                  <a:lnTo>
                    <a:pt x="123" y="287"/>
                  </a:lnTo>
                  <a:lnTo>
                    <a:pt x="182" y="235"/>
                  </a:lnTo>
                  <a:lnTo>
                    <a:pt x="185" y="228"/>
                  </a:lnTo>
                  <a:moveTo>
                    <a:pt x="192" y="219"/>
                  </a:moveTo>
                  <a:lnTo>
                    <a:pt x="189" y="223"/>
                  </a:lnTo>
                  <a:lnTo>
                    <a:pt x="187" y="230"/>
                  </a:lnTo>
                  <a:lnTo>
                    <a:pt x="194" y="223"/>
                  </a:lnTo>
                  <a:lnTo>
                    <a:pt x="192" y="219"/>
                  </a:lnTo>
                  <a:moveTo>
                    <a:pt x="419" y="164"/>
                  </a:moveTo>
                  <a:lnTo>
                    <a:pt x="412" y="204"/>
                  </a:lnTo>
                  <a:lnTo>
                    <a:pt x="395" y="378"/>
                  </a:lnTo>
                  <a:lnTo>
                    <a:pt x="400" y="382"/>
                  </a:lnTo>
                  <a:lnTo>
                    <a:pt x="419" y="164"/>
                  </a:lnTo>
                  <a:moveTo>
                    <a:pt x="417" y="147"/>
                  </a:moveTo>
                  <a:lnTo>
                    <a:pt x="414" y="164"/>
                  </a:lnTo>
                  <a:lnTo>
                    <a:pt x="417" y="150"/>
                  </a:lnTo>
                  <a:lnTo>
                    <a:pt x="417" y="147"/>
                  </a:lnTo>
                  <a:moveTo>
                    <a:pt x="282" y="138"/>
                  </a:moveTo>
                  <a:lnTo>
                    <a:pt x="258" y="159"/>
                  </a:lnTo>
                  <a:lnTo>
                    <a:pt x="256" y="162"/>
                  </a:lnTo>
                  <a:lnTo>
                    <a:pt x="246" y="171"/>
                  </a:lnTo>
                  <a:lnTo>
                    <a:pt x="242" y="173"/>
                  </a:lnTo>
                  <a:lnTo>
                    <a:pt x="197" y="216"/>
                  </a:lnTo>
                  <a:lnTo>
                    <a:pt x="199" y="221"/>
                  </a:lnTo>
                  <a:lnTo>
                    <a:pt x="244" y="178"/>
                  </a:lnTo>
                  <a:lnTo>
                    <a:pt x="249" y="176"/>
                  </a:lnTo>
                  <a:lnTo>
                    <a:pt x="258" y="166"/>
                  </a:lnTo>
                  <a:lnTo>
                    <a:pt x="260" y="164"/>
                  </a:lnTo>
                  <a:lnTo>
                    <a:pt x="282" y="143"/>
                  </a:lnTo>
                  <a:lnTo>
                    <a:pt x="282" y="138"/>
                  </a:lnTo>
                  <a:moveTo>
                    <a:pt x="327" y="102"/>
                  </a:moveTo>
                  <a:lnTo>
                    <a:pt x="305" y="116"/>
                  </a:lnTo>
                  <a:lnTo>
                    <a:pt x="286" y="135"/>
                  </a:lnTo>
                  <a:lnTo>
                    <a:pt x="286" y="140"/>
                  </a:lnTo>
                  <a:lnTo>
                    <a:pt x="327" y="102"/>
                  </a:lnTo>
                  <a:moveTo>
                    <a:pt x="329" y="97"/>
                  </a:moveTo>
                  <a:lnTo>
                    <a:pt x="327" y="97"/>
                  </a:lnTo>
                  <a:lnTo>
                    <a:pt x="324" y="100"/>
                  </a:lnTo>
                  <a:lnTo>
                    <a:pt x="329" y="97"/>
                  </a:lnTo>
                  <a:moveTo>
                    <a:pt x="348" y="76"/>
                  </a:moveTo>
                  <a:lnTo>
                    <a:pt x="331" y="93"/>
                  </a:lnTo>
                  <a:lnTo>
                    <a:pt x="339" y="93"/>
                  </a:lnTo>
                  <a:lnTo>
                    <a:pt x="353" y="81"/>
                  </a:lnTo>
                  <a:lnTo>
                    <a:pt x="348" y="76"/>
                  </a:lnTo>
                  <a:moveTo>
                    <a:pt x="391" y="38"/>
                  </a:moveTo>
                  <a:lnTo>
                    <a:pt x="353" y="74"/>
                  </a:lnTo>
                  <a:lnTo>
                    <a:pt x="355" y="78"/>
                  </a:lnTo>
                  <a:lnTo>
                    <a:pt x="388" y="48"/>
                  </a:lnTo>
                  <a:lnTo>
                    <a:pt x="391" y="38"/>
                  </a:lnTo>
                  <a:moveTo>
                    <a:pt x="428" y="12"/>
                  </a:moveTo>
                  <a:lnTo>
                    <a:pt x="428" y="12"/>
                  </a:lnTo>
                  <a:lnTo>
                    <a:pt x="428" y="12"/>
                  </a:lnTo>
                  <a:moveTo>
                    <a:pt x="433" y="0"/>
                  </a:moveTo>
                  <a:lnTo>
                    <a:pt x="424" y="7"/>
                  </a:lnTo>
                  <a:lnTo>
                    <a:pt x="400" y="31"/>
                  </a:lnTo>
                  <a:lnTo>
                    <a:pt x="395" y="40"/>
                  </a:lnTo>
                  <a:lnTo>
                    <a:pt x="428" y="12"/>
                  </a:lnTo>
                  <a:lnTo>
                    <a:pt x="417" y="143"/>
                  </a:lnTo>
                  <a:lnTo>
                    <a:pt x="419" y="143"/>
                  </a:lnTo>
                  <a:lnTo>
                    <a:pt x="421" y="121"/>
                  </a:lnTo>
                  <a:lnTo>
                    <a:pt x="433" y="12"/>
                  </a:lnTo>
                  <a:lnTo>
                    <a:pt x="433" y="0"/>
                  </a:lnTo>
                </a:path>
              </a:pathLst>
            </a:custGeom>
            <a:gradFill flip="none" rotWithShape="1">
              <a:gsLst>
                <a:gs pos="0">
                  <a:schemeClr val="tx2">
                    <a:alpha val="75000"/>
                  </a:schemeClr>
                </a:gs>
                <a:gs pos="92000">
                  <a:schemeClr val="tx1">
                    <a:alpha val="21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8" name="Freeform 18"/>
            <p:cNvSpPr>
              <a:spLocks noEditPoints="1"/>
            </p:cNvSpPr>
            <p:nvPr/>
          </p:nvSpPr>
          <p:spPr bwMode="auto">
            <a:xfrm>
              <a:off x="8096449" y="3155224"/>
              <a:ext cx="1874950" cy="370826"/>
            </a:xfrm>
            <a:custGeom>
              <a:avLst/>
              <a:gdLst>
                <a:gd name="T0" fmla="*/ 220 w 1048"/>
                <a:gd name="T1" fmla="*/ 212 h 228"/>
                <a:gd name="T2" fmla="*/ 291 w 1048"/>
                <a:gd name="T3" fmla="*/ 207 h 228"/>
                <a:gd name="T4" fmla="*/ 291 w 1048"/>
                <a:gd name="T5" fmla="*/ 212 h 228"/>
                <a:gd name="T6" fmla="*/ 364 w 1048"/>
                <a:gd name="T7" fmla="*/ 207 h 228"/>
                <a:gd name="T8" fmla="*/ 381 w 1048"/>
                <a:gd name="T9" fmla="*/ 207 h 228"/>
                <a:gd name="T10" fmla="*/ 404 w 1048"/>
                <a:gd name="T11" fmla="*/ 205 h 228"/>
                <a:gd name="T12" fmla="*/ 442 w 1048"/>
                <a:gd name="T13" fmla="*/ 202 h 228"/>
                <a:gd name="T14" fmla="*/ 447 w 1048"/>
                <a:gd name="T15" fmla="*/ 197 h 228"/>
                <a:gd name="T16" fmla="*/ 466 w 1048"/>
                <a:gd name="T17" fmla="*/ 197 h 228"/>
                <a:gd name="T18" fmla="*/ 527 w 1048"/>
                <a:gd name="T19" fmla="*/ 197 h 228"/>
                <a:gd name="T20" fmla="*/ 530 w 1048"/>
                <a:gd name="T21" fmla="*/ 193 h 228"/>
                <a:gd name="T22" fmla="*/ 572 w 1048"/>
                <a:gd name="T23" fmla="*/ 195 h 228"/>
                <a:gd name="T24" fmla="*/ 587 w 1048"/>
                <a:gd name="T25" fmla="*/ 195 h 228"/>
                <a:gd name="T26" fmla="*/ 613 w 1048"/>
                <a:gd name="T27" fmla="*/ 188 h 228"/>
                <a:gd name="T28" fmla="*/ 598 w 1048"/>
                <a:gd name="T29" fmla="*/ 193 h 228"/>
                <a:gd name="T30" fmla="*/ 778 w 1048"/>
                <a:gd name="T31" fmla="*/ 178 h 228"/>
                <a:gd name="T32" fmla="*/ 778 w 1048"/>
                <a:gd name="T33" fmla="*/ 178 h 228"/>
                <a:gd name="T34" fmla="*/ 795 w 1048"/>
                <a:gd name="T35" fmla="*/ 178 h 228"/>
                <a:gd name="T36" fmla="*/ 795 w 1048"/>
                <a:gd name="T37" fmla="*/ 178 h 228"/>
                <a:gd name="T38" fmla="*/ 826 w 1048"/>
                <a:gd name="T39" fmla="*/ 178 h 228"/>
                <a:gd name="T40" fmla="*/ 859 w 1048"/>
                <a:gd name="T41" fmla="*/ 174 h 228"/>
                <a:gd name="T42" fmla="*/ 856 w 1048"/>
                <a:gd name="T43" fmla="*/ 178 h 228"/>
                <a:gd name="T44" fmla="*/ 942 w 1048"/>
                <a:gd name="T45" fmla="*/ 174 h 228"/>
                <a:gd name="T46" fmla="*/ 1046 w 1048"/>
                <a:gd name="T47" fmla="*/ 167 h 228"/>
                <a:gd name="T48" fmla="*/ 979 w 1048"/>
                <a:gd name="T49" fmla="*/ 167 h 228"/>
                <a:gd name="T50" fmla="*/ 1032 w 1048"/>
                <a:gd name="T51" fmla="*/ 164 h 228"/>
                <a:gd name="T52" fmla="*/ 982 w 1048"/>
                <a:gd name="T53" fmla="*/ 171 h 228"/>
                <a:gd name="T54" fmla="*/ 1003 w 1048"/>
                <a:gd name="T55" fmla="*/ 159 h 228"/>
                <a:gd name="T56" fmla="*/ 996 w 1048"/>
                <a:gd name="T57" fmla="*/ 157 h 228"/>
                <a:gd name="T58" fmla="*/ 26 w 1048"/>
                <a:gd name="T59" fmla="*/ 197 h 228"/>
                <a:gd name="T60" fmla="*/ 7 w 1048"/>
                <a:gd name="T61" fmla="*/ 226 h 228"/>
                <a:gd name="T62" fmla="*/ 182 w 1048"/>
                <a:gd name="T63" fmla="*/ 216 h 228"/>
                <a:gd name="T64" fmla="*/ 68 w 1048"/>
                <a:gd name="T65" fmla="*/ 219 h 228"/>
                <a:gd name="T66" fmla="*/ 89 w 1048"/>
                <a:gd name="T67" fmla="*/ 131 h 228"/>
                <a:gd name="T68" fmla="*/ 873 w 1048"/>
                <a:gd name="T69" fmla="*/ 138 h 228"/>
                <a:gd name="T70" fmla="*/ 861 w 1048"/>
                <a:gd name="T71" fmla="*/ 131 h 228"/>
                <a:gd name="T72" fmla="*/ 854 w 1048"/>
                <a:gd name="T73" fmla="*/ 129 h 228"/>
                <a:gd name="T74" fmla="*/ 762 w 1048"/>
                <a:gd name="T75" fmla="*/ 114 h 228"/>
                <a:gd name="T76" fmla="*/ 762 w 1048"/>
                <a:gd name="T77" fmla="*/ 110 h 228"/>
                <a:gd name="T78" fmla="*/ 620 w 1048"/>
                <a:gd name="T79" fmla="*/ 86 h 228"/>
                <a:gd name="T80" fmla="*/ 667 w 1048"/>
                <a:gd name="T81" fmla="*/ 91 h 228"/>
                <a:gd name="T82" fmla="*/ 153 w 1048"/>
                <a:gd name="T83" fmla="*/ 72 h 228"/>
                <a:gd name="T84" fmla="*/ 99 w 1048"/>
                <a:gd name="T85" fmla="*/ 129 h 228"/>
                <a:gd name="T86" fmla="*/ 546 w 1048"/>
                <a:gd name="T87" fmla="*/ 72 h 228"/>
                <a:gd name="T88" fmla="*/ 499 w 1048"/>
                <a:gd name="T89" fmla="*/ 62 h 228"/>
                <a:gd name="T90" fmla="*/ 530 w 1048"/>
                <a:gd name="T91" fmla="*/ 62 h 228"/>
                <a:gd name="T92" fmla="*/ 494 w 1048"/>
                <a:gd name="T93" fmla="*/ 60 h 228"/>
                <a:gd name="T94" fmla="*/ 461 w 1048"/>
                <a:gd name="T95" fmla="*/ 50 h 228"/>
                <a:gd name="T96" fmla="*/ 187 w 1048"/>
                <a:gd name="T97" fmla="*/ 36 h 228"/>
                <a:gd name="T98" fmla="*/ 203 w 1048"/>
                <a:gd name="T99" fmla="*/ 19 h 228"/>
                <a:gd name="T100" fmla="*/ 210 w 1048"/>
                <a:gd name="T101" fmla="*/ 10 h 228"/>
                <a:gd name="T102" fmla="*/ 224 w 1048"/>
                <a:gd name="T103" fmla="*/ 5 h 228"/>
                <a:gd name="T104" fmla="*/ 440 w 1048"/>
                <a:gd name="T105" fmla="*/ 50 h 228"/>
                <a:gd name="T106" fmla="*/ 269 w 1048"/>
                <a:gd name="T107" fmla="*/ 10 h 228"/>
                <a:gd name="T108" fmla="*/ 222 w 1048"/>
                <a:gd name="T109" fmla="*/ 0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048" h="228">
                  <a:moveTo>
                    <a:pt x="194" y="214"/>
                  </a:moveTo>
                  <a:lnTo>
                    <a:pt x="189" y="216"/>
                  </a:lnTo>
                  <a:lnTo>
                    <a:pt x="194" y="216"/>
                  </a:lnTo>
                  <a:lnTo>
                    <a:pt x="194" y="214"/>
                  </a:lnTo>
                  <a:close/>
                  <a:moveTo>
                    <a:pt x="220" y="212"/>
                  </a:moveTo>
                  <a:lnTo>
                    <a:pt x="196" y="212"/>
                  </a:lnTo>
                  <a:lnTo>
                    <a:pt x="196" y="216"/>
                  </a:lnTo>
                  <a:lnTo>
                    <a:pt x="224" y="214"/>
                  </a:lnTo>
                  <a:lnTo>
                    <a:pt x="220" y="212"/>
                  </a:lnTo>
                  <a:close/>
                  <a:moveTo>
                    <a:pt x="291" y="207"/>
                  </a:moveTo>
                  <a:lnTo>
                    <a:pt x="286" y="207"/>
                  </a:lnTo>
                  <a:lnTo>
                    <a:pt x="281" y="207"/>
                  </a:lnTo>
                  <a:lnTo>
                    <a:pt x="224" y="209"/>
                  </a:lnTo>
                  <a:lnTo>
                    <a:pt x="229" y="214"/>
                  </a:lnTo>
                  <a:lnTo>
                    <a:pt x="291" y="212"/>
                  </a:lnTo>
                  <a:lnTo>
                    <a:pt x="291" y="207"/>
                  </a:lnTo>
                  <a:close/>
                  <a:moveTo>
                    <a:pt x="359" y="202"/>
                  </a:moveTo>
                  <a:lnTo>
                    <a:pt x="295" y="207"/>
                  </a:lnTo>
                  <a:lnTo>
                    <a:pt x="295" y="212"/>
                  </a:lnTo>
                  <a:lnTo>
                    <a:pt x="364" y="207"/>
                  </a:lnTo>
                  <a:lnTo>
                    <a:pt x="359" y="202"/>
                  </a:lnTo>
                  <a:close/>
                  <a:moveTo>
                    <a:pt x="381" y="202"/>
                  </a:moveTo>
                  <a:lnTo>
                    <a:pt x="366" y="202"/>
                  </a:lnTo>
                  <a:lnTo>
                    <a:pt x="371" y="207"/>
                  </a:lnTo>
                  <a:lnTo>
                    <a:pt x="381" y="207"/>
                  </a:lnTo>
                  <a:lnTo>
                    <a:pt x="381" y="202"/>
                  </a:lnTo>
                  <a:close/>
                  <a:moveTo>
                    <a:pt x="402" y="200"/>
                  </a:moveTo>
                  <a:lnTo>
                    <a:pt x="385" y="202"/>
                  </a:lnTo>
                  <a:lnTo>
                    <a:pt x="385" y="205"/>
                  </a:lnTo>
                  <a:lnTo>
                    <a:pt x="404" y="205"/>
                  </a:lnTo>
                  <a:lnTo>
                    <a:pt x="402" y="200"/>
                  </a:lnTo>
                  <a:close/>
                  <a:moveTo>
                    <a:pt x="437" y="197"/>
                  </a:moveTo>
                  <a:lnTo>
                    <a:pt x="407" y="200"/>
                  </a:lnTo>
                  <a:lnTo>
                    <a:pt x="411" y="205"/>
                  </a:lnTo>
                  <a:lnTo>
                    <a:pt x="442" y="202"/>
                  </a:lnTo>
                  <a:lnTo>
                    <a:pt x="437" y="197"/>
                  </a:lnTo>
                  <a:close/>
                  <a:moveTo>
                    <a:pt x="447" y="197"/>
                  </a:moveTo>
                  <a:lnTo>
                    <a:pt x="442" y="197"/>
                  </a:lnTo>
                  <a:lnTo>
                    <a:pt x="447" y="202"/>
                  </a:lnTo>
                  <a:lnTo>
                    <a:pt x="447" y="197"/>
                  </a:lnTo>
                  <a:close/>
                  <a:moveTo>
                    <a:pt x="466" y="197"/>
                  </a:moveTo>
                  <a:lnTo>
                    <a:pt x="452" y="197"/>
                  </a:lnTo>
                  <a:lnTo>
                    <a:pt x="452" y="202"/>
                  </a:lnTo>
                  <a:lnTo>
                    <a:pt x="466" y="202"/>
                  </a:lnTo>
                  <a:lnTo>
                    <a:pt x="466" y="197"/>
                  </a:lnTo>
                  <a:close/>
                  <a:moveTo>
                    <a:pt x="525" y="193"/>
                  </a:moveTo>
                  <a:lnTo>
                    <a:pt x="471" y="197"/>
                  </a:lnTo>
                  <a:lnTo>
                    <a:pt x="471" y="200"/>
                  </a:lnTo>
                  <a:lnTo>
                    <a:pt x="520" y="197"/>
                  </a:lnTo>
                  <a:lnTo>
                    <a:pt x="527" y="197"/>
                  </a:lnTo>
                  <a:lnTo>
                    <a:pt x="525" y="193"/>
                  </a:lnTo>
                  <a:close/>
                  <a:moveTo>
                    <a:pt x="572" y="190"/>
                  </a:moveTo>
                  <a:lnTo>
                    <a:pt x="537" y="193"/>
                  </a:lnTo>
                  <a:lnTo>
                    <a:pt x="534" y="193"/>
                  </a:lnTo>
                  <a:lnTo>
                    <a:pt x="530" y="193"/>
                  </a:lnTo>
                  <a:lnTo>
                    <a:pt x="530" y="193"/>
                  </a:lnTo>
                  <a:lnTo>
                    <a:pt x="532" y="197"/>
                  </a:lnTo>
                  <a:lnTo>
                    <a:pt x="534" y="197"/>
                  </a:lnTo>
                  <a:lnTo>
                    <a:pt x="537" y="197"/>
                  </a:lnTo>
                  <a:lnTo>
                    <a:pt x="572" y="195"/>
                  </a:lnTo>
                  <a:lnTo>
                    <a:pt x="572" y="190"/>
                  </a:lnTo>
                  <a:close/>
                  <a:moveTo>
                    <a:pt x="587" y="190"/>
                  </a:moveTo>
                  <a:lnTo>
                    <a:pt x="577" y="190"/>
                  </a:lnTo>
                  <a:lnTo>
                    <a:pt x="577" y="195"/>
                  </a:lnTo>
                  <a:lnTo>
                    <a:pt x="587" y="195"/>
                  </a:lnTo>
                  <a:lnTo>
                    <a:pt x="587" y="195"/>
                  </a:lnTo>
                  <a:lnTo>
                    <a:pt x="587" y="190"/>
                  </a:lnTo>
                  <a:close/>
                  <a:moveTo>
                    <a:pt x="676" y="186"/>
                  </a:moveTo>
                  <a:lnTo>
                    <a:pt x="617" y="188"/>
                  </a:lnTo>
                  <a:lnTo>
                    <a:pt x="613" y="188"/>
                  </a:lnTo>
                  <a:lnTo>
                    <a:pt x="608" y="188"/>
                  </a:lnTo>
                  <a:lnTo>
                    <a:pt x="596" y="190"/>
                  </a:lnTo>
                  <a:lnTo>
                    <a:pt x="589" y="190"/>
                  </a:lnTo>
                  <a:lnTo>
                    <a:pt x="591" y="193"/>
                  </a:lnTo>
                  <a:lnTo>
                    <a:pt x="598" y="193"/>
                  </a:lnTo>
                  <a:lnTo>
                    <a:pt x="610" y="193"/>
                  </a:lnTo>
                  <a:lnTo>
                    <a:pt x="615" y="193"/>
                  </a:lnTo>
                  <a:lnTo>
                    <a:pt x="705" y="188"/>
                  </a:lnTo>
                  <a:lnTo>
                    <a:pt x="676" y="186"/>
                  </a:lnTo>
                  <a:close/>
                  <a:moveTo>
                    <a:pt x="778" y="178"/>
                  </a:moveTo>
                  <a:lnTo>
                    <a:pt x="705" y="183"/>
                  </a:lnTo>
                  <a:lnTo>
                    <a:pt x="733" y="186"/>
                  </a:lnTo>
                  <a:lnTo>
                    <a:pt x="776" y="183"/>
                  </a:lnTo>
                  <a:lnTo>
                    <a:pt x="778" y="181"/>
                  </a:lnTo>
                  <a:lnTo>
                    <a:pt x="778" y="178"/>
                  </a:lnTo>
                  <a:close/>
                  <a:moveTo>
                    <a:pt x="830" y="178"/>
                  </a:moveTo>
                  <a:lnTo>
                    <a:pt x="830" y="181"/>
                  </a:lnTo>
                  <a:lnTo>
                    <a:pt x="840" y="181"/>
                  </a:lnTo>
                  <a:lnTo>
                    <a:pt x="830" y="178"/>
                  </a:lnTo>
                  <a:close/>
                  <a:moveTo>
                    <a:pt x="795" y="178"/>
                  </a:moveTo>
                  <a:lnTo>
                    <a:pt x="790" y="178"/>
                  </a:lnTo>
                  <a:lnTo>
                    <a:pt x="785" y="183"/>
                  </a:lnTo>
                  <a:lnTo>
                    <a:pt x="785" y="183"/>
                  </a:lnTo>
                  <a:lnTo>
                    <a:pt x="788" y="183"/>
                  </a:lnTo>
                  <a:lnTo>
                    <a:pt x="795" y="178"/>
                  </a:lnTo>
                  <a:close/>
                  <a:moveTo>
                    <a:pt x="821" y="176"/>
                  </a:moveTo>
                  <a:lnTo>
                    <a:pt x="802" y="178"/>
                  </a:lnTo>
                  <a:lnTo>
                    <a:pt x="795" y="183"/>
                  </a:lnTo>
                  <a:lnTo>
                    <a:pt x="826" y="181"/>
                  </a:lnTo>
                  <a:lnTo>
                    <a:pt x="826" y="178"/>
                  </a:lnTo>
                  <a:lnTo>
                    <a:pt x="821" y="176"/>
                  </a:lnTo>
                  <a:close/>
                  <a:moveTo>
                    <a:pt x="925" y="171"/>
                  </a:moveTo>
                  <a:lnTo>
                    <a:pt x="880" y="174"/>
                  </a:lnTo>
                  <a:lnTo>
                    <a:pt x="873" y="174"/>
                  </a:lnTo>
                  <a:lnTo>
                    <a:pt x="859" y="174"/>
                  </a:lnTo>
                  <a:lnTo>
                    <a:pt x="854" y="174"/>
                  </a:lnTo>
                  <a:lnTo>
                    <a:pt x="847" y="176"/>
                  </a:lnTo>
                  <a:lnTo>
                    <a:pt x="842" y="176"/>
                  </a:lnTo>
                  <a:lnTo>
                    <a:pt x="840" y="176"/>
                  </a:lnTo>
                  <a:lnTo>
                    <a:pt x="856" y="178"/>
                  </a:lnTo>
                  <a:lnTo>
                    <a:pt x="856" y="178"/>
                  </a:lnTo>
                  <a:lnTo>
                    <a:pt x="871" y="178"/>
                  </a:lnTo>
                  <a:lnTo>
                    <a:pt x="875" y="178"/>
                  </a:lnTo>
                  <a:lnTo>
                    <a:pt x="942" y="174"/>
                  </a:lnTo>
                  <a:lnTo>
                    <a:pt x="942" y="174"/>
                  </a:lnTo>
                  <a:lnTo>
                    <a:pt x="925" y="171"/>
                  </a:lnTo>
                  <a:close/>
                  <a:moveTo>
                    <a:pt x="1046" y="167"/>
                  </a:moveTo>
                  <a:lnTo>
                    <a:pt x="1046" y="169"/>
                  </a:lnTo>
                  <a:lnTo>
                    <a:pt x="1048" y="169"/>
                  </a:lnTo>
                  <a:lnTo>
                    <a:pt x="1046" y="167"/>
                  </a:lnTo>
                  <a:close/>
                  <a:moveTo>
                    <a:pt x="979" y="167"/>
                  </a:moveTo>
                  <a:lnTo>
                    <a:pt x="946" y="169"/>
                  </a:lnTo>
                  <a:lnTo>
                    <a:pt x="968" y="171"/>
                  </a:lnTo>
                  <a:lnTo>
                    <a:pt x="972" y="171"/>
                  </a:lnTo>
                  <a:lnTo>
                    <a:pt x="979" y="167"/>
                  </a:lnTo>
                  <a:close/>
                  <a:moveTo>
                    <a:pt x="1032" y="164"/>
                  </a:moveTo>
                  <a:lnTo>
                    <a:pt x="1032" y="169"/>
                  </a:lnTo>
                  <a:lnTo>
                    <a:pt x="1036" y="169"/>
                  </a:lnTo>
                  <a:lnTo>
                    <a:pt x="1041" y="167"/>
                  </a:lnTo>
                  <a:lnTo>
                    <a:pt x="1032" y="164"/>
                  </a:lnTo>
                  <a:close/>
                  <a:moveTo>
                    <a:pt x="1003" y="159"/>
                  </a:moveTo>
                  <a:lnTo>
                    <a:pt x="996" y="162"/>
                  </a:lnTo>
                  <a:lnTo>
                    <a:pt x="1015" y="167"/>
                  </a:lnTo>
                  <a:lnTo>
                    <a:pt x="989" y="167"/>
                  </a:lnTo>
                  <a:lnTo>
                    <a:pt x="982" y="171"/>
                  </a:lnTo>
                  <a:lnTo>
                    <a:pt x="1015" y="169"/>
                  </a:lnTo>
                  <a:lnTo>
                    <a:pt x="1029" y="169"/>
                  </a:lnTo>
                  <a:lnTo>
                    <a:pt x="1027" y="164"/>
                  </a:lnTo>
                  <a:lnTo>
                    <a:pt x="1015" y="162"/>
                  </a:lnTo>
                  <a:lnTo>
                    <a:pt x="1003" y="159"/>
                  </a:lnTo>
                  <a:close/>
                  <a:moveTo>
                    <a:pt x="894" y="138"/>
                  </a:moveTo>
                  <a:lnTo>
                    <a:pt x="904" y="143"/>
                  </a:lnTo>
                  <a:lnTo>
                    <a:pt x="908" y="145"/>
                  </a:lnTo>
                  <a:lnTo>
                    <a:pt x="991" y="162"/>
                  </a:lnTo>
                  <a:lnTo>
                    <a:pt x="996" y="157"/>
                  </a:lnTo>
                  <a:lnTo>
                    <a:pt x="911" y="141"/>
                  </a:lnTo>
                  <a:lnTo>
                    <a:pt x="906" y="141"/>
                  </a:lnTo>
                  <a:lnTo>
                    <a:pt x="894" y="138"/>
                  </a:lnTo>
                  <a:close/>
                  <a:moveTo>
                    <a:pt x="89" y="131"/>
                  </a:moveTo>
                  <a:lnTo>
                    <a:pt x="26" y="197"/>
                  </a:lnTo>
                  <a:lnTo>
                    <a:pt x="23" y="200"/>
                  </a:lnTo>
                  <a:lnTo>
                    <a:pt x="4" y="219"/>
                  </a:lnTo>
                  <a:lnTo>
                    <a:pt x="0" y="226"/>
                  </a:lnTo>
                  <a:lnTo>
                    <a:pt x="2" y="228"/>
                  </a:lnTo>
                  <a:lnTo>
                    <a:pt x="7" y="226"/>
                  </a:lnTo>
                  <a:lnTo>
                    <a:pt x="78" y="224"/>
                  </a:lnTo>
                  <a:lnTo>
                    <a:pt x="89" y="224"/>
                  </a:lnTo>
                  <a:lnTo>
                    <a:pt x="113" y="221"/>
                  </a:lnTo>
                  <a:lnTo>
                    <a:pt x="118" y="221"/>
                  </a:lnTo>
                  <a:lnTo>
                    <a:pt x="182" y="216"/>
                  </a:lnTo>
                  <a:lnTo>
                    <a:pt x="189" y="212"/>
                  </a:lnTo>
                  <a:lnTo>
                    <a:pt x="118" y="216"/>
                  </a:lnTo>
                  <a:lnTo>
                    <a:pt x="113" y="216"/>
                  </a:lnTo>
                  <a:lnTo>
                    <a:pt x="80" y="219"/>
                  </a:lnTo>
                  <a:lnTo>
                    <a:pt x="68" y="219"/>
                  </a:lnTo>
                  <a:lnTo>
                    <a:pt x="7" y="224"/>
                  </a:lnTo>
                  <a:lnTo>
                    <a:pt x="28" y="202"/>
                  </a:lnTo>
                  <a:lnTo>
                    <a:pt x="30" y="200"/>
                  </a:lnTo>
                  <a:lnTo>
                    <a:pt x="94" y="131"/>
                  </a:lnTo>
                  <a:lnTo>
                    <a:pt x="89" y="131"/>
                  </a:lnTo>
                  <a:close/>
                  <a:moveTo>
                    <a:pt x="861" y="131"/>
                  </a:moveTo>
                  <a:lnTo>
                    <a:pt x="856" y="133"/>
                  </a:lnTo>
                  <a:lnTo>
                    <a:pt x="856" y="133"/>
                  </a:lnTo>
                  <a:lnTo>
                    <a:pt x="871" y="136"/>
                  </a:lnTo>
                  <a:lnTo>
                    <a:pt x="873" y="138"/>
                  </a:lnTo>
                  <a:lnTo>
                    <a:pt x="894" y="141"/>
                  </a:lnTo>
                  <a:lnTo>
                    <a:pt x="885" y="136"/>
                  </a:lnTo>
                  <a:lnTo>
                    <a:pt x="875" y="133"/>
                  </a:lnTo>
                  <a:lnTo>
                    <a:pt x="871" y="133"/>
                  </a:lnTo>
                  <a:lnTo>
                    <a:pt x="861" y="131"/>
                  </a:lnTo>
                  <a:close/>
                  <a:moveTo>
                    <a:pt x="852" y="129"/>
                  </a:moveTo>
                  <a:lnTo>
                    <a:pt x="847" y="131"/>
                  </a:lnTo>
                  <a:lnTo>
                    <a:pt x="852" y="133"/>
                  </a:lnTo>
                  <a:lnTo>
                    <a:pt x="856" y="129"/>
                  </a:lnTo>
                  <a:lnTo>
                    <a:pt x="854" y="129"/>
                  </a:lnTo>
                  <a:lnTo>
                    <a:pt x="852" y="129"/>
                  </a:lnTo>
                  <a:close/>
                  <a:moveTo>
                    <a:pt x="738" y="105"/>
                  </a:moveTo>
                  <a:lnTo>
                    <a:pt x="740" y="110"/>
                  </a:lnTo>
                  <a:lnTo>
                    <a:pt x="755" y="114"/>
                  </a:lnTo>
                  <a:lnTo>
                    <a:pt x="762" y="114"/>
                  </a:lnTo>
                  <a:lnTo>
                    <a:pt x="842" y="131"/>
                  </a:lnTo>
                  <a:lnTo>
                    <a:pt x="842" y="131"/>
                  </a:lnTo>
                  <a:lnTo>
                    <a:pt x="845" y="126"/>
                  </a:lnTo>
                  <a:lnTo>
                    <a:pt x="769" y="112"/>
                  </a:lnTo>
                  <a:lnTo>
                    <a:pt x="762" y="110"/>
                  </a:lnTo>
                  <a:lnTo>
                    <a:pt x="738" y="105"/>
                  </a:lnTo>
                  <a:close/>
                  <a:moveTo>
                    <a:pt x="601" y="79"/>
                  </a:moveTo>
                  <a:lnTo>
                    <a:pt x="589" y="79"/>
                  </a:lnTo>
                  <a:lnTo>
                    <a:pt x="615" y="84"/>
                  </a:lnTo>
                  <a:lnTo>
                    <a:pt x="620" y="86"/>
                  </a:lnTo>
                  <a:lnTo>
                    <a:pt x="660" y="93"/>
                  </a:lnTo>
                  <a:lnTo>
                    <a:pt x="665" y="95"/>
                  </a:lnTo>
                  <a:lnTo>
                    <a:pt x="736" y="110"/>
                  </a:lnTo>
                  <a:lnTo>
                    <a:pt x="733" y="105"/>
                  </a:lnTo>
                  <a:lnTo>
                    <a:pt x="667" y="91"/>
                  </a:lnTo>
                  <a:lnTo>
                    <a:pt x="662" y="91"/>
                  </a:lnTo>
                  <a:lnTo>
                    <a:pt x="622" y="81"/>
                  </a:lnTo>
                  <a:lnTo>
                    <a:pt x="617" y="81"/>
                  </a:lnTo>
                  <a:lnTo>
                    <a:pt x="601" y="79"/>
                  </a:lnTo>
                  <a:close/>
                  <a:moveTo>
                    <a:pt x="153" y="72"/>
                  </a:moveTo>
                  <a:lnTo>
                    <a:pt x="146" y="72"/>
                  </a:lnTo>
                  <a:lnTo>
                    <a:pt x="111" y="107"/>
                  </a:lnTo>
                  <a:lnTo>
                    <a:pt x="108" y="112"/>
                  </a:lnTo>
                  <a:lnTo>
                    <a:pt x="92" y="129"/>
                  </a:lnTo>
                  <a:lnTo>
                    <a:pt x="99" y="129"/>
                  </a:lnTo>
                  <a:lnTo>
                    <a:pt x="108" y="117"/>
                  </a:lnTo>
                  <a:lnTo>
                    <a:pt x="113" y="114"/>
                  </a:lnTo>
                  <a:lnTo>
                    <a:pt x="153" y="72"/>
                  </a:lnTo>
                  <a:close/>
                  <a:moveTo>
                    <a:pt x="544" y="67"/>
                  </a:moveTo>
                  <a:lnTo>
                    <a:pt x="546" y="72"/>
                  </a:lnTo>
                  <a:lnTo>
                    <a:pt x="575" y="76"/>
                  </a:lnTo>
                  <a:lnTo>
                    <a:pt x="589" y="74"/>
                  </a:lnTo>
                  <a:lnTo>
                    <a:pt x="544" y="67"/>
                  </a:lnTo>
                  <a:close/>
                  <a:moveTo>
                    <a:pt x="501" y="57"/>
                  </a:moveTo>
                  <a:lnTo>
                    <a:pt x="499" y="62"/>
                  </a:lnTo>
                  <a:lnTo>
                    <a:pt x="525" y="67"/>
                  </a:lnTo>
                  <a:lnTo>
                    <a:pt x="530" y="67"/>
                  </a:lnTo>
                  <a:lnTo>
                    <a:pt x="542" y="69"/>
                  </a:lnTo>
                  <a:lnTo>
                    <a:pt x="539" y="65"/>
                  </a:lnTo>
                  <a:lnTo>
                    <a:pt x="530" y="62"/>
                  </a:lnTo>
                  <a:lnTo>
                    <a:pt x="525" y="62"/>
                  </a:lnTo>
                  <a:lnTo>
                    <a:pt x="501" y="57"/>
                  </a:lnTo>
                  <a:close/>
                  <a:moveTo>
                    <a:pt x="478" y="53"/>
                  </a:moveTo>
                  <a:lnTo>
                    <a:pt x="459" y="53"/>
                  </a:lnTo>
                  <a:lnTo>
                    <a:pt x="494" y="60"/>
                  </a:lnTo>
                  <a:lnTo>
                    <a:pt x="497" y="57"/>
                  </a:lnTo>
                  <a:lnTo>
                    <a:pt x="478" y="53"/>
                  </a:lnTo>
                  <a:close/>
                  <a:moveTo>
                    <a:pt x="449" y="48"/>
                  </a:moveTo>
                  <a:lnTo>
                    <a:pt x="449" y="50"/>
                  </a:lnTo>
                  <a:lnTo>
                    <a:pt x="461" y="50"/>
                  </a:lnTo>
                  <a:lnTo>
                    <a:pt x="449" y="48"/>
                  </a:lnTo>
                  <a:close/>
                  <a:moveTo>
                    <a:pt x="184" y="34"/>
                  </a:moveTo>
                  <a:lnTo>
                    <a:pt x="151" y="67"/>
                  </a:lnTo>
                  <a:lnTo>
                    <a:pt x="158" y="67"/>
                  </a:lnTo>
                  <a:lnTo>
                    <a:pt x="187" y="36"/>
                  </a:lnTo>
                  <a:lnTo>
                    <a:pt x="184" y="34"/>
                  </a:lnTo>
                  <a:close/>
                  <a:moveTo>
                    <a:pt x="203" y="12"/>
                  </a:moveTo>
                  <a:lnTo>
                    <a:pt x="187" y="29"/>
                  </a:lnTo>
                  <a:lnTo>
                    <a:pt x="191" y="34"/>
                  </a:lnTo>
                  <a:lnTo>
                    <a:pt x="203" y="19"/>
                  </a:lnTo>
                  <a:lnTo>
                    <a:pt x="203" y="12"/>
                  </a:lnTo>
                  <a:close/>
                  <a:moveTo>
                    <a:pt x="213" y="3"/>
                  </a:moveTo>
                  <a:lnTo>
                    <a:pt x="208" y="8"/>
                  </a:lnTo>
                  <a:lnTo>
                    <a:pt x="208" y="8"/>
                  </a:lnTo>
                  <a:lnTo>
                    <a:pt x="210" y="10"/>
                  </a:lnTo>
                  <a:lnTo>
                    <a:pt x="215" y="8"/>
                  </a:lnTo>
                  <a:lnTo>
                    <a:pt x="215" y="3"/>
                  </a:lnTo>
                  <a:lnTo>
                    <a:pt x="213" y="3"/>
                  </a:lnTo>
                  <a:close/>
                  <a:moveTo>
                    <a:pt x="227" y="3"/>
                  </a:moveTo>
                  <a:lnTo>
                    <a:pt x="224" y="5"/>
                  </a:lnTo>
                  <a:lnTo>
                    <a:pt x="269" y="15"/>
                  </a:lnTo>
                  <a:lnTo>
                    <a:pt x="274" y="17"/>
                  </a:lnTo>
                  <a:lnTo>
                    <a:pt x="319" y="24"/>
                  </a:lnTo>
                  <a:lnTo>
                    <a:pt x="324" y="27"/>
                  </a:lnTo>
                  <a:lnTo>
                    <a:pt x="440" y="50"/>
                  </a:lnTo>
                  <a:lnTo>
                    <a:pt x="447" y="46"/>
                  </a:lnTo>
                  <a:lnTo>
                    <a:pt x="321" y="22"/>
                  </a:lnTo>
                  <a:lnTo>
                    <a:pt x="317" y="19"/>
                  </a:lnTo>
                  <a:lnTo>
                    <a:pt x="274" y="12"/>
                  </a:lnTo>
                  <a:lnTo>
                    <a:pt x="269" y="10"/>
                  </a:lnTo>
                  <a:lnTo>
                    <a:pt x="227" y="3"/>
                  </a:lnTo>
                  <a:close/>
                  <a:moveTo>
                    <a:pt x="217" y="0"/>
                  </a:moveTo>
                  <a:lnTo>
                    <a:pt x="217" y="0"/>
                  </a:lnTo>
                  <a:lnTo>
                    <a:pt x="220" y="3"/>
                  </a:lnTo>
                  <a:lnTo>
                    <a:pt x="222" y="0"/>
                  </a:lnTo>
                  <a:lnTo>
                    <a:pt x="217" y="0"/>
                  </a:lnTo>
                  <a:lnTo>
                    <a:pt x="217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tx2">
                    <a:alpha val="75000"/>
                  </a:schemeClr>
                </a:gs>
                <a:gs pos="92000">
                  <a:schemeClr val="tx1">
                    <a:alpha val="21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9" name="Freeform 19"/>
            <p:cNvSpPr>
              <a:spLocks noEditPoints="1"/>
            </p:cNvSpPr>
            <p:nvPr/>
          </p:nvSpPr>
          <p:spPr bwMode="auto">
            <a:xfrm>
              <a:off x="8096449" y="3155224"/>
              <a:ext cx="1874950" cy="370826"/>
            </a:xfrm>
            <a:custGeom>
              <a:avLst/>
              <a:gdLst>
                <a:gd name="T0" fmla="*/ 220 w 1048"/>
                <a:gd name="T1" fmla="*/ 212 h 228"/>
                <a:gd name="T2" fmla="*/ 291 w 1048"/>
                <a:gd name="T3" fmla="*/ 207 h 228"/>
                <a:gd name="T4" fmla="*/ 291 w 1048"/>
                <a:gd name="T5" fmla="*/ 212 h 228"/>
                <a:gd name="T6" fmla="*/ 364 w 1048"/>
                <a:gd name="T7" fmla="*/ 207 h 228"/>
                <a:gd name="T8" fmla="*/ 381 w 1048"/>
                <a:gd name="T9" fmla="*/ 207 h 228"/>
                <a:gd name="T10" fmla="*/ 404 w 1048"/>
                <a:gd name="T11" fmla="*/ 205 h 228"/>
                <a:gd name="T12" fmla="*/ 442 w 1048"/>
                <a:gd name="T13" fmla="*/ 202 h 228"/>
                <a:gd name="T14" fmla="*/ 447 w 1048"/>
                <a:gd name="T15" fmla="*/ 197 h 228"/>
                <a:gd name="T16" fmla="*/ 466 w 1048"/>
                <a:gd name="T17" fmla="*/ 197 h 228"/>
                <a:gd name="T18" fmla="*/ 527 w 1048"/>
                <a:gd name="T19" fmla="*/ 197 h 228"/>
                <a:gd name="T20" fmla="*/ 530 w 1048"/>
                <a:gd name="T21" fmla="*/ 193 h 228"/>
                <a:gd name="T22" fmla="*/ 572 w 1048"/>
                <a:gd name="T23" fmla="*/ 195 h 228"/>
                <a:gd name="T24" fmla="*/ 587 w 1048"/>
                <a:gd name="T25" fmla="*/ 195 h 228"/>
                <a:gd name="T26" fmla="*/ 613 w 1048"/>
                <a:gd name="T27" fmla="*/ 188 h 228"/>
                <a:gd name="T28" fmla="*/ 598 w 1048"/>
                <a:gd name="T29" fmla="*/ 193 h 228"/>
                <a:gd name="T30" fmla="*/ 778 w 1048"/>
                <a:gd name="T31" fmla="*/ 178 h 228"/>
                <a:gd name="T32" fmla="*/ 778 w 1048"/>
                <a:gd name="T33" fmla="*/ 178 h 228"/>
                <a:gd name="T34" fmla="*/ 795 w 1048"/>
                <a:gd name="T35" fmla="*/ 178 h 228"/>
                <a:gd name="T36" fmla="*/ 795 w 1048"/>
                <a:gd name="T37" fmla="*/ 178 h 228"/>
                <a:gd name="T38" fmla="*/ 826 w 1048"/>
                <a:gd name="T39" fmla="*/ 178 h 228"/>
                <a:gd name="T40" fmla="*/ 859 w 1048"/>
                <a:gd name="T41" fmla="*/ 174 h 228"/>
                <a:gd name="T42" fmla="*/ 856 w 1048"/>
                <a:gd name="T43" fmla="*/ 178 h 228"/>
                <a:gd name="T44" fmla="*/ 942 w 1048"/>
                <a:gd name="T45" fmla="*/ 174 h 228"/>
                <a:gd name="T46" fmla="*/ 1046 w 1048"/>
                <a:gd name="T47" fmla="*/ 167 h 228"/>
                <a:gd name="T48" fmla="*/ 979 w 1048"/>
                <a:gd name="T49" fmla="*/ 167 h 228"/>
                <a:gd name="T50" fmla="*/ 1032 w 1048"/>
                <a:gd name="T51" fmla="*/ 164 h 228"/>
                <a:gd name="T52" fmla="*/ 982 w 1048"/>
                <a:gd name="T53" fmla="*/ 171 h 228"/>
                <a:gd name="T54" fmla="*/ 1003 w 1048"/>
                <a:gd name="T55" fmla="*/ 159 h 228"/>
                <a:gd name="T56" fmla="*/ 996 w 1048"/>
                <a:gd name="T57" fmla="*/ 157 h 228"/>
                <a:gd name="T58" fmla="*/ 26 w 1048"/>
                <a:gd name="T59" fmla="*/ 197 h 228"/>
                <a:gd name="T60" fmla="*/ 7 w 1048"/>
                <a:gd name="T61" fmla="*/ 226 h 228"/>
                <a:gd name="T62" fmla="*/ 182 w 1048"/>
                <a:gd name="T63" fmla="*/ 216 h 228"/>
                <a:gd name="T64" fmla="*/ 68 w 1048"/>
                <a:gd name="T65" fmla="*/ 219 h 228"/>
                <a:gd name="T66" fmla="*/ 89 w 1048"/>
                <a:gd name="T67" fmla="*/ 131 h 228"/>
                <a:gd name="T68" fmla="*/ 873 w 1048"/>
                <a:gd name="T69" fmla="*/ 138 h 228"/>
                <a:gd name="T70" fmla="*/ 861 w 1048"/>
                <a:gd name="T71" fmla="*/ 131 h 228"/>
                <a:gd name="T72" fmla="*/ 854 w 1048"/>
                <a:gd name="T73" fmla="*/ 129 h 228"/>
                <a:gd name="T74" fmla="*/ 762 w 1048"/>
                <a:gd name="T75" fmla="*/ 114 h 228"/>
                <a:gd name="T76" fmla="*/ 762 w 1048"/>
                <a:gd name="T77" fmla="*/ 110 h 228"/>
                <a:gd name="T78" fmla="*/ 620 w 1048"/>
                <a:gd name="T79" fmla="*/ 86 h 228"/>
                <a:gd name="T80" fmla="*/ 667 w 1048"/>
                <a:gd name="T81" fmla="*/ 91 h 228"/>
                <a:gd name="T82" fmla="*/ 153 w 1048"/>
                <a:gd name="T83" fmla="*/ 72 h 228"/>
                <a:gd name="T84" fmla="*/ 99 w 1048"/>
                <a:gd name="T85" fmla="*/ 129 h 228"/>
                <a:gd name="T86" fmla="*/ 546 w 1048"/>
                <a:gd name="T87" fmla="*/ 72 h 228"/>
                <a:gd name="T88" fmla="*/ 499 w 1048"/>
                <a:gd name="T89" fmla="*/ 62 h 228"/>
                <a:gd name="T90" fmla="*/ 530 w 1048"/>
                <a:gd name="T91" fmla="*/ 62 h 228"/>
                <a:gd name="T92" fmla="*/ 494 w 1048"/>
                <a:gd name="T93" fmla="*/ 60 h 228"/>
                <a:gd name="T94" fmla="*/ 461 w 1048"/>
                <a:gd name="T95" fmla="*/ 50 h 228"/>
                <a:gd name="T96" fmla="*/ 187 w 1048"/>
                <a:gd name="T97" fmla="*/ 36 h 228"/>
                <a:gd name="T98" fmla="*/ 203 w 1048"/>
                <a:gd name="T99" fmla="*/ 19 h 228"/>
                <a:gd name="T100" fmla="*/ 210 w 1048"/>
                <a:gd name="T101" fmla="*/ 10 h 228"/>
                <a:gd name="T102" fmla="*/ 224 w 1048"/>
                <a:gd name="T103" fmla="*/ 5 h 228"/>
                <a:gd name="T104" fmla="*/ 440 w 1048"/>
                <a:gd name="T105" fmla="*/ 50 h 228"/>
                <a:gd name="T106" fmla="*/ 269 w 1048"/>
                <a:gd name="T107" fmla="*/ 10 h 228"/>
                <a:gd name="T108" fmla="*/ 222 w 1048"/>
                <a:gd name="T109" fmla="*/ 0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048" h="228">
                  <a:moveTo>
                    <a:pt x="194" y="214"/>
                  </a:moveTo>
                  <a:lnTo>
                    <a:pt x="189" y="216"/>
                  </a:lnTo>
                  <a:lnTo>
                    <a:pt x="194" y="216"/>
                  </a:lnTo>
                  <a:lnTo>
                    <a:pt x="194" y="214"/>
                  </a:lnTo>
                  <a:moveTo>
                    <a:pt x="220" y="212"/>
                  </a:moveTo>
                  <a:lnTo>
                    <a:pt x="196" y="212"/>
                  </a:lnTo>
                  <a:lnTo>
                    <a:pt x="196" y="216"/>
                  </a:lnTo>
                  <a:lnTo>
                    <a:pt x="224" y="214"/>
                  </a:lnTo>
                  <a:lnTo>
                    <a:pt x="220" y="212"/>
                  </a:lnTo>
                  <a:moveTo>
                    <a:pt x="291" y="207"/>
                  </a:moveTo>
                  <a:lnTo>
                    <a:pt x="286" y="207"/>
                  </a:lnTo>
                  <a:lnTo>
                    <a:pt x="281" y="207"/>
                  </a:lnTo>
                  <a:lnTo>
                    <a:pt x="224" y="209"/>
                  </a:lnTo>
                  <a:lnTo>
                    <a:pt x="229" y="214"/>
                  </a:lnTo>
                  <a:lnTo>
                    <a:pt x="291" y="212"/>
                  </a:lnTo>
                  <a:lnTo>
                    <a:pt x="291" y="207"/>
                  </a:lnTo>
                  <a:moveTo>
                    <a:pt x="359" y="202"/>
                  </a:moveTo>
                  <a:lnTo>
                    <a:pt x="295" y="207"/>
                  </a:lnTo>
                  <a:lnTo>
                    <a:pt x="295" y="212"/>
                  </a:lnTo>
                  <a:lnTo>
                    <a:pt x="364" y="207"/>
                  </a:lnTo>
                  <a:lnTo>
                    <a:pt x="359" y="202"/>
                  </a:lnTo>
                  <a:moveTo>
                    <a:pt x="381" y="202"/>
                  </a:moveTo>
                  <a:lnTo>
                    <a:pt x="366" y="202"/>
                  </a:lnTo>
                  <a:lnTo>
                    <a:pt x="371" y="207"/>
                  </a:lnTo>
                  <a:lnTo>
                    <a:pt x="381" y="207"/>
                  </a:lnTo>
                  <a:lnTo>
                    <a:pt x="381" y="202"/>
                  </a:lnTo>
                  <a:moveTo>
                    <a:pt x="402" y="200"/>
                  </a:moveTo>
                  <a:lnTo>
                    <a:pt x="385" y="202"/>
                  </a:lnTo>
                  <a:lnTo>
                    <a:pt x="385" y="205"/>
                  </a:lnTo>
                  <a:lnTo>
                    <a:pt x="404" y="205"/>
                  </a:lnTo>
                  <a:lnTo>
                    <a:pt x="402" y="200"/>
                  </a:lnTo>
                  <a:moveTo>
                    <a:pt x="437" y="197"/>
                  </a:moveTo>
                  <a:lnTo>
                    <a:pt x="407" y="200"/>
                  </a:lnTo>
                  <a:lnTo>
                    <a:pt x="411" y="205"/>
                  </a:lnTo>
                  <a:lnTo>
                    <a:pt x="442" y="202"/>
                  </a:lnTo>
                  <a:lnTo>
                    <a:pt x="437" y="197"/>
                  </a:lnTo>
                  <a:moveTo>
                    <a:pt x="447" y="197"/>
                  </a:moveTo>
                  <a:lnTo>
                    <a:pt x="442" y="197"/>
                  </a:lnTo>
                  <a:lnTo>
                    <a:pt x="447" y="202"/>
                  </a:lnTo>
                  <a:lnTo>
                    <a:pt x="447" y="197"/>
                  </a:lnTo>
                  <a:moveTo>
                    <a:pt x="466" y="197"/>
                  </a:moveTo>
                  <a:lnTo>
                    <a:pt x="452" y="197"/>
                  </a:lnTo>
                  <a:lnTo>
                    <a:pt x="452" y="202"/>
                  </a:lnTo>
                  <a:lnTo>
                    <a:pt x="466" y="202"/>
                  </a:lnTo>
                  <a:lnTo>
                    <a:pt x="466" y="197"/>
                  </a:lnTo>
                  <a:moveTo>
                    <a:pt x="525" y="193"/>
                  </a:moveTo>
                  <a:lnTo>
                    <a:pt x="471" y="197"/>
                  </a:lnTo>
                  <a:lnTo>
                    <a:pt x="471" y="200"/>
                  </a:lnTo>
                  <a:lnTo>
                    <a:pt x="520" y="197"/>
                  </a:lnTo>
                  <a:lnTo>
                    <a:pt x="527" y="197"/>
                  </a:lnTo>
                  <a:lnTo>
                    <a:pt x="525" y="193"/>
                  </a:lnTo>
                  <a:moveTo>
                    <a:pt x="572" y="190"/>
                  </a:moveTo>
                  <a:lnTo>
                    <a:pt x="537" y="193"/>
                  </a:lnTo>
                  <a:lnTo>
                    <a:pt x="534" y="193"/>
                  </a:lnTo>
                  <a:lnTo>
                    <a:pt x="530" y="193"/>
                  </a:lnTo>
                  <a:lnTo>
                    <a:pt x="530" y="193"/>
                  </a:lnTo>
                  <a:lnTo>
                    <a:pt x="532" y="197"/>
                  </a:lnTo>
                  <a:lnTo>
                    <a:pt x="534" y="197"/>
                  </a:lnTo>
                  <a:lnTo>
                    <a:pt x="537" y="197"/>
                  </a:lnTo>
                  <a:lnTo>
                    <a:pt x="572" y="195"/>
                  </a:lnTo>
                  <a:lnTo>
                    <a:pt x="572" y="190"/>
                  </a:lnTo>
                  <a:moveTo>
                    <a:pt x="587" y="190"/>
                  </a:moveTo>
                  <a:lnTo>
                    <a:pt x="577" y="190"/>
                  </a:lnTo>
                  <a:lnTo>
                    <a:pt x="577" y="195"/>
                  </a:lnTo>
                  <a:lnTo>
                    <a:pt x="587" y="195"/>
                  </a:lnTo>
                  <a:lnTo>
                    <a:pt x="587" y="195"/>
                  </a:lnTo>
                  <a:lnTo>
                    <a:pt x="587" y="190"/>
                  </a:lnTo>
                  <a:moveTo>
                    <a:pt x="676" y="186"/>
                  </a:moveTo>
                  <a:lnTo>
                    <a:pt x="617" y="188"/>
                  </a:lnTo>
                  <a:lnTo>
                    <a:pt x="613" y="188"/>
                  </a:lnTo>
                  <a:lnTo>
                    <a:pt x="608" y="188"/>
                  </a:lnTo>
                  <a:lnTo>
                    <a:pt x="596" y="190"/>
                  </a:lnTo>
                  <a:lnTo>
                    <a:pt x="589" y="190"/>
                  </a:lnTo>
                  <a:lnTo>
                    <a:pt x="591" y="193"/>
                  </a:lnTo>
                  <a:lnTo>
                    <a:pt x="598" y="193"/>
                  </a:lnTo>
                  <a:lnTo>
                    <a:pt x="610" y="193"/>
                  </a:lnTo>
                  <a:lnTo>
                    <a:pt x="615" y="193"/>
                  </a:lnTo>
                  <a:lnTo>
                    <a:pt x="705" y="188"/>
                  </a:lnTo>
                  <a:lnTo>
                    <a:pt x="676" y="186"/>
                  </a:lnTo>
                  <a:moveTo>
                    <a:pt x="778" y="178"/>
                  </a:moveTo>
                  <a:lnTo>
                    <a:pt x="705" y="183"/>
                  </a:lnTo>
                  <a:lnTo>
                    <a:pt x="733" y="186"/>
                  </a:lnTo>
                  <a:lnTo>
                    <a:pt x="776" y="183"/>
                  </a:lnTo>
                  <a:lnTo>
                    <a:pt x="778" y="181"/>
                  </a:lnTo>
                  <a:lnTo>
                    <a:pt x="778" y="178"/>
                  </a:lnTo>
                  <a:moveTo>
                    <a:pt x="830" y="178"/>
                  </a:moveTo>
                  <a:lnTo>
                    <a:pt x="830" y="181"/>
                  </a:lnTo>
                  <a:lnTo>
                    <a:pt x="840" y="181"/>
                  </a:lnTo>
                  <a:lnTo>
                    <a:pt x="830" y="178"/>
                  </a:lnTo>
                  <a:moveTo>
                    <a:pt x="795" y="178"/>
                  </a:moveTo>
                  <a:lnTo>
                    <a:pt x="790" y="178"/>
                  </a:lnTo>
                  <a:lnTo>
                    <a:pt x="785" y="183"/>
                  </a:lnTo>
                  <a:lnTo>
                    <a:pt x="785" y="183"/>
                  </a:lnTo>
                  <a:lnTo>
                    <a:pt x="788" y="183"/>
                  </a:lnTo>
                  <a:lnTo>
                    <a:pt x="795" y="178"/>
                  </a:lnTo>
                  <a:moveTo>
                    <a:pt x="821" y="176"/>
                  </a:moveTo>
                  <a:lnTo>
                    <a:pt x="802" y="178"/>
                  </a:lnTo>
                  <a:lnTo>
                    <a:pt x="795" y="183"/>
                  </a:lnTo>
                  <a:lnTo>
                    <a:pt x="826" y="181"/>
                  </a:lnTo>
                  <a:lnTo>
                    <a:pt x="826" y="178"/>
                  </a:lnTo>
                  <a:lnTo>
                    <a:pt x="821" y="176"/>
                  </a:lnTo>
                  <a:moveTo>
                    <a:pt x="925" y="171"/>
                  </a:moveTo>
                  <a:lnTo>
                    <a:pt x="880" y="174"/>
                  </a:lnTo>
                  <a:lnTo>
                    <a:pt x="873" y="174"/>
                  </a:lnTo>
                  <a:lnTo>
                    <a:pt x="859" y="174"/>
                  </a:lnTo>
                  <a:lnTo>
                    <a:pt x="854" y="174"/>
                  </a:lnTo>
                  <a:lnTo>
                    <a:pt x="847" y="176"/>
                  </a:lnTo>
                  <a:lnTo>
                    <a:pt x="842" y="176"/>
                  </a:lnTo>
                  <a:lnTo>
                    <a:pt x="840" y="176"/>
                  </a:lnTo>
                  <a:lnTo>
                    <a:pt x="856" y="178"/>
                  </a:lnTo>
                  <a:lnTo>
                    <a:pt x="856" y="178"/>
                  </a:lnTo>
                  <a:lnTo>
                    <a:pt x="871" y="178"/>
                  </a:lnTo>
                  <a:lnTo>
                    <a:pt x="875" y="178"/>
                  </a:lnTo>
                  <a:lnTo>
                    <a:pt x="942" y="174"/>
                  </a:lnTo>
                  <a:lnTo>
                    <a:pt x="942" y="174"/>
                  </a:lnTo>
                  <a:lnTo>
                    <a:pt x="925" y="171"/>
                  </a:lnTo>
                  <a:moveTo>
                    <a:pt x="1046" y="167"/>
                  </a:moveTo>
                  <a:lnTo>
                    <a:pt x="1046" y="169"/>
                  </a:lnTo>
                  <a:lnTo>
                    <a:pt x="1048" y="169"/>
                  </a:lnTo>
                  <a:lnTo>
                    <a:pt x="1046" y="167"/>
                  </a:lnTo>
                  <a:moveTo>
                    <a:pt x="979" y="167"/>
                  </a:moveTo>
                  <a:lnTo>
                    <a:pt x="946" y="169"/>
                  </a:lnTo>
                  <a:lnTo>
                    <a:pt x="968" y="171"/>
                  </a:lnTo>
                  <a:lnTo>
                    <a:pt x="972" y="171"/>
                  </a:lnTo>
                  <a:lnTo>
                    <a:pt x="979" y="167"/>
                  </a:lnTo>
                  <a:moveTo>
                    <a:pt x="1032" y="164"/>
                  </a:moveTo>
                  <a:lnTo>
                    <a:pt x="1032" y="169"/>
                  </a:lnTo>
                  <a:lnTo>
                    <a:pt x="1036" y="169"/>
                  </a:lnTo>
                  <a:lnTo>
                    <a:pt x="1041" y="167"/>
                  </a:lnTo>
                  <a:lnTo>
                    <a:pt x="1032" y="164"/>
                  </a:lnTo>
                  <a:moveTo>
                    <a:pt x="1003" y="159"/>
                  </a:moveTo>
                  <a:lnTo>
                    <a:pt x="996" y="162"/>
                  </a:lnTo>
                  <a:lnTo>
                    <a:pt x="1015" y="167"/>
                  </a:lnTo>
                  <a:lnTo>
                    <a:pt x="989" y="167"/>
                  </a:lnTo>
                  <a:lnTo>
                    <a:pt x="982" y="171"/>
                  </a:lnTo>
                  <a:lnTo>
                    <a:pt x="1015" y="169"/>
                  </a:lnTo>
                  <a:lnTo>
                    <a:pt x="1029" y="169"/>
                  </a:lnTo>
                  <a:lnTo>
                    <a:pt x="1027" y="164"/>
                  </a:lnTo>
                  <a:lnTo>
                    <a:pt x="1015" y="162"/>
                  </a:lnTo>
                  <a:lnTo>
                    <a:pt x="1003" y="159"/>
                  </a:lnTo>
                  <a:moveTo>
                    <a:pt x="894" y="138"/>
                  </a:moveTo>
                  <a:lnTo>
                    <a:pt x="904" y="143"/>
                  </a:lnTo>
                  <a:lnTo>
                    <a:pt x="908" y="145"/>
                  </a:lnTo>
                  <a:lnTo>
                    <a:pt x="991" y="162"/>
                  </a:lnTo>
                  <a:lnTo>
                    <a:pt x="996" y="157"/>
                  </a:lnTo>
                  <a:lnTo>
                    <a:pt x="911" y="141"/>
                  </a:lnTo>
                  <a:lnTo>
                    <a:pt x="906" y="141"/>
                  </a:lnTo>
                  <a:lnTo>
                    <a:pt x="894" y="138"/>
                  </a:lnTo>
                  <a:moveTo>
                    <a:pt x="89" y="131"/>
                  </a:moveTo>
                  <a:lnTo>
                    <a:pt x="26" y="197"/>
                  </a:lnTo>
                  <a:lnTo>
                    <a:pt x="23" y="200"/>
                  </a:lnTo>
                  <a:lnTo>
                    <a:pt x="4" y="219"/>
                  </a:lnTo>
                  <a:lnTo>
                    <a:pt x="0" y="226"/>
                  </a:lnTo>
                  <a:lnTo>
                    <a:pt x="2" y="228"/>
                  </a:lnTo>
                  <a:lnTo>
                    <a:pt x="7" y="226"/>
                  </a:lnTo>
                  <a:lnTo>
                    <a:pt x="78" y="224"/>
                  </a:lnTo>
                  <a:lnTo>
                    <a:pt x="89" y="224"/>
                  </a:lnTo>
                  <a:lnTo>
                    <a:pt x="113" y="221"/>
                  </a:lnTo>
                  <a:lnTo>
                    <a:pt x="118" y="221"/>
                  </a:lnTo>
                  <a:lnTo>
                    <a:pt x="182" y="216"/>
                  </a:lnTo>
                  <a:lnTo>
                    <a:pt x="189" y="212"/>
                  </a:lnTo>
                  <a:lnTo>
                    <a:pt x="118" y="216"/>
                  </a:lnTo>
                  <a:lnTo>
                    <a:pt x="113" y="216"/>
                  </a:lnTo>
                  <a:lnTo>
                    <a:pt x="80" y="219"/>
                  </a:lnTo>
                  <a:lnTo>
                    <a:pt x="68" y="219"/>
                  </a:lnTo>
                  <a:lnTo>
                    <a:pt x="7" y="224"/>
                  </a:lnTo>
                  <a:lnTo>
                    <a:pt x="28" y="202"/>
                  </a:lnTo>
                  <a:lnTo>
                    <a:pt x="30" y="200"/>
                  </a:lnTo>
                  <a:lnTo>
                    <a:pt x="94" y="131"/>
                  </a:lnTo>
                  <a:lnTo>
                    <a:pt x="89" y="131"/>
                  </a:lnTo>
                  <a:moveTo>
                    <a:pt x="861" y="131"/>
                  </a:moveTo>
                  <a:lnTo>
                    <a:pt x="856" y="133"/>
                  </a:lnTo>
                  <a:lnTo>
                    <a:pt x="856" y="133"/>
                  </a:lnTo>
                  <a:lnTo>
                    <a:pt x="871" y="136"/>
                  </a:lnTo>
                  <a:lnTo>
                    <a:pt x="873" y="138"/>
                  </a:lnTo>
                  <a:lnTo>
                    <a:pt x="894" y="141"/>
                  </a:lnTo>
                  <a:lnTo>
                    <a:pt x="885" y="136"/>
                  </a:lnTo>
                  <a:lnTo>
                    <a:pt x="875" y="133"/>
                  </a:lnTo>
                  <a:lnTo>
                    <a:pt x="871" y="133"/>
                  </a:lnTo>
                  <a:lnTo>
                    <a:pt x="861" y="131"/>
                  </a:lnTo>
                  <a:moveTo>
                    <a:pt x="852" y="129"/>
                  </a:moveTo>
                  <a:lnTo>
                    <a:pt x="847" y="131"/>
                  </a:lnTo>
                  <a:lnTo>
                    <a:pt x="852" y="133"/>
                  </a:lnTo>
                  <a:lnTo>
                    <a:pt x="856" y="129"/>
                  </a:lnTo>
                  <a:lnTo>
                    <a:pt x="854" y="129"/>
                  </a:lnTo>
                  <a:lnTo>
                    <a:pt x="852" y="129"/>
                  </a:lnTo>
                  <a:moveTo>
                    <a:pt x="738" y="105"/>
                  </a:moveTo>
                  <a:lnTo>
                    <a:pt x="740" y="110"/>
                  </a:lnTo>
                  <a:lnTo>
                    <a:pt x="755" y="114"/>
                  </a:lnTo>
                  <a:lnTo>
                    <a:pt x="762" y="114"/>
                  </a:lnTo>
                  <a:lnTo>
                    <a:pt x="842" y="131"/>
                  </a:lnTo>
                  <a:lnTo>
                    <a:pt x="842" y="131"/>
                  </a:lnTo>
                  <a:lnTo>
                    <a:pt x="845" y="126"/>
                  </a:lnTo>
                  <a:lnTo>
                    <a:pt x="769" y="112"/>
                  </a:lnTo>
                  <a:lnTo>
                    <a:pt x="762" y="110"/>
                  </a:lnTo>
                  <a:lnTo>
                    <a:pt x="738" y="105"/>
                  </a:lnTo>
                  <a:moveTo>
                    <a:pt x="601" y="79"/>
                  </a:moveTo>
                  <a:lnTo>
                    <a:pt x="589" y="79"/>
                  </a:lnTo>
                  <a:lnTo>
                    <a:pt x="615" y="84"/>
                  </a:lnTo>
                  <a:lnTo>
                    <a:pt x="620" y="86"/>
                  </a:lnTo>
                  <a:lnTo>
                    <a:pt x="660" y="93"/>
                  </a:lnTo>
                  <a:lnTo>
                    <a:pt x="665" y="95"/>
                  </a:lnTo>
                  <a:lnTo>
                    <a:pt x="736" y="110"/>
                  </a:lnTo>
                  <a:lnTo>
                    <a:pt x="733" y="105"/>
                  </a:lnTo>
                  <a:lnTo>
                    <a:pt x="667" y="91"/>
                  </a:lnTo>
                  <a:lnTo>
                    <a:pt x="662" y="91"/>
                  </a:lnTo>
                  <a:lnTo>
                    <a:pt x="622" y="81"/>
                  </a:lnTo>
                  <a:lnTo>
                    <a:pt x="617" y="81"/>
                  </a:lnTo>
                  <a:lnTo>
                    <a:pt x="601" y="79"/>
                  </a:lnTo>
                  <a:moveTo>
                    <a:pt x="153" y="72"/>
                  </a:moveTo>
                  <a:lnTo>
                    <a:pt x="146" y="72"/>
                  </a:lnTo>
                  <a:lnTo>
                    <a:pt x="111" y="107"/>
                  </a:lnTo>
                  <a:lnTo>
                    <a:pt x="108" y="112"/>
                  </a:lnTo>
                  <a:lnTo>
                    <a:pt x="92" y="129"/>
                  </a:lnTo>
                  <a:lnTo>
                    <a:pt x="99" y="129"/>
                  </a:lnTo>
                  <a:lnTo>
                    <a:pt x="108" y="117"/>
                  </a:lnTo>
                  <a:lnTo>
                    <a:pt x="113" y="114"/>
                  </a:lnTo>
                  <a:lnTo>
                    <a:pt x="153" y="72"/>
                  </a:lnTo>
                  <a:moveTo>
                    <a:pt x="544" y="67"/>
                  </a:moveTo>
                  <a:lnTo>
                    <a:pt x="546" y="72"/>
                  </a:lnTo>
                  <a:lnTo>
                    <a:pt x="575" y="76"/>
                  </a:lnTo>
                  <a:lnTo>
                    <a:pt x="589" y="74"/>
                  </a:lnTo>
                  <a:lnTo>
                    <a:pt x="544" y="67"/>
                  </a:lnTo>
                  <a:moveTo>
                    <a:pt x="501" y="57"/>
                  </a:moveTo>
                  <a:lnTo>
                    <a:pt x="499" y="62"/>
                  </a:lnTo>
                  <a:lnTo>
                    <a:pt x="525" y="67"/>
                  </a:lnTo>
                  <a:lnTo>
                    <a:pt x="530" y="67"/>
                  </a:lnTo>
                  <a:lnTo>
                    <a:pt x="542" y="69"/>
                  </a:lnTo>
                  <a:lnTo>
                    <a:pt x="539" y="65"/>
                  </a:lnTo>
                  <a:lnTo>
                    <a:pt x="530" y="62"/>
                  </a:lnTo>
                  <a:lnTo>
                    <a:pt x="525" y="62"/>
                  </a:lnTo>
                  <a:lnTo>
                    <a:pt x="501" y="57"/>
                  </a:lnTo>
                  <a:moveTo>
                    <a:pt x="478" y="53"/>
                  </a:moveTo>
                  <a:lnTo>
                    <a:pt x="459" y="53"/>
                  </a:lnTo>
                  <a:lnTo>
                    <a:pt x="494" y="60"/>
                  </a:lnTo>
                  <a:lnTo>
                    <a:pt x="497" y="57"/>
                  </a:lnTo>
                  <a:lnTo>
                    <a:pt x="478" y="53"/>
                  </a:lnTo>
                  <a:moveTo>
                    <a:pt x="449" y="48"/>
                  </a:moveTo>
                  <a:lnTo>
                    <a:pt x="449" y="50"/>
                  </a:lnTo>
                  <a:lnTo>
                    <a:pt x="461" y="50"/>
                  </a:lnTo>
                  <a:lnTo>
                    <a:pt x="449" y="48"/>
                  </a:lnTo>
                  <a:moveTo>
                    <a:pt x="184" y="34"/>
                  </a:moveTo>
                  <a:lnTo>
                    <a:pt x="151" y="67"/>
                  </a:lnTo>
                  <a:lnTo>
                    <a:pt x="158" y="67"/>
                  </a:lnTo>
                  <a:lnTo>
                    <a:pt x="187" y="36"/>
                  </a:lnTo>
                  <a:lnTo>
                    <a:pt x="184" y="34"/>
                  </a:lnTo>
                  <a:moveTo>
                    <a:pt x="203" y="12"/>
                  </a:moveTo>
                  <a:lnTo>
                    <a:pt x="187" y="29"/>
                  </a:lnTo>
                  <a:lnTo>
                    <a:pt x="191" y="34"/>
                  </a:lnTo>
                  <a:lnTo>
                    <a:pt x="203" y="19"/>
                  </a:lnTo>
                  <a:lnTo>
                    <a:pt x="203" y="12"/>
                  </a:lnTo>
                  <a:moveTo>
                    <a:pt x="213" y="3"/>
                  </a:moveTo>
                  <a:lnTo>
                    <a:pt x="208" y="8"/>
                  </a:lnTo>
                  <a:lnTo>
                    <a:pt x="208" y="8"/>
                  </a:lnTo>
                  <a:lnTo>
                    <a:pt x="210" y="10"/>
                  </a:lnTo>
                  <a:lnTo>
                    <a:pt x="215" y="8"/>
                  </a:lnTo>
                  <a:lnTo>
                    <a:pt x="215" y="3"/>
                  </a:lnTo>
                  <a:lnTo>
                    <a:pt x="213" y="3"/>
                  </a:lnTo>
                  <a:moveTo>
                    <a:pt x="227" y="3"/>
                  </a:moveTo>
                  <a:lnTo>
                    <a:pt x="224" y="5"/>
                  </a:lnTo>
                  <a:lnTo>
                    <a:pt x="269" y="15"/>
                  </a:lnTo>
                  <a:lnTo>
                    <a:pt x="274" y="17"/>
                  </a:lnTo>
                  <a:lnTo>
                    <a:pt x="319" y="24"/>
                  </a:lnTo>
                  <a:lnTo>
                    <a:pt x="324" y="27"/>
                  </a:lnTo>
                  <a:lnTo>
                    <a:pt x="440" y="50"/>
                  </a:lnTo>
                  <a:lnTo>
                    <a:pt x="447" y="46"/>
                  </a:lnTo>
                  <a:lnTo>
                    <a:pt x="321" y="22"/>
                  </a:lnTo>
                  <a:lnTo>
                    <a:pt x="317" y="19"/>
                  </a:lnTo>
                  <a:lnTo>
                    <a:pt x="274" y="12"/>
                  </a:lnTo>
                  <a:lnTo>
                    <a:pt x="269" y="10"/>
                  </a:lnTo>
                  <a:lnTo>
                    <a:pt x="227" y="3"/>
                  </a:lnTo>
                  <a:moveTo>
                    <a:pt x="217" y="0"/>
                  </a:moveTo>
                  <a:lnTo>
                    <a:pt x="217" y="0"/>
                  </a:lnTo>
                  <a:lnTo>
                    <a:pt x="220" y="3"/>
                  </a:lnTo>
                  <a:lnTo>
                    <a:pt x="222" y="0"/>
                  </a:lnTo>
                  <a:lnTo>
                    <a:pt x="217" y="0"/>
                  </a:lnTo>
                  <a:lnTo>
                    <a:pt x="217" y="0"/>
                  </a:lnTo>
                </a:path>
              </a:pathLst>
            </a:custGeom>
            <a:gradFill flip="none" rotWithShape="1">
              <a:gsLst>
                <a:gs pos="0">
                  <a:schemeClr val="tx2">
                    <a:alpha val="75000"/>
                  </a:schemeClr>
                </a:gs>
                <a:gs pos="92000">
                  <a:schemeClr val="tx1">
                    <a:alpha val="21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0" name="Freeform 20"/>
            <p:cNvSpPr>
              <a:spLocks noEditPoints="1"/>
            </p:cNvSpPr>
            <p:nvPr/>
          </p:nvSpPr>
          <p:spPr bwMode="auto">
            <a:xfrm>
              <a:off x="7667070" y="3210522"/>
              <a:ext cx="2241711" cy="296010"/>
            </a:xfrm>
            <a:custGeom>
              <a:avLst/>
              <a:gdLst>
                <a:gd name="T0" fmla="*/ 516 w 529"/>
                <a:gd name="T1" fmla="*/ 74 h 77"/>
                <a:gd name="T2" fmla="*/ 520 w 529"/>
                <a:gd name="T3" fmla="*/ 71 h 77"/>
                <a:gd name="T4" fmla="*/ 450 w 529"/>
                <a:gd name="T5" fmla="*/ 68 h 77"/>
                <a:gd name="T6" fmla="*/ 459 w 529"/>
                <a:gd name="T7" fmla="*/ 70 h 77"/>
                <a:gd name="T8" fmla="*/ 460 w 529"/>
                <a:gd name="T9" fmla="*/ 69 h 77"/>
                <a:gd name="T10" fmla="*/ 436 w 529"/>
                <a:gd name="T11" fmla="*/ 68 h 77"/>
                <a:gd name="T12" fmla="*/ 434 w 529"/>
                <a:gd name="T13" fmla="*/ 68 h 77"/>
                <a:gd name="T14" fmla="*/ 429 w 529"/>
                <a:gd name="T15" fmla="*/ 66 h 77"/>
                <a:gd name="T16" fmla="*/ 499 w 529"/>
                <a:gd name="T17" fmla="*/ 59 h 77"/>
                <a:gd name="T18" fmla="*/ 348 w 529"/>
                <a:gd name="T19" fmla="*/ 58 h 77"/>
                <a:gd name="T20" fmla="*/ 399 w 529"/>
                <a:gd name="T21" fmla="*/ 65 h 77"/>
                <a:gd name="T22" fmla="*/ 365 w 529"/>
                <a:gd name="T23" fmla="*/ 60 h 77"/>
                <a:gd name="T24" fmla="*/ 346 w 529"/>
                <a:gd name="T25" fmla="*/ 60 h 77"/>
                <a:gd name="T26" fmla="*/ 328 w 529"/>
                <a:gd name="T27" fmla="*/ 58 h 77"/>
                <a:gd name="T28" fmla="*/ 332 w 529"/>
                <a:gd name="T29" fmla="*/ 57 h 77"/>
                <a:gd name="T30" fmla="*/ 297 w 529"/>
                <a:gd name="T31" fmla="*/ 56 h 77"/>
                <a:gd name="T32" fmla="*/ 299 w 529"/>
                <a:gd name="T33" fmla="*/ 54 h 77"/>
                <a:gd name="T34" fmla="*/ 267 w 529"/>
                <a:gd name="T35" fmla="*/ 51 h 77"/>
                <a:gd name="T36" fmla="*/ 254 w 529"/>
                <a:gd name="T37" fmla="*/ 52 h 77"/>
                <a:gd name="T38" fmla="*/ 242 w 529"/>
                <a:gd name="T39" fmla="*/ 51 h 77"/>
                <a:gd name="T40" fmla="*/ 232 w 529"/>
                <a:gd name="T41" fmla="*/ 48 h 77"/>
                <a:gd name="T42" fmla="*/ 216 w 529"/>
                <a:gd name="T43" fmla="*/ 46 h 77"/>
                <a:gd name="T44" fmla="*/ 220 w 529"/>
                <a:gd name="T45" fmla="*/ 47 h 77"/>
                <a:gd name="T46" fmla="*/ 214 w 529"/>
                <a:gd name="T47" fmla="*/ 46 h 77"/>
                <a:gd name="T48" fmla="*/ 168 w 529"/>
                <a:gd name="T49" fmla="*/ 42 h 77"/>
                <a:gd name="T50" fmla="*/ 149 w 529"/>
                <a:gd name="T51" fmla="*/ 42 h 77"/>
                <a:gd name="T52" fmla="*/ 140 w 529"/>
                <a:gd name="T53" fmla="*/ 40 h 77"/>
                <a:gd name="T54" fmla="*/ 116 w 529"/>
                <a:gd name="T55" fmla="*/ 37 h 77"/>
                <a:gd name="T56" fmla="*/ 470 w 529"/>
                <a:gd name="T57" fmla="*/ 37 h 77"/>
                <a:gd name="T58" fmla="*/ 482 w 529"/>
                <a:gd name="T59" fmla="*/ 47 h 77"/>
                <a:gd name="T60" fmla="*/ 479 w 529"/>
                <a:gd name="T61" fmla="*/ 44 h 77"/>
                <a:gd name="T62" fmla="*/ 466 w 529"/>
                <a:gd name="T63" fmla="*/ 37 h 77"/>
                <a:gd name="T64" fmla="*/ 103 w 529"/>
                <a:gd name="T65" fmla="*/ 38 h 77"/>
                <a:gd name="T66" fmla="*/ 93 w 529"/>
                <a:gd name="T67" fmla="*/ 35 h 77"/>
                <a:gd name="T68" fmla="*/ 465 w 529"/>
                <a:gd name="T69" fmla="*/ 34 h 77"/>
                <a:gd name="T70" fmla="*/ 83 w 529"/>
                <a:gd name="T71" fmla="*/ 34 h 77"/>
                <a:gd name="T72" fmla="*/ 14 w 529"/>
                <a:gd name="T73" fmla="*/ 30 h 77"/>
                <a:gd name="T74" fmla="*/ 49 w 529"/>
                <a:gd name="T75" fmla="*/ 21 h 77"/>
                <a:gd name="T76" fmla="*/ 130 w 529"/>
                <a:gd name="T77" fmla="*/ 16 h 77"/>
                <a:gd name="T78" fmla="*/ 51 w 529"/>
                <a:gd name="T79" fmla="*/ 22 h 77"/>
                <a:gd name="T80" fmla="*/ 130 w 529"/>
                <a:gd name="T81" fmla="*/ 16 h 77"/>
                <a:gd name="T82" fmla="*/ 132 w 529"/>
                <a:gd name="T83" fmla="*/ 16 h 77"/>
                <a:gd name="T84" fmla="*/ 180 w 529"/>
                <a:gd name="T85" fmla="*/ 15 h 77"/>
                <a:gd name="T86" fmla="*/ 186 w 529"/>
                <a:gd name="T87" fmla="*/ 13 h 77"/>
                <a:gd name="T88" fmla="*/ 201 w 529"/>
                <a:gd name="T89" fmla="*/ 12 h 77"/>
                <a:gd name="T90" fmla="*/ 203 w 529"/>
                <a:gd name="T91" fmla="*/ 12 h 77"/>
                <a:gd name="T92" fmla="*/ 217 w 529"/>
                <a:gd name="T93" fmla="*/ 11 h 77"/>
                <a:gd name="T94" fmla="*/ 219 w 529"/>
                <a:gd name="T95" fmla="*/ 11 h 77"/>
                <a:gd name="T96" fmla="*/ 461 w 529"/>
                <a:gd name="T97" fmla="*/ 31 h 77"/>
                <a:gd name="T98" fmla="*/ 288 w 529"/>
                <a:gd name="T99" fmla="*/ 9 h 77"/>
                <a:gd name="T100" fmla="*/ 223 w 529"/>
                <a:gd name="T101" fmla="*/ 12 h 77"/>
                <a:gd name="T102" fmla="*/ 296 w 529"/>
                <a:gd name="T103" fmla="*/ 7 h 77"/>
                <a:gd name="T104" fmla="*/ 312 w 529"/>
                <a:gd name="T105" fmla="*/ 6 h 77"/>
                <a:gd name="T106" fmla="*/ 323 w 529"/>
                <a:gd name="T107" fmla="*/ 7 h 77"/>
                <a:gd name="T108" fmla="*/ 379 w 529"/>
                <a:gd name="T109" fmla="*/ 2 h 77"/>
                <a:gd name="T110" fmla="*/ 392 w 529"/>
                <a:gd name="T111" fmla="*/ 3 h 77"/>
                <a:gd name="T112" fmla="*/ 414 w 529"/>
                <a:gd name="T113" fmla="*/ 0 h 77"/>
                <a:gd name="T114" fmla="*/ 415 w 529"/>
                <a:gd name="T115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529" h="77">
                  <a:moveTo>
                    <a:pt x="516" y="74"/>
                  </a:moveTo>
                  <a:cubicBezTo>
                    <a:pt x="513" y="75"/>
                    <a:pt x="513" y="75"/>
                    <a:pt x="513" y="75"/>
                  </a:cubicBezTo>
                  <a:cubicBezTo>
                    <a:pt x="522" y="76"/>
                    <a:pt x="522" y="76"/>
                    <a:pt x="522" y="76"/>
                  </a:cubicBezTo>
                  <a:cubicBezTo>
                    <a:pt x="529" y="77"/>
                    <a:pt x="529" y="77"/>
                    <a:pt x="529" y="77"/>
                  </a:cubicBezTo>
                  <a:cubicBezTo>
                    <a:pt x="528" y="76"/>
                    <a:pt x="528" y="76"/>
                    <a:pt x="528" y="76"/>
                  </a:cubicBezTo>
                  <a:cubicBezTo>
                    <a:pt x="516" y="74"/>
                    <a:pt x="516" y="74"/>
                    <a:pt x="516" y="74"/>
                  </a:cubicBezTo>
                  <a:moveTo>
                    <a:pt x="494" y="72"/>
                  </a:moveTo>
                  <a:cubicBezTo>
                    <a:pt x="492" y="73"/>
                    <a:pt x="492" y="73"/>
                    <a:pt x="492" y="73"/>
                  </a:cubicBezTo>
                  <a:cubicBezTo>
                    <a:pt x="510" y="75"/>
                    <a:pt x="510" y="75"/>
                    <a:pt x="510" y="75"/>
                  </a:cubicBezTo>
                  <a:cubicBezTo>
                    <a:pt x="513" y="73"/>
                    <a:pt x="513" y="73"/>
                    <a:pt x="513" y="73"/>
                  </a:cubicBezTo>
                  <a:cubicBezTo>
                    <a:pt x="494" y="72"/>
                    <a:pt x="494" y="72"/>
                    <a:pt x="494" y="72"/>
                  </a:cubicBezTo>
                  <a:moveTo>
                    <a:pt x="520" y="71"/>
                  </a:moveTo>
                  <a:cubicBezTo>
                    <a:pt x="518" y="72"/>
                    <a:pt x="518" y="72"/>
                    <a:pt x="518" y="72"/>
                  </a:cubicBezTo>
                  <a:cubicBezTo>
                    <a:pt x="519" y="73"/>
                    <a:pt x="519" y="73"/>
                    <a:pt x="519" y="73"/>
                  </a:cubicBezTo>
                  <a:cubicBezTo>
                    <a:pt x="524" y="74"/>
                    <a:pt x="524" y="74"/>
                    <a:pt x="524" y="74"/>
                  </a:cubicBezTo>
                  <a:cubicBezTo>
                    <a:pt x="523" y="73"/>
                    <a:pt x="523" y="73"/>
                    <a:pt x="523" y="73"/>
                  </a:cubicBezTo>
                  <a:cubicBezTo>
                    <a:pt x="520" y="71"/>
                    <a:pt x="520" y="71"/>
                    <a:pt x="520" y="71"/>
                  </a:cubicBezTo>
                  <a:moveTo>
                    <a:pt x="450" y="68"/>
                  </a:moveTo>
                  <a:cubicBezTo>
                    <a:pt x="449" y="69"/>
                    <a:pt x="449" y="69"/>
                    <a:pt x="449" y="69"/>
                  </a:cubicBezTo>
                  <a:cubicBezTo>
                    <a:pt x="455" y="70"/>
                    <a:pt x="455" y="70"/>
                    <a:pt x="455" y="70"/>
                  </a:cubicBezTo>
                  <a:cubicBezTo>
                    <a:pt x="457" y="70"/>
                    <a:pt x="457" y="70"/>
                    <a:pt x="457" y="70"/>
                  </a:cubicBezTo>
                  <a:cubicBezTo>
                    <a:pt x="457" y="70"/>
                    <a:pt x="457" y="70"/>
                    <a:pt x="457" y="70"/>
                  </a:cubicBezTo>
                  <a:cubicBezTo>
                    <a:pt x="459" y="70"/>
                    <a:pt x="459" y="70"/>
                    <a:pt x="459" y="70"/>
                  </a:cubicBezTo>
                  <a:cubicBezTo>
                    <a:pt x="459" y="70"/>
                    <a:pt x="459" y="70"/>
                    <a:pt x="459" y="70"/>
                  </a:cubicBezTo>
                  <a:cubicBezTo>
                    <a:pt x="462" y="70"/>
                    <a:pt x="462" y="70"/>
                    <a:pt x="462" y="70"/>
                  </a:cubicBezTo>
                  <a:cubicBezTo>
                    <a:pt x="489" y="73"/>
                    <a:pt x="489" y="73"/>
                    <a:pt x="489" y="73"/>
                  </a:cubicBezTo>
                  <a:cubicBezTo>
                    <a:pt x="491" y="71"/>
                    <a:pt x="491" y="71"/>
                    <a:pt x="491" y="71"/>
                  </a:cubicBezTo>
                  <a:cubicBezTo>
                    <a:pt x="463" y="69"/>
                    <a:pt x="463" y="69"/>
                    <a:pt x="463" y="69"/>
                  </a:cubicBezTo>
                  <a:cubicBezTo>
                    <a:pt x="461" y="69"/>
                    <a:pt x="461" y="69"/>
                    <a:pt x="461" y="69"/>
                  </a:cubicBezTo>
                  <a:cubicBezTo>
                    <a:pt x="460" y="69"/>
                    <a:pt x="460" y="69"/>
                    <a:pt x="460" y="69"/>
                  </a:cubicBezTo>
                  <a:cubicBezTo>
                    <a:pt x="458" y="68"/>
                    <a:pt x="458" y="68"/>
                    <a:pt x="458" y="68"/>
                  </a:cubicBezTo>
                  <a:cubicBezTo>
                    <a:pt x="457" y="68"/>
                    <a:pt x="457" y="68"/>
                    <a:pt x="457" y="68"/>
                  </a:cubicBezTo>
                  <a:cubicBezTo>
                    <a:pt x="455" y="68"/>
                    <a:pt x="455" y="68"/>
                    <a:pt x="455" y="68"/>
                  </a:cubicBezTo>
                  <a:cubicBezTo>
                    <a:pt x="450" y="68"/>
                    <a:pt x="450" y="68"/>
                    <a:pt x="450" y="68"/>
                  </a:cubicBezTo>
                  <a:moveTo>
                    <a:pt x="435" y="66"/>
                  </a:moveTo>
                  <a:cubicBezTo>
                    <a:pt x="436" y="68"/>
                    <a:pt x="436" y="68"/>
                    <a:pt x="436" y="68"/>
                  </a:cubicBezTo>
                  <a:cubicBezTo>
                    <a:pt x="447" y="69"/>
                    <a:pt x="447" y="69"/>
                    <a:pt x="447" y="69"/>
                  </a:cubicBezTo>
                  <a:cubicBezTo>
                    <a:pt x="448" y="67"/>
                    <a:pt x="448" y="67"/>
                    <a:pt x="448" y="67"/>
                  </a:cubicBezTo>
                  <a:cubicBezTo>
                    <a:pt x="435" y="66"/>
                    <a:pt x="435" y="66"/>
                    <a:pt x="435" y="66"/>
                  </a:cubicBezTo>
                  <a:moveTo>
                    <a:pt x="433" y="66"/>
                  </a:moveTo>
                  <a:cubicBezTo>
                    <a:pt x="431" y="68"/>
                    <a:pt x="431" y="68"/>
                    <a:pt x="431" y="68"/>
                  </a:cubicBezTo>
                  <a:cubicBezTo>
                    <a:pt x="434" y="68"/>
                    <a:pt x="434" y="68"/>
                    <a:pt x="434" y="68"/>
                  </a:cubicBezTo>
                  <a:cubicBezTo>
                    <a:pt x="433" y="66"/>
                    <a:pt x="433" y="66"/>
                    <a:pt x="433" y="66"/>
                  </a:cubicBezTo>
                  <a:moveTo>
                    <a:pt x="429" y="66"/>
                  </a:moveTo>
                  <a:cubicBezTo>
                    <a:pt x="427" y="67"/>
                    <a:pt x="427" y="67"/>
                    <a:pt x="427" y="67"/>
                  </a:cubicBezTo>
                  <a:cubicBezTo>
                    <a:pt x="428" y="67"/>
                    <a:pt x="428" y="67"/>
                    <a:pt x="428" y="67"/>
                  </a:cubicBezTo>
                  <a:cubicBezTo>
                    <a:pt x="430" y="66"/>
                    <a:pt x="430" y="66"/>
                    <a:pt x="430" y="66"/>
                  </a:cubicBezTo>
                  <a:cubicBezTo>
                    <a:pt x="429" y="66"/>
                    <a:pt x="429" y="66"/>
                    <a:pt x="429" y="66"/>
                  </a:cubicBezTo>
                  <a:moveTo>
                    <a:pt x="508" y="63"/>
                  </a:moveTo>
                  <a:cubicBezTo>
                    <a:pt x="506" y="64"/>
                    <a:pt x="506" y="64"/>
                    <a:pt x="506" y="64"/>
                  </a:cubicBezTo>
                  <a:cubicBezTo>
                    <a:pt x="517" y="71"/>
                    <a:pt x="517" y="71"/>
                    <a:pt x="517" y="71"/>
                  </a:cubicBezTo>
                  <a:cubicBezTo>
                    <a:pt x="518" y="70"/>
                    <a:pt x="518" y="70"/>
                    <a:pt x="518" y="70"/>
                  </a:cubicBezTo>
                  <a:cubicBezTo>
                    <a:pt x="508" y="63"/>
                    <a:pt x="508" y="63"/>
                    <a:pt x="508" y="63"/>
                  </a:cubicBezTo>
                  <a:moveTo>
                    <a:pt x="499" y="59"/>
                  </a:moveTo>
                  <a:cubicBezTo>
                    <a:pt x="499" y="59"/>
                    <a:pt x="499" y="59"/>
                    <a:pt x="499" y="59"/>
                  </a:cubicBezTo>
                  <a:cubicBezTo>
                    <a:pt x="505" y="63"/>
                    <a:pt x="505" y="63"/>
                    <a:pt x="505" y="63"/>
                  </a:cubicBezTo>
                  <a:cubicBezTo>
                    <a:pt x="507" y="62"/>
                    <a:pt x="507" y="62"/>
                    <a:pt x="507" y="62"/>
                  </a:cubicBezTo>
                  <a:cubicBezTo>
                    <a:pt x="503" y="59"/>
                    <a:pt x="503" y="59"/>
                    <a:pt x="503" y="59"/>
                  </a:cubicBezTo>
                  <a:cubicBezTo>
                    <a:pt x="499" y="59"/>
                    <a:pt x="499" y="59"/>
                    <a:pt x="499" y="59"/>
                  </a:cubicBezTo>
                  <a:moveTo>
                    <a:pt x="348" y="58"/>
                  </a:moveTo>
                  <a:cubicBezTo>
                    <a:pt x="348" y="60"/>
                    <a:pt x="348" y="60"/>
                    <a:pt x="348" y="60"/>
                  </a:cubicBezTo>
                  <a:cubicBezTo>
                    <a:pt x="362" y="61"/>
                    <a:pt x="362" y="61"/>
                    <a:pt x="362" y="61"/>
                  </a:cubicBezTo>
                  <a:cubicBezTo>
                    <a:pt x="364" y="62"/>
                    <a:pt x="364" y="62"/>
                    <a:pt x="364" y="62"/>
                  </a:cubicBezTo>
                  <a:cubicBezTo>
                    <a:pt x="365" y="62"/>
                    <a:pt x="365" y="62"/>
                    <a:pt x="365" y="62"/>
                  </a:cubicBezTo>
                  <a:cubicBezTo>
                    <a:pt x="387" y="64"/>
                    <a:pt x="387" y="64"/>
                    <a:pt x="387" y="64"/>
                  </a:cubicBezTo>
                  <a:cubicBezTo>
                    <a:pt x="399" y="65"/>
                    <a:pt x="399" y="65"/>
                    <a:pt x="399" y="65"/>
                  </a:cubicBezTo>
                  <a:cubicBezTo>
                    <a:pt x="424" y="67"/>
                    <a:pt x="424" y="67"/>
                    <a:pt x="424" y="67"/>
                  </a:cubicBezTo>
                  <a:cubicBezTo>
                    <a:pt x="426" y="65"/>
                    <a:pt x="426" y="65"/>
                    <a:pt x="426" y="65"/>
                  </a:cubicBezTo>
                  <a:cubicBezTo>
                    <a:pt x="411" y="64"/>
                    <a:pt x="411" y="64"/>
                    <a:pt x="411" y="64"/>
                  </a:cubicBezTo>
                  <a:cubicBezTo>
                    <a:pt x="399" y="63"/>
                    <a:pt x="399" y="63"/>
                    <a:pt x="399" y="63"/>
                  </a:cubicBezTo>
                  <a:cubicBezTo>
                    <a:pt x="369" y="60"/>
                    <a:pt x="369" y="60"/>
                    <a:pt x="369" y="60"/>
                  </a:cubicBezTo>
                  <a:cubicBezTo>
                    <a:pt x="365" y="60"/>
                    <a:pt x="365" y="60"/>
                    <a:pt x="365" y="60"/>
                  </a:cubicBezTo>
                  <a:cubicBezTo>
                    <a:pt x="365" y="60"/>
                    <a:pt x="365" y="60"/>
                    <a:pt x="365" y="60"/>
                  </a:cubicBezTo>
                  <a:cubicBezTo>
                    <a:pt x="363" y="60"/>
                    <a:pt x="363" y="60"/>
                    <a:pt x="363" y="60"/>
                  </a:cubicBezTo>
                  <a:cubicBezTo>
                    <a:pt x="348" y="58"/>
                    <a:pt x="348" y="58"/>
                    <a:pt x="348" y="58"/>
                  </a:cubicBezTo>
                  <a:moveTo>
                    <a:pt x="344" y="58"/>
                  </a:moveTo>
                  <a:cubicBezTo>
                    <a:pt x="344" y="60"/>
                    <a:pt x="344" y="60"/>
                    <a:pt x="344" y="60"/>
                  </a:cubicBezTo>
                  <a:cubicBezTo>
                    <a:pt x="346" y="60"/>
                    <a:pt x="346" y="60"/>
                    <a:pt x="346" y="60"/>
                  </a:cubicBezTo>
                  <a:cubicBezTo>
                    <a:pt x="346" y="58"/>
                    <a:pt x="346" y="58"/>
                    <a:pt x="346" y="58"/>
                  </a:cubicBezTo>
                  <a:cubicBezTo>
                    <a:pt x="344" y="58"/>
                    <a:pt x="344" y="58"/>
                    <a:pt x="344" y="58"/>
                  </a:cubicBezTo>
                  <a:moveTo>
                    <a:pt x="316" y="56"/>
                  </a:moveTo>
                  <a:cubicBezTo>
                    <a:pt x="318" y="57"/>
                    <a:pt x="318" y="57"/>
                    <a:pt x="318" y="57"/>
                  </a:cubicBezTo>
                  <a:cubicBezTo>
                    <a:pt x="326" y="58"/>
                    <a:pt x="326" y="58"/>
                    <a:pt x="326" y="58"/>
                  </a:cubicBezTo>
                  <a:cubicBezTo>
                    <a:pt x="328" y="58"/>
                    <a:pt x="328" y="58"/>
                    <a:pt x="328" y="58"/>
                  </a:cubicBezTo>
                  <a:cubicBezTo>
                    <a:pt x="330" y="59"/>
                    <a:pt x="330" y="59"/>
                    <a:pt x="330" y="59"/>
                  </a:cubicBezTo>
                  <a:cubicBezTo>
                    <a:pt x="332" y="59"/>
                    <a:pt x="332" y="59"/>
                    <a:pt x="332" y="59"/>
                  </a:cubicBezTo>
                  <a:cubicBezTo>
                    <a:pt x="342" y="60"/>
                    <a:pt x="342" y="60"/>
                    <a:pt x="342" y="60"/>
                  </a:cubicBezTo>
                  <a:cubicBezTo>
                    <a:pt x="342" y="58"/>
                    <a:pt x="342" y="58"/>
                    <a:pt x="342" y="58"/>
                  </a:cubicBezTo>
                  <a:cubicBezTo>
                    <a:pt x="334" y="57"/>
                    <a:pt x="334" y="57"/>
                    <a:pt x="334" y="57"/>
                  </a:cubicBezTo>
                  <a:cubicBezTo>
                    <a:pt x="332" y="57"/>
                    <a:pt x="332" y="57"/>
                    <a:pt x="332" y="57"/>
                  </a:cubicBezTo>
                  <a:cubicBezTo>
                    <a:pt x="328" y="57"/>
                    <a:pt x="328" y="57"/>
                    <a:pt x="328" y="57"/>
                  </a:cubicBezTo>
                  <a:cubicBezTo>
                    <a:pt x="326" y="56"/>
                    <a:pt x="326" y="56"/>
                    <a:pt x="326" y="56"/>
                  </a:cubicBezTo>
                  <a:cubicBezTo>
                    <a:pt x="316" y="56"/>
                    <a:pt x="316" y="56"/>
                    <a:pt x="316" y="56"/>
                  </a:cubicBezTo>
                  <a:moveTo>
                    <a:pt x="297" y="55"/>
                  </a:moveTo>
                  <a:cubicBezTo>
                    <a:pt x="297" y="56"/>
                    <a:pt x="297" y="56"/>
                    <a:pt x="297" y="56"/>
                  </a:cubicBezTo>
                  <a:cubicBezTo>
                    <a:pt x="297" y="56"/>
                    <a:pt x="297" y="56"/>
                    <a:pt x="297" y="56"/>
                  </a:cubicBezTo>
                  <a:cubicBezTo>
                    <a:pt x="297" y="55"/>
                    <a:pt x="297" y="55"/>
                    <a:pt x="297" y="55"/>
                  </a:cubicBezTo>
                  <a:moveTo>
                    <a:pt x="299" y="54"/>
                  </a:moveTo>
                  <a:cubicBezTo>
                    <a:pt x="299" y="56"/>
                    <a:pt x="299" y="56"/>
                    <a:pt x="299" y="56"/>
                  </a:cubicBezTo>
                  <a:cubicBezTo>
                    <a:pt x="315" y="57"/>
                    <a:pt x="315" y="57"/>
                    <a:pt x="315" y="57"/>
                  </a:cubicBezTo>
                  <a:cubicBezTo>
                    <a:pt x="314" y="55"/>
                    <a:pt x="314" y="55"/>
                    <a:pt x="314" y="55"/>
                  </a:cubicBezTo>
                  <a:cubicBezTo>
                    <a:pt x="299" y="54"/>
                    <a:pt x="299" y="54"/>
                    <a:pt x="299" y="54"/>
                  </a:cubicBezTo>
                  <a:moveTo>
                    <a:pt x="272" y="52"/>
                  </a:moveTo>
                  <a:cubicBezTo>
                    <a:pt x="272" y="53"/>
                    <a:pt x="272" y="53"/>
                    <a:pt x="272" y="53"/>
                  </a:cubicBezTo>
                  <a:cubicBezTo>
                    <a:pt x="295" y="55"/>
                    <a:pt x="295" y="55"/>
                    <a:pt x="295" y="55"/>
                  </a:cubicBezTo>
                  <a:cubicBezTo>
                    <a:pt x="296" y="54"/>
                    <a:pt x="296" y="54"/>
                    <a:pt x="296" y="54"/>
                  </a:cubicBezTo>
                  <a:cubicBezTo>
                    <a:pt x="272" y="52"/>
                    <a:pt x="272" y="52"/>
                    <a:pt x="272" y="52"/>
                  </a:cubicBezTo>
                  <a:moveTo>
                    <a:pt x="267" y="51"/>
                  </a:moveTo>
                  <a:cubicBezTo>
                    <a:pt x="270" y="53"/>
                    <a:pt x="270" y="53"/>
                    <a:pt x="270" y="53"/>
                  </a:cubicBezTo>
                  <a:cubicBezTo>
                    <a:pt x="270" y="53"/>
                    <a:pt x="270" y="53"/>
                    <a:pt x="270" y="53"/>
                  </a:cubicBezTo>
                  <a:cubicBezTo>
                    <a:pt x="270" y="51"/>
                    <a:pt x="270" y="51"/>
                    <a:pt x="270" y="51"/>
                  </a:cubicBezTo>
                  <a:cubicBezTo>
                    <a:pt x="267" y="51"/>
                    <a:pt x="267" y="51"/>
                    <a:pt x="267" y="51"/>
                  </a:cubicBezTo>
                  <a:moveTo>
                    <a:pt x="252" y="50"/>
                  </a:moveTo>
                  <a:cubicBezTo>
                    <a:pt x="254" y="52"/>
                    <a:pt x="254" y="52"/>
                    <a:pt x="254" y="52"/>
                  </a:cubicBezTo>
                  <a:cubicBezTo>
                    <a:pt x="267" y="53"/>
                    <a:pt x="267" y="53"/>
                    <a:pt x="267" y="53"/>
                  </a:cubicBezTo>
                  <a:cubicBezTo>
                    <a:pt x="264" y="51"/>
                    <a:pt x="264" y="51"/>
                    <a:pt x="264" y="51"/>
                  </a:cubicBezTo>
                  <a:cubicBezTo>
                    <a:pt x="252" y="50"/>
                    <a:pt x="252" y="50"/>
                    <a:pt x="252" y="50"/>
                  </a:cubicBezTo>
                  <a:moveTo>
                    <a:pt x="232" y="48"/>
                  </a:moveTo>
                  <a:cubicBezTo>
                    <a:pt x="234" y="50"/>
                    <a:pt x="234" y="50"/>
                    <a:pt x="234" y="50"/>
                  </a:cubicBezTo>
                  <a:cubicBezTo>
                    <a:pt x="242" y="51"/>
                    <a:pt x="242" y="51"/>
                    <a:pt x="242" y="51"/>
                  </a:cubicBezTo>
                  <a:cubicBezTo>
                    <a:pt x="244" y="51"/>
                    <a:pt x="244" y="51"/>
                    <a:pt x="244" y="51"/>
                  </a:cubicBezTo>
                  <a:cubicBezTo>
                    <a:pt x="251" y="51"/>
                    <a:pt x="251" y="51"/>
                    <a:pt x="251" y="51"/>
                  </a:cubicBezTo>
                  <a:cubicBezTo>
                    <a:pt x="249" y="49"/>
                    <a:pt x="249" y="49"/>
                    <a:pt x="249" y="49"/>
                  </a:cubicBezTo>
                  <a:cubicBezTo>
                    <a:pt x="246" y="49"/>
                    <a:pt x="246" y="49"/>
                    <a:pt x="246" y="49"/>
                  </a:cubicBezTo>
                  <a:cubicBezTo>
                    <a:pt x="243" y="49"/>
                    <a:pt x="243" y="49"/>
                    <a:pt x="243" y="49"/>
                  </a:cubicBezTo>
                  <a:cubicBezTo>
                    <a:pt x="232" y="48"/>
                    <a:pt x="232" y="48"/>
                    <a:pt x="232" y="48"/>
                  </a:cubicBezTo>
                  <a:moveTo>
                    <a:pt x="227" y="47"/>
                  </a:moveTo>
                  <a:cubicBezTo>
                    <a:pt x="225" y="49"/>
                    <a:pt x="225" y="49"/>
                    <a:pt x="225" y="49"/>
                  </a:cubicBezTo>
                  <a:cubicBezTo>
                    <a:pt x="231" y="50"/>
                    <a:pt x="231" y="50"/>
                    <a:pt x="231" y="50"/>
                  </a:cubicBezTo>
                  <a:cubicBezTo>
                    <a:pt x="229" y="48"/>
                    <a:pt x="229" y="48"/>
                    <a:pt x="229" y="48"/>
                  </a:cubicBezTo>
                  <a:cubicBezTo>
                    <a:pt x="227" y="47"/>
                    <a:pt x="227" y="47"/>
                    <a:pt x="227" y="47"/>
                  </a:cubicBezTo>
                  <a:moveTo>
                    <a:pt x="216" y="46"/>
                  </a:moveTo>
                  <a:cubicBezTo>
                    <a:pt x="216" y="48"/>
                    <a:pt x="216" y="48"/>
                    <a:pt x="216" y="48"/>
                  </a:cubicBezTo>
                  <a:cubicBezTo>
                    <a:pt x="219" y="48"/>
                    <a:pt x="219" y="48"/>
                    <a:pt x="219" y="48"/>
                  </a:cubicBezTo>
                  <a:cubicBezTo>
                    <a:pt x="220" y="49"/>
                    <a:pt x="220" y="49"/>
                    <a:pt x="220" y="49"/>
                  </a:cubicBezTo>
                  <a:cubicBezTo>
                    <a:pt x="222" y="49"/>
                    <a:pt x="222" y="49"/>
                    <a:pt x="222" y="49"/>
                  </a:cubicBezTo>
                  <a:cubicBezTo>
                    <a:pt x="225" y="47"/>
                    <a:pt x="225" y="47"/>
                    <a:pt x="225" y="47"/>
                  </a:cubicBezTo>
                  <a:cubicBezTo>
                    <a:pt x="220" y="47"/>
                    <a:pt x="220" y="47"/>
                    <a:pt x="220" y="47"/>
                  </a:cubicBezTo>
                  <a:cubicBezTo>
                    <a:pt x="218" y="47"/>
                    <a:pt x="218" y="47"/>
                    <a:pt x="218" y="47"/>
                  </a:cubicBezTo>
                  <a:cubicBezTo>
                    <a:pt x="216" y="46"/>
                    <a:pt x="216" y="46"/>
                    <a:pt x="216" y="46"/>
                  </a:cubicBezTo>
                  <a:moveTo>
                    <a:pt x="186" y="44"/>
                  </a:moveTo>
                  <a:cubicBezTo>
                    <a:pt x="186" y="46"/>
                    <a:pt x="186" y="46"/>
                    <a:pt x="186" y="46"/>
                  </a:cubicBezTo>
                  <a:cubicBezTo>
                    <a:pt x="214" y="48"/>
                    <a:pt x="214" y="48"/>
                    <a:pt x="214" y="48"/>
                  </a:cubicBezTo>
                  <a:cubicBezTo>
                    <a:pt x="214" y="46"/>
                    <a:pt x="214" y="46"/>
                    <a:pt x="214" y="46"/>
                  </a:cubicBezTo>
                  <a:cubicBezTo>
                    <a:pt x="186" y="44"/>
                    <a:pt x="186" y="44"/>
                    <a:pt x="186" y="44"/>
                  </a:cubicBezTo>
                  <a:moveTo>
                    <a:pt x="168" y="42"/>
                  </a:moveTo>
                  <a:cubicBezTo>
                    <a:pt x="167" y="44"/>
                    <a:pt x="167" y="44"/>
                    <a:pt x="167" y="44"/>
                  </a:cubicBezTo>
                  <a:cubicBezTo>
                    <a:pt x="184" y="45"/>
                    <a:pt x="184" y="45"/>
                    <a:pt x="184" y="45"/>
                  </a:cubicBezTo>
                  <a:cubicBezTo>
                    <a:pt x="184" y="44"/>
                    <a:pt x="184" y="44"/>
                    <a:pt x="184" y="44"/>
                  </a:cubicBezTo>
                  <a:cubicBezTo>
                    <a:pt x="168" y="42"/>
                    <a:pt x="168" y="42"/>
                    <a:pt x="168" y="42"/>
                  </a:cubicBezTo>
                  <a:moveTo>
                    <a:pt x="120" y="38"/>
                  </a:moveTo>
                  <a:cubicBezTo>
                    <a:pt x="119" y="39"/>
                    <a:pt x="119" y="39"/>
                    <a:pt x="119" y="39"/>
                  </a:cubicBezTo>
                  <a:cubicBezTo>
                    <a:pt x="139" y="41"/>
                    <a:pt x="139" y="41"/>
                    <a:pt x="139" y="41"/>
                  </a:cubicBezTo>
                  <a:cubicBezTo>
                    <a:pt x="141" y="41"/>
                    <a:pt x="141" y="41"/>
                    <a:pt x="141" y="41"/>
                  </a:cubicBezTo>
                  <a:cubicBezTo>
                    <a:pt x="147" y="42"/>
                    <a:pt x="147" y="42"/>
                    <a:pt x="147" y="42"/>
                  </a:cubicBezTo>
                  <a:cubicBezTo>
                    <a:pt x="149" y="42"/>
                    <a:pt x="149" y="42"/>
                    <a:pt x="149" y="42"/>
                  </a:cubicBezTo>
                  <a:cubicBezTo>
                    <a:pt x="165" y="44"/>
                    <a:pt x="165" y="44"/>
                    <a:pt x="165" y="44"/>
                  </a:cubicBezTo>
                  <a:cubicBezTo>
                    <a:pt x="166" y="42"/>
                    <a:pt x="166" y="42"/>
                    <a:pt x="166" y="42"/>
                  </a:cubicBezTo>
                  <a:cubicBezTo>
                    <a:pt x="149" y="40"/>
                    <a:pt x="149" y="40"/>
                    <a:pt x="149" y="40"/>
                  </a:cubicBezTo>
                  <a:cubicBezTo>
                    <a:pt x="147" y="40"/>
                    <a:pt x="147" y="40"/>
                    <a:pt x="147" y="40"/>
                  </a:cubicBezTo>
                  <a:cubicBezTo>
                    <a:pt x="143" y="40"/>
                    <a:pt x="143" y="40"/>
                    <a:pt x="143" y="40"/>
                  </a:cubicBezTo>
                  <a:cubicBezTo>
                    <a:pt x="140" y="40"/>
                    <a:pt x="140" y="40"/>
                    <a:pt x="140" y="40"/>
                  </a:cubicBezTo>
                  <a:cubicBezTo>
                    <a:pt x="120" y="38"/>
                    <a:pt x="120" y="38"/>
                    <a:pt x="120" y="38"/>
                  </a:cubicBezTo>
                  <a:moveTo>
                    <a:pt x="116" y="37"/>
                  </a:moveTo>
                  <a:cubicBezTo>
                    <a:pt x="114" y="39"/>
                    <a:pt x="114" y="39"/>
                    <a:pt x="114" y="39"/>
                  </a:cubicBezTo>
                  <a:cubicBezTo>
                    <a:pt x="117" y="39"/>
                    <a:pt x="117" y="39"/>
                    <a:pt x="117" y="39"/>
                  </a:cubicBezTo>
                  <a:cubicBezTo>
                    <a:pt x="118" y="38"/>
                    <a:pt x="118" y="38"/>
                    <a:pt x="118" y="38"/>
                  </a:cubicBezTo>
                  <a:cubicBezTo>
                    <a:pt x="116" y="37"/>
                    <a:pt x="116" y="37"/>
                    <a:pt x="116" y="37"/>
                  </a:cubicBezTo>
                  <a:moveTo>
                    <a:pt x="112" y="37"/>
                  </a:moveTo>
                  <a:cubicBezTo>
                    <a:pt x="110" y="39"/>
                    <a:pt x="110" y="39"/>
                    <a:pt x="110" y="39"/>
                  </a:cubicBezTo>
                  <a:cubicBezTo>
                    <a:pt x="112" y="39"/>
                    <a:pt x="112" y="39"/>
                    <a:pt x="112" y="39"/>
                  </a:cubicBezTo>
                  <a:cubicBezTo>
                    <a:pt x="114" y="37"/>
                    <a:pt x="114" y="37"/>
                    <a:pt x="114" y="37"/>
                  </a:cubicBezTo>
                  <a:cubicBezTo>
                    <a:pt x="112" y="37"/>
                    <a:pt x="112" y="37"/>
                    <a:pt x="112" y="37"/>
                  </a:cubicBezTo>
                  <a:moveTo>
                    <a:pt x="470" y="37"/>
                  </a:moveTo>
                  <a:cubicBezTo>
                    <a:pt x="468" y="38"/>
                    <a:pt x="468" y="38"/>
                    <a:pt x="468" y="38"/>
                  </a:cubicBezTo>
                  <a:cubicBezTo>
                    <a:pt x="470" y="40"/>
                    <a:pt x="470" y="40"/>
                    <a:pt x="470" y="40"/>
                  </a:cubicBezTo>
                  <a:cubicBezTo>
                    <a:pt x="472" y="41"/>
                    <a:pt x="472" y="41"/>
                    <a:pt x="472" y="41"/>
                  </a:cubicBezTo>
                  <a:cubicBezTo>
                    <a:pt x="475" y="43"/>
                    <a:pt x="475" y="43"/>
                    <a:pt x="475" y="43"/>
                  </a:cubicBezTo>
                  <a:cubicBezTo>
                    <a:pt x="479" y="45"/>
                    <a:pt x="479" y="45"/>
                    <a:pt x="479" y="45"/>
                  </a:cubicBezTo>
                  <a:cubicBezTo>
                    <a:pt x="482" y="47"/>
                    <a:pt x="482" y="47"/>
                    <a:pt x="482" y="47"/>
                  </a:cubicBezTo>
                  <a:cubicBezTo>
                    <a:pt x="483" y="48"/>
                    <a:pt x="483" y="48"/>
                    <a:pt x="483" y="48"/>
                  </a:cubicBezTo>
                  <a:cubicBezTo>
                    <a:pt x="495" y="56"/>
                    <a:pt x="495" y="56"/>
                    <a:pt x="495" y="56"/>
                  </a:cubicBezTo>
                  <a:cubicBezTo>
                    <a:pt x="499" y="57"/>
                    <a:pt x="499" y="57"/>
                    <a:pt x="499" y="57"/>
                  </a:cubicBezTo>
                  <a:cubicBezTo>
                    <a:pt x="484" y="47"/>
                    <a:pt x="484" y="47"/>
                    <a:pt x="484" y="47"/>
                  </a:cubicBezTo>
                  <a:cubicBezTo>
                    <a:pt x="483" y="46"/>
                    <a:pt x="483" y="46"/>
                    <a:pt x="483" y="46"/>
                  </a:cubicBezTo>
                  <a:cubicBezTo>
                    <a:pt x="479" y="44"/>
                    <a:pt x="479" y="44"/>
                    <a:pt x="479" y="44"/>
                  </a:cubicBezTo>
                  <a:cubicBezTo>
                    <a:pt x="472" y="39"/>
                    <a:pt x="472" y="39"/>
                    <a:pt x="472" y="39"/>
                  </a:cubicBezTo>
                  <a:cubicBezTo>
                    <a:pt x="471" y="38"/>
                    <a:pt x="471" y="38"/>
                    <a:pt x="471" y="38"/>
                  </a:cubicBezTo>
                  <a:cubicBezTo>
                    <a:pt x="470" y="37"/>
                    <a:pt x="470" y="37"/>
                    <a:pt x="470" y="37"/>
                  </a:cubicBezTo>
                  <a:moveTo>
                    <a:pt x="467" y="35"/>
                  </a:moveTo>
                  <a:cubicBezTo>
                    <a:pt x="466" y="36"/>
                    <a:pt x="466" y="36"/>
                    <a:pt x="466" y="36"/>
                  </a:cubicBezTo>
                  <a:cubicBezTo>
                    <a:pt x="466" y="37"/>
                    <a:pt x="466" y="37"/>
                    <a:pt x="466" y="37"/>
                  </a:cubicBezTo>
                  <a:cubicBezTo>
                    <a:pt x="468" y="36"/>
                    <a:pt x="468" y="36"/>
                    <a:pt x="468" y="36"/>
                  </a:cubicBezTo>
                  <a:cubicBezTo>
                    <a:pt x="467" y="35"/>
                    <a:pt x="467" y="35"/>
                    <a:pt x="467" y="35"/>
                  </a:cubicBezTo>
                  <a:moveTo>
                    <a:pt x="93" y="35"/>
                  </a:moveTo>
                  <a:cubicBezTo>
                    <a:pt x="94" y="36"/>
                    <a:pt x="95" y="37"/>
                    <a:pt x="96" y="37"/>
                  </a:cubicBezTo>
                  <a:cubicBezTo>
                    <a:pt x="101" y="38"/>
                    <a:pt x="101" y="38"/>
                    <a:pt x="101" y="38"/>
                  </a:cubicBezTo>
                  <a:cubicBezTo>
                    <a:pt x="103" y="38"/>
                    <a:pt x="103" y="38"/>
                    <a:pt x="103" y="38"/>
                  </a:cubicBezTo>
                  <a:cubicBezTo>
                    <a:pt x="107" y="38"/>
                    <a:pt x="107" y="38"/>
                    <a:pt x="107" y="38"/>
                  </a:cubicBezTo>
                  <a:cubicBezTo>
                    <a:pt x="110" y="37"/>
                    <a:pt x="110" y="37"/>
                    <a:pt x="110" y="37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94" y="35"/>
                    <a:pt x="94" y="35"/>
                    <a:pt x="94" y="35"/>
                  </a:cubicBezTo>
                  <a:cubicBezTo>
                    <a:pt x="93" y="35"/>
                    <a:pt x="93" y="35"/>
                    <a:pt x="93" y="35"/>
                  </a:cubicBezTo>
                  <a:moveTo>
                    <a:pt x="462" y="32"/>
                  </a:moveTo>
                  <a:cubicBezTo>
                    <a:pt x="462" y="34"/>
                    <a:pt x="462" y="34"/>
                    <a:pt x="462" y="34"/>
                  </a:cubicBezTo>
                  <a:cubicBezTo>
                    <a:pt x="463" y="35"/>
                    <a:pt x="463" y="35"/>
                    <a:pt x="463" y="35"/>
                  </a:cubicBezTo>
                  <a:cubicBezTo>
                    <a:pt x="464" y="35"/>
                    <a:pt x="464" y="35"/>
                    <a:pt x="464" y="35"/>
                  </a:cubicBezTo>
                  <a:cubicBezTo>
                    <a:pt x="465" y="34"/>
                    <a:pt x="465" y="34"/>
                    <a:pt x="465" y="34"/>
                  </a:cubicBezTo>
                  <a:cubicBezTo>
                    <a:pt x="465" y="34"/>
                    <a:pt x="465" y="34"/>
                    <a:pt x="465" y="34"/>
                  </a:cubicBezTo>
                  <a:cubicBezTo>
                    <a:pt x="463" y="33"/>
                    <a:pt x="463" y="33"/>
                    <a:pt x="463" y="33"/>
                  </a:cubicBezTo>
                  <a:cubicBezTo>
                    <a:pt x="462" y="32"/>
                    <a:pt x="462" y="32"/>
                    <a:pt x="462" y="32"/>
                  </a:cubicBezTo>
                  <a:moveTo>
                    <a:pt x="50" y="31"/>
                  </a:moveTo>
                  <a:cubicBezTo>
                    <a:pt x="50" y="33"/>
                    <a:pt x="50" y="33"/>
                    <a:pt x="50" y="33"/>
                  </a:cubicBezTo>
                  <a:cubicBezTo>
                    <a:pt x="80" y="36"/>
                    <a:pt x="80" y="36"/>
                    <a:pt x="80" y="36"/>
                  </a:cubicBezTo>
                  <a:cubicBezTo>
                    <a:pt x="81" y="35"/>
                    <a:pt x="82" y="35"/>
                    <a:pt x="83" y="34"/>
                  </a:cubicBezTo>
                  <a:cubicBezTo>
                    <a:pt x="50" y="31"/>
                    <a:pt x="50" y="31"/>
                    <a:pt x="50" y="31"/>
                  </a:cubicBezTo>
                  <a:moveTo>
                    <a:pt x="1" y="27"/>
                  </a:moveTo>
                  <a:cubicBezTo>
                    <a:pt x="1" y="27"/>
                    <a:pt x="1" y="27"/>
                    <a:pt x="1" y="28"/>
                  </a:cubicBezTo>
                  <a:cubicBezTo>
                    <a:pt x="1" y="28"/>
                    <a:pt x="1" y="28"/>
                    <a:pt x="1" y="29"/>
                  </a:cubicBezTo>
                  <a:cubicBezTo>
                    <a:pt x="8" y="29"/>
                    <a:pt x="8" y="29"/>
                    <a:pt x="8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48" y="33"/>
                    <a:pt x="48" y="33"/>
                    <a:pt x="48" y="33"/>
                  </a:cubicBezTo>
                  <a:cubicBezTo>
                    <a:pt x="48" y="31"/>
                    <a:pt x="48" y="31"/>
                    <a:pt x="48" y="31"/>
                  </a:cubicBezTo>
                  <a:cubicBezTo>
                    <a:pt x="9" y="28"/>
                    <a:pt x="9" y="28"/>
                    <a:pt x="9" y="28"/>
                  </a:cubicBezTo>
                  <a:cubicBezTo>
                    <a:pt x="2" y="27"/>
                    <a:pt x="2" y="27"/>
                    <a:pt x="2" y="27"/>
                  </a:cubicBezTo>
                  <a:cubicBezTo>
                    <a:pt x="1" y="27"/>
                    <a:pt x="1" y="27"/>
                    <a:pt x="1" y="27"/>
                  </a:cubicBezTo>
                  <a:moveTo>
                    <a:pt x="49" y="21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4"/>
                    <a:pt x="0" y="24"/>
                    <a:pt x="1" y="25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49" y="22"/>
                    <a:pt x="49" y="22"/>
                    <a:pt x="49" y="22"/>
                  </a:cubicBezTo>
                  <a:cubicBezTo>
                    <a:pt x="49" y="21"/>
                    <a:pt x="49" y="21"/>
                    <a:pt x="49" y="21"/>
                  </a:cubicBezTo>
                  <a:moveTo>
                    <a:pt x="130" y="16"/>
                  </a:moveTo>
                  <a:cubicBezTo>
                    <a:pt x="114" y="17"/>
                    <a:pt x="114" y="17"/>
                    <a:pt x="114" y="17"/>
                  </a:cubicBezTo>
                  <a:cubicBezTo>
                    <a:pt x="112" y="17"/>
                    <a:pt x="112" y="17"/>
                    <a:pt x="112" y="17"/>
                  </a:cubicBezTo>
                  <a:cubicBezTo>
                    <a:pt x="93" y="18"/>
                    <a:pt x="93" y="18"/>
                    <a:pt x="93" y="18"/>
                  </a:cubicBezTo>
                  <a:cubicBezTo>
                    <a:pt x="91" y="18"/>
                    <a:pt x="91" y="18"/>
                    <a:pt x="91" y="18"/>
                  </a:cubicBezTo>
                  <a:cubicBezTo>
                    <a:pt x="51" y="20"/>
                    <a:pt x="51" y="20"/>
                    <a:pt x="51" y="20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91" y="20"/>
                    <a:pt x="91" y="20"/>
                    <a:pt x="91" y="20"/>
                  </a:cubicBezTo>
                  <a:cubicBezTo>
                    <a:pt x="93" y="20"/>
                    <a:pt x="93" y="20"/>
                    <a:pt x="93" y="20"/>
                  </a:cubicBezTo>
                  <a:cubicBezTo>
                    <a:pt x="111" y="19"/>
                    <a:pt x="111" y="19"/>
                    <a:pt x="111" y="19"/>
                  </a:cubicBezTo>
                  <a:cubicBezTo>
                    <a:pt x="113" y="19"/>
                    <a:pt x="113" y="19"/>
                    <a:pt x="113" y="19"/>
                  </a:cubicBezTo>
                  <a:cubicBezTo>
                    <a:pt x="129" y="18"/>
                    <a:pt x="129" y="18"/>
                    <a:pt x="129" y="18"/>
                  </a:cubicBezTo>
                  <a:cubicBezTo>
                    <a:pt x="130" y="16"/>
                    <a:pt x="130" y="16"/>
                    <a:pt x="130" y="16"/>
                  </a:cubicBezTo>
                  <a:moveTo>
                    <a:pt x="181" y="13"/>
                  </a:moveTo>
                  <a:cubicBezTo>
                    <a:pt x="168" y="14"/>
                    <a:pt x="168" y="14"/>
                    <a:pt x="168" y="14"/>
                  </a:cubicBezTo>
                  <a:cubicBezTo>
                    <a:pt x="165" y="14"/>
                    <a:pt x="165" y="14"/>
                    <a:pt x="165" y="14"/>
                  </a:cubicBezTo>
                  <a:cubicBezTo>
                    <a:pt x="148" y="15"/>
                    <a:pt x="148" y="15"/>
                    <a:pt x="148" y="15"/>
                  </a:cubicBezTo>
                  <a:cubicBezTo>
                    <a:pt x="146" y="15"/>
                    <a:pt x="146" y="15"/>
                    <a:pt x="146" y="15"/>
                  </a:cubicBezTo>
                  <a:cubicBezTo>
                    <a:pt x="132" y="16"/>
                    <a:pt x="132" y="16"/>
                    <a:pt x="132" y="16"/>
                  </a:cubicBezTo>
                  <a:cubicBezTo>
                    <a:pt x="131" y="18"/>
                    <a:pt x="131" y="18"/>
                    <a:pt x="131" y="18"/>
                  </a:cubicBezTo>
                  <a:cubicBezTo>
                    <a:pt x="146" y="17"/>
                    <a:pt x="146" y="17"/>
                    <a:pt x="146" y="17"/>
                  </a:cubicBezTo>
                  <a:cubicBezTo>
                    <a:pt x="148" y="17"/>
                    <a:pt x="148" y="17"/>
                    <a:pt x="148" y="17"/>
                  </a:cubicBezTo>
                  <a:cubicBezTo>
                    <a:pt x="163" y="16"/>
                    <a:pt x="163" y="16"/>
                    <a:pt x="163" y="16"/>
                  </a:cubicBezTo>
                  <a:cubicBezTo>
                    <a:pt x="166" y="16"/>
                    <a:pt x="166" y="16"/>
                    <a:pt x="166" y="16"/>
                  </a:cubicBezTo>
                  <a:cubicBezTo>
                    <a:pt x="180" y="15"/>
                    <a:pt x="180" y="15"/>
                    <a:pt x="180" y="15"/>
                  </a:cubicBezTo>
                  <a:cubicBezTo>
                    <a:pt x="181" y="13"/>
                    <a:pt x="181" y="13"/>
                    <a:pt x="181" y="13"/>
                  </a:cubicBezTo>
                  <a:moveTo>
                    <a:pt x="186" y="13"/>
                  </a:moveTo>
                  <a:cubicBezTo>
                    <a:pt x="183" y="13"/>
                    <a:pt x="183" y="13"/>
                    <a:pt x="183" y="13"/>
                  </a:cubicBezTo>
                  <a:cubicBezTo>
                    <a:pt x="182" y="15"/>
                    <a:pt x="182" y="15"/>
                    <a:pt x="182" y="15"/>
                  </a:cubicBezTo>
                  <a:cubicBezTo>
                    <a:pt x="186" y="15"/>
                    <a:pt x="186" y="15"/>
                    <a:pt x="186" y="15"/>
                  </a:cubicBezTo>
                  <a:cubicBezTo>
                    <a:pt x="186" y="13"/>
                    <a:pt x="186" y="13"/>
                    <a:pt x="186" y="13"/>
                  </a:cubicBezTo>
                  <a:moveTo>
                    <a:pt x="192" y="12"/>
                  </a:moveTo>
                  <a:cubicBezTo>
                    <a:pt x="188" y="13"/>
                    <a:pt x="188" y="13"/>
                    <a:pt x="188" y="13"/>
                  </a:cubicBezTo>
                  <a:cubicBezTo>
                    <a:pt x="188" y="14"/>
                    <a:pt x="188" y="14"/>
                    <a:pt x="188" y="14"/>
                  </a:cubicBezTo>
                  <a:cubicBezTo>
                    <a:pt x="194" y="14"/>
                    <a:pt x="194" y="14"/>
                    <a:pt x="194" y="14"/>
                  </a:cubicBezTo>
                  <a:cubicBezTo>
                    <a:pt x="192" y="12"/>
                    <a:pt x="192" y="12"/>
                    <a:pt x="192" y="12"/>
                  </a:cubicBezTo>
                  <a:moveTo>
                    <a:pt x="201" y="12"/>
                  </a:moveTo>
                  <a:cubicBezTo>
                    <a:pt x="195" y="12"/>
                    <a:pt x="195" y="12"/>
                    <a:pt x="195" y="12"/>
                  </a:cubicBezTo>
                  <a:cubicBezTo>
                    <a:pt x="196" y="14"/>
                    <a:pt x="196" y="14"/>
                    <a:pt x="196" y="14"/>
                  </a:cubicBezTo>
                  <a:cubicBezTo>
                    <a:pt x="202" y="14"/>
                    <a:pt x="202" y="14"/>
                    <a:pt x="202" y="14"/>
                  </a:cubicBezTo>
                  <a:cubicBezTo>
                    <a:pt x="201" y="12"/>
                    <a:pt x="201" y="12"/>
                    <a:pt x="201" y="12"/>
                  </a:cubicBezTo>
                  <a:moveTo>
                    <a:pt x="210" y="11"/>
                  </a:moveTo>
                  <a:cubicBezTo>
                    <a:pt x="203" y="12"/>
                    <a:pt x="203" y="12"/>
                    <a:pt x="203" y="12"/>
                  </a:cubicBezTo>
                  <a:cubicBezTo>
                    <a:pt x="203" y="14"/>
                    <a:pt x="203" y="14"/>
                    <a:pt x="203" y="14"/>
                  </a:cubicBezTo>
                  <a:cubicBezTo>
                    <a:pt x="211" y="13"/>
                    <a:pt x="211" y="13"/>
                    <a:pt x="211" y="13"/>
                  </a:cubicBezTo>
                  <a:cubicBezTo>
                    <a:pt x="210" y="11"/>
                    <a:pt x="210" y="11"/>
                    <a:pt x="210" y="11"/>
                  </a:cubicBezTo>
                  <a:moveTo>
                    <a:pt x="219" y="11"/>
                  </a:moveTo>
                  <a:cubicBezTo>
                    <a:pt x="218" y="11"/>
                    <a:pt x="218" y="11"/>
                    <a:pt x="218" y="11"/>
                  </a:cubicBezTo>
                  <a:cubicBezTo>
                    <a:pt x="217" y="11"/>
                    <a:pt x="217" y="11"/>
                    <a:pt x="217" y="11"/>
                  </a:cubicBezTo>
                  <a:cubicBezTo>
                    <a:pt x="212" y="11"/>
                    <a:pt x="212" y="11"/>
                    <a:pt x="212" y="11"/>
                  </a:cubicBezTo>
                  <a:cubicBezTo>
                    <a:pt x="214" y="13"/>
                    <a:pt x="214" y="13"/>
                    <a:pt x="214" y="13"/>
                  </a:cubicBezTo>
                  <a:cubicBezTo>
                    <a:pt x="217" y="13"/>
                    <a:pt x="217" y="13"/>
                    <a:pt x="217" y="13"/>
                  </a:cubicBezTo>
                  <a:cubicBezTo>
                    <a:pt x="218" y="13"/>
                    <a:pt x="218" y="13"/>
                    <a:pt x="218" y="13"/>
                  </a:cubicBezTo>
                  <a:cubicBezTo>
                    <a:pt x="221" y="13"/>
                    <a:pt x="221" y="13"/>
                    <a:pt x="221" y="13"/>
                  </a:cubicBezTo>
                  <a:cubicBezTo>
                    <a:pt x="219" y="11"/>
                    <a:pt x="219" y="11"/>
                    <a:pt x="219" y="11"/>
                  </a:cubicBezTo>
                  <a:moveTo>
                    <a:pt x="427" y="9"/>
                  </a:moveTo>
                  <a:cubicBezTo>
                    <a:pt x="424" y="9"/>
                    <a:pt x="424" y="9"/>
                    <a:pt x="424" y="9"/>
                  </a:cubicBezTo>
                  <a:cubicBezTo>
                    <a:pt x="444" y="22"/>
                    <a:pt x="444" y="22"/>
                    <a:pt x="444" y="22"/>
                  </a:cubicBezTo>
                  <a:cubicBezTo>
                    <a:pt x="446" y="23"/>
                    <a:pt x="446" y="23"/>
                    <a:pt x="446" y="23"/>
                  </a:cubicBezTo>
                  <a:cubicBezTo>
                    <a:pt x="460" y="33"/>
                    <a:pt x="460" y="33"/>
                    <a:pt x="460" y="33"/>
                  </a:cubicBezTo>
                  <a:cubicBezTo>
                    <a:pt x="461" y="31"/>
                    <a:pt x="461" y="31"/>
                    <a:pt x="461" y="31"/>
                  </a:cubicBezTo>
                  <a:cubicBezTo>
                    <a:pt x="448" y="22"/>
                    <a:pt x="448" y="22"/>
                    <a:pt x="448" y="22"/>
                  </a:cubicBezTo>
                  <a:cubicBezTo>
                    <a:pt x="446" y="21"/>
                    <a:pt x="446" y="21"/>
                    <a:pt x="446" y="21"/>
                  </a:cubicBezTo>
                  <a:cubicBezTo>
                    <a:pt x="427" y="9"/>
                    <a:pt x="427" y="9"/>
                    <a:pt x="427" y="9"/>
                  </a:cubicBezTo>
                  <a:moveTo>
                    <a:pt x="288" y="8"/>
                  </a:moveTo>
                  <a:cubicBezTo>
                    <a:pt x="288" y="9"/>
                    <a:pt x="288" y="9"/>
                    <a:pt x="288" y="9"/>
                  </a:cubicBezTo>
                  <a:cubicBezTo>
                    <a:pt x="288" y="9"/>
                    <a:pt x="288" y="9"/>
                    <a:pt x="288" y="9"/>
                  </a:cubicBezTo>
                  <a:cubicBezTo>
                    <a:pt x="288" y="8"/>
                    <a:pt x="288" y="8"/>
                    <a:pt x="288" y="8"/>
                  </a:cubicBezTo>
                  <a:moveTo>
                    <a:pt x="287" y="7"/>
                  </a:moveTo>
                  <a:cubicBezTo>
                    <a:pt x="243" y="10"/>
                    <a:pt x="243" y="10"/>
                    <a:pt x="243" y="10"/>
                  </a:cubicBezTo>
                  <a:cubicBezTo>
                    <a:pt x="242" y="10"/>
                    <a:pt x="242" y="10"/>
                    <a:pt x="242" y="10"/>
                  </a:cubicBezTo>
                  <a:cubicBezTo>
                    <a:pt x="221" y="11"/>
                    <a:pt x="221" y="11"/>
                    <a:pt x="221" y="11"/>
                  </a:cubicBezTo>
                  <a:cubicBezTo>
                    <a:pt x="223" y="12"/>
                    <a:pt x="223" y="12"/>
                    <a:pt x="223" y="12"/>
                  </a:cubicBezTo>
                  <a:cubicBezTo>
                    <a:pt x="242" y="11"/>
                    <a:pt x="242" y="11"/>
                    <a:pt x="242" y="11"/>
                  </a:cubicBezTo>
                  <a:cubicBezTo>
                    <a:pt x="244" y="11"/>
                    <a:pt x="244" y="11"/>
                    <a:pt x="244" y="11"/>
                  </a:cubicBezTo>
                  <a:cubicBezTo>
                    <a:pt x="284" y="9"/>
                    <a:pt x="284" y="9"/>
                    <a:pt x="284" y="9"/>
                  </a:cubicBezTo>
                  <a:cubicBezTo>
                    <a:pt x="287" y="7"/>
                    <a:pt x="287" y="7"/>
                    <a:pt x="287" y="7"/>
                  </a:cubicBezTo>
                  <a:moveTo>
                    <a:pt x="312" y="6"/>
                  </a:moveTo>
                  <a:cubicBezTo>
                    <a:pt x="296" y="7"/>
                    <a:pt x="296" y="7"/>
                    <a:pt x="296" y="7"/>
                  </a:cubicBezTo>
                  <a:cubicBezTo>
                    <a:pt x="291" y="7"/>
                    <a:pt x="291" y="7"/>
                    <a:pt x="291" y="7"/>
                  </a:cubicBezTo>
                  <a:cubicBezTo>
                    <a:pt x="290" y="9"/>
                    <a:pt x="290" y="9"/>
                    <a:pt x="290" y="9"/>
                  </a:cubicBezTo>
                  <a:cubicBezTo>
                    <a:pt x="295" y="8"/>
                    <a:pt x="295" y="8"/>
                    <a:pt x="295" y="8"/>
                  </a:cubicBezTo>
                  <a:cubicBezTo>
                    <a:pt x="303" y="8"/>
                    <a:pt x="303" y="8"/>
                    <a:pt x="303" y="8"/>
                  </a:cubicBezTo>
                  <a:cubicBezTo>
                    <a:pt x="312" y="7"/>
                    <a:pt x="312" y="7"/>
                    <a:pt x="312" y="7"/>
                  </a:cubicBezTo>
                  <a:cubicBezTo>
                    <a:pt x="312" y="6"/>
                    <a:pt x="312" y="6"/>
                    <a:pt x="312" y="6"/>
                  </a:cubicBezTo>
                  <a:moveTo>
                    <a:pt x="326" y="5"/>
                  </a:moveTo>
                  <a:cubicBezTo>
                    <a:pt x="325" y="5"/>
                    <a:pt x="325" y="5"/>
                    <a:pt x="325" y="5"/>
                  </a:cubicBezTo>
                  <a:cubicBezTo>
                    <a:pt x="323" y="5"/>
                    <a:pt x="323" y="5"/>
                    <a:pt x="323" y="5"/>
                  </a:cubicBezTo>
                  <a:cubicBezTo>
                    <a:pt x="314" y="5"/>
                    <a:pt x="314" y="5"/>
                    <a:pt x="314" y="5"/>
                  </a:cubicBezTo>
                  <a:cubicBezTo>
                    <a:pt x="314" y="7"/>
                    <a:pt x="314" y="7"/>
                    <a:pt x="314" y="7"/>
                  </a:cubicBezTo>
                  <a:cubicBezTo>
                    <a:pt x="323" y="7"/>
                    <a:pt x="323" y="7"/>
                    <a:pt x="323" y="7"/>
                  </a:cubicBezTo>
                  <a:cubicBezTo>
                    <a:pt x="325" y="7"/>
                    <a:pt x="325" y="7"/>
                    <a:pt x="325" y="7"/>
                  </a:cubicBezTo>
                  <a:cubicBezTo>
                    <a:pt x="326" y="7"/>
                    <a:pt x="326" y="7"/>
                    <a:pt x="326" y="7"/>
                  </a:cubicBezTo>
                  <a:cubicBezTo>
                    <a:pt x="326" y="5"/>
                    <a:pt x="326" y="5"/>
                    <a:pt x="326" y="5"/>
                  </a:cubicBezTo>
                  <a:moveTo>
                    <a:pt x="393" y="1"/>
                  </a:moveTo>
                  <a:cubicBezTo>
                    <a:pt x="393" y="1"/>
                    <a:pt x="393" y="1"/>
                    <a:pt x="393" y="1"/>
                  </a:cubicBezTo>
                  <a:cubicBezTo>
                    <a:pt x="379" y="2"/>
                    <a:pt x="379" y="2"/>
                    <a:pt x="379" y="2"/>
                  </a:cubicBezTo>
                  <a:cubicBezTo>
                    <a:pt x="377" y="2"/>
                    <a:pt x="377" y="2"/>
                    <a:pt x="377" y="2"/>
                  </a:cubicBezTo>
                  <a:cubicBezTo>
                    <a:pt x="328" y="5"/>
                    <a:pt x="328" y="5"/>
                    <a:pt x="328" y="5"/>
                  </a:cubicBezTo>
                  <a:cubicBezTo>
                    <a:pt x="328" y="7"/>
                    <a:pt x="328" y="7"/>
                    <a:pt x="328" y="7"/>
                  </a:cubicBezTo>
                  <a:cubicBezTo>
                    <a:pt x="375" y="4"/>
                    <a:pt x="375" y="4"/>
                    <a:pt x="375" y="4"/>
                  </a:cubicBezTo>
                  <a:cubicBezTo>
                    <a:pt x="378" y="4"/>
                    <a:pt x="378" y="4"/>
                    <a:pt x="378" y="4"/>
                  </a:cubicBezTo>
                  <a:cubicBezTo>
                    <a:pt x="392" y="3"/>
                    <a:pt x="392" y="3"/>
                    <a:pt x="392" y="3"/>
                  </a:cubicBezTo>
                  <a:cubicBezTo>
                    <a:pt x="394" y="3"/>
                    <a:pt x="394" y="3"/>
                    <a:pt x="394" y="3"/>
                  </a:cubicBezTo>
                  <a:cubicBezTo>
                    <a:pt x="394" y="3"/>
                    <a:pt x="394" y="3"/>
                    <a:pt x="394" y="3"/>
                  </a:cubicBezTo>
                  <a:cubicBezTo>
                    <a:pt x="394" y="2"/>
                    <a:pt x="394" y="2"/>
                    <a:pt x="394" y="2"/>
                  </a:cubicBezTo>
                  <a:cubicBezTo>
                    <a:pt x="393" y="1"/>
                    <a:pt x="393" y="1"/>
                    <a:pt x="393" y="1"/>
                  </a:cubicBezTo>
                  <a:moveTo>
                    <a:pt x="414" y="0"/>
                  </a:moveTo>
                  <a:cubicBezTo>
                    <a:pt x="414" y="0"/>
                    <a:pt x="414" y="0"/>
                    <a:pt x="414" y="0"/>
                  </a:cubicBezTo>
                  <a:cubicBezTo>
                    <a:pt x="395" y="1"/>
                    <a:pt x="395" y="1"/>
                    <a:pt x="395" y="1"/>
                  </a:cubicBezTo>
                  <a:cubicBezTo>
                    <a:pt x="396" y="3"/>
                    <a:pt x="396" y="3"/>
                    <a:pt x="396" y="3"/>
                  </a:cubicBezTo>
                  <a:cubicBezTo>
                    <a:pt x="414" y="2"/>
                    <a:pt x="414" y="2"/>
                    <a:pt x="414" y="2"/>
                  </a:cubicBezTo>
                  <a:cubicBezTo>
                    <a:pt x="422" y="7"/>
                    <a:pt x="422" y="7"/>
                    <a:pt x="422" y="7"/>
                  </a:cubicBezTo>
                  <a:cubicBezTo>
                    <a:pt x="425" y="7"/>
                    <a:pt x="425" y="7"/>
                    <a:pt x="425" y="7"/>
                  </a:cubicBezTo>
                  <a:cubicBezTo>
                    <a:pt x="415" y="0"/>
                    <a:pt x="415" y="0"/>
                    <a:pt x="415" y="0"/>
                  </a:cubicBezTo>
                  <a:cubicBezTo>
                    <a:pt x="414" y="0"/>
                    <a:pt x="414" y="0"/>
                    <a:pt x="414" y="0"/>
                  </a:cubicBezTo>
                </a:path>
              </a:pathLst>
            </a:custGeom>
            <a:gradFill flip="none" rotWithShape="1">
              <a:gsLst>
                <a:gs pos="0">
                  <a:schemeClr val="tx2">
                    <a:alpha val="75000"/>
                  </a:schemeClr>
                </a:gs>
                <a:gs pos="92000">
                  <a:schemeClr val="tx1">
                    <a:alpha val="21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1" name="Freeform 21"/>
            <p:cNvSpPr>
              <a:spLocks noEditPoints="1"/>
            </p:cNvSpPr>
            <p:nvPr/>
          </p:nvSpPr>
          <p:spPr bwMode="auto">
            <a:xfrm>
              <a:off x="8865750" y="3160102"/>
              <a:ext cx="1486721" cy="427752"/>
            </a:xfrm>
            <a:custGeom>
              <a:avLst/>
              <a:gdLst>
                <a:gd name="T0" fmla="*/ 800 w 831"/>
                <a:gd name="T1" fmla="*/ 251 h 263"/>
                <a:gd name="T2" fmla="*/ 770 w 831"/>
                <a:gd name="T3" fmla="*/ 249 h 263"/>
                <a:gd name="T4" fmla="*/ 710 w 831"/>
                <a:gd name="T5" fmla="*/ 237 h 263"/>
                <a:gd name="T6" fmla="*/ 713 w 831"/>
                <a:gd name="T7" fmla="*/ 235 h 263"/>
                <a:gd name="T8" fmla="*/ 805 w 831"/>
                <a:gd name="T9" fmla="*/ 251 h 263"/>
                <a:gd name="T10" fmla="*/ 826 w 831"/>
                <a:gd name="T11" fmla="*/ 254 h 263"/>
                <a:gd name="T12" fmla="*/ 708 w 831"/>
                <a:gd name="T13" fmla="*/ 237 h 263"/>
                <a:gd name="T14" fmla="*/ 649 w 831"/>
                <a:gd name="T15" fmla="*/ 225 h 263"/>
                <a:gd name="T16" fmla="*/ 639 w 831"/>
                <a:gd name="T17" fmla="*/ 218 h 263"/>
                <a:gd name="T18" fmla="*/ 639 w 831"/>
                <a:gd name="T19" fmla="*/ 218 h 263"/>
                <a:gd name="T20" fmla="*/ 810 w 831"/>
                <a:gd name="T21" fmla="*/ 230 h 263"/>
                <a:gd name="T22" fmla="*/ 628 w 831"/>
                <a:gd name="T23" fmla="*/ 221 h 263"/>
                <a:gd name="T24" fmla="*/ 632 w 831"/>
                <a:gd name="T25" fmla="*/ 218 h 263"/>
                <a:gd name="T26" fmla="*/ 803 w 831"/>
                <a:gd name="T27" fmla="*/ 213 h 263"/>
                <a:gd name="T28" fmla="*/ 552 w 831"/>
                <a:gd name="T29" fmla="*/ 206 h 263"/>
                <a:gd name="T30" fmla="*/ 571 w 831"/>
                <a:gd name="T31" fmla="*/ 206 h 263"/>
                <a:gd name="T32" fmla="*/ 507 w 831"/>
                <a:gd name="T33" fmla="*/ 197 h 263"/>
                <a:gd name="T34" fmla="*/ 403 w 831"/>
                <a:gd name="T35" fmla="*/ 171 h 263"/>
                <a:gd name="T36" fmla="*/ 417 w 831"/>
                <a:gd name="T37" fmla="*/ 178 h 263"/>
                <a:gd name="T38" fmla="*/ 438 w 831"/>
                <a:gd name="T39" fmla="*/ 183 h 263"/>
                <a:gd name="T40" fmla="*/ 436 w 831"/>
                <a:gd name="T41" fmla="*/ 178 h 263"/>
                <a:gd name="T42" fmla="*/ 403 w 831"/>
                <a:gd name="T43" fmla="*/ 171 h 263"/>
                <a:gd name="T44" fmla="*/ 396 w 831"/>
                <a:gd name="T45" fmla="*/ 175 h 263"/>
                <a:gd name="T46" fmla="*/ 367 w 831"/>
                <a:gd name="T47" fmla="*/ 168 h 263"/>
                <a:gd name="T48" fmla="*/ 344 w 831"/>
                <a:gd name="T49" fmla="*/ 159 h 263"/>
                <a:gd name="T50" fmla="*/ 344 w 831"/>
                <a:gd name="T51" fmla="*/ 159 h 263"/>
                <a:gd name="T52" fmla="*/ 154 w 831"/>
                <a:gd name="T53" fmla="*/ 126 h 263"/>
                <a:gd name="T54" fmla="*/ 258 w 831"/>
                <a:gd name="T55" fmla="*/ 147 h 263"/>
                <a:gd name="T56" fmla="*/ 258 w 831"/>
                <a:gd name="T57" fmla="*/ 142 h 263"/>
                <a:gd name="T58" fmla="*/ 152 w 831"/>
                <a:gd name="T59" fmla="*/ 121 h 263"/>
                <a:gd name="T60" fmla="*/ 739 w 831"/>
                <a:gd name="T61" fmla="*/ 119 h 263"/>
                <a:gd name="T62" fmla="*/ 746 w 831"/>
                <a:gd name="T63" fmla="*/ 121 h 263"/>
                <a:gd name="T64" fmla="*/ 52 w 831"/>
                <a:gd name="T65" fmla="*/ 104 h 263"/>
                <a:gd name="T66" fmla="*/ 128 w 831"/>
                <a:gd name="T67" fmla="*/ 116 h 263"/>
                <a:gd name="T68" fmla="*/ 33 w 831"/>
                <a:gd name="T69" fmla="*/ 97 h 263"/>
                <a:gd name="T70" fmla="*/ 33 w 831"/>
                <a:gd name="T71" fmla="*/ 97 h 263"/>
                <a:gd name="T72" fmla="*/ 736 w 831"/>
                <a:gd name="T73" fmla="*/ 104 h 263"/>
                <a:gd name="T74" fmla="*/ 0 w 831"/>
                <a:gd name="T75" fmla="*/ 95 h 263"/>
                <a:gd name="T76" fmla="*/ 24 w 831"/>
                <a:gd name="T77" fmla="*/ 95 h 263"/>
                <a:gd name="T78" fmla="*/ 55 w 831"/>
                <a:gd name="T79" fmla="*/ 90 h 263"/>
                <a:gd name="T80" fmla="*/ 97 w 831"/>
                <a:gd name="T81" fmla="*/ 81 h 263"/>
                <a:gd name="T82" fmla="*/ 102 w 831"/>
                <a:gd name="T83" fmla="*/ 85 h 263"/>
                <a:gd name="T84" fmla="*/ 710 w 831"/>
                <a:gd name="T85" fmla="*/ 69 h 263"/>
                <a:gd name="T86" fmla="*/ 275 w 831"/>
                <a:gd name="T87" fmla="*/ 57 h 263"/>
                <a:gd name="T88" fmla="*/ 197 w 831"/>
                <a:gd name="T89" fmla="*/ 66 h 263"/>
                <a:gd name="T90" fmla="*/ 121 w 831"/>
                <a:gd name="T91" fmla="*/ 81 h 263"/>
                <a:gd name="T92" fmla="*/ 199 w 831"/>
                <a:gd name="T93" fmla="*/ 71 h 263"/>
                <a:gd name="T94" fmla="*/ 275 w 831"/>
                <a:gd name="T95" fmla="*/ 57 h 263"/>
                <a:gd name="T96" fmla="*/ 329 w 831"/>
                <a:gd name="T97" fmla="*/ 47 h 263"/>
                <a:gd name="T98" fmla="*/ 341 w 831"/>
                <a:gd name="T99" fmla="*/ 52 h 263"/>
                <a:gd name="T100" fmla="*/ 687 w 831"/>
                <a:gd name="T101" fmla="*/ 26 h 263"/>
                <a:gd name="T102" fmla="*/ 687 w 831"/>
                <a:gd name="T103" fmla="*/ 26 h 263"/>
                <a:gd name="T104" fmla="*/ 488 w 831"/>
                <a:gd name="T105" fmla="*/ 26 h 263"/>
                <a:gd name="T106" fmla="*/ 481 w 831"/>
                <a:gd name="T107" fmla="*/ 31 h 263"/>
                <a:gd name="T108" fmla="*/ 545 w 831"/>
                <a:gd name="T109" fmla="*/ 24 h 263"/>
                <a:gd name="T110" fmla="*/ 552 w 831"/>
                <a:gd name="T111" fmla="*/ 21 h 263"/>
                <a:gd name="T112" fmla="*/ 571 w 831"/>
                <a:gd name="T113" fmla="*/ 14 h 263"/>
                <a:gd name="T114" fmla="*/ 620 w 831"/>
                <a:gd name="T115" fmla="*/ 12 h 263"/>
                <a:gd name="T116" fmla="*/ 684 w 831"/>
                <a:gd name="T117" fmla="*/ 19 h 263"/>
                <a:gd name="T118" fmla="*/ 618 w 831"/>
                <a:gd name="T119" fmla="*/ 7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831" h="263">
                  <a:moveTo>
                    <a:pt x="772" y="247"/>
                  </a:moveTo>
                  <a:lnTo>
                    <a:pt x="789" y="254"/>
                  </a:lnTo>
                  <a:lnTo>
                    <a:pt x="800" y="256"/>
                  </a:lnTo>
                  <a:lnTo>
                    <a:pt x="800" y="251"/>
                  </a:lnTo>
                  <a:lnTo>
                    <a:pt x="772" y="247"/>
                  </a:lnTo>
                  <a:close/>
                  <a:moveTo>
                    <a:pt x="753" y="242"/>
                  </a:moveTo>
                  <a:lnTo>
                    <a:pt x="758" y="247"/>
                  </a:lnTo>
                  <a:lnTo>
                    <a:pt x="770" y="249"/>
                  </a:lnTo>
                  <a:lnTo>
                    <a:pt x="755" y="242"/>
                  </a:lnTo>
                  <a:lnTo>
                    <a:pt x="753" y="242"/>
                  </a:lnTo>
                  <a:close/>
                  <a:moveTo>
                    <a:pt x="713" y="235"/>
                  </a:moveTo>
                  <a:lnTo>
                    <a:pt x="710" y="237"/>
                  </a:lnTo>
                  <a:lnTo>
                    <a:pt x="751" y="247"/>
                  </a:lnTo>
                  <a:lnTo>
                    <a:pt x="751" y="244"/>
                  </a:lnTo>
                  <a:lnTo>
                    <a:pt x="746" y="240"/>
                  </a:lnTo>
                  <a:lnTo>
                    <a:pt x="713" y="235"/>
                  </a:lnTo>
                  <a:close/>
                  <a:moveTo>
                    <a:pt x="815" y="232"/>
                  </a:moveTo>
                  <a:lnTo>
                    <a:pt x="812" y="237"/>
                  </a:lnTo>
                  <a:lnTo>
                    <a:pt x="822" y="256"/>
                  </a:lnTo>
                  <a:lnTo>
                    <a:pt x="805" y="251"/>
                  </a:lnTo>
                  <a:lnTo>
                    <a:pt x="803" y="256"/>
                  </a:lnTo>
                  <a:lnTo>
                    <a:pt x="822" y="261"/>
                  </a:lnTo>
                  <a:lnTo>
                    <a:pt x="831" y="263"/>
                  </a:lnTo>
                  <a:lnTo>
                    <a:pt x="826" y="254"/>
                  </a:lnTo>
                  <a:lnTo>
                    <a:pt x="815" y="232"/>
                  </a:lnTo>
                  <a:close/>
                  <a:moveTo>
                    <a:pt x="701" y="232"/>
                  </a:moveTo>
                  <a:lnTo>
                    <a:pt x="689" y="232"/>
                  </a:lnTo>
                  <a:lnTo>
                    <a:pt x="708" y="237"/>
                  </a:lnTo>
                  <a:lnTo>
                    <a:pt x="708" y="232"/>
                  </a:lnTo>
                  <a:lnTo>
                    <a:pt x="701" y="232"/>
                  </a:lnTo>
                  <a:close/>
                  <a:moveTo>
                    <a:pt x="649" y="221"/>
                  </a:moveTo>
                  <a:lnTo>
                    <a:pt x="649" y="225"/>
                  </a:lnTo>
                  <a:lnTo>
                    <a:pt x="677" y="230"/>
                  </a:lnTo>
                  <a:lnTo>
                    <a:pt x="689" y="230"/>
                  </a:lnTo>
                  <a:lnTo>
                    <a:pt x="649" y="221"/>
                  </a:lnTo>
                  <a:close/>
                  <a:moveTo>
                    <a:pt x="639" y="218"/>
                  </a:moveTo>
                  <a:lnTo>
                    <a:pt x="642" y="223"/>
                  </a:lnTo>
                  <a:lnTo>
                    <a:pt x="644" y="225"/>
                  </a:lnTo>
                  <a:lnTo>
                    <a:pt x="644" y="221"/>
                  </a:lnTo>
                  <a:lnTo>
                    <a:pt x="639" y="218"/>
                  </a:lnTo>
                  <a:close/>
                  <a:moveTo>
                    <a:pt x="805" y="218"/>
                  </a:moveTo>
                  <a:lnTo>
                    <a:pt x="800" y="218"/>
                  </a:lnTo>
                  <a:lnTo>
                    <a:pt x="810" y="235"/>
                  </a:lnTo>
                  <a:lnTo>
                    <a:pt x="810" y="230"/>
                  </a:lnTo>
                  <a:lnTo>
                    <a:pt x="805" y="218"/>
                  </a:lnTo>
                  <a:close/>
                  <a:moveTo>
                    <a:pt x="620" y="216"/>
                  </a:moveTo>
                  <a:lnTo>
                    <a:pt x="620" y="221"/>
                  </a:lnTo>
                  <a:lnTo>
                    <a:pt x="628" y="221"/>
                  </a:lnTo>
                  <a:lnTo>
                    <a:pt x="632" y="223"/>
                  </a:lnTo>
                  <a:lnTo>
                    <a:pt x="637" y="223"/>
                  </a:lnTo>
                  <a:lnTo>
                    <a:pt x="637" y="218"/>
                  </a:lnTo>
                  <a:lnTo>
                    <a:pt x="632" y="218"/>
                  </a:lnTo>
                  <a:lnTo>
                    <a:pt x="620" y="216"/>
                  </a:lnTo>
                  <a:close/>
                  <a:moveTo>
                    <a:pt x="796" y="211"/>
                  </a:moveTo>
                  <a:lnTo>
                    <a:pt x="798" y="213"/>
                  </a:lnTo>
                  <a:lnTo>
                    <a:pt x="803" y="213"/>
                  </a:lnTo>
                  <a:lnTo>
                    <a:pt x="800" y="211"/>
                  </a:lnTo>
                  <a:lnTo>
                    <a:pt x="796" y="211"/>
                  </a:lnTo>
                  <a:close/>
                  <a:moveTo>
                    <a:pt x="557" y="202"/>
                  </a:moveTo>
                  <a:lnTo>
                    <a:pt x="552" y="206"/>
                  </a:lnTo>
                  <a:lnTo>
                    <a:pt x="580" y="211"/>
                  </a:lnTo>
                  <a:lnTo>
                    <a:pt x="616" y="218"/>
                  </a:lnTo>
                  <a:lnTo>
                    <a:pt x="616" y="213"/>
                  </a:lnTo>
                  <a:lnTo>
                    <a:pt x="571" y="206"/>
                  </a:lnTo>
                  <a:lnTo>
                    <a:pt x="559" y="204"/>
                  </a:lnTo>
                  <a:lnTo>
                    <a:pt x="557" y="202"/>
                  </a:lnTo>
                  <a:close/>
                  <a:moveTo>
                    <a:pt x="512" y="194"/>
                  </a:moveTo>
                  <a:lnTo>
                    <a:pt x="507" y="197"/>
                  </a:lnTo>
                  <a:lnTo>
                    <a:pt x="545" y="204"/>
                  </a:lnTo>
                  <a:lnTo>
                    <a:pt x="549" y="202"/>
                  </a:lnTo>
                  <a:lnTo>
                    <a:pt x="512" y="194"/>
                  </a:lnTo>
                  <a:close/>
                  <a:moveTo>
                    <a:pt x="403" y="171"/>
                  </a:moveTo>
                  <a:lnTo>
                    <a:pt x="400" y="175"/>
                  </a:lnTo>
                  <a:lnTo>
                    <a:pt x="410" y="178"/>
                  </a:lnTo>
                  <a:lnTo>
                    <a:pt x="412" y="178"/>
                  </a:lnTo>
                  <a:lnTo>
                    <a:pt x="417" y="178"/>
                  </a:lnTo>
                  <a:lnTo>
                    <a:pt x="419" y="180"/>
                  </a:lnTo>
                  <a:lnTo>
                    <a:pt x="424" y="180"/>
                  </a:lnTo>
                  <a:lnTo>
                    <a:pt x="433" y="183"/>
                  </a:lnTo>
                  <a:lnTo>
                    <a:pt x="438" y="183"/>
                  </a:lnTo>
                  <a:lnTo>
                    <a:pt x="500" y="194"/>
                  </a:lnTo>
                  <a:lnTo>
                    <a:pt x="507" y="192"/>
                  </a:lnTo>
                  <a:lnTo>
                    <a:pt x="441" y="180"/>
                  </a:lnTo>
                  <a:lnTo>
                    <a:pt x="436" y="178"/>
                  </a:lnTo>
                  <a:lnTo>
                    <a:pt x="426" y="175"/>
                  </a:lnTo>
                  <a:lnTo>
                    <a:pt x="426" y="175"/>
                  </a:lnTo>
                  <a:lnTo>
                    <a:pt x="410" y="173"/>
                  </a:lnTo>
                  <a:lnTo>
                    <a:pt x="403" y="171"/>
                  </a:lnTo>
                  <a:close/>
                  <a:moveTo>
                    <a:pt x="381" y="166"/>
                  </a:moveTo>
                  <a:lnTo>
                    <a:pt x="377" y="171"/>
                  </a:lnTo>
                  <a:lnTo>
                    <a:pt x="391" y="173"/>
                  </a:lnTo>
                  <a:lnTo>
                    <a:pt x="396" y="175"/>
                  </a:lnTo>
                  <a:lnTo>
                    <a:pt x="398" y="171"/>
                  </a:lnTo>
                  <a:lnTo>
                    <a:pt x="381" y="166"/>
                  </a:lnTo>
                  <a:close/>
                  <a:moveTo>
                    <a:pt x="372" y="166"/>
                  </a:moveTo>
                  <a:lnTo>
                    <a:pt x="367" y="168"/>
                  </a:lnTo>
                  <a:lnTo>
                    <a:pt x="372" y="168"/>
                  </a:lnTo>
                  <a:lnTo>
                    <a:pt x="377" y="166"/>
                  </a:lnTo>
                  <a:lnTo>
                    <a:pt x="372" y="166"/>
                  </a:lnTo>
                  <a:close/>
                  <a:moveTo>
                    <a:pt x="344" y="159"/>
                  </a:moveTo>
                  <a:lnTo>
                    <a:pt x="346" y="164"/>
                  </a:lnTo>
                  <a:lnTo>
                    <a:pt x="362" y="168"/>
                  </a:lnTo>
                  <a:lnTo>
                    <a:pt x="367" y="164"/>
                  </a:lnTo>
                  <a:lnTo>
                    <a:pt x="344" y="159"/>
                  </a:lnTo>
                  <a:close/>
                  <a:moveTo>
                    <a:pt x="138" y="119"/>
                  </a:moveTo>
                  <a:lnTo>
                    <a:pt x="138" y="121"/>
                  </a:lnTo>
                  <a:lnTo>
                    <a:pt x="149" y="123"/>
                  </a:lnTo>
                  <a:lnTo>
                    <a:pt x="154" y="126"/>
                  </a:lnTo>
                  <a:lnTo>
                    <a:pt x="209" y="135"/>
                  </a:lnTo>
                  <a:lnTo>
                    <a:pt x="211" y="138"/>
                  </a:lnTo>
                  <a:lnTo>
                    <a:pt x="251" y="145"/>
                  </a:lnTo>
                  <a:lnTo>
                    <a:pt x="258" y="147"/>
                  </a:lnTo>
                  <a:lnTo>
                    <a:pt x="341" y="164"/>
                  </a:lnTo>
                  <a:lnTo>
                    <a:pt x="336" y="159"/>
                  </a:lnTo>
                  <a:lnTo>
                    <a:pt x="265" y="145"/>
                  </a:lnTo>
                  <a:lnTo>
                    <a:pt x="258" y="142"/>
                  </a:lnTo>
                  <a:lnTo>
                    <a:pt x="213" y="133"/>
                  </a:lnTo>
                  <a:lnTo>
                    <a:pt x="209" y="133"/>
                  </a:lnTo>
                  <a:lnTo>
                    <a:pt x="157" y="121"/>
                  </a:lnTo>
                  <a:lnTo>
                    <a:pt x="152" y="121"/>
                  </a:lnTo>
                  <a:lnTo>
                    <a:pt x="138" y="119"/>
                  </a:lnTo>
                  <a:close/>
                  <a:moveTo>
                    <a:pt x="739" y="111"/>
                  </a:moveTo>
                  <a:lnTo>
                    <a:pt x="739" y="116"/>
                  </a:lnTo>
                  <a:lnTo>
                    <a:pt x="739" y="119"/>
                  </a:lnTo>
                  <a:lnTo>
                    <a:pt x="741" y="123"/>
                  </a:lnTo>
                  <a:lnTo>
                    <a:pt x="791" y="206"/>
                  </a:lnTo>
                  <a:lnTo>
                    <a:pt x="798" y="206"/>
                  </a:lnTo>
                  <a:lnTo>
                    <a:pt x="746" y="121"/>
                  </a:lnTo>
                  <a:lnTo>
                    <a:pt x="744" y="116"/>
                  </a:lnTo>
                  <a:lnTo>
                    <a:pt x="739" y="111"/>
                  </a:lnTo>
                  <a:close/>
                  <a:moveTo>
                    <a:pt x="55" y="102"/>
                  </a:moveTo>
                  <a:lnTo>
                    <a:pt x="52" y="104"/>
                  </a:lnTo>
                  <a:lnTo>
                    <a:pt x="100" y="114"/>
                  </a:lnTo>
                  <a:lnTo>
                    <a:pt x="102" y="116"/>
                  </a:lnTo>
                  <a:lnTo>
                    <a:pt x="130" y="121"/>
                  </a:lnTo>
                  <a:lnTo>
                    <a:pt x="128" y="116"/>
                  </a:lnTo>
                  <a:lnTo>
                    <a:pt x="102" y="111"/>
                  </a:lnTo>
                  <a:lnTo>
                    <a:pt x="100" y="109"/>
                  </a:lnTo>
                  <a:lnTo>
                    <a:pt x="55" y="102"/>
                  </a:lnTo>
                  <a:close/>
                  <a:moveTo>
                    <a:pt x="33" y="97"/>
                  </a:moveTo>
                  <a:lnTo>
                    <a:pt x="38" y="102"/>
                  </a:lnTo>
                  <a:lnTo>
                    <a:pt x="50" y="104"/>
                  </a:lnTo>
                  <a:lnTo>
                    <a:pt x="50" y="100"/>
                  </a:lnTo>
                  <a:lnTo>
                    <a:pt x="33" y="97"/>
                  </a:lnTo>
                  <a:close/>
                  <a:moveTo>
                    <a:pt x="729" y="95"/>
                  </a:moveTo>
                  <a:lnTo>
                    <a:pt x="725" y="97"/>
                  </a:lnTo>
                  <a:lnTo>
                    <a:pt x="734" y="111"/>
                  </a:lnTo>
                  <a:lnTo>
                    <a:pt x="736" y="104"/>
                  </a:lnTo>
                  <a:lnTo>
                    <a:pt x="729" y="95"/>
                  </a:lnTo>
                  <a:close/>
                  <a:moveTo>
                    <a:pt x="55" y="88"/>
                  </a:moveTo>
                  <a:lnTo>
                    <a:pt x="24" y="90"/>
                  </a:lnTo>
                  <a:lnTo>
                    <a:pt x="0" y="95"/>
                  </a:lnTo>
                  <a:lnTo>
                    <a:pt x="24" y="100"/>
                  </a:lnTo>
                  <a:lnTo>
                    <a:pt x="31" y="100"/>
                  </a:lnTo>
                  <a:lnTo>
                    <a:pt x="31" y="97"/>
                  </a:lnTo>
                  <a:lnTo>
                    <a:pt x="24" y="95"/>
                  </a:lnTo>
                  <a:lnTo>
                    <a:pt x="31" y="95"/>
                  </a:lnTo>
                  <a:lnTo>
                    <a:pt x="31" y="92"/>
                  </a:lnTo>
                  <a:lnTo>
                    <a:pt x="31" y="95"/>
                  </a:lnTo>
                  <a:lnTo>
                    <a:pt x="55" y="90"/>
                  </a:lnTo>
                  <a:lnTo>
                    <a:pt x="55" y="88"/>
                  </a:lnTo>
                  <a:close/>
                  <a:moveTo>
                    <a:pt x="114" y="78"/>
                  </a:moveTo>
                  <a:lnTo>
                    <a:pt x="102" y="81"/>
                  </a:lnTo>
                  <a:lnTo>
                    <a:pt x="97" y="81"/>
                  </a:lnTo>
                  <a:lnTo>
                    <a:pt x="59" y="85"/>
                  </a:lnTo>
                  <a:lnTo>
                    <a:pt x="59" y="90"/>
                  </a:lnTo>
                  <a:lnTo>
                    <a:pt x="97" y="85"/>
                  </a:lnTo>
                  <a:lnTo>
                    <a:pt x="102" y="85"/>
                  </a:lnTo>
                  <a:lnTo>
                    <a:pt x="116" y="83"/>
                  </a:lnTo>
                  <a:lnTo>
                    <a:pt x="114" y="78"/>
                  </a:lnTo>
                  <a:close/>
                  <a:moveTo>
                    <a:pt x="713" y="66"/>
                  </a:moveTo>
                  <a:lnTo>
                    <a:pt x="710" y="69"/>
                  </a:lnTo>
                  <a:lnTo>
                    <a:pt x="722" y="92"/>
                  </a:lnTo>
                  <a:lnTo>
                    <a:pt x="727" y="90"/>
                  </a:lnTo>
                  <a:lnTo>
                    <a:pt x="713" y="66"/>
                  </a:lnTo>
                  <a:close/>
                  <a:moveTo>
                    <a:pt x="275" y="57"/>
                  </a:moveTo>
                  <a:lnTo>
                    <a:pt x="251" y="59"/>
                  </a:lnTo>
                  <a:lnTo>
                    <a:pt x="246" y="59"/>
                  </a:lnTo>
                  <a:lnTo>
                    <a:pt x="201" y="66"/>
                  </a:lnTo>
                  <a:lnTo>
                    <a:pt x="197" y="66"/>
                  </a:lnTo>
                  <a:lnTo>
                    <a:pt x="159" y="71"/>
                  </a:lnTo>
                  <a:lnTo>
                    <a:pt x="145" y="73"/>
                  </a:lnTo>
                  <a:lnTo>
                    <a:pt x="119" y="78"/>
                  </a:lnTo>
                  <a:lnTo>
                    <a:pt x="121" y="81"/>
                  </a:lnTo>
                  <a:lnTo>
                    <a:pt x="159" y="76"/>
                  </a:lnTo>
                  <a:lnTo>
                    <a:pt x="171" y="76"/>
                  </a:lnTo>
                  <a:lnTo>
                    <a:pt x="192" y="71"/>
                  </a:lnTo>
                  <a:lnTo>
                    <a:pt x="199" y="71"/>
                  </a:lnTo>
                  <a:lnTo>
                    <a:pt x="244" y="64"/>
                  </a:lnTo>
                  <a:lnTo>
                    <a:pt x="249" y="64"/>
                  </a:lnTo>
                  <a:lnTo>
                    <a:pt x="277" y="59"/>
                  </a:lnTo>
                  <a:lnTo>
                    <a:pt x="275" y="57"/>
                  </a:lnTo>
                  <a:close/>
                  <a:moveTo>
                    <a:pt x="445" y="33"/>
                  </a:moveTo>
                  <a:lnTo>
                    <a:pt x="443" y="33"/>
                  </a:lnTo>
                  <a:lnTo>
                    <a:pt x="336" y="47"/>
                  </a:lnTo>
                  <a:lnTo>
                    <a:pt x="329" y="47"/>
                  </a:lnTo>
                  <a:lnTo>
                    <a:pt x="280" y="54"/>
                  </a:lnTo>
                  <a:lnTo>
                    <a:pt x="282" y="59"/>
                  </a:lnTo>
                  <a:lnTo>
                    <a:pt x="334" y="52"/>
                  </a:lnTo>
                  <a:lnTo>
                    <a:pt x="341" y="52"/>
                  </a:lnTo>
                  <a:lnTo>
                    <a:pt x="443" y="38"/>
                  </a:lnTo>
                  <a:lnTo>
                    <a:pt x="443" y="35"/>
                  </a:lnTo>
                  <a:lnTo>
                    <a:pt x="445" y="33"/>
                  </a:lnTo>
                  <a:close/>
                  <a:moveTo>
                    <a:pt x="687" y="26"/>
                  </a:moveTo>
                  <a:lnTo>
                    <a:pt x="687" y="31"/>
                  </a:lnTo>
                  <a:lnTo>
                    <a:pt x="708" y="66"/>
                  </a:lnTo>
                  <a:lnTo>
                    <a:pt x="710" y="64"/>
                  </a:lnTo>
                  <a:lnTo>
                    <a:pt x="687" y="26"/>
                  </a:lnTo>
                  <a:close/>
                  <a:moveTo>
                    <a:pt x="552" y="16"/>
                  </a:moveTo>
                  <a:lnTo>
                    <a:pt x="493" y="26"/>
                  </a:lnTo>
                  <a:lnTo>
                    <a:pt x="488" y="26"/>
                  </a:lnTo>
                  <a:lnTo>
                    <a:pt x="488" y="26"/>
                  </a:lnTo>
                  <a:lnTo>
                    <a:pt x="483" y="26"/>
                  </a:lnTo>
                  <a:lnTo>
                    <a:pt x="450" y="31"/>
                  </a:lnTo>
                  <a:lnTo>
                    <a:pt x="448" y="35"/>
                  </a:lnTo>
                  <a:lnTo>
                    <a:pt x="481" y="31"/>
                  </a:lnTo>
                  <a:lnTo>
                    <a:pt x="486" y="31"/>
                  </a:lnTo>
                  <a:lnTo>
                    <a:pt x="490" y="31"/>
                  </a:lnTo>
                  <a:lnTo>
                    <a:pt x="495" y="28"/>
                  </a:lnTo>
                  <a:lnTo>
                    <a:pt x="545" y="24"/>
                  </a:lnTo>
                  <a:lnTo>
                    <a:pt x="552" y="16"/>
                  </a:lnTo>
                  <a:close/>
                  <a:moveTo>
                    <a:pt x="564" y="16"/>
                  </a:moveTo>
                  <a:lnTo>
                    <a:pt x="559" y="16"/>
                  </a:lnTo>
                  <a:lnTo>
                    <a:pt x="552" y="21"/>
                  </a:lnTo>
                  <a:lnTo>
                    <a:pt x="557" y="21"/>
                  </a:lnTo>
                  <a:lnTo>
                    <a:pt x="564" y="16"/>
                  </a:lnTo>
                  <a:close/>
                  <a:moveTo>
                    <a:pt x="620" y="12"/>
                  </a:moveTo>
                  <a:lnTo>
                    <a:pt x="571" y="14"/>
                  </a:lnTo>
                  <a:lnTo>
                    <a:pt x="566" y="19"/>
                  </a:lnTo>
                  <a:lnTo>
                    <a:pt x="592" y="16"/>
                  </a:lnTo>
                  <a:lnTo>
                    <a:pt x="599" y="14"/>
                  </a:lnTo>
                  <a:lnTo>
                    <a:pt x="620" y="12"/>
                  </a:lnTo>
                  <a:close/>
                  <a:moveTo>
                    <a:pt x="677" y="9"/>
                  </a:moveTo>
                  <a:lnTo>
                    <a:pt x="673" y="9"/>
                  </a:lnTo>
                  <a:lnTo>
                    <a:pt x="682" y="26"/>
                  </a:lnTo>
                  <a:lnTo>
                    <a:pt x="684" y="19"/>
                  </a:lnTo>
                  <a:lnTo>
                    <a:pt x="677" y="9"/>
                  </a:lnTo>
                  <a:close/>
                  <a:moveTo>
                    <a:pt x="673" y="0"/>
                  </a:moveTo>
                  <a:lnTo>
                    <a:pt x="670" y="0"/>
                  </a:lnTo>
                  <a:lnTo>
                    <a:pt x="618" y="7"/>
                  </a:lnTo>
                  <a:lnTo>
                    <a:pt x="675" y="5"/>
                  </a:lnTo>
                  <a:lnTo>
                    <a:pt x="673" y="2"/>
                  </a:lnTo>
                  <a:lnTo>
                    <a:pt x="673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tx2">
                    <a:alpha val="75000"/>
                  </a:schemeClr>
                </a:gs>
                <a:gs pos="92000">
                  <a:schemeClr val="tx1">
                    <a:alpha val="21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2" name="Freeform 22"/>
            <p:cNvSpPr>
              <a:spLocks noEditPoints="1"/>
            </p:cNvSpPr>
            <p:nvPr/>
          </p:nvSpPr>
          <p:spPr bwMode="auto">
            <a:xfrm>
              <a:off x="8865750" y="3160102"/>
              <a:ext cx="1486721" cy="427752"/>
            </a:xfrm>
            <a:custGeom>
              <a:avLst/>
              <a:gdLst>
                <a:gd name="T0" fmla="*/ 800 w 831"/>
                <a:gd name="T1" fmla="*/ 251 h 263"/>
                <a:gd name="T2" fmla="*/ 770 w 831"/>
                <a:gd name="T3" fmla="*/ 249 h 263"/>
                <a:gd name="T4" fmla="*/ 710 w 831"/>
                <a:gd name="T5" fmla="*/ 237 h 263"/>
                <a:gd name="T6" fmla="*/ 713 w 831"/>
                <a:gd name="T7" fmla="*/ 235 h 263"/>
                <a:gd name="T8" fmla="*/ 805 w 831"/>
                <a:gd name="T9" fmla="*/ 251 h 263"/>
                <a:gd name="T10" fmla="*/ 826 w 831"/>
                <a:gd name="T11" fmla="*/ 254 h 263"/>
                <a:gd name="T12" fmla="*/ 708 w 831"/>
                <a:gd name="T13" fmla="*/ 237 h 263"/>
                <a:gd name="T14" fmla="*/ 649 w 831"/>
                <a:gd name="T15" fmla="*/ 225 h 263"/>
                <a:gd name="T16" fmla="*/ 639 w 831"/>
                <a:gd name="T17" fmla="*/ 218 h 263"/>
                <a:gd name="T18" fmla="*/ 639 w 831"/>
                <a:gd name="T19" fmla="*/ 218 h 263"/>
                <a:gd name="T20" fmla="*/ 810 w 831"/>
                <a:gd name="T21" fmla="*/ 230 h 263"/>
                <a:gd name="T22" fmla="*/ 628 w 831"/>
                <a:gd name="T23" fmla="*/ 221 h 263"/>
                <a:gd name="T24" fmla="*/ 632 w 831"/>
                <a:gd name="T25" fmla="*/ 218 h 263"/>
                <a:gd name="T26" fmla="*/ 803 w 831"/>
                <a:gd name="T27" fmla="*/ 213 h 263"/>
                <a:gd name="T28" fmla="*/ 552 w 831"/>
                <a:gd name="T29" fmla="*/ 206 h 263"/>
                <a:gd name="T30" fmla="*/ 571 w 831"/>
                <a:gd name="T31" fmla="*/ 206 h 263"/>
                <a:gd name="T32" fmla="*/ 507 w 831"/>
                <a:gd name="T33" fmla="*/ 197 h 263"/>
                <a:gd name="T34" fmla="*/ 403 w 831"/>
                <a:gd name="T35" fmla="*/ 171 h 263"/>
                <a:gd name="T36" fmla="*/ 417 w 831"/>
                <a:gd name="T37" fmla="*/ 178 h 263"/>
                <a:gd name="T38" fmla="*/ 438 w 831"/>
                <a:gd name="T39" fmla="*/ 183 h 263"/>
                <a:gd name="T40" fmla="*/ 436 w 831"/>
                <a:gd name="T41" fmla="*/ 178 h 263"/>
                <a:gd name="T42" fmla="*/ 403 w 831"/>
                <a:gd name="T43" fmla="*/ 171 h 263"/>
                <a:gd name="T44" fmla="*/ 396 w 831"/>
                <a:gd name="T45" fmla="*/ 175 h 263"/>
                <a:gd name="T46" fmla="*/ 367 w 831"/>
                <a:gd name="T47" fmla="*/ 168 h 263"/>
                <a:gd name="T48" fmla="*/ 344 w 831"/>
                <a:gd name="T49" fmla="*/ 159 h 263"/>
                <a:gd name="T50" fmla="*/ 344 w 831"/>
                <a:gd name="T51" fmla="*/ 159 h 263"/>
                <a:gd name="T52" fmla="*/ 154 w 831"/>
                <a:gd name="T53" fmla="*/ 126 h 263"/>
                <a:gd name="T54" fmla="*/ 258 w 831"/>
                <a:gd name="T55" fmla="*/ 147 h 263"/>
                <a:gd name="T56" fmla="*/ 258 w 831"/>
                <a:gd name="T57" fmla="*/ 142 h 263"/>
                <a:gd name="T58" fmla="*/ 152 w 831"/>
                <a:gd name="T59" fmla="*/ 121 h 263"/>
                <a:gd name="T60" fmla="*/ 739 w 831"/>
                <a:gd name="T61" fmla="*/ 119 h 263"/>
                <a:gd name="T62" fmla="*/ 746 w 831"/>
                <a:gd name="T63" fmla="*/ 121 h 263"/>
                <a:gd name="T64" fmla="*/ 52 w 831"/>
                <a:gd name="T65" fmla="*/ 104 h 263"/>
                <a:gd name="T66" fmla="*/ 128 w 831"/>
                <a:gd name="T67" fmla="*/ 116 h 263"/>
                <a:gd name="T68" fmla="*/ 33 w 831"/>
                <a:gd name="T69" fmla="*/ 97 h 263"/>
                <a:gd name="T70" fmla="*/ 33 w 831"/>
                <a:gd name="T71" fmla="*/ 97 h 263"/>
                <a:gd name="T72" fmla="*/ 736 w 831"/>
                <a:gd name="T73" fmla="*/ 104 h 263"/>
                <a:gd name="T74" fmla="*/ 0 w 831"/>
                <a:gd name="T75" fmla="*/ 95 h 263"/>
                <a:gd name="T76" fmla="*/ 24 w 831"/>
                <a:gd name="T77" fmla="*/ 95 h 263"/>
                <a:gd name="T78" fmla="*/ 55 w 831"/>
                <a:gd name="T79" fmla="*/ 90 h 263"/>
                <a:gd name="T80" fmla="*/ 97 w 831"/>
                <a:gd name="T81" fmla="*/ 81 h 263"/>
                <a:gd name="T82" fmla="*/ 102 w 831"/>
                <a:gd name="T83" fmla="*/ 85 h 263"/>
                <a:gd name="T84" fmla="*/ 710 w 831"/>
                <a:gd name="T85" fmla="*/ 69 h 263"/>
                <a:gd name="T86" fmla="*/ 275 w 831"/>
                <a:gd name="T87" fmla="*/ 57 h 263"/>
                <a:gd name="T88" fmla="*/ 197 w 831"/>
                <a:gd name="T89" fmla="*/ 66 h 263"/>
                <a:gd name="T90" fmla="*/ 121 w 831"/>
                <a:gd name="T91" fmla="*/ 81 h 263"/>
                <a:gd name="T92" fmla="*/ 199 w 831"/>
                <a:gd name="T93" fmla="*/ 71 h 263"/>
                <a:gd name="T94" fmla="*/ 275 w 831"/>
                <a:gd name="T95" fmla="*/ 57 h 263"/>
                <a:gd name="T96" fmla="*/ 329 w 831"/>
                <a:gd name="T97" fmla="*/ 47 h 263"/>
                <a:gd name="T98" fmla="*/ 341 w 831"/>
                <a:gd name="T99" fmla="*/ 52 h 263"/>
                <a:gd name="T100" fmla="*/ 687 w 831"/>
                <a:gd name="T101" fmla="*/ 26 h 263"/>
                <a:gd name="T102" fmla="*/ 687 w 831"/>
                <a:gd name="T103" fmla="*/ 26 h 263"/>
                <a:gd name="T104" fmla="*/ 488 w 831"/>
                <a:gd name="T105" fmla="*/ 26 h 263"/>
                <a:gd name="T106" fmla="*/ 481 w 831"/>
                <a:gd name="T107" fmla="*/ 31 h 263"/>
                <a:gd name="T108" fmla="*/ 545 w 831"/>
                <a:gd name="T109" fmla="*/ 24 h 263"/>
                <a:gd name="T110" fmla="*/ 552 w 831"/>
                <a:gd name="T111" fmla="*/ 21 h 263"/>
                <a:gd name="T112" fmla="*/ 571 w 831"/>
                <a:gd name="T113" fmla="*/ 14 h 263"/>
                <a:gd name="T114" fmla="*/ 620 w 831"/>
                <a:gd name="T115" fmla="*/ 12 h 263"/>
                <a:gd name="T116" fmla="*/ 684 w 831"/>
                <a:gd name="T117" fmla="*/ 19 h 263"/>
                <a:gd name="T118" fmla="*/ 618 w 831"/>
                <a:gd name="T119" fmla="*/ 7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831" h="263">
                  <a:moveTo>
                    <a:pt x="772" y="247"/>
                  </a:moveTo>
                  <a:lnTo>
                    <a:pt x="789" y="254"/>
                  </a:lnTo>
                  <a:lnTo>
                    <a:pt x="800" y="256"/>
                  </a:lnTo>
                  <a:lnTo>
                    <a:pt x="800" y="251"/>
                  </a:lnTo>
                  <a:lnTo>
                    <a:pt x="772" y="247"/>
                  </a:lnTo>
                  <a:moveTo>
                    <a:pt x="753" y="242"/>
                  </a:moveTo>
                  <a:lnTo>
                    <a:pt x="758" y="247"/>
                  </a:lnTo>
                  <a:lnTo>
                    <a:pt x="770" y="249"/>
                  </a:lnTo>
                  <a:lnTo>
                    <a:pt x="755" y="242"/>
                  </a:lnTo>
                  <a:lnTo>
                    <a:pt x="753" y="242"/>
                  </a:lnTo>
                  <a:moveTo>
                    <a:pt x="713" y="235"/>
                  </a:moveTo>
                  <a:lnTo>
                    <a:pt x="710" y="237"/>
                  </a:lnTo>
                  <a:lnTo>
                    <a:pt x="751" y="247"/>
                  </a:lnTo>
                  <a:lnTo>
                    <a:pt x="751" y="244"/>
                  </a:lnTo>
                  <a:lnTo>
                    <a:pt x="746" y="240"/>
                  </a:lnTo>
                  <a:lnTo>
                    <a:pt x="713" y="235"/>
                  </a:lnTo>
                  <a:moveTo>
                    <a:pt x="815" y="232"/>
                  </a:moveTo>
                  <a:lnTo>
                    <a:pt x="812" y="237"/>
                  </a:lnTo>
                  <a:lnTo>
                    <a:pt x="822" y="256"/>
                  </a:lnTo>
                  <a:lnTo>
                    <a:pt x="805" y="251"/>
                  </a:lnTo>
                  <a:lnTo>
                    <a:pt x="803" y="256"/>
                  </a:lnTo>
                  <a:lnTo>
                    <a:pt x="822" y="261"/>
                  </a:lnTo>
                  <a:lnTo>
                    <a:pt x="831" y="263"/>
                  </a:lnTo>
                  <a:lnTo>
                    <a:pt x="826" y="254"/>
                  </a:lnTo>
                  <a:lnTo>
                    <a:pt x="815" y="232"/>
                  </a:lnTo>
                  <a:moveTo>
                    <a:pt x="701" y="232"/>
                  </a:moveTo>
                  <a:lnTo>
                    <a:pt x="689" y="232"/>
                  </a:lnTo>
                  <a:lnTo>
                    <a:pt x="708" y="237"/>
                  </a:lnTo>
                  <a:lnTo>
                    <a:pt x="708" y="232"/>
                  </a:lnTo>
                  <a:lnTo>
                    <a:pt x="701" y="232"/>
                  </a:lnTo>
                  <a:moveTo>
                    <a:pt x="649" y="221"/>
                  </a:moveTo>
                  <a:lnTo>
                    <a:pt x="649" y="225"/>
                  </a:lnTo>
                  <a:lnTo>
                    <a:pt x="677" y="230"/>
                  </a:lnTo>
                  <a:lnTo>
                    <a:pt x="689" y="230"/>
                  </a:lnTo>
                  <a:lnTo>
                    <a:pt x="649" y="221"/>
                  </a:lnTo>
                  <a:moveTo>
                    <a:pt x="639" y="218"/>
                  </a:moveTo>
                  <a:lnTo>
                    <a:pt x="642" y="223"/>
                  </a:lnTo>
                  <a:lnTo>
                    <a:pt x="644" y="225"/>
                  </a:lnTo>
                  <a:lnTo>
                    <a:pt x="644" y="221"/>
                  </a:lnTo>
                  <a:lnTo>
                    <a:pt x="639" y="218"/>
                  </a:lnTo>
                  <a:moveTo>
                    <a:pt x="805" y="218"/>
                  </a:moveTo>
                  <a:lnTo>
                    <a:pt x="800" y="218"/>
                  </a:lnTo>
                  <a:lnTo>
                    <a:pt x="810" y="235"/>
                  </a:lnTo>
                  <a:lnTo>
                    <a:pt x="810" y="230"/>
                  </a:lnTo>
                  <a:lnTo>
                    <a:pt x="805" y="218"/>
                  </a:lnTo>
                  <a:moveTo>
                    <a:pt x="620" y="216"/>
                  </a:moveTo>
                  <a:lnTo>
                    <a:pt x="620" y="221"/>
                  </a:lnTo>
                  <a:lnTo>
                    <a:pt x="628" y="221"/>
                  </a:lnTo>
                  <a:lnTo>
                    <a:pt x="632" y="223"/>
                  </a:lnTo>
                  <a:lnTo>
                    <a:pt x="637" y="223"/>
                  </a:lnTo>
                  <a:lnTo>
                    <a:pt x="637" y="218"/>
                  </a:lnTo>
                  <a:lnTo>
                    <a:pt x="632" y="218"/>
                  </a:lnTo>
                  <a:lnTo>
                    <a:pt x="620" y="216"/>
                  </a:lnTo>
                  <a:moveTo>
                    <a:pt x="796" y="211"/>
                  </a:moveTo>
                  <a:lnTo>
                    <a:pt x="798" y="213"/>
                  </a:lnTo>
                  <a:lnTo>
                    <a:pt x="803" y="213"/>
                  </a:lnTo>
                  <a:lnTo>
                    <a:pt x="800" y="211"/>
                  </a:lnTo>
                  <a:lnTo>
                    <a:pt x="796" y="211"/>
                  </a:lnTo>
                  <a:moveTo>
                    <a:pt x="557" y="202"/>
                  </a:moveTo>
                  <a:lnTo>
                    <a:pt x="552" y="206"/>
                  </a:lnTo>
                  <a:lnTo>
                    <a:pt x="580" y="211"/>
                  </a:lnTo>
                  <a:lnTo>
                    <a:pt x="616" y="218"/>
                  </a:lnTo>
                  <a:lnTo>
                    <a:pt x="616" y="213"/>
                  </a:lnTo>
                  <a:lnTo>
                    <a:pt x="571" y="206"/>
                  </a:lnTo>
                  <a:lnTo>
                    <a:pt x="559" y="204"/>
                  </a:lnTo>
                  <a:lnTo>
                    <a:pt x="557" y="202"/>
                  </a:lnTo>
                  <a:moveTo>
                    <a:pt x="512" y="194"/>
                  </a:moveTo>
                  <a:lnTo>
                    <a:pt x="507" y="197"/>
                  </a:lnTo>
                  <a:lnTo>
                    <a:pt x="545" y="204"/>
                  </a:lnTo>
                  <a:lnTo>
                    <a:pt x="549" y="202"/>
                  </a:lnTo>
                  <a:lnTo>
                    <a:pt x="512" y="194"/>
                  </a:lnTo>
                  <a:moveTo>
                    <a:pt x="403" y="171"/>
                  </a:moveTo>
                  <a:lnTo>
                    <a:pt x="400" y="175"/>
                  </a:lnTo>
                  <a:lnTo>
                    <a:pt x="410" y="178"/>
                  </a:lnTo>
                  <a:lnTo>
                    <a:pt x="412" y="178"/>
                  </a:lnTo>
                  <a:lnTo>
                    <a:pt x="417" y="178"/>
                  </a:lnTo>
                  <a:lnTo>
                    <a:pt x="419" y="180"/>
                  </a:lnTo>
                  <a:lnTo>
                    <a:pt x="424" y="180"/>
                  </a:lnTo>
                  <a:lnTo>
                    <a:pt x="433" y="183"/>
                  </a:lnTo>
                  <a:lnTo>
                    <a:pt x="438" y="183"/>
                  </a:lnTo>
                  <a:lnTo>
                    <a:pt x="500" y="194"/>
                  </a:lnTo>
                  <a:lnTo>
                    <a:pt x="507" y="192"/>
                  </a:lnTo>
                  <a:lnTo>
                    <a:pt x="441" y="180"/>
                  </a:lnTo>
                  <a:lnTo>
                    <a:pt x="436" y="178"/>
                  </a:lnTo>
                  <a:lnTo>
                    <a:pt x="426" y="175"/>
                  </a:lnTo>
                  <a:lnTo>
                    <a:pt x="426" y="175"/>
                  </a:lnTo>
                  <a:lnTo>
                    <a:pt x="410" y="173"/>
                  </a:lnTo>
                  <a:lnTo>
                    <a:pt x="403" y="171"/>
                  </a:lnTo>
                  <a:moveTo>
                    <a:pt x="381" y="166"/>
                  </a:moveTo>
                  <a:lnTo>
                    <a:pt x="377" y="171"/>
                  </a:lnTo>
                  <a:lnTo>
                    <a:pt x="391" y="173"/>
                  </a:lnTo>
                  <a:lnTo>
                    <a:pt x="396" y="175"/>
                  </a:lnTo>
                  <a:lnTo>
                    <a:pt x="398" y="171"/>
                  </a:lnTo>
                  <a:lnTo>
                    <a:pt x="381" y="166"/>
                  </a:lnTo>
                  <a:moveTo>
                    <a:pt x="372" y="166"/>
                  </a:moveTo>
                  <a:lnTo>
                    <a:pt x="367" y="168"/>
                  </a:lnTo>
                  <a:lnTo>
                    <a:pt x="372" y="168"/>
                  </a:lnTo>
                  <a:lnTo>
                    <a:pt x="377" y="166"/>
                  </a:lnTo>
                  <a:lnTo>
                    <a:pt x="372" y="166"/>
                  </a:lnTo>
                  <a:moveTo>
                    <a:pt x="344" y="159"/>
                  </a:moveTo>
                  <a:lnTo>
                    <a:pt x="346" y="164"/>
                  </a:lnTo>
                  <a:lnTo>
                    <a:pt x="362" y="168"/>
                  </a:lnTo>
                  <a:lnTo>
                    <a:pt x="367" y="164"/>
                  </a:lnTo>
                  <a:lnTo>
                    <a:pt x="344" y="159"/>
                  </a:lnTo>
                  <a:moveTo>
                    <a:pt x="138" y="119"/>
                  </a:moveTo>
                  <a:lnTo>
                    <a:pt x="138" y="121"/>
                  </a:lnTo>
                  <a:lnTo>
                    <a:pt x="149" y="123"/>
                  </a:lnTo>
                  <a:lnTo>
                    <a:pt x="154" y="126"/>
                  </a:lnTo>
                  <a:lnTo>
                    <a:pt x="209" y="135"/>
                  </a:lnTo>
                  <a:lnTo>
                    <a:pt x="211" y="138"/>
                  </a:lnTo>
                  <a:lnTo>
                    <a:pt x="251" y="145"/>
                  </a:lnTo>
                  <a:lnTo>
                    <a:pt x="258" y="147"/>
                  </a:lnTo>
                  <a:lnTo>
                    <a:pt x="341" y="164"/>
                  </a:lnTo>
                  <a:lnTo>
                    <a:pt x="336" y="159"/>
                  </a:lnTo>
                  <a:lnTo>
                    <a:pt x="265" y="145"/>
                  </a:lnTo>
                  <a:lnTo>
                    <a:pt x="258" y="142"/>
                  </a:lnTo>
                  <a:lnTo>
                    <a:pt x="213" y="133"/>
                  </a:lnTo>
                  <a:lnTo>
                    <a:pt x="209" y="133"/>
                  </a:lnTo>
                  <a:lnTo>
                    <a:pt x="157" y="121"/>
                  </a:lnTo>
                  <a:lnTo>
                    <a:pt x="152" y="121"/>
                  </a:lnTo>
                  <a:lnTo>
                    <a:pt x="138" y="119"/>
                  </a:lnTo>
                  <a:moveTo>
                    <a:pt x="739" y="111"/>
                  </a:moveTo>
                  <a:lnTo>
                    <a:pt x="739" y="116"/>
                  </a:lnTo>
                  <a:lnTo>
                    <a:pt x="739" y="119"/>
                  </a:lnTo>
                  <a:lnTo>
                    <a:pt x="741" y="123"/>
                  </a:lnTo>
                  <a:lnTo>
                    <a:pt x="791" y="206"/>
                  </a:lnTo>
                  <a:lnTo>
                    <a:pt x="798" y="206"/>
                  </a:lnTo>
                  <a:lnTo>
                    <a:pt x="746" y="121"/>
                  </a:lnTo>
                  <a:lnTo>
                    <a:pt x="744" y="116"/>
                  </a:lnTo>
                  <a:lnTo>
                    <a:pt x="739" y="111"/>
                  </a:lnTo>
                  <a:moveTo>
                    <a:pt x="55" y="102"/>
                  </a:moveTo>
                  <a:lnTo>
                    <a:pt x="52" y="104"/>
                  </a:lnTo>
                  <a:lnTo>
                    <a:pt x="100" y="114"/>
                  </a:lnTo>
                  <a:lnTo>
                    <a:pt x="102" y="116"/>
                  </a:lnTo>
                  <a:lnTo>
                    <a:pt x="130" y="121"/>
                  </a:lnTo>
                  <a:lnTo>
                    <a:pt x="128" y="116"/>
                  </a:lnTo>
                  <a:lnTo>
                    <a:pt x="102" y="111"/>
                  </a:lnTo>
                  <a:lnTo>
                    <a:pt x="100" y="109"/>
                  </a:lnTo>
                  <a:lnTo>
                    <a:pt x="55" y="102"/>
                  </a:lnTo>
                  <a:moveTo>
                    <a:pt x="33" y="97"/>
                  </a:moveTo>
                  <a:lnTo>
                    <a:pt x="38" y="102"/>
                  </a:lnTo>
                  <a:lnTo>
                    <a:pt x="50" y="104"/>
                  </a:lnTo>
                  <a:lnTo>
                    <a:pt x="50" y="100"/>
                  </a:lnTo>
                  <a:lnTo>
                    <a:pt x="33" y="97"/>
                  </a:lnTo>
                  <a:moveTo>
                    <a:pt x="729" y="95"/>
                  </a:moveTo>
                  <a:lnTo>
                    <a:pt x="725" y="97"/>
                  </a:lnTo>
                  <a:lnTo>
                    <a:pt x="734" y="111"/>
                  </a:lnTo>
                  <a:lnTo>
                    <a:pt x="736" y="104"/>
                  </a:lnTo>
                  <a:lnTo>
                    <a:pt x="729" y="95"/>
                  </a:lnTo>
                  <a:moveTo>
                    <a:pt x="55" y="88"/>
                  </a:moveTo>
                  <a:lnTo>
                    <a:pt x="24" y="90"/>
                  </a:lnTo>
                  <a:lnTo>
                    <a:pt x="0" y="95"/>
                  </a:lnTo>
                  <a:lnTo>
                    <a:pt x="24" y="100"/>
                  </a:lnTo>
                  <a:lnTo>
                    <a:pt x="31" y="100"/>
                  </a:lnTo>
                  <a:lnTo>
                    <a:pt x="31" y="97"/>
                  </a:lnTo>
                  <a:lnTo>
                    <a:pt x="24" y="95"/>
                  </a:lnTo>
                  <a:lnTo>
                    <a:pt x="31" y="95"/>
                  </a:lnTo>
                  <a:lnTo>
                    <a:pt x="31" y="92"/>
                  </a:lnTo>
                  <a:lnTo>
                    <a:pt x="31" y="95"/>
                  </a:lnTo>
                  <a:lnTo>
                    <a:pt x="55" y="90"/>
                  </a:lnTo>
                  <a:lnTo>
                    <a:pt x="55" y="88"/>
                  </a:lnTo>
                  <a:moveTo>
                    <a:pt x="114" y="78"/>
                  </a:moveTo>
                  <a:lnTo>
                    <a:pt x="102" y="81"/>
                  </a:lnTo>
                  <a:lnTo>
                    <a:pt x="97" y="81"/>
                  </a:lnTo>
                  <a:lnTo>
                    <a:pt x="59" y="85"/>
                  </a:lnTo>
                  <a:lnTo>
                    <a:pt x="59" y="90"/>
                  </a:lnTo>
                  <a:lnTo>
                    <a:pt x="97" y="85"/>
                  </a:lnTo>
                  <a:lnTo>
                    <a:pt x="102" y="85"/>
                  </a:lnTo>
                  <a:lnTo>
                    <a:pt x="116" y="83"/>
                  </a:lnTo>
                  <a:lnTo>
                    <a:pt x="114" y="78"/>
                  </a:lnTo>
                  <a:moveTo>
                    <a:pt x="713" y="66"/>
                  </a:moveTo>
                  <a:lnTo>
                    <a:pt x="710" y="69"/>
                  </a:lnTo>
                  <a:lnTo>
                    <a:pt x="722" y="92"/>
                  </a:lnTo>
                  <a:lnTo>
                    <a:pt x="727" y="90"/>
                  </a:lnTo>
                  <a:lnTo>
                    <a:pt x="713" y="66"/>
                  </a:lnTo>
                  <a:moveTo>
                    <a:pt x="275" y="57"/>
                  </a:moveTo>
                  <a:lnTo>
                    <a:pt x="251" y="59"/>
                  </a:lnTo>
                  <a:lnTo>
                    <a:pt x="246" y="59"/>
                  </a:lnTo>
                  <a:lnTo>
                    <a:pt x="201" y="66"/>
                  </a:lnTo>
                  <a:lnTo>
                    <a:pt x="197" y="66"/>
                  </a:lnTo>
                  <a:lnTo>
                    <a:pt x="159" y="71"/>
                  </a:lnTo>
                  <a:lnTo>
                    <a:pt x="145" y="73"/>
                  </a:lnTo>
                  <a:lnTo>
                    <a:pt x="119" y="78"/>
                  </a:lnTo>
                  <a:lnTo>
                    <a:pt x="121" y="81"/>
                  </a:lnTo>
                  <a:lnTo>
                    <a:pt x="159" y="76"/>
                  </a:lnTo>
                  <a:lnTo>
                    <a:pt x="171" y="76"/>
                  </a:lnTo>
                  <a:lnTo>
                    <a:pt x="192" y="71"/>
                  </a:lnTo>
                  <a:lnTo>
                    <a:pt x="199" y="71"/>
                  </a:lnTo>
                  <a:lnTo>
                    <a:pt x="244" y="64"/>
                  </a:lnTo>
                  <a:lnTo>
                    <a:pt x="249" y="64"/>
                  </a:lnTo>
                  <a:lnTo>
                    <a:pt x="277" y="59"/>
                  </a:lnTo>
                  <a:lnTo>
                    <a:pt x="275" y="57"/>
                  </a:lnTo>
                  <a:moveTo>
                    <a:pt x="445" y="33"/>
                  </a:moveTo>
                  <a:lnTo>
                    <a:pt x="443" y="33"/>
                  </a:lnTo>
                  <a:lnTo>
                    <a:pt x="336" y="47"/>
                  </a:lnTo>
                  <a:lnTo>
                    <a:pt x="329" y="47"/>
                  </a:lnTo>
                  <a:lnTo>
                    <a:pt x="280" y="54"/>
                  </a:lnTo>
                  <a:lnTo>
                    <a:pt x="282" y="59"/>
                  </a:lnTo>
                  <a:lnTo>
                    <a:pt x="334" y="52"/>
                  </a:lnTo>
                  <a:lnTo>
                    <a:pt x="341" y="52"/>
                  </a:lnTo>
                  <a:lnTo>
                    <a:pt x="443" y="38"/>
                  </a:lnTo>
                  <a:lnTo>
                    <a:pt x="443" y="35"/>
                  </a:lnTo>
                  <a:lnTo>
                    <a:pt x="445" y="33"/>
                  </a:lnTo>
                  <a:moveTo>
                    <a:pt x="687" y="26"/>
                  </a:moveTo>
                  <a:lnTo>
                    <a:pt x="687" y="31"/>
                  </a:lnTo>
                  <a:lnTo>
                    <a:pt x="708" y="66"/>
                  </a:lnTo>
                  <a:lnTo>
                    <a:pt x="710" y="64"/>
                  </a:lnTo>
                  <a:lnTo>
                    <a:pt x="687" y="26"/>
                  </a:lnTo>
                  <a:moveTo>
                    <a:pt x="552" y="16"/>
                  </a:moveTo>
                  <a:lnTo>
                    <a:pt x="493" y="26"/>
                  </a:lnTo>
                  <a:lnTo>
                    <a:pt x="488" y="26"/>
                  </a:lnTo>
                  <a:lnTo>
                    <a:pt x="488" y="26"/>
                  </a:lnTo>
                  <a:lnTo>
                    <a:pt x="483" y="26"/>
                  </a:lnTo>
                  <a:lnTo>
                    <a:pt x="450" y="31"/>
                  </a:lnTo>
                  <a:lnTo>
                    <a:pt x="448" y="35"/>
                  </a:lnTo>
                  <a:lnTo>
                    <a:pt x="481" y="31"/>
                  </a:lnTo>
                  <a:lnTo>
                    <a:pt x="486" y="31"/>
                  </a:lnTo>
                  <a:lnTo>
                    <a:pt x="490" y="31"/>
                  </a:lnTo>
                  <a:lnTo>
                    <a:pt x="495" y="28"/>
                  </a:lnTo>
                  <a:lnTo>
                    <a:pt x="545" y="24"/>
                  </a:lnTo>
                  <a:lnTo>
                    <a:pt x="552" y="16"/>
                  </a:lnTo>
                  <a:moveTo>
                    <a:pt x="564" y="16"/>
                  </a:moveTo>
                  <a:lnTo>
                    <a:pt x="559" y="16"/>
                  </a:lnTo>
                  <a:lnTo>
                    <a:pt x="552" y="21"/>
                  </a:lnTo>
                  <a:lnTo>
                    <a:pt x="557" y="21"/>
                  </a:lnTo>
                  <a:lnTo>
                    <a:pt x="564" y="16"/>
                  </a:lnTo>
                  <a:moveTo>
                    <a:pt x="620" y="12"/>
                  </a:moveTo>
                  <a:lnTo>
                    <a:pt x="571" y="14"/>
                  </a:lnTo>
                  <a:lnTo>
                    <a:pt x="566" y="19"/>
                  </a:lnTo>
                  <a:lnTo>
                    <a:pt x="592" y="16"/>
                  </a:lnTo>
                  <a:lnTo>
                    <a:pt x="599" y="14"/>
                  </a:lnTo>
                  <a:lnTo>
                    <a:pt x="620" y="12"/>
                  </a:lnTo>
                  <a:moveTo>
                    <a:pt x="677" y="9"/>
                  </a:moveTo>
                  <a:lnTo>
                    <a:pt x="673" y="9"/>
                  </a:lnTo>
                  <a:lnTo>
                    <a:pt x="682" y="26"/>
                  </a:lnTo>
                  <a:lnTo>
                    <a:pt x="684" y="19"/>
                  </a:lnTo>
                  <a:lnTo>
                    <a:pt x="677" y="9"/>
                  </a:lnTo>
                  <a:moveTo>
                    <a:pt x="673" y="0"/>
                  </a:moveTo>
                  <a:lnTo>
                    <a:pt x="670" y="0"/>
                  </a:lnTo>
                  <a:lnTo>
                    <a:pt x="618" y="7"/>
                  </a:lnTo>
                  <a:lnTo>
                    <a:pt x="675" y="5"/>
                  </a:lnTo>
                  <a:lnTo>
                    <a:pt x="673" y="2"/>
                  </a:lnTo>
                  <a:lnTo>
                    <a:pt x="673" y="0"/>
                  </a:lnTo>
                </a:path>
              </a:pathLst>
            </a:custGeom>
            <a:gradFill flip="none" rotWithShape="1">
              <a:gsLst>
                <a:gs pos="0">
                  <a:schemeClr val="tx2">
                    <a:alpha val="75000"/>
                  </a:schemeClr>
                </a:gs>
                <a:gs pos="92000">
                  <a:schemeClr val="tx1">
                    <a:alpha val="21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3" name="Freeform 23"/>
            <p:cNvSpPr>
              <a:spLocks noEditPoints="1"/>
            </p:cNvSpPr>
            <p:nvPr/>
          </p:nvSpPr>
          <p:spPr bwMode="auto">
            <a:xfrm>
              <a:off x="9327331" y="3148718"/>
              <a:ext cx="1136063" cy="481424"/>
            </a:xfrm>
            <a:custGeom>
              <a:avLst/>
              <a:gdLst>
                <a:gd name="T0" fmla="*/ 154 w 635"/>
                <a:gd name="T1" fmla="*/ 280 h 296"/>
                <a:gd name="T2" fmla="*/ 164 w 635"/>
                <a:gd name="T3" fmla="*/ 294 h 296"/>
                <a:gd name="T4" fmla="*/ 204 w 635"/>
                <a:gd name="T5" fmla="*/ 268 h 296"/>
                <a:gd name="T6" fmla="*/ 123 w 635"/>
                <a:gd name="T7" fmla="*/ 237 h 296"/>
                <a:gd name="T8" fmla="*/ 152 w 635"/>
                <a:gd name="T9" fmla="*/ 275 h 296"/>
                <a:gd name="T10" fmla="*/ 100 w 635"/>
                <a:gd name="T11" fmla="*/ 192 h 296"/>
                <a:gd name="T12" fmla="*/ 123 w 635"/>
                <a:gd name="T13" fmla="*/ 228 h 296"/>
                <a:gd name="T14" fmla="*/ 325 w 635"/>
                <a:gd name="T15" fmla="*/ 187 h 296"/>
                <a:gd name="T16" fmla="*/ 287 w 635"/>
                <a:gd name="T17" fmla="*/ 211 h 296"/>
                <a:gd name="T18" fmla="*/ 258 w 635"/>
                <a:gd name="T19" fmla="*/ 235 h 296"/>
                <a:gd name="T20" fmla="*/ 299 w 635"/>
                <a:gd name="T21" fmla="*/ 209 h 296"/>
                <a:gd name="T22" fmla="*/ 97 w 635"/>
                <a:gd name="T23" fmla="*/ 187 h 296"/>
                <a:gd name="T24" fmla="*/ 97 w 635"/>
                <a:gd name="T25" fmla="*/ 187 h 296"/>
                <a:gd name="T26" fmla="*/ 336 w 635"/>
                <a:gd name="T27" fmla="*/ 185 h 296"/>
                <a:gd name="T28" fmla="*/ 353 w 635"/>
                <a:gd name="T29" fmla="*/ 171 h 296"/>
                <a:gd name="T30" fmla="*/ 358 w 635"/>
                <a:gd name="T31" fmla="*/ 173 h 296"/>
                <a:gd name="T32" fmla="*/ 71 w 635"/>
                <a:gd name="T33" fmla="*/ 152 h 296"/>
                <a:gd name="T34" fmla="*/ 90 w 635"/>
                <a:gd name="T35" fmla="*/ 185 h 296"/>
                <a:gd name="T36" fmla="*/ 76 w 635"/>
                <a:gd name="T37" fmla="*/ 152 h 296"/>
                <a:gd name="T38" fmla="*/ 372 w 635"/>
                <a:gd name="T39" fmla="*/ 163 h 296"/>
                <a:gd name="T40" fmla="*/ 469 w 635"/>
                <a:gd name="T41" fmla="*/ 97 h 296"/>
                <a:gd name="T42" fmla="*/ 467 w 635"/>
                <a:gd name="T43" fmla="*/ 104 h 296"/>
                <a:gd name="T44" fmla="*/ 571 w 635"/>
                <a:gd name="T45" fmla="*/ 33 h 296"/>
                <a:gd name="T46" fmla="*/ 521 w 635"/>
                <a:gd name="T47" fmla="*/ 64 h 296"/>
                <a:gd name="T48" fmla="*/ 528 w 635"/>
                <a:gd name="T49" fmla="*/ 66 h 296"/>
                <a:gd name="T50" fmla="*/ 571 w 635"/>
                <a:gd name="T51" fmla="*/ 33 h 296"/>
                <a:gd name="T52" fmla="*/ 7 w 635"/>
                <a:gd name="T53" fmla="*/ 35 h 296"/>
                <a:gd name="T54" fmla="*/ 3 w 635"/>
                <a:gd name="T55" fmla="*/ 40 h 296"/>
                <a:gd name="T56" fmla="*/ 19 w 635"/>
                <a:gd name="T57" fmla="*/ 66 h 296"/>
                <a:gd name="T58" fmla="*/ 57 w 635"/>
                <a:gd name="T59" fmla="*/ 128 h 296"/>
                <a:gd name="T60" fmla="*/ 57 w 635"/>
                <a:gd name="T61" fmla="*/ 121 h 296"/>
                <a:gd name="T62" fmla="*/ 22 w 635"/>
                <a:gd name="T63" fmla="*/ 61 h 296"/>
                <a:gd name="T64" fmla="*/ 187 w 635"/>
                <a:gd name="T65" fmla="*/ 28 h 296"/>
                <a:gd name="T66" fmla="*/ 235 w 635"/>
                <a:gd name="T67" fmla="*/ 21 h 296"/>
                <a:gd name="T68" fmla="*/ 197 w 635"/>
                <a:gd name="T69" fmla="*/ 28 h 296"/>
                <a:gd name="T70" fmla="*/ 232 w 635"/>
                <a:gd name="T71" fmla="*/ 26 h 296"/>
                <a:gd name="T72" fmla="*/ 308 w 635"/>
                <a:gd name="T73" fmla="*/ 19 h 296"/>
                <a:gd name="T74" fmla="*/ 429 w 635"/>
                <a:gd name="T75" fmla="*/ 12 h 296"/>
                <a:gd name="T76" fmla="*/ 341 w 635"/>
                <a:gd name="T77" fmla="*/ 16 h 296"/>
                <a:gd name="T78" fmla="*/ 415 w 635"/>
                <a:gd name="T79" fmla="*/ 16 h 296"/>
                <a:gd name="T80" fmla="*/ 502 w 635"/>
                <a:gd name="T81" fmla="*/ 7 h 296"/>
                <a:gd name="T82" fmla="*/ 433 w 635"/>
                <a:gd name="T83" fmla="*/ 14 h 296"/>
                <a:gd name="T84" fmla="*/ 502 w 635"/>
                <a:gd name="T85" fmla="*/ 7 h 296"/>
                <a:gd name="T86" fmla="*/ 568 w 635"/>
                <a:gd name="T87" fmla="*/ 4 h 296"/>
                <a:gd name="T88" fmla="*/ 507 w 635"/>
                <a:gd name="T89" fmla="*/ 7 h 296"/>
                <a:gd name="T90" fmla="*/ 552 w 635"/>
                <a:gd name="T91" fmla="*/ 7 h 296"/>
                <a:gd name="T92" fmla="*/ 618 w 635"/>
                <a:gd name="T93" fmla="*/ 4 h 296"/>
                <a:gd name="T94" fmla="*/ 618 w 635"/>
                <a:gd name="T95" fmla="*/ 0 h 296"/>
                <a:gd name="T96" fmla="*/ 618 w 635"/>
                <a:gd name="T97" fmla="*/ 4 h 296"/>
                <a:gd name="T98" fmla="*/ 594 w 635"/>
                <a:gd name="T99" fmla="*/ 23 h 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635" h="296">
                  <a:moveTo>
                    <a:pt x="197" y="273"/>
                  </a:moveTo>
                  <a:lnTo>
                    <a:pt x="185" y="275"/>
                  </a:lnTo>
                  <a:lnTo>
                    <a:pt x="161" y="292"/>
                  </a:lnTo>
                  <a:lnTo>
                    <a:pt x="154" y="280"/>
                  </a:lnTo>
                  <a:lnTo>
                    <a:pt x="149" y="280"/>
                  </a:lnTo>
                  <a:lnTo>
                    <a:pt x="157" y="294"/>
                  </a:lnTo>
                  <a:lnTo>
                    <a:pt x="159" y="296"/>
                  </a:lnTo>
                  <a:lnTo>
                    <a:pt x="164" y="294"/>
                  </a:lnTo>
                  <a:lnTo>
                    <a:pt x="197" y="273"/>
                  </a:lnTo>
                  <a:close/>
                  <a:moveTo>
                    <a:pt x="251" y="232"/>
                  </a:moveTo>
                  <a:lnTo>
                    <a:pt x="194" y="270"/>
                  </a:lnTo>
                  <a:lnTo>
                    <a:pt x="204" y="268"/>
                  </a:lnTo>
                  <a:lnTo>
                    <a:pt x="256" y="237"/>
                  </a:lnTo>
                  <a:lnTo>
                    <a:pt x="251" y="232"/>
                  </a:lnTo>
                  <a:close/>
                  <a:moveTo>
                    <a:pt x="126" y="232"/>
                  </a:moveTo>
                  <a:lnTo>
                    <a:pt x="123" y="237"/>
                  </a:lnTo>
                  <a:lnTo>
                    <a:pt x="138" y="261"/>
                  </a:lnTo>
                  <a:lnTo>
                    <a:pt x="140" y="266"/>
                  </a:lnTo>
                  <a:lnTo>
                    <a:pt x="147" y="275"/>
                  </a:lnTo>
                  <a:lnTo>
                    <a:pt x="152" y="275"/>
                  </a:lnTo>
                  <a:lnTo>
                    <a:pt x="142" y="261"/>
                  </a:lnTo>
                  <a:lnTo>
                    <a:pt x="138" y="254"/>
                  </a:lnTo>
                  <a:lnTo>
                    <a:pt x="126" y="232"/>
                  </a:lnTo>
                  <a:close/>
                  <a:moveTo>
                    <a:pt x="100" y="192"/>
                  </a:moveTo>
                  <a:lnTo>
                    <a:pt x="97" y="194"/>
                  </a:lnTo>
                  <a:lnTo>
                    <a:pt x="100" y="199"/>
                  </a:lnTo>
                  <a:lnTo>
                    <a:pt x="121" y="232"/>
                  </a:lnTo>
                  <a:lnTo>
                    <a:pt x="123" y="228"/>
                  </a:lnTo>
                  <a:lnTo>
                    <a:pt x="104" y="199"/>
                  </a:lnTo>
                  <a:lnTo>
                    <a:pt x="102" y="194"/>
                  </a:lnTo>
                  <a:lnTo>
                    <a:pt x="100" y="192"/>
                  </a:lnTo>
                  <a:close/>
                  <a:moveTo>
                    <a:pt x="325" y="187"/>
                  </a:moveTo>
                  <a:lnTo>
                    <a:pt x="299" y="204"/>
                  </a:lnTo>
                  <a:lnTo>
                    <a:pt x="296" y="206"/>
                  </a:lnTo>
                  <a:lnTo>
                    <a:pt x="291" y="209"/>
                  </a:lnTo>
                  <a:lnTo>
                    <a:pt x="287" y="211"/>
                  </a:lnTo>
                  <a:lnTo>
                    <a:pt x="287" y="211"/>
                  </a:lnTo>
                  <a:lnTo>
                    <a:pt x="280" y="216"/>
                  </a:lnTo>
                  <a:lnTo>
                    <a:pt x="256" y="230"/>
                  </a:lnTo>
                  <a:lnTo>
                    <a:pt x="258" y="235"/>
                  </a:lnTo>
                  <a:lnTo>
                    <a:pt x="287" y="216"/>
                  </a:lnTo>
                  <a:lnTo>
                    <a:pt x="294" y="213"/>
                  </a:lnTo>
                  <a:lnTo>
                    <a:pt x="299" y="209"/>
                  </a:lnTo>
                  <a:lnTo>
                    <a:pt x="299" y="209"/>
                  </a:lnTo>
                  <a:lnTo>
                    <a:pt x="303" y="206"/>
                  </a:lnTo>
                  <a:lnTo>
                    <a:pt x="332" y="187"/>
                  </a:lnTo>
                  <a:lnTo>
                    <a:pt x="325" y="187"/>
                  </a:lnTo>
                  <a:close/>
                  <a:moveTo>
                    <a:pt x="97" y="187"/>
                  </a:moveTo>
                  <a:lnTo>
                    <a:pt x="93" y="190"/>
                  </a:lnTo>
                  <a:lnTo>
                    <a:pt x="95" y="192"/>
                  </a:lnTo>
                  <a:lnTo>
                    <a:pt x="97" y="187"/>
                  </a:lnTo>
                  <a:lnTo>
                    <a:pt x="97" y="187"/>
                  </a:lnTo>
                  <a:lnTo>
                    <a:pt x="97" y="187"/>
                  </a:lnTo>
                  <a:close/>
                  <a:moveTo>
                    <a:pt x="341" y="178"/>
                  </a:moveTo>
                  <a:lnTo>
                    <a:pt x="332" y="185"/>
                  </a:lnTo>
                  <a:lnTo>
                    <a:pt x="336" y="185"/>
                  </a:lnTo>
                  <a:lnTo>
                    <a:pt x="344" y="180"/>
                  </a:lnTo>
                  <a:lnTo>
                    <a:pt x="341" y="178"/>
                  </a:lnTo>
                  <a:close/>
                  <a:moveTo>
                    <a:pt x="370" y="161"/>
                  </a:moveTo>
                  <a:lnTo>
                    <a:pt x="353" y="171"/>
                  </a:lnTo>
                  <a:lnTo>
                    <a:pt x="348" y="173"/>
                  </a:lnTo>
                  <a:lnTo>
                    <a:pt x="346" y="175"/>
                  </a:lnTo>
                  <a:lnTo>
                    <a:pt x="346" y="178"/>
                  </a:lnTo>
                  <a:lnTo>
                    <a:pt x="358" y="173"/>
                  </a:lnTo>
                  <a:lnTo>
                    <a:pt x="358" y="171"/>
                  </a:lnTo>
                  <a:lnTo>
                    <a:pt x="370" y="166"/>
                  </a:lnTo>
                  <a:lnTo>
                    <a:pt x="370" y="161"/>
                  </a:lnTo>
                  <a:close/>
                  <a:moveTo>
                    <a:pt x="71" y="152"/>
                  </a:moveTo>
                  <a:lnTo>
                    <a:pt x="78" y="166"/>
                  </a:lnTo>
                  <a:lnTo>
                    <a:pt x="83" y="171"/>
                  </a:lnTo>
                  <a:lnTo>
                    <a:pt x="90" y="182"/>
                  </a:lnTo>
                  <a:lnTo>
                    <a:pt x="90" y="185"/>
                  </a:lnTo>
                  <a:lnTo>
                    <a:pt x="95" y="182"/>
                  </a:lnTo>
                  <a:lnTo>
                    <a:pt x="88" y="171"/>
                  </a:lnTo>
                  <a:lnTo>
                    <a:pt x="86" y="166"/>
                  </a:lnTo>
                  <a:lnTo>
                    <a:pt x="76" y="152"/>
                  </a:lnTo>
                  <a:lnTo>
                    <a:pt x="71" y="152"/>
                  </a:lnTo>
                  <a:close/>
                  <a:moveTo>
                    <a:pt x="405" y="137"/>
                  </a:moveTo>
                  <a:lnTo>
                    <a:pt x="372" y="159"/>
                  </a:lnTo>
                  <a:lnTo>
                    <a:pt x="372" y="163"/>
                  </a:lnTo>
                  <a:lnTo>
                    <a:pt x="403" y="145"/>
                  </a:lnTo>
                  <a:lnTo>
                    <a:pt x="405" y="137"/>
                  </a:lnTo>
                  <a:close/>
                  <a:moveTo>
                    <a:pt x="483" y="88"/>
                  </a:moveTo>
                  <a:lnTo>
                    <a:pt x="469" y="97"/>
                  </a:lnTo>
                  <a:lnTo>
                    <a:pt x="464" y="99"/>
                  </a:lnTo>
                  <a:lnTo>
                    <a:pt x="410" y="135"/>
                  </a:lnTo>
                  <a:lnTo>
                    <a:pt x="407" y="140"/>
                  </a:lnTo>
                  <a:lnTo>
                    <a:pt x="467" y="104"/>
                  </a:lnTo>
                  <a:lnTo>
                    <a:pt x="471" y="102"/>
                  </a:lnTo>
                  <a:lnTo>
                    <a:pt x="483" y="95"/>
                  </a:lnTo>
                  <a:lnTo>
                    <a:pt x="483" y="88"/>
                  </a:lnTo>
                  <a:close/>
                  <a:moveTo>
                    <a:pt x="571" y="33"/>
                  </a:moveTo>
                  <a:lnTo>
                    <a:pt x="540" y="52"/>
                  </a:lnTo>
                  <a:lnTo>
                    <a:pt x="535" y="54"/>
                  </a:lnTo>
                  <a:lnTo>
                    <a:pt x="526" y="61"/>
                  </a:lnTo>
                  <a:lnTo>
                    <a:pt x="521" y="64"/>
                  </a:lnTo>
                  <a:lnTo>
                    <a:pt x="488" y="85"/>
                  </a:lnTo>
                  <a:lnTo>
                    <a:pt x="488" y="90"/>
                  </a:lnTo>
                  <a:lnTo>
                    <a:pt x="523" y="69"/>
                  </a:lnTo>
                  <a:lnTo>
                    <a:pt x="528" y="66"/>
                  </a:lnTo>
                  <a:lnTo>
                    <a:pt x="538" y="59"/>
                  </a:lnTo>
                  <a:lnTo>
                    <a:pt x="542" y="57"/>
                  </a:lnTo>
                  <a:lnTo>
                    <a:pt x="571" y="38"/>
                  </a:lnTo>
                  <a:lnTo>
                    <a:pt x="571" y="33"/>
                  </a:lnTo>
                  <a:close/>
                  <a:moveTo>
                    <a:pt x="192" y="23"/>
                  </a:moveTo>
                  <a:lnTo>
                    <a:pt x="190" y="26"/>
                  </a:lnTo>
                  <a:lnTo>
                    <a:pt x="10" y="35"/>
                  </a:lnTo>
                  <a:lnTo>
                    <a:pt x="7" y="35"/>
                  </a:lnTo>
                  <a:lnTo>
                    <a:pt x="5" y="35"/>
                  </a:lnTo>
                  <a:lnTo>
                    <a:pt x="0" y="35"/>
                  </a:lnTo>
                  <a:lnTo>
                    <a:pt x="3" y="40"/>
                  </a:lnTo>
                  <a:lnTo>
                    <a:pt x="3" y="40"/>
                  </a:lnTo>
                  <a:lnTo>
                    <a:pt x="5" y="42"/>
                  </a:lnTo>
                  <a:lnTo>
                    <a:pt x="5" y="45"/>
                  </a:lnTo>
                  <a:lnTo>
                    <a:pt x="17" y="64"/>
                  </a:lnTo>
                  <a:lnTo>
                    <a:pt x="19" y="66"/>
                  </a:lnTo>
                  <a:lnTo>
                    <a:pt x="45" y="109"/>
                  </a:lnTo>
                  <a:lnTo>
                    <a:pt x="48" y="114"/>
                  </a:lnTo>
                  <a:lnTo>
                    <a:pt x="55" y="123"/>
                  </a:lnTo>
                  <a:lnTo>
                    <a:pt x="57" y="128"/>
                  </a:lnTo>
                  <a:lnTo>
                    <a:pt x="69" y="147"/>
                  </a:lnTo>
                  <a:lnTo>
                    <a:pt x="74" y="147"/>
                  </a:lnTo>
                  <a:lnTo>
                    <a:pt x="59" y="126"/>
                  </a:lnTo>
                  <a:lnTo>
                    <a:pt x="57" y="121"/>
                  </a:lnTo>
                  <a:lnTo>
                    <a:pt x="52" y="114"/>
                  </a:lnTo>
                  <a:lnTo>
                    <a:pt x="50" y="109"/>
                  </a:lnTo>
                  <a:lnTo>
                    <a:pt x="24" y="66"/>
                  </a:lnTo>
                  <a:lnTo>
                    <a:pt x="22" y="61"/>
                  </a:lnTo>
                  <a:lnTo>
                    <a:pt x="10" y="45"/>
                  </a:lnTo>
                  <a:lnTo>
                    <a:pt x="7" y="40"/>
                  </a:lnTo>
                  <a:lnTo>
                    <a:pt x="7" y="40"/>
                  </a:lnTo>
                  <a:lnTo>
                    <a:pt x="187" y="28"/>
                  </a:lnTo>
                  <a:lnTo>
                    <a:pt x="192" y="28"/>
                  </a:lnTo>
                  <a:lnTo>
                    <a:pt x="192" y="23"/>
                  </a:lnTo>
                  <a:close/>
                  <a:moveTo>
                    <a:pt x="301" y="19"/>
                  </a:moveTo>
                  <a:lnTo>
                    <a:pt x="235" y="21"/>
                  </a:lnTo>
                  <a:lnTo>
                    <a:pt x="232" y="23"/>
                  </a:lnTo>
                  <a:lnTo>
                    <a:pt x="228" y="23"/>
                  </a:lnTo>
                  <a:lnTo>
                    <a:pt x="197" y="23"/>
                  </a:lnTo>
                  <a:lnTo>
                    <a:pt x="197" y="28"/>
                  </a:lnTo>
                  <a:lnTo>
                    <a:pt x="228" y="26"/>
                  </a:lnTo>
                  <a:lnTo>
                    <a:pt x="228" y="26"/>
                  </a:lnTo>
                  <a:lnTo>
                    <a:pt x="232" y="26"/>
                  </a:lnTo>
                  <a:lnTo>
                    <a:pt x="232" y="26"/>
                  </a:lnTo>
                  <a:lnTo>
                    <a:pt x="294" y="23"/>
                  </a:lnTo>
                  <a:lnTo>
                    <a:pt x="301" y="19"/>
                  </a:lnTo>
                  <a:close/>
                  <a:moveTo>
                    <a:pt x="313" y="19"/>
                  </a:moveTo>
                  <a:lnTo>
                    <a:pt x="308" y="19"/>
                  </a:lnTo>
                  <a:lnTo>
                    <a:pt x="301" y="23"/>
                  </a:lnTo>
                  <a:lnTo>
                    <a:pt x="306" y="21"/>
                  </a:lnTo>
                  <a:lnTo>
                    <a:pt x="313" y="19"/>
                  </a:lnTo>
                  <a:close/>
                  <a:moveTo>
                    <a:pt x="429" y="12"/>
                  </a:moveTo>
                  <a:lnTo>
                    <a:pt x="417" y="12"/>
                  </a:lnTo>
                  <a:lnTo>
                    <a:pt x="360" y="14"/>
                  </a:lnTo>
                  <a:lnTo>
                    <a:pt x="348" y="16"/>
                  </a:lnTo>
                  <a:lnTo>
                    <a:pt x="341" y="16"/>
                  </a:lnTo>
                  <a:lnTo>
                    <a:pt x="320" y="16"/>
                  </a:lnTo>
                  <a:lnTo>
                    <a:pt x="313" y="21"/>
                  </a:lnTo>
                  <a:lnTo>
                    <a:pt x="362" y="19"/>
                  </a:lnTo>
                  <a:lnTo>
                    <a:pt x="415" y="16"/>
                  </a:lnTo>
                  <a:lnTo>
                    <a:pt x="419" y="16"/>
                  </a:lnTo>
                  <a:lnTo>
                    <a:pt x="429" y="16"/>
                  </a:lnTo>
                  <a:lnTo>
                    <a:pt x="429" y="12"/>
                  </a:lnTo>
                  <a:close/>
                  <a:moveTo>
                    <a:pt x="502" y="7"/>
                  </a:moveTo>
                  <a:lnTo>
                    <a:pt x="493" y="7"/>
                  </a:lnTo>
                  <a:lnTo>
                    <a:pt x="488" y="7"/>
                  </a:lnTo>
                  <a:lnTo>
                    <a:pt x="433" y="12"/>
                  </a:lnTo>
                  <a:lnTo>
                    <a:pt x="433" y="14"/>
                  </a:lnTo>
                  <a:lnTo>
                    <a:pt x="490" y="12"/>
                  </a:lnTo>
                  <a:lnTo>
                    <a:pt x="495" y="12"/>
                  </a:lnTo>
                  <a:lnTo>
                    <a:pt x="500" y="12"/>
                  </a:lnTo>
                  <a:lnTo>
                    <a:pt x="502" y="7"/>
                  </a:lnTo>
                  <a:close/>
                  <a:moveTo>
                    <a:pt x="568" y="4"/>
                  </a:moveTo>
                  <a:lnTo>
                    <a:pt x="561" y="7"/>
                  </a:lnTo>
                  <a:lnTo>
                    <a:pt x="568" y="7"/>
                  </a:lnTo>
                  <a:lnTo>
                    <a:pt x="568" y="4"/>
                  </a:lnTo>
                  <a:close/>
                  <a:moveTo>
                    <a:pt x="561" y="2"/>
                  </a:moveTo>
                  <a:lnTo>
                    <a:pt x="512" y="7"/>
                  </a:lnTo>
                  <a:lnTo>
                    <a:pt x="507" y="7"/>
                  </a:lnTo>
                  <a:lnTo>
                    <a:pt x="507" y="7"/>
                  </a:lnTo>
                  <a:lnTo>
                    <a:pt x="504" y="12"/>
                  </a:lnTo>
                  <a:lnTo>
                    <a:pt x="509" y="12"/>
                  </a:lnTo>
                  <a:lnTo>
                    <a:pt x="514" y="9"/>
                  </a:lnTo>
                  <a:lnTo>
                    <a:pt x="552" y="7"/>
                  </a:lnTo>
                  <a:lnTo>
                    <a:pt x="561" y="2"/>
                  </a:lnTo>
                  <a:close/>
                  <a:moveTo>
                    <a:pt x="618" y="4"/>
                  </a:moveTo>
                  <a:lnTo>
                    <a:pt x="618" y="4"/>
                  </a:lnTo>
                  <a:lnTo>
                    <a:pt x="618" y="4"/>
                  </a:lnTo>
                  <a:close/>
                  <a:moveTo>
                    <a:pt x="635" y="0"/>
                  </a:moveTo>
                  <a:lnTo>
                    <a:pt x="628" y="0"/>
                  </a:lnTo>
                  <a:lnTo>
                    <a:pt x="620" y="0"/>
                  </a:lnTo>
                  <a:lnTo>
                    <a:pt x="618" y="0"/>
                  </a:lnTo>
                  <a:lnTo>
                    <a:pt x="573" y="2"/>
                  </a:lnTo>
                  <a:lnTo>
                    <a:pt x="573" y="7"/>
                  </a:lnTo>
                  <a:lnTo>
                    <a:pt x="616" y="4"/>
                  </a:lnTo>
                  <a:lnTo>
                    <a:pt x="618" y="4"/>
                  </a:lnTo>
                  <a:lnTo>
                    <a:pt x="613" y="7"/>
                  </a:lnTo>
                  <a:lnTo>
                    <a:pt x="575" y="31"/>
                  </a:lnTo>
                  <a:lnTo>
                    <a:pt x="575" y="35"/>
                  </a:lnTo>
                  <a:lnTo>
                    <a:pt x="594" y="23"/>
                  </a:lnTo>
                  <a:lnTo>
                    <a:pt x="616" y="9"/>
                  </a:lnTo>
                  <a:lnTo>
                    <a:pt x="620" y="7"/>
                  </a:lnTo>
                  <a:lnTo>
                    <a:pt x="635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tx2">
                    <a:alpha val="75000"/>
                  </a:schemeClr>
                </a:gs>
                <a:gs pos="92000">
                  <a:schemeClr val="tx1">
                    <a:alpha val="21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4" name="Freeform 24"/>
            <p:cNvSpPr>
              <a:spLocks noEditPoints="1"/>
            </p:cNvSpPr>
            <p:nvPr/>
          </p:nvSpPr>
          <p:spPr bwMode="auto">
            <a:xfrm>
              <a:off x="9327331" y="3148718"/>
              <a:ext cx="1136063" cy="481424"/>
            </a:xfrm>
            <a:custGeom>
              <a:avLst/>
              <a:gdLst>
                <a:gd name="T0" fmla="*/ 154 w 635"/>
                <a:gd name="T1" fmla="*/ 280 h 296"/>
                <a:gd name="T2" fmla="*/ 164 w 635"/>
                <a:gd name="T3" fmla="*/ 294 h 296"/>
                <a:gd name="T4" fmla="*/ 204 w 635"/>
                <a:gd name="T5" fmla="*/ 268 h 296"/>
                <a:gd name="T6" fmla="*/ 123 w 635"/>
                <a:gd name="T7" fmla="*/ 237 h 296"/>
                <a:gd name="T8" fmla="*/ 152 w 635"/>
                <a:gd name="T9" fmla="*/ 275 h 296"/>
                <a:gd name="T10" fmla="*/ 100 w 635"/>
                <a:gd name="T11" fmla="*/ 192 h 296"/>
                <a:gd name="T12" fmla="*/ 123 w 635"/>
                <a:gd name="T13" fmla="*/ 228 h 296"/>
                <a:gd name="T14" fmla="*/ 325 w 635"/>
                <a:gd name="T15" fmla="*/ 187 h 296"/>
                <a:gd name="T16" fmla="*/ 287 w 635"/>
                <a:gd name="T17" fmla="*/ 211 h 296"/>
                <a:gd name="T18" fmla="*/ 258 w 635"/>
                <a:gd name="T19" fmla="*/ 235 h 296"/>
                <a:gd name="T20" fmla="*/ 299 w 635"/>
                <a:gd name="T21" fmla="*/ 209 h 296"/>
                <a:gd name="T22" fmla="*/ 97 w 635"/>
                <a:gd name="T23" fmla="*/ 187 h 296"/>
                <a:gd name="T24" fmla="*/ 97 w 635"/>
                <a:gd name="T25" fmla="*/ 187 h 296"/>
                <a:gd name="T26" fmla="*/ 336 w 635"/>
                <a:gd name="T27" fmla="*/ 185 h 296"/>
                <a:gd name="T28" fmla="*/ 353 w 635"/>
                <a:gd name="T29" fmla="*/ 171 h 296"/>
                <a:gd name="T30" fmla="*/ 358 w 635"/>
                <a:gd name="T31" fmla="*/ 173 h 296"/>
                <a:gd name="T32" fmla="*/ 71 w 635"/>
                <a:gd name="T33" fmla="*/ 152 h 296"/>
                <a:gd name="T34" fmla="*/ 90 w 635"/>
                <a:gd name="T35" fmla="*/ 185 h 296"/>
                <a:gd name="T36" fmla="*/ 76 w 635"/>
                <a:gd name="T37" fmla="*/ 152 h 296"/>
                <a:gd name="T38" fmla="*/ 372 w 635"/>
                <a:gd name="T39" fmla="*/ 163 h 296"/>
                <a:gd name="T40" fmla="*/ 469 w 635"/>
                <a:gd name="T41" fmla="*/ 97 h 296"/>
                <a:gd name="T42" fmla="*/ 467 w 635"/>
                <a:gd name="T43" fmla="*/ 104 h 296"/>
                <a:gd name="T44" fmla="*/ 571 w 635"/>
                <a:gd name="T45" fmla="*/ 33 h 296"/>
                <a:gd name="T46" fmla="*/ 521 w 635"/>
                <a:gd name="T47" fmla="*/ 64 h 296"/>
                <a:gd name="T48" fmla="*/ 528 w 635"/>
                <a:gd name="T49" fmla="*/ 66 h 296"/>
                <a:gd name="T50" fmla="*/ 571 w 635"/>
                <a:gd name="T51" fmla="*/ 33 h 296"/>
                <a:gd name="T52" fmla="*/ 7 w 635"/>
                <a:gd name="T53" fmla="*/ 35 h 296"/>
                <a:gd name="T54" fmla="*/ 3 w 635"/>
                <a:gd name="T55" fmla="*/ 40 h 296"/>
                <a:gd name="T56" fmla="*/ 19 w 635"/>
                <a:gd name="T57" fmla="*/ 66 h 296"/>
                <a:gd name="T58" fmla="*/ 57 w 635"/>
                <a:gd name="T59" fmla="*/ 128 h 296"/>
                <a:gd name="T60" fmla="*/ 57 w 635"/>
                <a:gd name="T61" fmla="*/ 121 h 296"/>
                <a:gd name="T62" fmla="*/ 22 w 635"/>
                <a:gd name="T63" fmla="*/ 61 h 296"/>
                <a:gd name="T64" fmla="*/ 187 w 635"/>
                <a:gd name="T65" fmla="*/ 28 h 296"/>
                <a:gd name="T66" fmla="*/ 235 w 635"/>
                <a:gd name="T67" fmla="*/ 21 h 296"/>
                <a:gd name="T68" fmla="*/ 197 w 635"/>
                <a:gd name="T69" fmla="*/ 28 h 296"/>
                <a:gd name="T70" fmla="*/ 232 w 635"/>
                <a:gd name="T71" fmla="*/ 26 h 296"/>
                <a:gd name="T72" fmla="*/ 308 w 635"/>
                <a:gd name="T73" fmla="*/ 19 h 296"/>
                <a:gd name="T74" fmla="*/ 429 w 635"/>
                <a:gd name="T75" fmla="*/ 12 h 296"/>
                <a:gd name="T76" fmla="*/ 341 w 635"/>
                <a:gd name="T77" fmla="*/ 16 h 296"/>
                <a:gd name="T78" fmla="*/ 415 w 635"/>
                <a:gd name="T79" fmla="*/ 16 h 296"/>
                <a:gd name="T80" fmla="*/ 502 w 635"/>
                <a:gd name="T81" fmla="*/ 7 h 296"/>
                <a:gd name="T82" fmla="*/ 433 w 635"/>
                <a:gd name="T83" fmla="*/ 14 h 296"/>
                <a:gd name="T84" fmla="*/ 502 w 635"/>
                <a:gd name="T85" fmla="*/ 7 h 296"/>
                <a:gd name="T86" fmla="*/ 568 w 635"/>
                <a:gd name="T87" fmla="*/ 4 h 296"/>
                <a:gd name="T88" fmla="*/ 507 w 635"/>
                <a:gd name="T89" fmla="*/ 7 h 296"/>
                <a:gd name="T90" fmla="*/ 552 w 635"/>
                <a:gd name="T91" fmla="*/ 7 h 296"/>
                <a:gd name="T92" fmla="*/ 618 w 635"/>
                <a:gd name="T93" fmla="*/ 4 h 296"/>
                <a:gd name="T94" fmla="*/ 618 w 635"/>
                <a:gd name="T95" fmla="*/ 0 h 296"/>
                <a:gd name="T96" fmla="*/ 618 w 635"/>
                <a:gd name="T97" fmla="*/ 4 h 296"/>
                <a:gd name="T98" fmla="*/ 594 w 635"/>
                <a:gd name="T99" fmla="*/ 23 h 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635" h="296">
                  <a:moveTo>
                    <a:pt x="197" y="273"/>
                  </a:moveTo>
                  <a:lnTo>
                    <a:pt x="185" y="275"/>
                  </a:lnTo>
                  <a:lnTo>
                    <a:pt x="161" y="292"/>
                  </a:lnTo>
                  <a:lnTo>
                    <a:pt x="154" y="280"/>
                  </a:lnTo>
                  <a:lnTo>
                    <a:pt x="149" y="280"/>
                  </a:lnTo>
                  <a:lnTo>
                    <a:pt x="157" y="294"/>
                  </a:lnTo>
                  <a:lnTo>
                    <a:pt x="159" y="296"/>
                  </a:lnTo>
                  <a:lnTo>
                    <a:pt x="164" y="294"/>
                  </a:lnTo>
                  <a:lnTo>
                    <a:pt x="197" y="273"/>
                  </a:lnTo>
                  <a:moveTo>
                    <a:pt x="251" y="232"/>
                  </a:moveTo>
                  <a:lnTo>
                    <a:pt x="194" y="270"/>
                  </a:lnTo>
                  <a:lnTo>
                    <a:pt x="204" y="268"/>
                  </a:lnTo>
                  <a:lnTo>
                    <a:pt x="256" y="237"/>
                  </a:lnTo>
                  <a:lnTo>
                    <a:pt x="251" y="232"/>
                  </a:lnTo>
                  <a:moveTo>
                    <a:pt x="126" y="232"/>
                  </a:moveTo>
                  <a:lnTo>
                    <a:pt x="123" y="237"/>
                  </a:lnTo>
                  <a:lnTo>
                    <a:pt x="138" y="261"/>
                  </a:lnTo>
                  <a:lnTo>
                    <a:pt x="140" y="266"/>
                  </a:lnTo>
                  <a:lnTo>
                    <a:pt x="147" y="275"/>
                  </a:lnTo>
                  <a:lnTo>
                    <a:pt x="152" y="275"/>
                  </a:lnTo>
                  <a:lnTo>
                    <a:pt x="142" y="261"/>
                  </a:lnTo>
                  <a:lnTo>
                    <a:pt x="138" y="254"/>
                  </a:lnTo>
                  <a:lnTo>
                    <a:pt x="126" y="232"/>
                  </a:lnTo>
                  <a:moveTo>
                    <a:pt x="100" y="192"/>
                  </a:moveTo>
                  <a:lnTo>
                    <a:pt x="97" y="194"/>
                  </a:lnTo>
                  <a:lnTo>
                    <a:pt x="100" y="199"/>
                  </a:lnTo>
                  <a:lnTo>
                    <a:pt x="121" y="232"/>
                  </a:lnTo>
                  <a:lnTo>
                    <a:pt x="123" y="228"/>
                  </a:lnTo>
                  <a:lnTo>
                    <a:pt x="104" y="199"/>
                  </a:lnTo>
                  <a:lnTo>
                    <a:pt x="102" y="194"/>
                  </a:lnTo>
                  <a:lnTo>
                    <a:pt x="100" y="192"/>
                  </a:lnTo>
                  <a:moveTo>
                    <a:pt x="325" y="187"/>
                  </a:moveTo>
                  <a:lnTo>
                    <a:pt x="299" y="204"/>
                  </a:lnTo>
                  <a:lnTo>
                    <a:pt x="296" y="206"/>
                  </a:lnTo>
                  <a:lnTo>
                    <a:pt x="291" y="209"/>
                  </a:lnTo>
                  <a:lnTo>
                    <a:pt x="287" y="211"/>
                  </a:lnTo>
                  <a:lnTo>
                    <a:pt x="287" y="211"/>
                  </a:lnTo>
                  <a:lnTo>
                    <a:pt x="280" y="216"/>
                  </a:lnTo>
                  <a:lnTo>
                    <a:pt x="256" y="230"/>
                  </a:lnTo>
                  <a:lnTo>
                    <a:pt x="258" y="235"/>
                  </a:lnTo>
                  <a:lnTo>
                    <a:pt x="287" y="216"/>
                  </a:lnTo>
                  <a:lnTo>
                    <a:pt x="294" y="213"/>
                  </a:lnTo>
                  <a:lnTo>
                    <a:pt x="299" y="209"/>
                  </a:lnTo>
                  <a:lnTo>
                    <a:pt x="299" y="209"/>
                  </a:lnTo>
                  <a:lnTo>
                    <a:pt x="303" y="206"/>
                  </a:lnTo>
                  <a:lnTo>
                    <a:pt x="332" y="187"/>
                  </a:lnTo>
                  <a:lnTo>
                    <a:pt x="325" y="187"/>
                  </a:lnTo>
                  <a:moveTo>
                    <a:pt x="97" y="187"/>
                  </a:moveTo>
                  <a:lnTo>
                    <a:pt x="93" y="190"/>
                  </a:lnTo>
                  <a:lnTo>
                    <a:pt x="95" y="192"/>
                  </a:lnTo>
                  <a:lnTo>
                    <a:pt x="97" y="187"/>
                  </a:lnTo>
                  <a:lnTo>
                    <a:pt x="97" y="187"/>
                  </a:lnTo>
                  <a:lnTo>
                    <a:pt x="97" y="187"/>
                  </a:lnTo>
                  <a:moveTo>
                    <a:pt x="341" y="178"/>
                  </a:moveTo>
                  <a:lnTo>
                    <a:pt x="332" y="185"/>
                  </a:lnTo>
                  <a:lnTo>
                    <a:pt x="336" y="185"/>
                  </a:lnTo>
                  <a:lnTo>
                    <a:pt x="344" y="180"/>
                  </a:lnTo>
                  <a:lnTo>
                    <a:pt x="341" y="178"/>
                  </a:lnTo>
                  <a:moveTo>
                    <a:pt x="370" y="161"/>
                  </a:moveTo>
                  <a:lnTo>
                    <a:pt x="353" y="171"/>
                  </a:lnTo>
                  <a:lnTo>
                    <a:pt x="348" y="173"/>
                  </a:lnTo>
                  <a:lnTo>
                    <a:pt x="346" y="175"/>
                  </a:lnTo>
                  <a:lnTo>
                    <a:pt x="346" y="178"/>
                  </a:lnTo>
                  <a:lnTo>
                    <a:pt x="358" y="173"/>
                  </a:lnTo>
                  <a:lnTo>
                    <a:pt x="358" y="171"/>
                  </a:lnTo>
                  <a:lnTo>
                    <a:pt x="370" y="166"/>
                  </a:lnTo>
                  <a:lnTo>
                    <a:pt x="370" y="161"/>
                  </a:lnTo>
                  <a:moveTo>
                    <a:pt x="71" y="152"/>
                  </a:moveTo>
                  <a:lnTo>
                    <a:pt x="78" y="166"/>
                  </a:lnTo>
                  <a:lnTo>
                    <a:pt x="83" y="171"/>
                  </a:lnTo>
                  <a:lnTo>
                    <a:pt x="90" y="182"/>
                  </a:lnTo>
                  <a:lnTo>
                    <a:pt x="90" y="185"/>
                  </a:lnTo>
                  <a:lnTo>
                    <a:pt x="95" y="182"/>
                  </a:lnTo>
                  <a:lnTo>
                    <a:pt x="88" y="171"/>
                  </a:lnTo>
                  <a:lnTo>
                    <a:pt x="86" y="166"/>
                  </a:lnTo>
                  <a:lnTo>
                    <a:pt x="76" y="152"/>
                  </a:lnTo>
                  <a:lnTo>
                    <a:pt x="71" y="152"/>
                  </a:lnTo>
                  <a:moveTo>
                    <a:pt x="405" y="137"/>
                  </a:moveTo>
                  <a:lnTo>
                    <a:pt x="372" y="159"/>
                  </a:lnTo>
                  <a:lnTo>
                    <a:pt x="372" y="163"/>
                  </a:lnTo>
                  <a:lnTo>
                    <a:pt x="403" y="145"/>
                  </a:lnTo>
                  <a:lnTo>
                    <a:pt x="405" y="137"/>
                  </a:lnTo>
                  <a:moveTo>
                    <a:pt x="483" y="88"/>
                  </a:moveTo>
                  <a:lnTo>
                    <a:pt x="469" y="97"/>
                  </a:lnTo>
                  <a:lnTo>
                    <a:pt x="464" y="99"/>
                  </a:lnTo>
                  <a:lnTo>
                    <a:pt x="410" y="135"/>
                  </a:lnTo>
                  <a:lnTo>
                    <a:pt x="407" y="140"/>
                  </a:lnTo>
                  <a:lnTo>
                    <a:pt x="467" y="104"/>
                  </a:lnTo>
                  <a:lnTo>
                    <a:pt x="471" y="102"/>
                  </a:lnTo>
                  <a:lnTo>
                    <a:pt x="483" y="95"/>
                  </a:lnTo>
                  <a:lnTo>
                    <a:pt x="483" y="88"/>
                  </a:lnTo>
                  <a:moveTo>
                    <a:pt x="571" y="33"/>
                  </a:moveTo>
                  <a:lnTo>
                    <a:pt x="540" y="52"/>
                  </a:lnTo>
                  <a:lnTo>
                    <a:pt x="535" y="54"/>
                  </a:lnTo>
                  <a:lnTo>
                    <a:pt x="526" y="61"/>
                  </a:lnTo>
                  <a:lnTo>
                    <a:pt x="521" y="64"/>
                  </a:lnTo>
                  <a:lnTo>
                    <a:pt x="488" y="85"/>
                  </a:lnTo>
                  <a:lnTo>
                    <a:pt x="488" y="90"/>
                  </a:lnTo>
                  <a:lnTo>
                    <a:pt x="523" y="69"/>
                  </a:lnTo>
                  <a:lnTo>
                    <a:pt x="528" y="66"/>
                  </a:lnTo>
                  <a:lnTo>
                    <a:pt x="538" y="59"/>
                  </a:lnTo>
                  <a:lnTo>
                    <a:pt x="542" y="57"/>
                  </a:lnTo>
                  <a:lnTo>
                    <a:pt x="571" y="38"/>
                  </a:lnTo>
                  <a:lnTo>
                    <a:pt x="571" y="33"/>
                  </a:lnTo>
                  <a:moveTo>
                    <a:pt x="192" y="23"/>
                  </a:moveTo>
                  <a:lnTo>
                    <a:pt x="190" y="26"/>
                  </a:lnTo>
                  <a:lnTo>
                    <a:pt x="10" y="35"/>
                  </a:lnTo>
                  <a:lnTo>
                    <a:pt x="7" y="35"/>
                  </a:lnTo>
                  <a:lnTo>
                    <a:pt x="5" y="35"/>
                  </a:lnTo>
                  <a:lnTo>
                    <a:pt x="0" y="35"/>
                  </a:lnTo>
                  <a:lnTo>
                    <a:pt x="3" y="40"/>
                  </a:lnTo>
                  <a:lnTo>
                    <a:pt x="3" y="40"/>
                  </a:lnTo>
                  <a:lnTo>
                    <a:pt x="5" y="42"/>
                  </a:lnTo>
                  <a:lnTo>
                    <a:pt x="5" y="45"/>
                  </a:lnTo>
                  <a:lnTo>
                    <a:pt x="17" y="64"/>
                  </a:lnTo>
                  <a:lnTo>
                    <a:pt x="19" y="66"/>
                  </a:lnTo>
                  <a:lnTo>
                    <a:pt x="45" y="109"/>
                  </a:lnTo>
                  <a:lnTo>
                    <a:pt x="48" y="114"/>
                  </a:lnTo>
                  <a:lnTo>
                    <a:pt x="55" y="123"/>
                  </a:lnTo>
                  <a:lnTo>
                    <a:pt x="57" y="128"/>
                  </a:lnTo>
                  <a:lnTo>
                    <a:pt x="69" y="147"/>
                  </a:lnTo>
                  <a:lnTo>
                    <a:pt x="74" y="147"/>
                  </a:lnTo>
                  <a:lnTo>
                    <a:pt x="59" y="126"/>
                  </a:lnTo>
                  <a:lnTo>
                    <a:pt x="57" y="121"/>
                  </a:lnTo>
                  <a:lnTo>
                    <a:pt x="52" y="114"/>
                  </a:lnTo>
                  <a:lnTo>
                    <a:pt x="50" y="109"/>
                  </a:lnTo>
                  <a:lnTo>
                    <a:pt x="24" y="66"/>
                  </a:lnTo>
                  <a:lnTo>
                    <a:pt x="22" y="61"/>
                  </a:lnTo>
                  <a:lnTo>
                    <a:pt x="10" y="45"/>
                  </a:lnTo>
                  <a:lnTo>
                    <a:pt x="7" y="40"/>
                  </a:lnTo>
                  <a:lnTo>
                    <a:pt x="7" y="40"/>
                  </a:lnTo>
                  <a:lnTo>
                    <a:pt x="187" y="28"/>
                  </a:lnTo>
                  <a:lnTo>
                    <a:pt x="192" y="28"/>
                  </a:lnTo>
                  <a:lnTo>
                    <a:pt x="192" y="23"/>
                  </a:lnTo>
                  <a:moveTo>
                    <a:pt x="301" y="19"/>
                  </a:moveTo>
                  <a:lnTo>
                    <a:pt x="235" y="21"/>
                  </a:lnTo>
                  <a:lnTo>
                    <a:pt x="232" y="23"/>
                  </a:lnTo>
                  <a:lnTo>
                    <a:pt x="228" y="23"/>
                  </a:lnTo>
                  <a:lnTo>
                    <a:pt x="197" y="23"/>
                  </a:lnTo>
                  <a:lnTo>
                    <a:pt x="197" y="28"/>
                  </a:lnTo>
                  <a:lnTo>
                    <a:pt x="228" y="26"/>
                  </a:lnTo>
                  <a:lnTo>
                    <a:pt x="228" y="26"/>
                  </a:lnTo>
                  <a:lnTo>
                    <a:pt x="232" y="26"/>
                  </a:lnTo>
                  <a:lnTo>
                    <a:pt x="232" y="26"/>
                  </a:lnTo>
                  <a:lnTo>
                    <a:pt x="294" y="23"/>
                  </a:lnTo>
                  <a:lnTo>
                    <a:pt x="301" y="19"/>
                  </a:lnTo>
                  <a:moveTo>
                    <a:pt x="313" y="19"/>
                  </a:moveTo>
                  <a:lnTo>
                    <a:pt x="308" y="19"/>
                  </a:lnTo>
                  <a:lnTo>
                    <a:pt x="301" y="23"/>
                  </a:lnTo>
                  <a:lnTo>
                    <a:pt x="306" y="21"/>
                  </a:lnTo>
                  <a:lnTo>
                    <a:pt x="313" y="19"/>
                  </a:lnTo>
                  <a:moveTo>
                    <a:pt x="429" y="12"/>
                  </a:moveTo>
                  <a:lnTo>
                    <a:pt x="417" y="12"/>
                  </a:lnTo>
                  <a:lnTo>
                    <a:pt x="360" y="14"/>
                  </a:lnTo>
                  <a:lnTo>
                    <a:pt x="348" y="16"/>
                  </a:lnTo>
                  <a:lnTo>
                    <a:pt x="341" y="16"/>
                  </a:lnTo>
                  <a:lnTo>
                    <a:pt x="320" y="16"/>
                  </a:lnTo>
                  <a:lnTo>
                    <a:pt x="313" y="21"/>
                  </a:lnTo>
                  <a:lnTo>
                    <a:pt x="362" y="19"/>
                  </a:lnTo>
                  <a:lnTo>
                    <a:pt x="415" y="16"/>
                  </a:lnTo>
                  <a:lnTo>
                    <a:pt x="419" y="16"/>
                  </a:lnTo>
                  <a:lnTo>
                    <a:pt x="429" y="16"/>
                  </a:lnTo>
                  <a:lnTo>
                    <a:pt x="429" y="12"/>
                  </a:lnTo>
                  <a:moveTo>
                    <a:pt x="502" y="7"/>
                  </a:moveTo>
                  <a:lnTo>
                    <a:pt x="493" y="7"/>
                  </a:lnTo>
                  <a:lnTo>
                    <a:pt x="488" y="7"/>
                  </a:lnTo>
                  <a:lnTo>
                    <a:pt x="433" y="12"/>
                  </a:lnTo>
                  <a:lnTo>
                    <a:pt x="433" y="14"/>
                  </a:lnTo>
                  <a:lnTo>
                    <a:pt x="490" y="12"/>
                  </a:lnTo>
                  <a:lnTo>
                    <a:pt x="495" y="12"/>
                  </a:lnTo>
                  <a:lnTo>
                    <a:pt x="500" y="12"/>
                  </a:lnTo>
                  <a:lnTo>
                    <a:pt x="502" y="7"/>
                  </a:lnTo>
                  <a:moveTo>
                    <a:pt x="568" y="4"/>
                  </a:moveTo>
                  <a:lnTo>
                    <a:pt x="561" y="7"/>
                  </a:lnTo>
                  <a:lnTo>
                    <a:pt x="568" y="7"/>
                  </a:lnTo>
                  <a:lnTo>
                    <a:pt x="568" y="4"/>
                  </a:lnTo>
                  <a:moveTo>
                    <a:pt x="561" y="2"/>
                  </a:moveTo>
                  <a:lnTo>
                    <a:pt x="512" y="7"/>
                  </a:lnTo>
                  <a:lnTo>
                    <a:pt x="507" y="7"/>
                  </a:lnTo>
                  <a:lnTo>
                    <a:pt x="507" y="7"/>
                  </a:lnTo>
                  <a:lnTo>
                    <a:pt x="504" y="12"/>
                  </a:lnTo>
                  <a:lnTo>
                    <a:pt x="509" y="12"/>
                  </a:lnTo>
                  <a:lnTo>
                    <a:pt x="514" y="9"/>
                  </a:lnTo>
                  <a:lnTo>
                    <a:pt x="552" y="7"/>
                  </a:lnTo>
                  <a:lnTo>
                    <a:pt x="561" y="2"/>
                  </a:lnTo>
                  <a:moveTo>
                    <a:pt x="618" y="4"/>
                  </a:moveTo>
                  <a:lnTo>
                    <a:pt x="618" y="4"/>
                  </a:lnTo>
                  <a:lnTo>
                    <a:pt x="618" y="4"/>
                  </a:lnTo>
                  <a:moveTo>
                    <a:pt x="635" y="0"/>
                  </a:moveTo>
                  <a:lnTo>
                    <a:pt x="628" y="0"/>
                  </a:lnTo>
                  <a:lnTo>
                    <a:pt x="620" y="0"/>
                  </a:lnTo>
                  <a:lnTo>
                    <a:pt x="618" y="0"/>
                  </a:lnTo>
                  <a:lnTo>
                    <a:pt x="573" y="2"/>
                  </a:lnTo>
                  <a:lnTo>
                    <a:pt x="573" y="7"/>
                  </a:lnTo>
                  <a:lnTo>
                    <a:pt x="616" y="4"/>
                  </a:lnTo>
                  <a:lnTo>
                    <a:pt x="618" y="4"/>
                  </a:lnTo>
                  <a:lnTo>
                    <a:pt x="613" y="7"/>
                  </a:lnTo>
                  <a:lnTo>
                    <a:pt x="575" y="31"/>
                  </a:lnTo>
                  <a:lnTo>
                    <a:pt x="575" y="35"/>
                  </a:lnTo>
                  <a:lnTo>
                    <a:pt x="594" y="23"/>
                  </a:lnTo>
                  <a:lnTo>
                    <a:pt x="616" y="9"/>
                  </a:lnTo>
                  <a:lnTo>
                    <a:pt x="620" y="7"/>
                  </a:lnTo>
                  <a:lnTo>
                    <a:pt x="635" y="0"/>
                  </a:lnTo>
                </a:path>
              </a:pathLst>
            </a:custGeom>
            <a:gradFill flip="none" rotWithShape="1">
              <a:gsLst>
                <a:gs pos="0">
                  <a:schemeClr val="tx2">
                    <a:alpha val="75000"/>
                  </a:schemeClr>
                </a:gs>
                <a:gs pos="92000">
                  <a:schemeClr val="tx1">
                    <a:alpha val="21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5" name="Freeform 25"/>
            <p:cNvSpPr>
              <a:spLocks noEditPoints="1"/>
            </p:cNvSpPr>
            <p:nvPr/>
          </p:nvSpPr>
          <p:spPr bwMode="auto">
            <a:xfrm>
              <a:off x="9726296" y="3013724"/>
              <a:ext cx="851600" cy="775808"/>
            </a:xfrm>
            <a:custGeom>
              <a:avLst/>
              <a:gdLst>
                <a:gd name="T0" fmla="*/ 203 w 476"/>
                <a:gd name="T1" fmla="*/ 434 h 477"/>
                <a:gd name="T2" fmla="*/ 305 w 476"/>
                <a:gd name="T3" fmla="*/ 372 h 477"/>
                <a:gd name="T4" fmla="*/ 265 w 476"/>
                <a:gd name="T5" fmla="*/ 470 h 477"/>
                <a:gd name="T6" fmla="*/ 263 w 476"/>
                <a:gd name="T7" fmla="*/ 472 h 477"/>
                <a:gd name="T8" fmla="*/ 308 w 476"/>
                <a:gd name="T9" fmla="*/ 379 h 477"/>
                <a:gd name="T10" fmla="*/ 315 w 476"/>
                <a:gd name="T11" fmla="*/ 353 h 477"/>
                <a:gd name="T12" fmla="*/ 319 w 476"/>
                <a:gd name="T13" fmla="*/ 353 h 477"/>
                <a:gd name="T14" fmla="*/ 68 w 476"/>
                <a:gd name="T15" fmla="*/ 344 h 477"/>
                <a:gd name="T16" fmla="*/ 123 w 476"/>
                <a:gd name="T17" fmla="*/ 379 h 477"/>
                <a:gd name="T18" fmla="*/ 149 w 476"/>
                <a:gd name="T19" fmla="*/ 391 h 477"/>
                <a:gd name="T20" fmla="*/ 99 w 476"/>
                <a:gd name="T21" fmla="*/ 360 h 477"/>
                <a:gd name="T22" fmla="*/ 341 w 476"/>
                <a:gd name="T23" fmla="*/ 306 h 477"/>
                <a:gd name="T24" fmla="*/ 329 w 476"/>
                <a:gd name="T25" fmla="*/ 325 h 477"/>
                <a:gd name="T26" fmla="*/ 317 w 476"/>
                <a:gd name="T27" fmla="*/ 349 h 477"/>
                <a:gd name="T28" fmla="*/ 324 w 476"/>
                <a:gd name="T29" fmla="*/ 341 h 477"/>
                <a:gd name="T30" fmla="*/ 341 w 476"/>
                <a:gd name="T31" fmla="*/ 306 h 477"/>
                <a:gd name="T32" fmla="*/ 45 w 476"/>
                <a:gd name="T33" fmla="*/ 270 h 477"/>
                <a:gd name="T34" fmla="*/ 12 w 476"/>
                <a:gd name="T35" fmla="*/ 289 h 477"/>
                <a:gd name="T36" fmla="*/ 0 w 476"/>
                <a:gd name="T37" fmla="*/ 296 h 477"/>
                <a:gd name="T38" fmla="*/ 33 w 476"/>
                <a:gd name="T39" fmla="*/ 320 h 477"/>
                <a:gd name="T40" fmla="*/ 35 w 476"/>
                <a:gd name="T41" fmla="*/ 318 h 477"/>
                <a:gd name="T42" fmla="*/ 14 w 476"/>
                <a:gd name="T43" fmla="*/ 294 h 477"/>
                <a:gd name="T44" fmla="*/ 31 w 476"/>
                <a:gd name="T45" fmla="*/ 284 h 477"/>
                <a:gd name="T46" fmla="*/ 61 w 476"/>
                <a:gd name="T47" fmla="*/ 265 h 477"/>
                <a:gd name="T48" fmla="*/ 338 w 476"/>
                <a:gd name="T49" fmla="*/ 299 h 477"/>
                <a:gd name="T50" fmla="*/ 357 w 476"/>
                <a:gd name="T51" fmla="*/ 256 h 477"/>
                <a:gd name="T52" fmla="*/ 80 w 476"/>
                <a:gd name="T53" fmla="*/ 249 h 477"/>
                <a:gd name="T54" fmla="*/ 59 w 476"/>
                <a:gd name="T55" fmla="*/ 261 h 477"/>
                <a:gd name="T56" fmla="*/ 78 w 476"/>
                <a:gd name="T57" fmla="*/ 254 h 477"/>
                <a:gd name="T58" fmla="*/ 109 w 476"/>
                <a:gd name="T59" fmla="*/ 235 h 477"/>
                <a:gd name="T60" fmla="*/ 111 w 476"/>
                <a:gd name="T61" fmla="*/ 228 h 477"/>
                <a:gd name="T62" fmla="*/ 139 w 476"/>
                <a:gd name="T63" fmla="*/ 209 h 477"/>
                <a:gd name="T64" fmla="*/ 144 w 476"/>
                <a:gd name="T65" fmla="*/ 211 h 477"/>
                <a:gd name="T66" fmla="*/ 270 w 476"/>
                <a:gd name="T67" fmla="*/ 128 h 477"/>
                <a:gd name="T68" fmla="*/ 194 w 476"/>
                <a:gd name="T69" fmla="*/ 175 h 477"/>
                <a:gd name="T70" fmla="*/ 232 w 476"/>
                <a:gd name="T71" fmla="*/ 156 h 477"/>
                <a:gd name="T72" fmla="*/ 433 w 476"/>
                <a:gd name="T73" fmla="*/ 85 h 477"/>
                <a:gd name="T74" fmla="*/ 362 w 476"/>
                <a:gd name="T75" fmla="*/ 244 h 477"/>
                <a:gd name="T76" fmla="*/ 362 w 476"/>
                <a:gd name="T77" fmla="*/ 254 h 477"/>
                <a:gd name="T78" fmla="*/ 374 w 476"/>
                <a:gd name="T79" fmla="*/ 230 h 477"/>
                <a:gd name="T80" fmla="*/ 345 w 476"/>
                <a:gd name="T81" fmla="*/ 83 h 477"/>
                <a:gd name="T82" fmla="*/ 300 w 476"/>
                <a:gd name="T83" fmla="*/ 109 h 477"/>
                <a:gd name="T84" fmla="*/ 281 w 476"/>
                <a:gd name="T85" fmla="*/ 121 h 477"/>
                <a:gd name="T86" fmla="*/ 284 w 476"/>
                <a:gd name="T87" fmla="*/ 125 h 477"/>
                <a:gd name="T88" fmla="*/ 303 w 476"/>
                <a:gd name="T89" fmla="*/ 114 h 477"/>
                <a:gd name="T90" fmla="*/ 345 w 476"/>
                <a:gd name="T91" fmla="*/ 83 h 477"/>
                <a:gd name="T92" fmla="*/ 350 w 476"/>
                <a:gd name="T93" fmla="*/ 85 h 477"/>
                <a:gd name="T94" fmla="*/ 466 w 476"/>
                <a:gd name="T95" fmla="*/ 11 h 477"/>
                <a:gd name="T96" fmla="*/ 476 w 476"/>
                <a:gd name="T97" fmla="*/ 0 h 477"/>
                <a:gd name="T98" fmla="*/ 405 w 476"/>
                <a:gd name="T99" fmla="*/ 49 h 477"/>
                <a:gd name="T100" fmla="*/ 454 w 476"/>
                <a:gd name="T101" fmla="*/ 38 h 477"/>
                <a:gd name="T102" fmla="*/ 461 w 476"/>
                <a:gd name="T103" fmla="*/ 30 h 477"/>
                <a:gd name="T104" fmla="*/ 476 w 476"/>
                <a:gd name="T105" fmla="*/ 0 h 4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476" h="477">
                  <a:moveTo>
                    <a:pt x="151" y="394"/>
                  </a:moveTo>
                  <a:lnTo>
                    <a:pt x="151" y="398"/>
                  </a:lnTo>
                  <a:lnTo>
                    <a:pt x="203" y="434"/>
                  </a:lnTo>
                  <a:lnTo>
                    <a:pt x="203" y="429"/>
                  </a:lnTo>
                  <a:lnTo>
                    <a:pt x="151" y="394"/>
                  </a:lnTo>
                  <a:close/>
                  <a:moveTo>
                    <a:pt x="305" y="372"/>
                  </a:moveTo>
                  <a:lnTo>
                    <a:pt x="305" y="375"/>
                  </a:lnTo>
                  <a:lnTo>
                    <a:pt x="303" y="379"/>
                  </a:lnTo>
                  <a:lnTo>
                    <a:pt x="265" y="470"/>
                  </a:lnTo>
                  <a:lnTo>
                    <a:pt x="208" y="432"/>
                  </a:lnTo>
                  <a:lnTo>
                    <a:pt x="206" y="436"/>
                  </a:lnTo>
                  <a:lnTo>
                    <a:pt x="263" y="472"/>
                  </a:lnTo>
                  <a:lnTo>
                    <a:pt x="265" y="477"/>
                  </a:lnTo>
                  <a:lnTo>
                    <a:pt x="267" y="472"/>
                  </a:lnTo>
                  <a:lnTo>
                    <a:pt x="308" y="379"/>
                  </a:lnTo>
                  <a:lnTo>
                    <a:pt x="310" y="377"/>
                  </a:lnTo>
                  <a:lnTo>
                    <a:pt x="305" y="372"/>
                  </a:lnTo>
                  <a:close/>
                  <a:moveTo>
                    <a:pt x="315" y="353"/>
                  </a:moveTo>
                  <a:lnTo>
                    <a:pt x="308" y="370"/>
                  </a:lnTo>
                  <a:lnTo>
                    <a:pt x="312" y="372"/>
                  </a:lnTo>
                  <a:lnTo>
                    <a:pt x="319" y="353"/>
                  </a:lnTo>
                  <a:lnTo>
                    <a:pt x="315" y="353"/>
                  </a:lnTo>
                  <a:close/>
                  <a:moveTo>
                    <a:pt x="73" y="341"/>
                  </a:moveTo>
                  <a:lnTo>
                    <a:pt x="68" y="344"/>
                  </a:lnTo>
                  <a:lnTo>
                    <a:pt x="94" y="360"/>
                  </a:lnTo>
                  <a:lnTo>
                    <a:pt x="97" y="363"/>
                  </a:lnTo>
                  <a:lnTo>
                    <a:pt x="123" y="379"/>
                  </a:lnTo>
                  <a:lnTo>
                    <a:pt x="128" y="384"/>
                  </a:lnTo>
                  <a:lnTo>
                    <a:pt x="147" y="396"/>
                  </a:lnTo>
                  <a:lnTo>
                    <a:pt x="149" y="391"/>
                  </a:lnTo>
                  <a:lnTo>
                    <a:pt x="135" y="384"/>
                  </a:lnTo>
                  <a:lnTo>
                    <a:pt x="130" y="379"/>
                  </a:lnTo>
                  <a:lnTo>
                    <a:pt x="99" y="360"/>
                  </a:lnTo>
                  <a:lnTo>
                    <a:pt x="97" y="358"/>
                  </a:lnTo>
                  <a:lnTo>
                    <a:pt x="73" y="341"/>
                  </a:lnTo>
                  <a:close/>
                  <a:moveTo>
                    <a:pt x="341" y="306"/>
                  </a:moveTo>
                  <a:lnTo>
                    <a:pt x="336" y="306"/>
                  </a:lnTo>
                  <a:lnTo>
                    <a:pt x="329" y="320"/>
                  </a:lnTo>
                  <a:lnTo>
                    <a:pt x="329" y="325"/>
                  </a:lnTo>
                  <a:lnTo>
                    <a:pt x="319" y="341"/>
                  </a:lnTo>
                  <a:lnTo>
                    <a:pt x="319" y="346"/>
                  </a:lnTo>
                  <a:lnTo>
                    <a:pt x="317" y="349"/>
                  </a:lnTo>
                  <a:lnTo>
                    <a:pt x="322" y="351"/>
                  </a:lnTo>
                  <a:lnTo>
                    <a:pt x="322" y="346"/>
                  </a:lnTo>
                  <a:lnTo>
                    <a:pt x="324" y="341"/>
                  </a:lnTo>
                  <a:lnTo>
                    <a:pt x="331" y="327"/>
                  </a:lnTo>
                  <a:lnTo>
                    <a:pt x="334" y="322"/>
                  </a:lnTo>
                  <a:lnTo>
                    <a:pt x="341" y="306"/>
                  </a:lnTo>
                  <a:close/>
                  <a:moveTo>
                    <a:pt x="54" y="263"/>
                  </a:moveTo>
                  <a:lnTo>
                    <a:pt x="50" y="268"/>
                  </a:lnTo>
                  <a:lnTo>
                    <a:pt x="45" y="270"/>
                  </a:lnTo>
                  <a:lnTo>
                    <a:pt x="26" y="282"/>
                  </a:lnTo>
                  <a:lnTo>
                    <a:pt x="19" y="284"/>
                  </a:lnTo>
                  <a:lnTo>
                    <a:pt x="12" y="289"/>
                  </a:lnTo>
                  <a:lnTo>
                    <a:pt x="7" y="294"/>
                  </a:lnTo>
                  <a:lnTo>
                    <a:pt x="7" y="294"/>
                  </a:lnTo>
                  <a:lnTo>
                    <a:pt x="0" y="296"/>
                  </a:lnTo>
                  <a:lnTo>
                    <a:pt x="7" y="301"/>
                  </a:lnTo>
                  <a:lnTo>
                    <a:pt x="28" y="315"/>
                  </a:lnTo>
                  <a:lnTo>
                    <a:pt x="33" y="320"/>
                  </a:lnTo>
                  <a:lnTo>
                    <a:pt x="64" y="339"/>
                  </a:lnTo>
                  <a:lnTo>
                    <a:pt x="68" y="339"/>
                  </a:lnTo>
                  <a:lnTo>
                    <a:pt x="35" y="318"/>
                  </a:lnTo>
                  <a:lnTo>
                    <a:pt x="33" y="313"/>
                  </a:lnTo>
                  <a:lnTo>
                    <a:pt x="9" y="299"/>
                  </a:lnTo>
                  <a:lnTo>
                    <a:pt x="14" y="294"/>
                  </a:lnTo>
                  <a:lnTo>
                    <a:pt x="19" y="292"/>
                  </a:lnTo>
                  <a:lnTo>
                    <a:pt x="26" y="287"/>
                  </a:lnTo>
                  <a:lnTo>
                    <a:pt x="31" y="284"/>
                  </a:lnTo>
                  <a:lnTo>
                    <a:pt x="47" y="273"/>
                  </a:lnTo>
                  <a:lnTo>
                    <a:pt x="52" y="270"/>
                  </a:lnTo>
                  <a:lnTo>
                    <a:pt x="61" y="265"/>
                  </a:lnTo>
                  <a:lnTo>
                    <a:pt x="54" y="263"/>
                  </a:lnTo>
                  <a:close/>
                  <a:moveTo>
                    <a:pt x="357" y="256"/>
                  </a:moveTo>
                  <a:lnTo>
                    <a:pt x="338" y="299"/>
                  </a:lnTo>
                  <a:lnTo>
                    <a:pt x="343" y="301"/>
                  </a:lnTo>
                  <a:lnTo>
                    <a:pt x="360" y="263"/>
                  </a:lnTo>
                  <a:lnTo>
                    <a:pt x="357" y="256"/>
                  </a:lnTo>
                  <a:close/>
                  <a:moveTo>
                    <a:pt x="109" y="230"/>
                  </a:moveTo>
                  <a:lnTo>
                    <a:pt x="85" y="244"/>
                  </a:lnTo>
                  <a:lnTo>
                    <a:pt x="80" y="249"/>
                  </a:lnTo>
                  <a:lnTo>
                    <a:pt x="68" y="254"/>
                  </a:lnTo>
                  <a:lnTo>
                    <a:pt x="61" y="258"/>
                  </a:lnTo>
                  <a:lnTo>
                    <a:pt x="59" y="261"/>
                  </a:lnTo>
                  <a:lnTo>
                    <a:pt x="66" y="261"/>
                  </a:lnTo>
                  <a:lnTo>
                    <a:pt x="71" y="258"/>
                  </a:lnTo>
                  <a:lnTo>
                    <a:pt x="78" y="254"/>
                  </a:lnTo>
                  <a:lnTo>
                    <a:pt x="85" y="249"/>
                  </a:lnTo>
                  <a:lnTo>
                    <a:pt x="92" y="246"/>
                  </a:lnTo>
                  <a:lnTo>
                    <a:pt x="109" y="235"/>
                  </a:lnTo>
                  <a:lnTo>
                    <a:pt x="109" y="230"/>
                  </a:lnTo>
                  <a:close/>
                  <a:moveTo>
                    <a:pt x="139" y="209"/>
                  </a:moveTo>
                  <a:lnTo>
                    <a:pt x="111" y="228"/>
                  </a:lnTo>
                  <a:lnTo>
                    <a:pt x="113" y="232"/>
                  </a:lnTo>
                  <a:lnTo>
                    <a:pt x="142" y="213"/>
                  </a:lnTo>
                  <a:lnTo>
                    <a:pt x="139" y="209"/>
                  </a:lnTo>
                  <a:close/>
                  <a:moveTo>
                    <a:pt x="189" y="180"/>
                  </a:moveTo>
                  <a:lnTo>
                    <a:pt x="144" y="206"/>
                  </a:lnTo>
                  <a:lnTo>
                    <a:pt x="144" y="211"/>
                  </a:lnTo>
                  <a:lnTo>
                    <a:pt x="189" y="185"/>
                  </a:lnTo>
                  <a:lnTo>
                    <a:pt x="189" y="180"/>
                  </a:lnTo>
                  <a:close/>
                  <a:moveTo>
                    <a:pt x="270" y="128"/>
                  </a:moveTo>
                  <a:lnTo>
                    <a:pt x="229" y="154"/>
                  </a:lnTo>
                  <a:lnTo>
                    <a:pt x="227" y="156"/>
                  </a:lnTo>
                  <a:lnTo>
                    <a:pt x="194" y="175"/>
                  </a:lnTo>
                  <a:lnTo>
                    <a:pt x="194" y="182"/>
                  </a:lnTo>
                  <a:lnTo>
                    <a:pt x="229" y="159"/>
                  </a:lnTo>
                  <a:lnTo>
                    <a:pt x="232" y="156"/>
                  </a:lnTo>
                  <a:lnTo>
                    <a:pt x="267" y="135"/>
                  </a:lnTo>
                  <a:lnTo>
                    <a:pt x="270" y="128"/>
                  </a:lnTo>
                  <a:close/>
                  <a:moveTo>
                    <a:pt x="433" y="85"/>
                  </a:moveTo>
                  <a:lnTo>
                    <a:pt x="371" y="225"/>
                  </a:lnTo>
                  <a:lnTo>
                    <a:pt x="369" y="230"/>
                  </a:lnTo>
                  <a:lnTo>
                    <a:pt x="362" y="244"/>
                  </a:lnTo>
                  <a:lnTo>
                    <a:pt x="362" y="246"/>
                  </a:lnTo>
                  <a:lnTo>
                    <a:pt x="362" y="256"/>
                  </a:lnTo>
                  <a:lnTo>
                    <a:pt x="362" y="254"/>
                  </a:lnTo>
                  <a:lnTo>
                    <a:pt x="364" y="249"/>
                  </a:lnTo>
                  <a:lnTo>
                    <a:pt x="371" y="235"/>
                  </a:lnTo>
                  <a:lnTo>
                    <a:pt x="374" y="230"/>
                  </a:lnTo>
                  <a:lnTo>
                    <a:pt x="435" y="90"/>
                  </a:lnTo>
                  <a:lnTo>
                    <a:pt x="433" y="85"/>
                  </a:lnTo>
                  <a:close/>
                  <a:moveTo>
                    <a:pt x="345" y="83"/>
                  </a:moveTo>
                  <a:lnTo>
                    <a:pt x="338" y="85"/>
                  </a:lnTo>
                  <a:lnTo>
                    <a:pt x="329" y="90"/>
                  </a:lnTo>
                  <a:lnTo>
                    <a:pt x="300" y="109"/>
                  </a:lnTo>
                  <a:lnTo>
                    <a:pt x="298" y="111"/>
                  </a:lnTo>
                  <a:lnTo>
                    <a:pt x="286" y="118"/>
                  </a:lnTo>
                  <a:lnTo>
                    <a:pt x="281" y="121"/>
                  </a:lnTo>
                  <a:lnTo>
                    <a:pt x="274" y="125"/>
                  </a:lnTo>
                  <a:lnTo>
                    <a:pt x="274" y="130"/>
                  </a:lnTo>
                  <a:lnTo>
                    <a:pt x="284" y="125"/>
                  </a:lnTo>
                  <a:lnTo>
                    <a:pt x="289" y="123"/>
                  </a:lnTo>
                  <a:lnTo>
                    <a:pt x="300" y="116"/>
                  </a:lnTo>
                  <a:lnTo>
                    <a:pt x="303" y="114"/>
                  </a:lnTo>
                  <a:lnTo>
                    <a:pt x="338" y="90"/>
                  </a:lnTo>
                  <a:lnTo>
                    <a:pt x="345" y="87"/>
                  </a:lnTo>
                  <a:lnTo>
                    <a:pt x="345" y="83"/>
                  </a:lnTo>
                  <a:close/>
                  <a:moveTo>
                    <a:pt x="397" y="49"/>
                  </a:moveTo>
                  <a:lnTo>
                    <a:pt x="348" y="78"/>
                  </a:lnTo>
                  <a:lnTo>
                    <a:pt x="350" y="85"/>
                  </a:lnTo>
                  <a:lnTo>
                    <a:pt x="400" y="52"/>
                  </a:lnTo>
                  <a:lnTo>
                    <a:pt x="397" y="49"/>
                  </a:lnTo>
                  <a:close/>
                  <a:moveTo>
                    <a:pt x="466" y="11"/>
                  </a:moveTo>
                  <a:lnTo>
                    <a:pt x="466" y="11"/>
                  </a:lnTo>
                  <a:lnTo>
                    <a:pt x="466" y="11"/>
                  </a:lnTo>
                  <a:close/>
                  <a:moveTo>
                    <a:pt x="476" y="0"/>
                  </a:moveTo>
                  <a:lnTo>
                    <a:pt x="464" y="7"/>
                  </a:lnTo>
                  <a:lnTo>
                    <a:pt x="400" y="47"/>
                  </a:lnTo>
                  <a:lnTo>
                    <a:pt x="405" y="49"/>
                  </a:lnTo>
                  <a:lnTo>
                    <a:pt x="466" y="11"/>
                  </a:lnTo>
                  <a:lnTo>
                    <a:pt x="457" y="28"/>
                  </a:lnTo>
                  <a:lnTo>
                    <a:pt x="454" y="38"/>
                  </a:lnTo>
                  <a:lnTo>
                    <a:pt x="435" y="80"/>
                  </a:lnTo>
                  <a:lnTo>
                    <a:pt x="438" y="85"/>
                  </a:lnTo>
                  <a:lnTo>
                    <a:pt x="461" y="30"/>
                  </a:lnTo>
                  <a:lnTo>
                    <a:pt x="466" y="21"/>
                  </a:lnTo>
                  <a:lnTo>
                    <a:pt x="468" y="14"/>
                  </a:lnTo>
                  <a:lnTo>
                    <a:pt x="476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tx2">
                    <a:alpha val="75000"/>
                  </a:schemeClr>
                </a:gs>
                <a:gs pos="92000">
                  <a:schemeClr val="tx1">
                    <a:alpha val="21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6" name="Freeform 26"/>
            <p:cNvSpPr>
              <a:spLocks noEditPoints="1"/>
            </p:cNvSpPr>
            <p:nvPr/>
          </p:nvSpPr>
          <p:spPr bwMode="auto">
            <a:xfrm>
              <a:off x="9726296" y="3013724"/>
              <a:ext cx="851600" cy="775808"/>
            </a:xfrm>
            <a:custGeom>
              <a:avLst/>
              <a:gdLst>
                <a:gd name="T0" fmla="*/ 203 w 476"/>
                <a:gd name="T1" fmla="*/ 434 h 477"/>
                <a:gd name="T2" fmla="*/ 305 w 476"/>
                <a:gd name="T3" fmla="*/ 372 h 477"/>
                <a:gd name="T4" fmla="*/ 265 w 476"/>
                <a:gd name="T5" fmla="*/ 470 h 477"/>
                <a:gd name="T6" fmla="*/ 263 w 476"/>
                <a:gd name="T7" fmla="*/ 472 h 477"/>
                <a:gd name="T8" fmla="*/ 308 w 476"/>
                <a:gd name="T9" fmla="*/ 379 h 477"/>
                <a:gd name="T10" fmla="*/ 315 w 476"/>
                <a:gd name="T11" fmla="*/ 353 h 477"/>
                <a:gd name="T12" fmla="*/ 319 w 476"/>
                <a:gd name="T13" fmla="*/ 353 h 477"/>
                <a:gd name="T14" fmla="*/ 68 w 476"/>
                <a:gd name="T15" fmla="*/ 344 h 477"/>
                <a:gd name="T16" fmla="*/ 123 w 476"/>
                <a:gd name="T17" fmla="*/ 379 h 477"/>
                <a:gd name="T18" fmla="*/ 149 w 476"/>
                <a:gd name="T19" fmla="*/ 391 h 477"/>
                <a:gd name="T20" fmla="*/ 99 w 476"/>
                <a:gd name="T21" fmla="*/ 360 h 477"/>
                <a:gd name="T22" fmla="*/ 341 w 476"/>
                <a:gd name="T23" fmla="*/ 306 h 477"/>
                <a:gd name="T24" fmla="*/ 329 w 476"/>
                <a:gd name="T25" fmla="*/ 325 h 477"/>
                <a:gd name="T26" fmla="*/ 317 w 476"/>
                <a:gd name="T27" fmla="*/ 349 h 477"/>
                <a:gd name="T28" fmla="*/ 324 w 476"/>
                <a:gd name="T29" fmla="*/ 341 h 477"/>
                <a:gd name="T30" fmla="*/ 341 w 476"/>
                <a:gd name="T31" fmla="*/ 306 h 477"/>
                <a:gd name="T32" fmla="*/ 45 w 476"/>
                <a:gd name="T33" fmla="*/ 270 h 477"/>
                <a:gd name="T34" fmla="*/ 12 w 476"/>
                <a:gd name="T35" fmla="*/ 289 h 477"/>
                <a:gd name="T36" fmla="*/ 0 w 476"/>
                <a:gd name="T37" fmla="*/ 296 h 477"/>
                <a:gd name="T38" fmla="*/ 33 w 476"/>
                <a:gd name="T39" fmla="*/ 320 h 477"/>
                <a:gd name="T40" fmla="*/ 35 w 476"/>
                <a:gd name="T41" fmla="*/ 318 h 477"/>
                <a:gd name="T42" fmla="*/ 14 w 476"/>
                <a:gd name="T43" fmla="*/ 294 h 477"/>
                <a:gd name="T44" fmla="*/ 31 w 476"/>
                <a:gd name="T45" fmla="*/ 284 h 477"/>
                <a:gd name="T46" fmla="*/ 61 w 476"/>
                <a:gd name="T47" fmla="*/ 265 h 477"/>
                <a:gd name="T48" fmla="*/ 338 w 476"/>
                <a:gd name="T49" fmla="*/ 299 h 477"/>
                <a:gd name="T50" fmla="*/ 357 w 476"/>
                <a:gd name="T51" fmla="*/ 256 h 477"/>
                <a:gd name="T52" fmla="*/ 80 w 476"/>
                <a:gd name="T53" fmla="*/ 249 h 477"/>
                <a:gd name="T54" fmla="*/ 59 w 476"/>
                <a:gd name="T55" fmla="*/ 261 h 477"/>
                <a:gd name="T56" fmla="*/ 78 w 476"/>
                <a:gd name="T57" fmla="*/ 254 h 477"/>
                <a:gd name="T58" fmla="*/ 109 w 476"/>
                <a:gd name="T59" fmla="*/ 235 h 477"/>
                <a:gd name="T60" fmla="*/ 111 w 476"/>
                <a:gd name="T61" fmla="*/ 228 h 477"/>
                <a:gd name="T62" fmla="*/ 139 w 476"/>
                <a:gd name="T63" fmla="*/ 209 h 477"/>
                <a:gd name="T64" fmla="*/ 144 w 476"/>
                <a:gd name="T65" fmla="*/ 211 h 477"/>
                <a:gd name="T66" fmla="*/ 270 w 476"/>
                <a:gd name="T67" fmla="*/ 128 h 477"/>
                <a:gd name="T68" fmla="*/ 194 w 476"/>
                <a:gd name="T69" fmla="*/ 175 h 477"/>
                <a:gd name="T70" fmla="*/ 232 w 476"/>
                <a:gd name="T71" fmla="*/ 156 h 477"/>
                <a:gd name="T72" fmla="*/ 433 w 476"/>
                <a:gd name="T73" fmla="*/ 85 h 477"/>
                <a:gd name="T74" fmla="*/ 362 w 476"/>
                <a:gd name="T75" fmla="*/ 244 h 477"/>
                <a:gd name="T76" fmla="*/ 362 w 476"/>
                <a:gd name="T77" fmla="*/ 254 h 477"/>
                <a:gd name="T78" fmla="*/ 374 w 476"/>
                <a:gd name="T79" fmla="*/ 230 h 477"/>
                <a:gd name="T80" fmla="*/ 345 w 476"/>
                <a:gd name="T81" fmla="*/ 83 h 477"/>
                <a:gd name="T82" fmla="*/ 300 w 476"/>
                <a:gd name="T83" fmla="*/ 109 h 477"/>
                <a:gd name="T84" fmla="*/ 281 w 476"/>
                <a:gd name="T85" fmla="*/ 121 h 477"/>
                <a:gd name="T86" fmla="*/ 284 w 476"/>
                <a:gd name="T87" fmla="*/ 125 h 477"/>
                <a:gd name="T88" fmla="*/ 303 w 476"/>
                <a:gd name="T89" fmla="*/ 114 h 477"/>
                <a:gd name="T90" fmla="*/ 345 w 476"/>
                <a:gd name="T91" fmla="*/ 83 h 477"/>
                <a:gd name="T92" fmla="*/ 350 w 476"/>
                <a:gd name="T93" fmla="*/ 85 h 477"/>
                <a:gd name="T94" fmla="*/ 466 w 476"/>
                <a:gd name="T95" fmla="*/ 11 h 477"/>
                <a:gd name="T96" fmla="*/ 476 w 476"/>
                <a:gd name="T97" fmla="*/ 0 h 477"/>
                <a:gd name="T98" fmla="*/ 405 w 476"/>
                <a:gd name="T99" fmla="*/ 49 h 477"/>
                <a:gd name="T100" fmla="*/ 454 w 476"/>
                <a:gd name="T101" fmla="*/ 38 h 477"/>
                <a:gd name="T102" fmla="*/ 461 w 476"/>
                <a:gd name="T103" fmla="*/ 30 h 477"/>
                <a:gd name="T104" fmla="*/ 476 w 476"/>
                <a:gd name="T105" fmla="*/ 0 h 4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476" h="477">
                  <a:moveTo>
                    <a:pt x="151" y="394"/>
                  </a:moveTo>
                  <a:lnTo>
                    <a:pt x="151" y="398"/>
                  </a:lnTo>
                  <a:lnTo>
                    <a:pt x="203" y="434"/>
                  </a:lnTo>
                  <a:lnTo>
                    <a:pt x="203" y="429"/>
                  </a:lnTo>
                  <a:lnTo>
                    <a:pt x="151" y="394"/>
                  </a:lnTo>
                  <a:moveTo>
                    <a:pt x="305" y="372"/>
                  </a:moveTo>
                  <a:lnTo>
                    <a:pt x="305" y="375"/>
                  </a:lnTo>
                  <a:lnTo>
                    <a:pt x="303" y="379"/>
                  </a:lnTo>
                  <a:lnTo>
                    <a:pt x="265" y="470"/>
                  </a:lnTo>
                  <a:lnTo>
                    <a:pt x="208" y="432"/>
                  </a:lnTo>
                  <a:lnTo>
                    <a:pt x="206" y="436"/>
                  </a:lnTo>
                  <a:lnTo>
                    <a:pt x="263" y="472"/>
                  </a:lnTo>
                  <a:lnTo>
                    <a:pt x="265" y="477"/>
                  </a:lnTo>
                  <a:lnTo>
                    <a:pt x="267" y="472"/>
                  </a:lnTo>
                  <a:lnTo>
                    <a:pt x="308" y="379"/>
                  </a:lnTo>
                  <a:lnTo>
                    <a:pt x="310" y="377"/>
                  </a:lnTo>
                  <a:lnTo>
                    <a:pt x="305" y="372"/>
                  </a:lnTo>
                  <a:moveTo>
                    <a:pt x="315" y="353"/>
                  </a:moveTo>
                  <a:lnTo>
                    <a:pt x="308" y="370"/>
                  </a:lnTo>
                  <a:lnTo>
                    <a:pt x="312" y="372"/>
                  </a:lnTo>
                  <a:lnTo>
                    <a:pt x="319" y="353"/>
                  </a:lnTo>
                  <a:lnTo>
                    <a:pt x="315" y="353"/>
                  </a:lnTo>
                  <a:moveTo>
                    <a:pt x="73" y="341"/>
                  </a:moveTo>
                  <a:lnTo>
                    <a:pt x="68" y="344"/>
                  </a:lnTo>
                  <a:lnTo>
                    <a:pt x="94" y="360"/>
                  </a:lnTo>
                  <a:lnTo>
                    <a:pt x="97" y="363"/>
                  </a:lnTo>
                  <a:lnTo>
                    <a:pt x="123" y="379"/>
                  </a:lnTo>
                  <a:lnTo>
                    <a:pt x="128" y="384"/>
                  </a:lnTo>
                  <a:lnTo>
                    <a:pt x="147" y="396"/>
                  </a:lnTo>
                  <a:lnTo>
                    <a:pt x="149" y="391"/>
                  </a:lnTo>
                  <a:lnTo>
                    <a:pt x="135" y="384"/>
                  </a:lnTo>
                  <a:lnTo>
                    <a:pt x="130" y="379"/>
                  </a:lnTo>
                  <a:lnTo>
                    <a:pt x="99" y="360"/>
                  </a:lnTo>
                  <a:lnTo>
                    <a:pt x="97" y="358"/>
                  </a:lnTo>
                  <a:lnTo>
                    <a:pt x="73" y="341"/>
                  </a:lnTo>
                  <a:moveTo>
                    <a:pt x="341" y="306"/>
                  </a:moveTo>
                  <a:lnTo>
                    <a:pt x="336" y="306"/>
                  </a:lnTo>
                  <a:lnTo>
                    <a:pt x="329" y="320"/>
                  </a:lnTo>
                  <a:lnTo>
                    <a:pt x="329" y="325"/>
                  </a:lnTo>
                  <a:lnTo>
                    <a:pt x="319" y="341"/>
                  </a:lnTo>
                  <a:lnTo>
                    <a:pt x="319" y="346"/>
                  </a:lnTo>
                  <a:lnTo>
                    <a:pt x="317" y="349"/>
                  </a:lnTo>
                  <a:lnTo>
                    <a:pt x="322" y="351"/>
                  </a:lnTo>
                  <a:lnTo>
                    <a:pt x="322" y="346"/>
                  </a:lnTo>
                  <a:lnTo>
                    <a:pt x="324" y="341"/>
                  </a:lnTo>
                  <a:lnTo>
                    <a:pt x="331" y="327"/>
                  </a:lnTo>
                  <a:lnTo>
                    <a:pt x="334" y="322"/>
                  </a:lnTo>
                  <a:lnTo>
                    <a:pt x="341" y="306"/>
                  </a:lnTo>
                  <a:moveTo>
                    <a:pt x="54" y="263"/>
                  </a:moveTo>
                  <a:lnTo>
                    <a:pt x="50" y="268"/>
                  </a:lnTo>
                  <a:lnTo>
                    <a:pt x="45" y="270"/>
                  </a:lnTo>
                  <a:lnTo>
                    <a:pt x="26" y="282"/>
                  </a:lnTo>
                  <a:lnTo>
                    <a:pt x="19" y="284"/>
                  </a:lnTo>
                  <a:lnTo>
                    <a:pt x="12" y="289"/>
                  </a:lnTo>
                  <a:lnTo>
                    <a:pt x="7" y="294"/>
                  </a:lnTo>
                  <a:lnTo>
                    <a:pt x="7" y="294"/>
                  </a:lnTo>
                  <a:lnTo>
                    <a:pt x="0" y="296"/>
                  </a:lnTo>
                  <a:lnTo>
                    <a:pt x="7" y="301"/>
                  </a:lnTo>
                  <a:lnTo>
                    <a:pt x="28" y="315"/>
                  </a:lnTo>
                  <a:lnTo>
                    <a:pt x="33" y="320"/>
                  </a:lnTo>
                  <a:lnTo>
                    <a:pt x="64" y="339"/>
                  </a:lnTo>
                  <a:lnTo>
                    <a:pt x="68" y="339"/>
                  </a:lnTo>
                  <a:lnTo>
                    <a:pt x="35" y="318"/>
                  </a:lnTo>
                  <a:lnTo>
                    <a:pt x="33" y="313"/>
                  </a:lnTo>
                  <a:lnTo>
                    <a:pt x="9" y="299"/>
                  </a:lnTo>
                  <a:lnTo>
                    <a:pt x="14" y="294"/>
                  </a:lnTo>
                  <a:lnTo>
                    <a:pt x="19" y="292"/>
                  </a:lnTo>
                  <a:lnTo>
                    <a:pt x="26" y="287"/>
                  </a:lnTo>
                  <a:lnTo>
                    <a:pt x="31" y="284"/>
                  </a:lnTo>
                  <a:lnTo>
                    <a:pt x="47" y="273"/>
                  </a:lnTo>
                  <a:lnTo>
                    <a:pt x="52" y="270"/>
                  </a:lnTo>
                  <a:lnTo>
                    <a:pt x="61" y="265"/>
                  </a:lnTo>
                  <a:lnTo>
                    <a:pt x="54" y="263"/>
                  </a:lnTo>
                  <a:moveTo>
                    <a:pt x="357" y="256"/>
                  </a:moveTo>
                  <a:lnTo>
                    <a:pt x="338" y="299"/>
                  </a:lnTo>
                  <a:lnTo>
                    <a:pt x="343" y="301"/>
                  </a:lnTo>
                  <a:lnTo>
                    <a:pt x="360" y="263"/>
                  </a:lnTo>
                  <a:lnTo>
                    <a:pt x="357" y="256"/>
                  </a:lnTo>
                  <a:moveTo>
                    <a:pt x="109" y="230"/>
                  </a:moveTo>
                  <a:lnTo>
                    <a:pt x="85" y="244"/>
                  </a:lnTo>
                  <a:lnTo>
                    <a:pt x="80" y="249"/>
                  </a:lnTo>
                  <a:lnTo>
                    <a:pt x="68" y="254"/>
                  </a:lnTo>
                  <a:lnTo>
                    <a:pt x="61" y="258"/>
                  </a:lnTo>
                  <a:lnTo>
                    <a:pt x="59" y="261"/>
                  </a:lnTo>
                  <a:lnTo>
                    <a:pt x="66" y="261"/>
                  </a:lnTo>
                  <a:lnTo>
                    <a:pt x="71" y="258"/>
                  </a:lnTo>
                  <a:lnTo>
                    <a:pt x="78" y="254"/>
                  </a:lnTo>
                  <a:lnTo>
                    <a:pt x="85" y="249"/>
                  </a:lnTo>
                  <a:lnTo>
                    <a:pt x="92" y="246"/>
                  </a:lnTo>
                  <a:lnTo>
                    <a:pt x="109" y="235"/>
                  </a:lnTo>
                  <a:lnTo>
                    <a:pt x="109" y="230"/>
                  </a:lnTo>
                  <a:moveTo>
                    <a:pt x="139" y="209"/>
                  </a:moveTo>
                  <a:lnTo>
                    <a:pt x="111" y="228"/>
                  </a:lnTo>
                  <a:lnTo>
                    <a:pt x="113" y="232"/>
                  </a:lnTo>
                  <a:lnTo>
                    <a:pt x="142" y="213"/>
                  </a:lnTo>
                  <a:lnTo>
                    <a:pt x="139" y="209"/>
                  </a:lnTo>
                  <a:moveTo>
                    <a:pt x="189" y="180"/>
                  </a:moveTo>
                  <a:lnTo>
                    <a:pt x="144" y="206"/>
                  </a:lnTo>
                  <a:lnTo>
                    <a:pt x="144" y="211"/>
                  </a:lnTo>
                  <a:lnTo>
                    <a:pt x="189" y="185"/>
                  </a:lnTo>
                  <a:lnTo>
                    <a:pt x="189" y="180"/>
                  </a:lnTo>
                  <a:moveTo>
                    <a:pt x="270" y="128"/>
                  </a:moveTo>
                  <a:lnTo>
                    <a:pt x="229" y="154"/>
                  </a:lnTo>
                  <a:lnTo>
                    <a:pt x="227" y="156"/>
                  </a:lnTo>
                  <a:lnTo>
                    <a:pt x="194" y="175"/>
                  </a:lnTo>
                  <a:lnTo>
                    <a:pt x="194" y="182"/>
                  </a:lnTo>
                  <a:lnTo>
                    <a:pt x="229" y="159"/>
                  </a:lnTo>
                  <a:lnTo>
                    <a:pt x="232" y="156"/>
                  </a:lnTo>
                  <a:lnTo>
                    <a:pt x="267" y="135"/>
                  </a:lnTo>
                  <a:lnTo>
                    <a:pt x="270" y="128"/>
                  </a:lnTo>
                  <a:moveTo>
                    <a:pt x="433" y="85"/>
                  </a:moveTo>
                  <a:lnTo>
                    <a:pt x="371" y="225"/>
                  </a:lnTo>
                  <a:lnTo>
                    <a:pt x="369" y="230"/>
                  </a:lnTo>
                  <a:lnTo>
                    <a:pt x="362" y="244"/>
                  </a:lnTo>
                  <a:lnTo>
                    <a:pt x="362" y="246"/>
                  </a:lnTo>
                  <a:lnTo>
                    <a:pt x="362" y="256"/>
                  </a:lnTo>
                  <a:lnTo>
                    <a:pt x="362" y="254"/>
                  </a:lnTo>
                  <a:lnTo>
                    <a:pt x="364" y="249"/>
                  </a:lnTo>
                  <a:lnTo>
                    <a:pt x="371" y="235"/>
                  </a:lnTo>
                  <a:lnTo>
                    <a:pt x="374" y="230"/>
                  </a:lnTo>
                  <a:lnTo>
                    <a:pt x="435" y="90"/>
                  </a:lnTo>
                  <a:lnTo>
                    <a:pt x="433" y="85"/>
                  </a:lnTo>
                  <a:moveTo>
                    <a:pt x="345" y="83"/>
                  </a:moveTo>
                  <a:lnTo>
                    <a:pt x="338" y="85"/>
                  </a:lnTo>
                  <a:lnTo>
                    <a:pt x="329" y="90"/>
                  </a:lnTo>
                  <a:lnTo>
                    <a:pt x="300" y="109"/>
                  </a:lnTo>
                  <a:lnTo>
                    <a:pt x="298" y="111"/>
                  </a:lnTo>
                  <a:lnTo>
                    <a:pt x="286" y="118"/>
                  </a:lnTo>
                  <a:lnTo>
                    <a:pt x="281" y="121"/>
                  </a:lnTo>
                  <a:lnTo>
                    <a:pt x="274" y="125"/>
                  </a:lnTo>
                  <a:lnTo>
                    <a:pt x="274" y="130"/>
                  </a:lnTo>
                  <a:lnTo>
                    <a:pt x="284" y="125"/>
                  </a:lnTo>
                  <a:lnTo>
                    <a:pt x="289" y="123"/>
                  </a:lnTo>
                  <a:lnTo>
                    <a:pt x="300" y="116"/>
                  </a:lnTo>
                  <a:lnTo>
                    <a:pt x="303" y="114"/>
                  </a:lnTo>
                  <a:lnTo>
                    <a:pt x="338" y="90"/>
                  </a:lnTo>
                  <a:lnTo>
                    <a:pt x="345" y="87"/>
                  </a:lnTo>
                  <a:lnTo>
                    <a:pt x="345" y="83"/>
                  </a:lnTo>
                  <a:moveTo>
                    <a:pt x="397" y="49"/>
                  </a:moveTo>
                  <a:lnTo>
                    <a:pt x="348" y="78"/>
                  </a:lnTo>
                  <a:lnTo>
                    <a:pt x="350" y="85"/>
                  </a:lnTo>
                  <a:lnTo>
                    <a:pt x="400" y="52"/>
                  </a:lnTo>
                  <a:lnTo>
                    <a:pt x="397" y="49"/>
                  </a:lnTo>
                  <a:moveTo>
                    <a:pt x="466" y="11"/>
                  </a:moveTo>
                  <a:lnTo>
                    <a:pt x="466" y="11"/>
                  </a:lnTo>
                  <a:lnTo>
                    <a:pt x="466" y="11"/>
                  </a:lnTo>
                  <a:moveTo>
                    <a:pt x="476" y="0"/>
                  </a:moveTo>
                  <a:lnTo>
                    <a:pt x="464" y="7"/>
                  </a:lnTo>
                  <a:lnTo>
                    <a:pt x="400" y="47"/>
                  </a:lnTo>
                  <a:lnTo>
                    <a:pt x="405" y="49"/>
                  </a:lnTo>
                  <a:lnTo>
                    <a:pt x="466" y="11"/>
                  </a:lnTo>
                  <a:lnTo>
                    <a:pt x="457" y="28"/>
                  </a:lnTo>
                  <a:lnTo>
                    <a:pt x="454" y="38"/>
                  </a:lnTo>
                  <a:lnTo>
                    <a:pt x="435" y="80"/>
                  </a:lnTo>
                  <a:lnTo>
                    <a:pt x="438" y="85"/>
                  </a:lnTo>
                  <a:lnTo>
                    <a:pt x="461" y="30"/>
                  </a:lnTo>
                  <a:lnTo>
                    <a:pt x="466" y="21"/>
                  </a:lnTo>
                  <a:lnTo>
                    <a:pt x="468" y="14"/>
                  </a:lnTo>
                  <a:lnTo>
                    <a:pt x="476" y="0"/>
                  </a:lnTo>
                </a:path>
              </a:pathLst>
            </a:custGeom>
            <a:gradFill flip="none" rotWithShape="1">
              <a:gsLst>
                <a:gs pos="0">
                  <a:schemeClr val="tx2">
                    <a:alpha val="75000"/>
                  </a:schemeClr>
                </a:gs>
                <a:gs pos="92000">
                  <a:schemeClr val="tx1">
                    <a:alpha val="21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7" name="Freeform 27"/>
            <p:cNvSpPr>
              <a:spLocks noEditPoints="1"/>
            </p:cNvSpPr>
            <p:nvPr/>
          </p:nvSpPr>
          <p:spPr bwMode="auto">
            <a:xfrm>
              <a:off x="10314901" y="2812046"/>
              <a:ext cx="372127" cy="1188922"/>
            </a:xfrm>
            <a:custGeom>
              <a:avLst/>
              <a:gdLst>
                <a:gd name="T0" fmla="*/ 29 w 88"/>
                <a:gd name="T1" fmla="*/ 308 h 308"/>
                <a:gd name="T2" fmla="*/ 23 w 88"/>
                <a:gd name="T3" fmla="*/ 293 h 308"/>
                <a:gd name="T4" fmla="*/ 26 w 88"/>
                <a:gd name="T5" fmla="*/ 308 h 308"/>
                <a:gd name="T6" fmla="*/ 37 w 88"/>
                <a:gd name="T7" fmla="*/ 258 h 308"/>
                <a:gd name="T8" fmla="*/ 38 w 88"/>
                <a:gd name="T9" fmla="*/ 260 h 308"/>
                <a:gd name="T10" fmla="*/ 20 w 88"/>
                <a:gd name="T11" fmla="*/ 256 h 308"/>
                <a:gd name="T12" fmla="*/ 22 w 88"/>
                <a:gd name="T13" fmla="*/ 255 h 308"/>
                <a:gd name="T14" fmla="*/ 38 w 88"/>
                <a:gd name="T15" fmla="*/ 252 h 308"/>
                <a:gd name="T16" fmla="*/ 39 w 88"/>
                <a:gd name="T17" fmla="*/ 257 h 308"/>
                <a:gd name="T18" fmla="*/ 41 w 88"/>
                <a:gd name="T19" fmla="*/ 245 h 308"/>
                <a:gd name="T20" fmla="*/ 20 w 88"/>
                <a:gd name="T21" fmla="*/ 253 h 308"/>
                <a:gd name="T22" fmla="*/ 21 w 88"/>
                <a:gd name="T23" fmla="*/ 253 h 308"/>
                <a:gd name="T24" fmla="*/ 20 w 88"/>
                <a:gd name="T25" fmla="*/ 237 h 308"/>
                <a:gd name="T26" fmla="*/ 20 w 88"/>
                <a:gd name="T27" fmla="*/ 237 h 308"/>
                <a:gd name="T28" fmla="*/ 42 w 88"/>
                <a:gd name="T29" fmla="*/ 242 h 308"/>
                <a:gd name="T30" fmla="*/ 16 w 88"/>
                <a:gd name="T31" fmla="*/ 211 h 308"/>
                <a:gd name="T32" fmla="*/ 18 w 88"/>
                <a:gd name="T33" fmla="*/ 236 h 308"/>
                <a:gd name="T34" fmla="*/ 16 w 88"/>
                <a:gd name="T35" fmla="*/ 211 h 308"/>
                <a:gd name="T36" fmla="*/ 46 w 88"/>
                <a:gd name="T37" fmla="*/ 209 h 308"/>
                <a:gd name="T38" fmla="*/ 46 w 88"/>
                <a:gd name="T39" fmla="*/ 211 h 308"/>
                <a:gd name="T40" fmla="*/ 47 w 88"/>
                <a:gd name="T41" fmla="*/ 214 h 308"/>
                <a:gd name="T42" fmla="*/ 49 w 88"/>
                <a:gd name="T43" fmla="*/ 203 h 308"/>
                <a:gd name="T44" fmla="*/ 65 w 88"/>
                <a:gd name="T45" fmla="*/ 111 h 308"/>
                <a:gd name="T46" fmla="*/ 50 w 88"/>
                <a:gd name="T47" fmla="*/ 199 h 308"/>
                <a:gd name="T48" fmla="*/ 67 w 88"/>
                <a:gd name="T49" fmla="*/ 112 h 308"/>
                <a:gd name="T50" fmla="*/ 7 w 88"/>
                <a:gd name="T51" fmla="*/ 87 h 308"/>
                <a:gd name="T52" fmla="*/ 8 w 88"/>
                <a:gd name="T53" fmla="*/ 101 h 308"/>
                <a:gd name="T54" fmla="*/ 8 w 88"/>
                <a:gd name="T55" fmla="*/ 108 h 308"/>
                <a:gd name="T56" fmla="*/ 12 w 88"/>
                <a:gd name="T57" fmla="*/ 151 h 308"/>
                <a:gd name="T58" fmla="*/ 13 w 88"/>
                <a:gd name="T59" fmla="*/ 163 h 308"/>
                <a:gd name="T60" fmla="*/ 14 w 88"/>
                <a:gd name="T61" fmla="*/ 160 h 308"/>
                <a:gd name="T62" fmla="*/ 13 w 88"/>
                <a:gd name="T63" fmla="*/ 142 h 308"/>
                <a:gd name="T64" fmla="*/ 10 w 88"/>
                <a:gd name="T65" fmla="*/ 105 h 308"/>
                <a:gd name="T66" fmla="*/ 9 w 88"/>
                <a:gd name="T67" fmla="*/ 90 h 308"/>
                <a:gd name="T68" fmla="*/ 8 w 88"/>
                <a:gd name="T69" fmla="*/ 85 h 308"/>
                <a:gd name="T70" fmla="*/ 0 w 88"/>
                <a:gd name="T71" fmla="*/ 0 h 308"/>
                <a:gd name="T72" fmla="*/ 5 w 88"/>
                <a:gd name="T73" fmla="*/ 45 h 308"/>
                <a:gd name="T74" fmla="*/ 76 w 88"/>
                <a:gd name="T75" fmla="*/ 4 h 308"/>
                <a:gd name="T76" fmla="*/ 78 w 88"/>
                <a:gd name="T77" fmla="*/ 46 h 308"/>
                <a:gd name="T78" fmla="*/ 67 w 88"/>
                <a:gd name="T79" fmla="*/ 110 h 308"/>
                <a:gd name="T80" fmla="*/ 88 w 88"/>
                <a:gd name="T81" fmla="*/ 4 h 308"/>
                <a:gd name="T82" fmla="*/ 76 w 88"/>
                <a:gd name="T83" fmla="*/ 2 h 308"/>
                <a:gd name="T84" fmla="*/ 0 w 88"/>
                <a:gd name="T85" fmla="*/ 0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88" h="308">
                  <a:moveTo>
                    <a:pt x="29" y="297"/>
                  </a:moveTo>
                  <a:cubicBezTo>
                    <a:pt x="27" y="308"/>
                    <a:pt x="27" y="308"/>
                    <a:pt x="27" y="308"/>
                  </a:cubicBezTo>
                  <a:cubicBezTo>
                    <a:pt x="28" y="308"/>
                    <a:pt x="28" y="308"/>
                    <a:pt x="29" y="308"/>
                  </a:cubicBezTo>
                  <a:cubicBezTo>
                    <a:pt x="31" y="297"/>
                    <a:pt x="31" y="297"/>
                    <a:pt x="31" y="297"/>
                  </a:cubicBezTo>
                  <a:cubicBezTo>
                    <a:pt x="29" y="297"/>
                    <a:pt x="29" y="297"/>
                    <a:pt x="29" y="297"/>
                  </a:cubicBezTo>
                  <a:moveTo>
                    <a:pt x="23" y="293"/>
                  </a:moveTo>
                  <a:cubicBezTo>
                    <a:pt x="24" y="308"/>
                    <a:pt x="24" y="308"/>
                    <a:pt x="24" y="308"/>
                  </a:cubicBezTo>
                  <a:cubicBezTo>
                    <a:pt x="24" y="308"/>
                    <a:pt x="25" y="308"/>
                    <a:pt x="25" y="308"/>
                  </a:cubicBezTo>
                  <a:cubicBezTo>
                    <a:pt x="25" y="308"/>
                    <a:pt x="26" y="308"/>
                    <a:pt x="26" y="308"/>
                  </a:cubicBezTo>
                  <a:cubicBezTo>
                    <a:pt x="25" y="294"/>
                    <a:pt x="25" y="294"/>
                    <a:pt x="25" y="294"/>
                  </a:cubicBezTo>
                  <a:cubicBezTo>
                    <a:pt x="23" y="293"/>
                    <a:pt x="23" y="293"/>
                    <a:pt x="23" y="293"/>
                  </a:cubicBezTo>
                  <a:moveTo>
                    <a:pt x="37" y="258"/>
                  </a:moveTo>
                  <a:cubicBezTo>
                    <a:pt x="30" y="295"/>
                    <a:pt x="30" y="295"/>
                    <a:pt x="30" y="295"/>
                  </a:cubicBezTo>
                  <a:cubicBezTo>
                    <a:pt x="31" y="296"/>
                    <a:pt x="31" y="296"/>
                    <a:pt x="31" y="296"/>
                  </a:cubicBezTo>
                  <a:cubicBezTo>
                    <a:pt x="38" y="260"/>
                    <a:pt x="38" y="260"/>
                    <a:pt x="38" y="260"/>
                  </a:cubicBezTo>
                  <a:cubicBezTo>
                    <a:pt x="37" y="258"/>
                    <a:pt x="37" y="258"/>
                    <a:pt x="37" y="258"/>
                  </a:cubicBezTo>
                  <a:moveTo>
                    <a:pt x="22" y="255"/>
                  </a:moveTo>
                  <a:cubicBezTo>
                    <a:pt x="20" y="256"/>
                    <a:pt x="20" y="256"/>
                    <a:pt x="20" y="256"/>
                  </a:cubicBezTo>
                  <a:cubicBezTo>
                    <a:pt x="23" y="291"/>
                    <a:pt x="23" y="291"/>
                    <a:pt x="23" y="291"/>
                  </a:cubicBezTo>
                  <a:cubicBezTo>
                    <a:pt x="24" y="292"/>
                    <a:pt x="24" y="292"/>
                    <a:pt x="24" y="292"/>
                  </a:cubicBezTo>
                  <a:cubicBezTo>
                    <a:pt x="22" y="255"/>
                    <a:pt x="22" y="255"/>
                    <a:pt x="22" y="255"/>
                  </a:cubicBezTo>
                  <a:moveTo>
                    <a:pt x="41" y="245"/>
                  </a:moveTo>
                  <a:cubicBezTo>
                    <a:pt x="39" y="246"/>
                    <a:pt x="39" y="246"/>
                    <a:pt x="39" y="246"/>
                  </a:cubicBezTo>
                  <a:cubicBezTo>
                    <a:pt x="38" y="252"/>
                    <a:pt x="38" y="252"/>
                    <a:pt x="38" y="252"/>
                  </a:cubicBezTo>
                  <a:cubicBezTo>
                    <a:pt x="38" y="254"/>
                    <a:pt x="38" y="254"/>
                    <a:pt x="38" y="254"/>
                  </a:cubicBezTo>
                  <a:cubicBezTo>
                    <a:pt x="37" y="256"/>
                    <a:pt x="37" y="256"/>
                    <a:pt x="37" y="256"/>
                  </a:cubicBezTo>
                  <a:cubicBezTo>
                    <a:pt x="39" y="257"/>
                    <a:pt x="39" y="257"/>
                    <a:pt x="39" y="257"/>
                  </a:cubicBezTo>
                  <a:cubicBezTo>
                    <a:pt x="39" y="253"/>
                    <a:pt x="39" y="253"/>
                    <a:pt x="39" y="253"/>
                  </a:cubicBezTo>
                  <a:cubicBezTo>
                    <a:pt x="40" y="252"/>
                    <a:pt x="40" y="252"/>
                    <a:pt x="40" y="252"/>
                  </a:cubicBezTo>
                  <a:cubicBezTo>
                    <a:pt x="41" y="245"/>
                    <a:pt x="41" y="245"/>
                    <a:pt x="41" y="245"/>
                  </a:cubicBezTo>
                  <a:moveTo>
                    <a:pt x="19" y="239"/>
                  </a:moveTo>
                  <a:cubicBezTo>
                    <a:pt x="19" y="240"/>
                    <a:pt x="19" y="240"/>
                    <a:pt x="19" y="240"/>
                  </a:cubicBezTo>
                  <a:cubicBezTo>
                    <a:pt x="20" y="253"/>
                    <a:pt x="20" y="253"/>
                    <a:pt x="20" y="253"/>
                  </a:cubicBezTo>
                  <a:cubicBezTo>
                    <a:pt x="20" y="254"/>
                    <a:pt x="20" y="254"/>
                    <a:pt x="20" y="254"/>
                  </a:cubicBezTo>
                  <a:cubicBezTo>
                    <a:pt x="21" y="254"/>
                    <a:pt x="21" y="254"/>
                    <a:pt x="21" y="254"/>
                  </a:cubicBezTo>
                  <a:cubicBezTo>
                    <a:pt x="21" y="253"/>
                    <a:pt x="21" y="253"/>
                    <a:pt x="21" y="253"/>
                  </a:cubicBezTo>
                  <a:cubicBezTo>
                    <a:pt x="20" y="241"/>
                    <a:pt x="20" y="241"/>
                    <a:pt x="20" y="241"/>
                  </a:cubicBezTo>
                  <a:cubicBezTo>
                    <a:pt x="19" y="239"/>
                    <a:pt x="19" y="239"/>
                    <a:pt x="19" y="239"/>
                  </a:cubicBezTo>
                  <a:moveTo>
                    <a:pt x="20" y="237"/>
                  </a:moveTo>
                  <a:cubicBezTo>
                    <a:pt x="20" y="238"/>
                    <a:pt x="20" y="238"/>
                    <a:pt x="20" y="238"/>
                  </a:cubicBezTo>
                  <a:cubicBezTo>
                    <a:pt x="20" y="238"/>
                    <a:pt x="20" y="238"/>
                    <a:pt x="20" y="238"/>
                  </a:cubicBezTo>
                  <a:cubicBezTo>
                    <a:pt x="20" y="237"/>
                    <a:pt x="20" y="237"/>
                    <a:pt x="20" y="237"/>
                  </a:cubicBezTo>
                  <a:moveTo>
                    <a:pt x="43" y="224"/>
                  </a:moveTo>
                  <a:cubicBezTo>
                    <a:pt x="40" y="244"/>
                    <a:pt x="40" y="244"/>
                    <a:pt x="40" y="244"/>
                  </a:cubicBezTo>
                  <a:cubicBezTo>
                    <a:pt x="42" y="242"/>
                    <a:pt x="42" y="242"/>
                    <a:pt x="42" y="242"/>
                  </a:cubicBezTo>
                  <a:cubicBezTo>
                    <a:pt x="45" y="225"/>
                    <a:pt x="45" y="225"/>
                    <a:pt x="45" y="225"/>
                  </a:cubicBezTo>
                  <a:cubicBezTo>
                    <a:pt x="43" y="224"/>
                    <a:pt x="43" y="224"/>
                    <a:pt x="43" y="224"/>
                  </a:cubicBezTo>
                  <a:moveTo>
                    <a:pt x="16" y="211"/>
                  </a:moveTo>
                  <a:cubicBezTo>
                    <a:pt x="16" y="212"/>
                    <a:pt x="16" y="212"/>
                    <a:pt x="16" y="212"/>
                  </a:cubicBezTo>
                  <a:cubicBezTo>
                    <a:pt x="18" y="236"/>
                    <a:pt x="18" y="236"/>
                    <a:pt x="18" y="236"/>
                  </a:cubicBezTo>
                  <a:cubicBezTo>
                    <a:pt x="18" y="236"/>
                    <a:pt x="18" y="236"/>
                    <a:pt x="18" y="236"/>
                  </a:cubicBezTo>
                  <a:cubicBezTo>
                    <a:pt x="20" y="234"/>
                    <a:pt x="20" y="234"/>
                    <a:pt x="20" y="234"/>
                  </a:cubicBezTo>
                  <a:cubicBezTo>
                    <a:pt x="18" y="212"/>
                    <a:pt x="18" y="212"/>
                    <a:pt x="18" y="212"/>
                  </a:cubicBezTo>
                  <a:cubicBezTo>
                    <a:pt x="16" y="211"/>
                    <a:pt x="16" y="211"/>
                    <a:pt x="16" y="211"/>
                  </a:cubicBezTo>
                  <a:moveTo>
                    <a:pt x="48" y="199"/>
                  </a:moveTo>
                  <a:cubicBezTo>
                    <a:pt x="48" y="200"/>
                    <a:pt x="48" y="200"/>
                    <a:pt x="48" y="200"/>
                  </a:cubicBezTo>
                  <a:cubicBezTo>
                    <a:pt x="46" y="209"/>
                    <a:pt x="46" y="209"/>
                    <a:pt x="46" y="209"/>
                  </a:cubicBezTo>
                  <a:cubicBezTo>
                    <a:pt x="46" y="209"/>
                    <a:pt x="46" y="209"/>
                    <a:pt x="46" y="209"/>
                  </a:cubicBezTo>
                  <a:cubicBezTo>
                    <a:pt x="46" y="211"/>
                    <a:pt x="46" y="211"/>
                    <a:pt x="46" y="211"/>
                  </a:cubicBezTo>
                  <a:cubicBezTo>
                    <a:pt x="46" y="211"/>
                    <a:pt x="46" y="211"/>
                    <a:pt x="46" y="211"/>
                  </a:cubicBezTo>
                  <a:cubicBezTo>
                    <a:pt x="44" y="222"/>
                    <a:pt x="44" y="222"/>
                    <a:pt x="44" y="222"/>
                  </a:cubicBezTo>
                  <a:cubicBezTo>
                    <a:pt x="45" y="223"/>
                    <a:pt x="45" y="223"/>
                    <a:pt x="45" y="223"/>
                  </a:cubicBezTo>
                  <a:cubicBezTo>
                    <a:pt x="47" y="214"/>
                    <a:pt x="47" y="214"/>
                    <a:pt x="47" y="214"/>
                  </a:cubicBezTo>
                  <a:cubicBezTo>
                    <a:pt x="48" y="211"/>
                    <a:pt x="48" y="211"/>
                    <a:pt x="48" y="211"/>
                  </a:cubicBezTo>
                  <a:cubicBezTo>
                    <a:pt x="48" y="209"/>
                    <a:pt x="48" y="209"/>
                    <a:pt x="48" y="209"/>
                  </a:cubicBezTo>
                  <a:cubicBezTo>
                    <a:pt x="49" y="203"/>
                    <a:pt x="49" y="203"/>
                    <a:pt x="49" y="203"/>
                  </a:cubicBezTo>
                  <a:cubicBezTo>
                    <a:pt x="50" y="201"/>
                    <a:pt x="50" y="201"/>
                    <a:pt x="50" y="201"/>
                  </a:cubicBezTo>
                  <a:cubicBezTo>
                    <a:pt x="48" y="199"/>
                    <a:pt x="48" y="199"/>
                    <a:pt x="48" y="199"/>
                  </a:cubicBezTo>
                  <a:moveTo>
                    <a:pt x="65" y="111"/>
                  </a:moveTo>
                  <a:cubicBezTo>
                    <a:pt x="64" y="117"/>
                    <a:pt x="64" y="117"/>
                    <a:pt x="64" y="117"/>
                  </a:cubicBezTo>
                  <a:cubicBezTo>
                    <a:pt x="49" y="197"/>
                    <a:pt x="49" y="197"/>
                    <a:pt x="49" y="197"/>
                  </a:cubicBezTo>
                  <a:cubicBezTo>
                    <a:pt x="50" y="199"/>
                    <a:pt x="50" y="199"/>
                    <a:pt x="50" y="199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6" y="117"/>
                    <a:pt x="66" y="117"/>
                    <a:pt x="66" y="117"/>
                  </a:cubicBezTo>
                  <a:cubicBezTo>
                    <a:pt x="67" y="112"/>
                    <a:pt x="67" y="112"/>
                    <a:pt x="67" y="112"/>
                  </a:cubicBezTo>
                  <a:cubicBezTo>
                    <a:pt x="65" y="111"/>
                    <a:pt x="65" y="111"/>
                    <a:pt x="65" y="111"/>
                  </a:cubicBezTo>
                  <a:moveTo>
                    <a:pt x="4" y="46"/>
                  </a:moveTo>
                  <a:cubicBezTo>
                    <a:pt x="7" y="87"/>
                    <a:pt x="7" y="87"/>
                    <a:pt x="7" y="87"/>
                  </a:cubicBezTo>
                  <a:cubicBezTo>
                    <a:pt x="7" y="89"/>
                    <a:pt x="7" y="89"/>
                    <a:pt x="7" y="89"/>
                  </a:cubicBezTo>
                  <a:cubicBezTo>
                    <a:pt x="7" y="90"/>
                    <a:pt x="7" y="90"/>
                    <a:pt x="7" y="90"/>
                  </a:cubicBezTo>
                  <a:cubicBezTo>
                    <a:pt x="8" y="101"/>
                    <a:pt x="8" y="101"/>
                    <a:pt x="8" y="101"/>
                  </a:cubicBezTo>
                  <a:cubicBezTo>
                    <a:pt x="8" y="103"/>
                    <a:pt x="8" y="103"/>
                    <a:pt x="8" y="103"/>
                  </a:cubicBezTo>
                  <a:cubicBezTo>
                    <a:pt x="8" y="106"/>
                    <a:pt x="8" y="106"/>
                    <a:pt x="8" y="106"/>
                  </a:cubicBezTo>
                  <a:cubicBezTo>
                    <a:pt x="8" y="108"/>
                    <a:pt x="8" y="108"/>
                    <a:pt x="8" y="108"/>
                  </a:cubicBezTo>
                  <a:cubicBezTo>
                    <a:pt x="10" y="135"/>
                    <a:pt x="10" y="135"/>
                    <a:pt x="10" y="135"/>
                  </a:cubicBezTo>
                  <a:cubicBezTo>
                    <a:pt x="11" y="139"/>
                    <a:pt x="11" y="139"/>
                    <a:pt x="11" y="139"/>
                  </a:cubicBezTo>
                  <a:cubicBezTo>
                    <a:pt x="12" y="151"/>
                    <a:pt x="12" y="151"/>
                    <a:pt x="12" y="151"/>
                  </a:cubicBezTo>
                  <a:cubicBezTo>
                    <a:pt x="12" y="155"/>
                    <a:pt x="12" y="155"/>
                    <a:pt x="12" y="155"/>
                  </a:cubicBezTo>
                  <a:cubicBezTo>
                    <a:pt x="12" y="160"/>
                    <a:pt x="12" y="160"/>
                    <a:pt x="12" y="160"/>
                  </a:cubicBezTo>
                  <a:cubicBezTo>
                    <a:pt x="13" y="163"/>
                    <a:pt x="13" y="163"/>
                    <a:pt x="13" y="163"/>
                  </a:cubicBezTo>
                  <a:cubicBezTo>
                    <a:pt x="16" y="209"/>
                    <a:pt x="16" y="209"/>
                    <a:pt x="16" y="209"/>
                  </a:cubicBezTo>
                  <a:cubicBezTo>
                    <a:pt x="18" y="210"/>
                    <a:pt x="18" y="210"/>
                    <a:pt x="18" y="210"/>
                  </a:cubicBezTo>
                  <a:cubicBezTo>
                    <a:pt x="14" y="160"/>
                    <a:pt x="14" y="160"/>
                    <a:pt x="14" y="160"/>
                  </a:cubicBezTo>
                  <a:cubicBezTo>
                    <a:pt x="14" y="156"/>
                    <a:pt x="14" y="156"/>
                    <a:pt x="14" y="156"/>
                  </a:cubicBezTo>
                  <a:cubicBezTo>
                    <a:pt x="14" y="155"/>
                    <a:pt x="14" y="155"/>
                    <a:pt x="14" y="155"/>
                  </a:cubicBezTo>
                  <a:cubicBezTo>
                    <a:pt x="13" y="142"/>
                    <a:pt x="13" y="142"/>
                    <a:pt x="13" y="142"/>
                  </a:cubicBezTo>
                  <a:cubicBezTo>
                    <a:pt x="12" y="138"/>
                    <a:pt x="12" y="138"/>
                    <a:pt x="12" y="138"/>
                  </a:cubicBezTo>
                  <a:cubicBezTo>
                    <a:pt x="10" y="107"/>
                    <a:pt x="10" y="107"/>
                    <a:pt x="10" y="107"/>
                  </a:cubicBezTo>
                  <a:cubicBezTo>
                    <a:pt x="10" y="105"/>
                    <a:pt x="10" y="105"/>
                    <a:pt x="10" y="105"/>
                  </a:cubicBezTo>
                  <a:cubicBezTo>
                    <a:pt x="10" y="102"/>
                    <a:pt x="10" y="102"/>
                    <a:pt x="10" y="102"/>
                  </a:cubicBezTo>
                  <a:cubicBezTo>
                    <a:pt x="10" y="100"/>
                    <a:pt x="10" y="100"/>
                    <a:pt x="10" y="100"/>
                  </a:cubicBezTo>
                  <a:cubicBezTo>
                    <a:pt x="9" y="90"/>
                    <a:pt x="9" y="90"/>
                    <a:pt x="9" y="90"/>
                  </a:cubicBezTo>
                  <a:cubicBezTo>
                    <a:pt x="9" y="88"/>
                    <a:pt x="9" y="88"/>
                    <a:pt x="9" y="88"/>
                  </a:cubicBezTo>
                  <a:cubicBezTo>
                    <a:pt x="9" y="88"/>
                    <a:pt x="9" y="88"/>
                    <a:pt x="9" y="88"/>
                  </a:cubicBezTo>
                  <a:cubicBezTo>
                    <a:pt x="8" y="85"/>
                    <a:pt x="8" y="85"/>
                    <a:pt x="8" y="85"/>
                  </a:cubicBezTo>
                  <a:cubicBezTo>
                    <a:pt x="5" y="48"/>
                    <a:pt x="5" y="48"/>
                    <a:pt x="5" y="48"/>
                  </a:cubicBezTo>
                  <a:cubicBezTo>
                    <a:pt x="4" y="46"/>
                    <a:pt x="4" y="46"/>
                    <a:pt x="4" y="46"/>
                  </a:cubicBezTo>
                  <a:moveTo>
                    <a:pt x="0" y="0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3" y="43"/>
                    <a:pt x="3" y="43"/>
                    <a:pt x="3" y="43"/>
                  </a:cubicBezTo>
                  <a:cubicBezTo>
                    <a:pt x="5" y="45"/>
                    <a:pt x="5" y="45"/>
                    <a:pt x="5" y="45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74" y="4"/>
                    <a:pt x="74" y="4"/>
                    <a:pt x="74" y="4"/>
                  </a:cubicBezTo>
                  <a:cubicBezTo>
                    <a:pt x="76" y="4"/>
                    <a:pt x="76" y="4"/>
                    <a:pt x="76" y="4"/>
                  </a:cubicBezTo>
                  <a:cubicBezTo>
                    <a:pt x="86" y="4"/>
                    <a:pt x="86" y="4"/>
                    <a:pt x="86" y="4"/>
                  </a:cubicBezTo>
                  <a:cubicBezTo>
                    <a:pt x="79" y="39"/>
                    <a:pt x="79" y="39"/>
                    <a:pt x="79" y="39"/>
                  </a:cubicBezTo>
                  <a:cubicBezTo>
                    <a:pt x="78" y="46"/>
                    <a:pt x="78" y="46"/>
                    <a:pt x="78" y="46"/>
                  </a:cubicBezTo>
                  <a:cubicBezTo>
                    <a:pt x="67" y="99"/>
                    <a:pt x="67" y="99"/>
                    <a:pt x="67" y="99"/>
                  </a:cubicBezTo>
                  <a:cubicBezTo>
                    <a:pt x="66" y="108"/>
                    <a:pt x="66" y="108"/>
                    <a:pt x="66" y="108"/>
                  </a:cubicBezTo>
                  <a:cubicBezTo>
                    <a:pt x="67" y="110"/>
                    <a:pt x="67" y="110"/>
                    <a:pt x="67" y="110"/>
                  </a:cubicBezTo>
                  <a:cubicBezTo>
                    <a:pt x="78" y="53"/>
                    <a:pt x="78" y="53"/>
                    <a:pt x="78" y="53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88" y="4"/>
                    <a:pt x="88" y="4"/>
                    <a:pt x="88" y="4"/>
                  </a:cubicBezTo>
                  <a:cubicBezTo>
                    <a:pt x="88" y="2"/>
                    <a:pt x="88" y="2"/>
                    <a:pt x="88" y="2"/>
                  </a:cubicBezTo>
                  <a:cubicBezTo>
                    <a:pt x="86" y="2"/>
                    <a:pt x="86" y="2"/>
                    <a:pt x="86" y="2"/>
                  </a:cubicBezTo>
                  <a:cubicBezTo>
                    <a:pt x="76" y="2"/>
                    <a:pt x="76" y="2"/>
                    <a:pt x="76" y="2"/>
                  </a:cubicBezTo>
                  <a:cubicBezTo>
                    <a:pt x="74" y="2"/>
                    <a:pt x="74" y="2"/>
                    <a:pt x="74" y="2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gradFill flip="none" rotWithShape="1">
              <a:gsLst>
                <a:gs pos="0">
                  <a:schemeClr val="tx2">
                    <a:alpha val="75000"/>
                  </a:schemeClr>
                </a:gs>
                <a:gs pos="92000">
                  <a:schemeClr val="tx1">
                    <a:alpha val="21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8" name="Freeform 28"/>
            <p:cNvSpPr>
              <a:spLocks noEditPoints="1"/>
            </p:cNvSpPr>
            <p:nvPr/>
          </p:nvSpPr>
          <p:spPr bwMode="auto">
            <a:xfrm>
              <a:off x="9908781" y="2862466"/>
              <a:ext cx="1010828" cy="1185668"/>
            </a:xfrm>
            <a:custGeom>
              <a:avLst/>
              <a:gdLst>
                <a:gd name="T0" fmla="*/ 98 w 239"/>
                <a:gd name="T1" fmla="*/ 253 h 307"/>
                <a:gd name="T2" fmla="*/ 117 w 239"/>
                <a:gd name="T3" fmla="*/ 241 h 307"/>
                <a:gd name="T4" fmla="*/ 101 w 239"/>
                <a:gd name="T5" fmla="*/ 252 h 307"/>
                <a:gd name="T6" fmla="*/ 123 w 239"/>
                <a:gd name="T7" fmla="*/ 239 h 307"/>
                <a:gd name="T8" fmla="*/ 157 w 239"/>
                <a:gd name="T9" fmla="*/ 219 h 307"/>
                <a:gd name="T10" fmla="*/ 126 w 239"/>
                <a:gd name="T11" fmla="*/ 236 h 307"/>
                <a:gd name="T12" fmla="*/ 156 w 239"/>
                <a:gd name="T13" fmla="*/ 222 h 307"/>
                <a:gd name="T14" fmla="*/ 165 w 239"/>
                <a:gd name="T15" fmla="*/ 214 h 307"/>
                <a:gd name="T16" fmla="*/ 161 w 239"/>
                <a:gd name="T17" fmla="*/ 219 h 307"/>
                <a:gd name="T18" fmla="*/ 165 w 239"/>
                <a:gd name="T19" fmla="*/ 214 h 307"/>
                <a:gd name="T20" fmla="*/ 167 w 239"/>
                <a:gd name="T21" fmla="*/ 213 h 307"/>
                <a:gd name="T22" fmla="*/ 197 w 239"/>
                <a:gd name="T23" fmla="*/ 199 h 307"/>
                <a:gd name="T24" fmla="*/ 200 w 239"/>
                <a:gd name="T25" fmla="*/ 198 h 307"/>
                <a:gd name="T26" fmla="*/ 21 w 239"/>
                <a:gd name="T27" fmla="*/ 199 h 307"/>
                <a:gd name="T28" fmla="*/ 12 w 239"/>
                <a:gd name="T29" fmla="*/ 246 h 307"/>
                <a:gd name="T30" fmla="*/ 3 w 239"/>
                <a:gd name="T31" fmla="*/ 305 h 307"/>
                <a:gd name="T32" fmla="*/ 13 w 239"/>
                <a:gd name="T33" fmla="*/ 248 h 307"/>
                <a:gd name="T34" fmla="*/ 22 w 239"/>
                <a:gd name="T35" fmla="*/ 201 h 307"/>
                <a:gd name="T36" fmla="*/ 24 w 239"/>
                <a:gd name="T37" fmla="*/ 181 h 307"/>
                <a:gd name="T38" fmla="*/ 24 w 239"/>
                <a:gd name="T39" fmla="*/ 181 h 307"/>
                <a:gd name="T40" fmla="*/ 227 w 239"/>
                <a:gd name="T41" fmla="*/ 182 h 307"/>
                <a:gd name="T42" fmla="*/ 26 w 239"/>
                <a:gd name="T43" fmla="*/ 181 h 307"/>
                <a:gd name="T44" fmla="*/ 234 w 239"/>
                <a:gd name="T45" fmla="*/ 179 h 307"/>
                <a:gd name="T46" fmla="*/ 236 w 239"/>
                <a:gd name="T47" fmla="*/ 176 h 307"/>
                <a:gd name="T48" fmla="*/ 239 w 239"/>
                <a:gd name="T49" fmla="*/ 176 h 307"/>
                <a:gd name="T50" fmla="*/ 28 w 239"/>
                <a:gd name="T51" fmla="*/ 162 h 307"/>
                <a:gd name="T52" fmla="*/ 25 w 239"/>
                <a:gd name="T53" fmla="*/ 176 h 307"/>
                <a:gd name="T54" fmla="*/ 28 w 239"/>
                <a:gd name="T55" fmla="*/ 170 h 307"/>
                <a:gd name="T56" fmla="*/ 29 w 239"/>
                <a:gd name="T57" fmla="*/ 157 h 307"/>
                <a:gd name="T58" fmla="*/ 235 w 239"/>
                <a:gd name="T59" fmla="*/ 172 h 307"/>
                <a:gd name="T60" fmla="*/ 51 w 239"/>
                <a:gd name="T61" fmla="*/ 44 h 307"/>
                <a:gd name="T62" fmla="*/ 43 w 239"/>
                <a:gd name="T63" fmla="*/ 85 h 307"/>
                <a:gd name="T64" fmla="*/ 34 w 239"/>
                <a:gd name="T65" fmla="*/ 132 h 307"/>
                <a:gd name="T66" fmla="*/ 35 w 239"/>
                <a:gd name="T67" fmla="*/ 133 h 307"/>
                <a:gd name="T68" fmla="*/ 44 w 239"/>
                <a:gd name="T69" fmla="*/ 90 h 307"/>
                <a:gd name="T70" fmla="*/ 52 w 239"/>
                <a:gd name="T71" fmla="*/ 49 h 307"/>
                <a:gd name="T72" fmla="*/ 55 w 239"/>
                <a:gd name="T73" fmla="*/ 32 h 307"/>
                <a:gd name="T74" fmla="*/ 55 w 239"/>
                <a:gd name="T75" fmla="*/ 32 h 307"/>
                <a:gd name="T76" fmla="*/ 101 w 239"/>
                <a:gd name="T77" fmla="*/ 35 h 307"/>
                <a:gd name="T78" fmla="*/ 134 w 239"/>
                <a:gd name="T79" fmla="*/ 69 h 307"/>
                <a:gd name="T80" fmla="*/ 161 w 239"/>
                <a:gd name="T81" fmla="*/ 98 h 307"/>
                <a:gd name="T82" fmla="*/ 216 w 239"/>
                <a:gd name="T83" fmla="*/ 155 h 307"/>
                <a:gd name="T84" fmla="*/ 163 w 239"/>
                <a:gd name="T85" fmla="*/ 97 h 307"/>
                <a:gd name="T86" fmla="*/ 141 w 239"/>
                <a:gd name="T87" fmla="*/ 73 h 307"/>
                <a:gd name="T88" fmla="*/ 126 w 239"/>
                <a:gd name="T89" fmla="*/ 59 h 307"/>
                <a:gd name="T90" fmla="*/ 83 w 239"/>
                <a:gd name="T91" fmla="*/ 13 h 307"/>
                <a:gd name="T92" fmla="*/ 83 w 239"/>
                <a:gd name="T93" fmla="*/ 13 h 307"/>
                <a:gd name="T94" fmla="*/ 59 w 239"/>
                <a:gd name="T95" fmla="*/ 10 h 307"/>
                <a:gd name="T96" fmla="*/ 60 w 239"/>
                <a:gd name="T97" fmla="*/ 8 h 307"/>
                <a:gd name="T98" fmla="*/ 69 w 239"/>
                <a:gd name="T99" fmla="*/ 1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39" h="307">
                  <a:moveTo>
                    <a:pt x="100" y="250"/>
                  </a:moveTo>
                  <a:cubicBezTo>
                    <a:pt x="30" y="288"/>
                    <a:pt x="30" y="288"/>
                    <a:pt x="30" y="288"/>
                  </a:cubicBezTo>
                  <a:cubicBezTo>
                    <a:pt x="29" y="291"/>
                    <a:pt x="29" y="291"/>
                    <a:pt x="29" y="291"/>
                  </a:cubicBezTo>
                  <a:cubicBezTo>
                    <a:pt x="98" y="253"/>
                    <a:pt x="98" y="253"/>
                    <a:pt x="98" y="253"/>
                  </a:cubicBezTo>
                  <a:cubicBezTo>
                    <a:pt x="100" y="250"/>
                    <a:pt x="100" y="250"/>
                    <a:pt x="100" y="250"/>
                  </a:cubicBezTo>
                  <a:moveTo>
                    <a:pt x="125" y="237"/>
                  </a:moveTo>
                  <a:cubicBezTo>
                    <a:pt x="119" y="240"/>
                    <a:pt x="119" y="240"/>
                    <a:pt x="119" y="240"/>
                  </a:cubicBezTo>
                  <a:cubicBezTo>
                    <a:pt x="117" y="241"/>
                    <a:pt x="117" y="241"/>
                    <a:pt x="117" y="241"/>
                  </a:cubicBezTo>
                  <a:cubicBezTo>
                    <a:pt x="116" y="241"/>
                    <a:pt x="116" y="241"/>
                    <a:pt x="116" y="241"/>
                  </a:cubicBezTo>
                  <a:cubicBezTo>
                    <a:pt x="115" y="242"/>
                    <a:pt x="115" y="242"/>
                    <a:pt x="115" y="242"/>
                  </a:cubicBezTo>
                  <a:cubicBezTo>
                    <a:pt x="102" y="249"/>
                    <a:pt x="102" y="249"/>
                    <a:pt x="102" y="249"/>
                  </a:cubicBezTo>
                  <a:cubicBezTo>
                    <a:pt x="101" y="252"/>
                    <a:pt x="101" y="252"/>
                    <a:pt x="101" y="252"/>
                  </a:cubicBezTo>
                  <a:cubicBezTo>
                    <a:pt x="116" y="243"/>
                    <a:pt x="116" y="243"/>
                    <a:pt x="116" y="243"/>
                  </a:cubicBezTo>
                  <a:cubicBezTo>
                    <a:pt x="118" y="242"/>
                    <a:pt x="118" y="242"/>
                    <a:pt x="118" y="242"/>
                  </a:cubicBezTo>
                  <a:cubicBezTo>
                    <a:pt x="120" y="241"/>
                    <a:pt x="120" y="241"/>
                    <a:pt x="120" y="241"/>
                  </a:cubicBezTo>
                  <a:cubicBezTo>
                    <a:pt x="123" y="239"/>
                    <a:pt x="123" y="239"/>
                    <a:pt x="123" y="239"/>
                  </a:cubicBezTo>
                  <a:cubicBezTo>
                    <a:pt x="126" y="238"/>
                    <a:pt x="126" y="238"/>
                    <a:pt x="126" y="238"/>
                  </a:cubicBezTo>
                  <a:cubicBezTo>
                    <a:pt x="125" y="237"/>
                    <a:pt x="125" y="237"/>
                    <a:pt x="125" y="237"/>
                  </a:cubicBezTo>
                  <a:moveTo>
                    <a:pt x="157" y="219"/>
                  </a:moveTo>
                  <a:cubicBezTo>
                    <a:pt x="157" y="219"/>
                    <a:pt x="157" y="219"/>
                    <a:pt x="157" y="219"/>
                  </a:cubicBezTo>
                  <a:cubicBezTo>
                    <a:pt x="155" y="220"/>
                    <a:pt x="155" y="220"/>
                    <a:pt x="155" y="220"/>
                  </a:cubicBezTo>
                  <a:cubicBezTo>
                    <a:pt x="138" y="229"/>
                    <a:pt x="138" y="229"/>
                    <a:pt x="138" y="229"/>
                  </a:cubicBezTo>
                  <a:cubicBezTo>
                    <a:pt x="136" y="231"/>
                    <a:pt x="136" y="231"/>
                    <a:pt x="136" y="231"/>
                  </a:cubicBezTo>
                  <a:cubicBezTo>
                    <a:pt x="126" y="236"/>
                    <a:pt x="126" y="236"/>
                    <a:pt x="126" y="236"/>
                  </a:cubicBezTo>
                  <a:cubicBezTo>
                    <a:pt x="128" y="237"/>
                    <a:pt x="128" y="237"/>
                    <a:pt x="128" y="237"/>
                  </a:cubicBezTo>
                  <a:cubicBezTo>
                    <a:pt x="135" y="233"/>
                    <a:pt x="135" y="233"/>
                    <a:pt x="135" y="233"/>
                  </a:cubicBezTo>
                  <a:cubicBezTo>
                    <a:pt x="137" y="232"/>
                    <a:pt x="137" y="232"/>
                    <a:pt x="137" y="232"/>
                  </a:cubicBezTo>
                  <a:cubicBezTo>
                    <a:pt x="156" y="222"/>
                    <a:pt x="156" y="222"/>
                    <a:pt x="156" y="222"/>
                  </a:cubicBezTo>
                  <a:cubicBezTo>
                    <a:pt x="157" y="221"/>
                    <a:pt x="157" y="221"/>
                    <a:pt x="157" y="221"/>
                  </a:cubicBezTo>
                  <a:cubicBezTo>
                    <a:pt x="159" y="220"/>
                    <a:pt x="159" y="220"/>
                    <a:pt x="159" y="220"/>
                  </a:cubicBezTo>
                  <a:cubicBezTo>
                    <a:pt x="157" y="219"/>
                    <a:pt x="157" y="219"/>
                    <a:pt x="157" y="219"/>
                  </a:cubicBezTo>
                  <a:moveTo>
                    <a:pt x="165" y="214"/>
                  </a:moveTo>
                  <a:cubicBezTo>
                    <a:pt x="163" y="216"/>
                    <a:pt x="163" y="216"/>
                    <a:pt x="163" y="216"/>
                  </a:cubicBezTo>
                  <a:cubicBezTo>
                    <a:pt x="161" y="216"/>
                    <a:pt x="161" y="216"/>
                    <a:pt x="161" y="216"/>
                  </a:cubicBezTo>
                  <a:cubicBezTo>
                    <a:pt x="159" y="218"/>
                    <a:pt x="159" y="218"/>
                    <a:pt x="159" y="218"/>
                  </a:cubicBezTo>
                  <a:cubicBezTo>
                    <a:pt x="161" y="219"/>
                    <a:pt x="161" y="219"/>
                    <a:pt x="161" y="219"/>
                  </a:cubicBezTo>
                  <a:cubicBezTo>
                    <a:pt x="162" y="218"/>
                    <a:pt x="162" y="218"/>
                    <a:pt x="162" y="218"/>
                  </a:cubicBezTo>
                  <a:cubicBezTo>
                    <a:pt x="164" y="217"/>
                    <a:pt x="164" y="217"/>
                    <a:pt x="164" y="217"/>
                  </a:cubicBezTo>
                  <a:cubicBezTo>
                    <a:pt x="167" y="216"/>
                    <a:pt x="167" y="216"/>
                    <a:pt x="167" y="216"/>
                  </a:cubicBezTo>
                  <a:cubicBezTo>
                    <a:pt x="165" y="214"/>
                    <a:pt x="165" y="214"/>
                    <a:pt x="165" y="214"/>
                  </a:cubicBezTo>
                  <a:moveTo>
                    <a:pt x="198" y="196"/>
                  </a:moveTo>
                  <a:cubicBezTo>
                    <a:pt x="189" y="202"/>
                    <a:pt x="189" y="202"/>
                    <a:pt x="189" y="202"/>
                  </a:cubicBezTo>
                  <a:cubicBezTo>
                    <a:pt x="187" y="203"/>
                    <a:pt x="187" y="203"/>
                    <a:pt x="187" y="203"/>
                  </a:cubicBezTo>
                  <a:cubicBezTo>
                    <a:pt x="167" y="213"/>
                    <a:pt x="167" y="213"/>
                    <a:pt x="167" y="213"/>
                  </a:cubicBezTo>
                  <a:cubicBezTo>
                    <a:pt x="168" y="215"/>
                    <a:pt x="168" y="215"/>
                    <a:pt x="168" y="215"/>
                  </a:cubicBezTo>
                  <a:cubicBezTo>
                    <a:pt x="187" y="204"/>
                    <a:pt x="187" y="204"/>
                    <a:pt x="187" y="204"/>
                  </a:cubicBezTo>
                  <a:cubicBezTo>
                    <a:pt x="189" y="204"/>
                    <a:pt x="189" y="204"/>
                    <a:pt x="189" y="204"/>
                  </a:cubicBezTo>
                  <a:cubicBezTo>
                    <a:pt x="197" y="199"/>
                    <a:pt x="197" y="199"/>
                    <a:pt x="197" y="199"/>
                  </a:cubicBezTo>
                  <a:cubicBezTo>
                    <a:pt x="198" y="196"/>
                    <a:pt x="198" y="196"/>
                    <a:pt x="198" y="196"/>
                  </a:cubicBezTo>
                  <a:moveTo>
                    <a:pt x="204" y="193"/>
                  </a:moveTo>
                  <a:cubicBezTo>
                    <a:pt x="201" y="195"/>
                    <a:pt x="201" y="195"/>
                    <a:pt x="201" y="195"/>
                  </a:cubicBezTo>
                  <a:cubicBezTo>
                    <a:pt x="200" y="198"/>
                    <a:pt x="200" y="198"/>
                    <a:pt x="200" y="198"/>
                  </a:cubicBezTo>
                  <a:cubicBezTo>
                    <a:pt x="203" y="196"/>
                    <a:pt x="203" y="196"/>
                    <a:pt x="203" y="196"/>
                  </a:cubicBezTo>
                  <a:cubicBezTo>
                    <a:pt x="204" y="193"/>
                    <a:pt x="204" y="193"/>
                    <a:pt x="204" y="193"/>
                  </a:cubicBezTo>
                  <a:moveTo>
                    <a:pt x="22" y="192"/>
                  </a:moveTo>
                  <a:cubicBezTo>
                    <a:pt x="21" y="199"/>
                    <a:pt x="21" y="199"/>
                    <a:pt x="21" y="199"/>
                  </a:cubicBezTo>
                  <a:cubicBezTo>
                    <a:pt x="21" y="201"/>
                    <a:pt x="21" y="201"/>
                    <a:pt x="21" y="201"/>
                  </a:cubicBezTo>
                  <a:cubicBezTo>
                    <a:pt x="20" y="204"/>
                    <a:pt x="20" y="204"/>
                    <a:pt x="20" y="204"/>
                  </a:cubicBezTo>
                  <a:cubicBezTo>
                    <a:pt x="19" y="206"/>
                    <a:pt x="19" y="206"/>
                    <a:pt x="19" y="206"/>
                  </a:cubicBezTo>
                  <a:cubicBezTo>
                    <a:pt x="12" y="246"/>
                    <a:pt x="12" y="246"/>
                    <a:pt x="12" y="246"/>
                  </a:cubicBezTo>
                  <a:cubicBezTo>
                    <a:pt x="11" y="248"/>
                    <a:pt x="11" y="248"/>
                    <a:pt x="11" y="248"/>
                  </a:cubicBezTo>
                  <a:cubicBezTo>
                    <a:pt x="1" y="303"/>
                    <a:pt x="1" y="303"/>
                    <a:pt x="1" y="303"/>
                  </a:cubicBezTo>
                  <a:cubicBezTo>
                    <a:pt x="0" y="307"/>
                    <a:pt x="0" y="307"/>
                    <a:pt x="0" y="307"/>
                  </a:cubicBezTo>
                  <a:cubicBezTo>
                    <a:pt x="3" y="305"/>
                    <a:pt x="3" y="305"/>
                    <a:pt x="3" y="305"/>
                  </a:cubicBezTo>
                  <a:cubicBezTo>
                    <a:pt x="27" y="292"/>
                    <a:pt x="27" y="292"/>
                    <a:pt x="27" y="292"/>
                  </a:cubicBezTo>
                  <a:cubicBezTo>
                    <a:pt x="28" y="290"/>
                    <a:pt x="28" y="290"/>
                    <a:pt x="28" y="290"/>
                  </a:cubicBezTo>
                  <a:cubicBezTo>
                    <a:pt x="2" y="303"/>
                    <a:pt x="2" y="303"/>
                    <a:pt x="2" y="303"/>
                  </a:cubicBezTo>
                  <a:cubicBezTo>
                    <a:pt x="13" y="248"/>
                    <a:pt x="13" y="248"/>
                    <a:pt x="13" y="248"/>
                  </a:cubicBezTo>
                  <a:cubicBezTo>
                    <a:pt x="14" y="246"/>
                    <a:pt x="14" y="246"/>
                    <a:pt x="14" y="246"/>
                  </a:cubicBezTo>
                  <a:cubicBezTo>
                    <a:pt x="21" y="207"/>
                    <a:pt x="21" y="207"/>
                    <a:pt x="21" y="207"/>
                  </a:cubicBezTo>
                  <a:cubicBezTo>
                    <a:pt x="21" y="205"/>
                    <a:pt x="21" y="205"/>
                    <a:pt x="21" y="205"/>
                  </a:cubicBezTo>
                  <a:cubicBezTo>
                    <a:pt x="22" y="201"/>
                    <a:pt x="22" y="201"/>
                    <a:pt x="22" y="201"/>
                  </a:cubicBezTo>
                  <a:cubicBezTo>
                    <a:pt x="23" y="199"/>
                    <a:pt x="23" y="199"/>
                    <a:pt x="23" y="199"/>
                  </a:cubicBezTo>
                  <a:cubicBezTo>
                    <a:pt x="23" y="195"/>
                    <a:pt x="23" y="195"/>
                    <a:pt x="23" y="195"/>
                  </a:cubicBezTo>
                  <a:cubicBezTo>
                    <a:pt x="22" y="192"/>
                    <a:pt x="22" y="192"/>
                    <a:pt x="22" y="192"/>
                  </a:cubicBezTo>
                  <a:moveTo>
                    <a:pt x="24" y="181"/>
                  </a:moveTo>
                  <a:cubicBezTo>
                    <a:pt x="23" y="188"/>
                    <a:pt x="23" y="188"/>
                    <a:pt x="23" y="188"/>
                  </a:cubicBezTo>
                  <a:cubicBezTo>
                    <a:pt x="24" y="192"/>
                    <a:pt x="24" y="192"/>
                    <a:pt x="24" y="192"/>
                  </a:cubicBezTo>
                  <a:cubicBezTo>
                    <a:pt x="25" y="186"/>
                    <a:pt x="25" y="186"/>
                    <a:pt x="25" y="186"/>
                  </a:cubicBezTo>
                  <a:cubicBezTo>
                    <a:pt x="24" y="181"/>
                    <a:pt x="24" y="181"/>
                    <a:pt x="24" y="181"/>
                  </a:cubicBezTo>
                  <a:moveTo>
                    <a:pt x="230" y="179"/>
                  </a:moveTo>
                  <a:cubicBezTo>
                    <a:pt x="206" y="192"/>
                    <a:pt x="206" y="192"/>
                    <a:pt x="206" y="192"/>
                  </a:cubicBezTo>
                  <a:cubicBezTo>
                    <a:pt x="205" y="194"/>
                    <a:pt x="205" y="194"/>
                    <a:pt x="205" y="194"/>
                  </a:cubicBezTo>
                  <a:cubicBezTo>
                    <a:pt x="227" y="182"/>
                    <a:pt x="227" y="182"/>
                    <a:pt x="227" y="182"/>
                  </a:cubicBezTo>
                  <a:cubicBezTo>
                    <a:pt x="230" y="179"/>
                    <a:pt x="230" y="179"/>
                    <a:pt x="230" y="179"/>
                  </a:cubicBezTo>
                  <a:moveTo>
                    <a:pt x="27" y="178"/>
                  </a:moveTo>
                  <a:cubicBezTo>
                    <a:pt x="26" y="178"/>
                    <a:pt x="26" y="178"/>
                    <a:pt x="26" y="178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7" y="178"/>
                    <a:pt x="27" y="178"/>
                    <a:pt x="27" y="178"/>
                  </a:cubicBezTo>
                  <a:moveTo>
                    <a:pt x="233" y="178"/>
                  </a:moveTo>
                  <a:cubicBezTo>
                    <a:pt x="231" y="180"/>
                    <a:pt x="231" y="180"/>
                    <a:pt x="231" y="180"/>
                  </a:cubicBezTo>
                  <a:cubicBezTo>
                    <a:pt x="234" y="179"/>
                    <a:pt x="234" y="179"/>
                    <a:pt x="234" y="179"/>
                  </a:cubicBezTo>
                  <a:cubicBezTo>
                    <a:pt x="233" y="178"/>
                    <a:pt x="233" y="178"/>
                    <a:pt x="233" y="178"/>
                  </a:cubicBezTo>
                  <a:moveTo>
                    <a:pt x="236" y="174"/>
                  </a:moveTo>
                  <a:cubicBezTo>
                    <a:pt x="235" y="175"/>
                    <a:pt x="235" y="175"/>
                    <a:pt x="235" y="175"/>
                  </a:cubicBezTo>
                  <a:cubicBezTo>
                    <a:pt x="236" y="176"/>
                    <a:pt x="236" y="176"/>
                    <a:pt x="236" y="176"/>
                  </a:cubicBezTo>
                  <a:cubicBezTo>
                    <a:pt x="235" y="176"/>
                    <a:pt x="235" y="176"/>
                    <a:pt x="235" y="176"/>
                  </a:cubicBezTo>
                  <a:cubicBezTo>
                    <a:pt x="236" y="178"/>
                    <a:pt x="236" y="178"/>
                    <a:pt x="236" y="178"/>
                  </a:cubicBezTo>
                  <a:cubicBezTo>
                    <a:pt x="237" y="177"/>
                    <a:pt x="237" y="177"/>
                    <a:pt x="237" y="177"/>
                  </a:cubicBezTo>
                  <a:cubicBezTo>
                    <a:pt x="239" y="176"/>
                    <a:pt x="239" y="176"/>
                    <a:pt x="239" y="176"/>
                  </a:cubicBezTo>
                  <a:cubicBezTo>
                    <a:pt x="237" y="175"/>
                    <a:pt x="237" y="175"/>
                    <a:pt x="237" y="175"/>
                  </a:cubicBezTo>
                  <a:cubicBezTo>
                    <a:pt x="236" y="174"/>
                    <a:pt x="236" y="174"/>
                    <a:pt x="236" y="174"/>
                  </a:cubicBezTo>
                  <a:moveTo>
                    <a:pt x="29" y="157"/>
                  </a:moveTo>
                  <a:cubicBezTo>
                    <a:pt x="28" y="162"/>
                    <a:pt x="28" y="162"/>
                    <a:pt x="28" y="162"/>
                  </a:cubicBezTo>
                  <a:cubicBezTo>
                    <a:pt x="27" y="165"/>
                    <a:pt x="27" y="165"/>
                    <a:pt x="27" y="165"/>
                  </a:cubicBezTo>
                  <a:cubicBezTo>
                    <a:pt x="26" y="170"/>
                    <a:pt x="26" y="170"/>
                    <a:pt x="26" y="170"/>
                  </a:cubicBezTo>
                  <a:cubicBezTo>
                    <a:pt x="26" y="172"/>
                    <a:pt x="26" y="172"/>
                    <a:pt x="26" y="172"/>
                  </a:cubicBezTo>
                  <a:cubicBezTo>
                    <a:pt x="25" y="176"/>
                    <a:pt x="25" y="176"/>
                    <a:pt x="25" y="176"/>
                  </a:cubicBezTo>
                  <a:cubicBezTo>
                    <a:pt x="25" y="176"/>
                    <a:pt x="25" y="176"/>
                    <a:pt x="25" y="176"/>
                  </a:cubicBezTo>
                  <a:cubicBezTo>
                    <a:pt x="27" y="176"/>
                    <a:pt x="27" y="176"/>
                    <a:pt x="27" y="176"/>
                  </a:cubicBezTo>
                  <a:cubicBezTo>
                    <a:pt x="28" y="172"/>
                    <a:pt x="28" y="172"/>
                    <a:pt x="28" y="172"/>
                  </a:cubicBezTo>
                  <a:cubicBezTo>
                    <a:pt x="28" y="170"/>
                    <a:pt x="28" y="170"/>
                    <a:pt x="28" y="170"/>
                  </a:cubicBezTo>
                  <a:cubicBezTo>
                    <a:pt x="30" y="163"/>
                    <a:pt x="30" y="163"/>
                    <a:pt x="30" y="163"/>
                  </a:cubicBezTo>
                  <a:cubicBezTo>
                    <a:pt x="30" y="160"/>
                    <a:pt x="30" y="160"/>
                    <a:pt x="30" y="160"/>
                  </a:cubicBezTo>
                  <a:cubicBezTo>
                    <a:pt x="31" y="157"/>
                    <a:pt x="31" y="157"/>
                    <a:pt x="31" y="157"/>
                  </a:cubicBezTo>
                  <a:cubicBezTo>
                    <a:pt x="29" y="157"/>
                    <a:pt x="29" y="157"/>
                    <a:pt x="29" y="157"/>
                  </a:cubicBezTo>
                  <a:moveTo>
                    <a:pt x="218" y="155"/>
                  </a:moveTo>
                  <a:cubicBezTo>
                    <a:pt x="217" y="157"/>
                    <a:pt x="217" y="157"/>
                    <a:pt x="217" y="157"/>
                  </a:cubicBezTo>
                  <a:cubicBezTo>
                    <a:pt x="234" y="174"/>
                    <a:pt x="234" y="174"/>
                    <a:pt x="234" y="174"/>
                  </a:cubicBezTo>
                  <a:cubicBezTo>
                    <a:pt x="235" y="172"/>
                    <a:pt x="235" y="172"/>
                    <a:pt x="235" y="172"/>
                  </a:cubicBezTo>
                  <a:cubicBezTo>
                    <a:pt x="218" y="155"/>
                    <a:pt x="218" y="155"/>
                    <a:pt x="218" y="155"/>
                  </a:cubicBezTo>
                  <a:moveTo>
                    <a:pt x="54" y="37"/>
                  </a:moveTo>
                  <a:cubicBezTo>
                    <a:pt x="52" y="38"/>
                    <a:pt x="52" y="38"/>
                    <a:pt x="52" y="38"/>
                  </a:cubicBezTo>
                  <a:cubicBezTo>
                    <a:pt x="51" y="44"/>
                    <a:pt x="51" y="44"/>
                    <a:pt x="51" y="44"/>
                  </a:cubicBezTo>
                  <a:cubicBezTo>
                    <a:pt x="50" y="47"/>
                    <a:pt x="50" y="47"/>
                    <a:pt x="50" y="47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3" y="85"/>
                    <a:pt x="43" y="85"/>
                    <a:pt x="43" y="85"/>
                  </a:cubicBezTo>
                  <a:cubicBezTo>
                    <a:pt x="42" y="88"/>
                    <a:pt x="42" y="88"/>
                    <a:pt x="42" y="88"/>
                  </a:cubicBezTo>
                  <a:cubicBezTo>
                    <a:pt x="37" y="115"/>
                    <a:pt x="37" y="115"/>
                    <a:pt x="37" y="115"/>
                  </a:cubicBezTo>
                  <a:cubicBezTo>
                    <a:pt x="37" y="117"/>
                    <a:pt x="37" y="117"/>
                    <a:pt x="37" y="117"/>
                  </a:cubicBezTo>
                  <a:cubicBezTo>
                    <a:pt x="34" y="132"/>
                    <a:pt x="34" y="132"/>
                    <a:pt x="34" y="132"/>
                  </a:cubicBezTo>
                  <a:cubicBezTo>
                    <a:pt x="33" y="135"/>
                    <a:pt x="33" y="135"/>
                    <a:pt x="33" y="135"/>
                  </a:cubicBezTo>
                  <a:cubicBezTo>
                    <a:pt x="29" y="155"/>
                    <a:pt x="29" y="155"/>
                    <a:pt x="29" y="155"/>
                  </a:cubicBezTo>
                  <a:cubicBezTo>
                    <a:pt x="31" y="156"/>
                    <a:pt x="31" y="156"/>
                    <a:pt x="31" y="156"/>
                  </a:cubicBezTo>
                  <a:cubicBezTo>
                    <a:pt x="35" y="133"/>
                    <a:pt x="35" y="133"/>
                    <a:pt x="35" y="133"/>
                  </a:cubicBezTo>
                  <a:cubicBezTo>
                    <a:pt x="36" y="131"/>
                    <a:pt x="36" y="131"/>
                    <a:pt x="36" y="131"/>
                  </a:cubicBezTo>
                  <a:cubicBezTo>
                    <a:pt x="39" y="116"/>
                    <a:pt x="39" y="116"/>
                    <a:pt x="39" y="116"/>
                  </a:cubicBezTo>
                  <a:cubicBezTo>
                    <a:pt x="39" y="113"/>
                    <a:pt x="39" y="113"/>
                    <a:pt x="39" y="113"/>
                  </a:cubicBezTo>
                  <a:cubicBezTo>
                    <a:pt x="44" y="90"/>
                    <a:pt x="44" y="90"/>
                    <a:pt x="44" y="90"/>
                  </a:cubicBezTo>
                  <a:cubicBezTo>
                    <a:pt x="44" y="88"/>
                    <a:pt x="44" y="88"/>
                    <a:pt x="44" y="88"/>
                  </a:cubicBezTo>
                  <a:cubicBezTo>
                    <a:pt x="46" y="80"/>
                    <a:pt x="46" y="80"/>
                    <a:pt x="46" y="80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52" y="49"/>
                    <a:pt x="52" y="49"/>
                    <a:pt x="52" y="49"/>
                  </a:cubicBezTo>
                  <a:cubicBezTo>
                    <a:pt x="52" y="46"/>
                    <a:pt x="52" y="46"/>
                    <a:pt x="52" y="46"/>
                  </a:cubicBezTo>
                  <a:cubicBezTo>
                    <a:pt x="54" y="38"/>
                    <a:pt x="54" y="38"/>
                    <a:pt x="54" y="38"/>
                  </a:cubicBezTo>
                  <a:cubicBezTo>
                    <a:pt x="54" y="37"/>
                    <a:pt x="54" y="37"/>
                    <a:pt x="54" y="37"/>
                  </a:cubicBezTo>
                  <a:moveTo>
                    <a:pt x="55" y="32"/>
                  </a:moveTo>
                  <a:cubicBezTo>
                    <a:pt x="53" y="34"/>
                    <a:pt x="53" y="34"/>
                    <a:pt x="53" y="34"/>
                  </a:cubicBezTo>
                  <a:cubicBezTo>
                    <a:pt x="52" y="36"/>
                    <a:pt x="52" y="36"/>
                    <a:pt x="52" y="36"/>
                  </a:cubicBezTo>
                  <a:cubicBezTo>
                    <a:pt x="55" y="34"/>
                    <a:pt x="55" y="34"/>
                    <a:pt x="55" y="34"/>
                  </a:cubicBezTo>
                  <a:cubicBezTo>
                    <a:pt x="55" y="32"/>
                    <a:pt x="55" y="32"/>
                    <a:pt x="55" y="32"/>
                  </a:cubicBezTo>
                  <a:moveTo>
                    <a:pt x="89" y="20"/>
                  </a:moveTo>
                  <a:cubicBezTo>
                    <a:pt x="89" y="22"/>
                    <a:pt x="89" y="22"/>
                    <a:pt x="89" y="22"/>
                  </a:cubicBezTo>
                  <a:cubicBezTo>
                    <a:pt x="100" y="33"/>
                    <a:pt x="100" y="33"/>
                    <a:pt x="100" y="33"/>
                  </a:cubicBezTo>
                  <a:cubicBezTo>
                    <a:pt x="101" y="35"/>
                    <a:pt x="101" y="35"/>
                    <a:pt x="101" y="35"/>
                  </a:cubicBezTo>
                  <a:cubicBezTo>
                    <a:pt x="125" y="60"/>
                    <a:pt x="125" y="60"/>
                    <a:pt x="125" y="60"/>
                  </a:cubicBezTo>
                  <a:cubicBezTo>
                    <a:pt x="126" y="61"/>
                    <a:pt x="126" y="61"/>
                    <a:pt x="126" y="61"/>
                  </a:cubicBezTo>
                  <a:cubicBezTo>
                    <a:pt x="132" y="67"/>
                    <a:pt x="132" y="67"/>
                    <a:pt x="132" y="67"/>
                  </a:cubicBezTo>
                  <a:cubicBezTo>
                    <a:pt x="134" y="69"/>
                    <a:pt x="134" y="69"/>
                    <a:pt x="134" y="69"/>
                  </a:cubicBezTo>
                  <a:cubicBezTo>
                    <a:pt x="140" y="75"/>
                    <a:pt x="140" y="75"/>
                    <a:pt x="140" y="75"/>
                  </a:cubicBezTo>
                  <a:cubicBezTo>
                    <a:pt x="141" y="77"/>
                    <a:pt x="141" y="77"/>
                    <a:pt x="141" y="77"/>
                  </a:cubicBezTo>
                  <a:cubicBezTo>
                    <a:pt x="161" y="97"/>
                    <a:pt x="161" y="97"/>
                    <a:pt x="161" y="97"/>
                  </a:cubicBezTo>
                  <a:cubicBezTo>
                    <a:pt x="161" y="98"/>
                    <a:pt x="161" y="98"/>
                    <a:pt x="161" y="98"/>
                  </a:cubicBezTo>
                  <a:cubicBezTo>
                    <a:pt x="163" y="99"/>
                    <a:pt x="163" y="99"/>
                    <a:pt x="163" y="99"/>
                  </a:cubicBezTo>
                  <a:cubicBezTo>
                    <a:pt x="180" y="118"/>
                    <a:pt x="180" y="118"/>
                    <a:pt x="180" y="118"/>
                  </a:cubicBezTo>
                  <a:cubicBezTo>
                    <a:pt x="182" y="120"/>
                    <a:pt x="182" y="120"/>
                    <a:pt x="182" y="120"/>
                  </a:cubicBezTo>
                  <a:cubicBezTo>
                    <a:pt x="216" y="155"/>
                    <a:pt x="216" y="155"/>
                    <a:pt x="216" y="155"/>
                  </a:cubicBezTo>
                  <a:cubicBezTo>
                    <a:pt x="217" y="153"/>
                    <a:pt x="217" y="153"/>
                    <a:pt x="217" y="153"/>
                  </a:cubicBezTo>
                  <a:cubicBezTo>
                    <a:pt x="182" y="117"/>
                    <a:pt x="182" y="117"/>
                    <a:pt x="182" y="117"/>
                  </a:cubicBezTo>
                  <a:cubicBezTo>
                    <a:pt x="180" y="115"/>
                    <a:pt x="180" y="115"/>
                    <a:pt x="180" y="115"/>
                  </a:cubicBezTo>
                  <a:cubicBezTo>
                    <a:pt x="163" y="97"/>
                    <a:pt x="163" y="97"/>
                    <a:pt x="163" y="97"/>
                  </a:cubicBezTo>
                  <a:cubicBezTo>
                    <a:pt x="162" y="95"/>
                    <a:pt x="162" y="95"/>
                    <a:pt x="162" y="95"/>
                  </a:cubicBezTo>
                  <a:cubicBezTo>
                    <a:pt x="161" y="95"/>
                    <a:pt x="161" y="95"/>
                    <a:pt x="161" y="95"/>
                  </a:cubicBezTo>
                  <a:cubicBezTo>
                    <a:pt x="142" y="75"/>
                    <a:pt x="142" y="75"/>
                    <a:pt x="142" y="75"/>
                  </a:cubicBezTo>
                  <a:cubicBezTo>
                    <a:pt x="141" y="73"/>
                    <a:pt x="141" y="73"/>
                    <a:pt x="141" y="73"/>
                  </a:cubicBezTo>
                  <a:cubicBezTo>
                    <a:pt x="135" y="68"/>
                    <a:pt x="135" y="68"/>
                    <a:pt x="135" y="68"/>
                  </a:cubicBezTo>
                  <a:cubicBezTo>
                    <a:pt x="134" y="66"/>
                    <a:pt x="134" y="66"/>
                    <a:pt x="134" y="66"/>
                  </a:cubicBezTo>
                  <a:cubicBezTo>
                    <a:pt x="128" y="60"/>
                    <a:pt x="128" y="60"/>
                    <a:pt x="128" y="60"/>
                  </a:cubicBezTo>
                  <a:cubicBezTo>
                    <a:pt x="126" y="59"/>
                    <a:pt x="126" y="59"/>
                    <a:pt x="126" y="59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99" y="30"/>
                    <a:pt x="99" y="30"/>
                    <a:pt x="99" y="30"/>
                  </a:cubicBezTo>
                  <a:cubicBezTo>
                    <a:pt x="89" y="20"/>
                    <a:pt x="89" y="20"/>
                    <a:pt x="89" y="20"/>
                  </a:cubicBezTo>
                  <a:moveTo>
                    <a:pt x="83" y="13"/>
                  </a:moveTo>
                  <a:cubicBezTo>
                    <a:pt x="82" y="15"/>
                    <a:pt x="82" y="15"/>
                    <a:pt x="82" y="15"/>
                  </a:cubicBezTo>
                  <a:cubicBezTo>
                    <a:pt x="87" y="20"/>
                    <a:pt x="87" y="20"/>
                    <a:pt x="87" y="20"/>
                  </a:cubicBezTo>
                  <a:cubicBezTo>
                    <a:pt x="88" y="18"/>
                    <a:pt x="88" y="18"/>
                    <a:pt x="88" y="18"/>
                  </a:cubicBezTo>
                  <a:cubicBezTo>
                    <a:pt x="83" y="13"/>
                    <a:pt x="83" y="13"/>
                    <a:pt x="83" y="13"/>
                  </a:cubicBezTo>
                  <a:moveTo>
                    <a:pt x="58" y="9"/>
                  </a:moveTo>
                  <a:cubicBezTo>
                    <a:pt x="53" y="31"/>
                    <a:pt x="53" y="31"/>
                    <a:pt x="53" y="31"/>
                  </a:cubicBezTo>
                  <a:cubicBezTo>
                    <a:pt x="55" y="30"/>
                    <a:pt x="55" y="30"/>
                    <a:pt x="55" y="30"/>
                  </a:cubicBezTo>
                  <a:cubicBezTo>
                    <a:pt x="59" y="10"/>
                    <a:pt x="59" y="10"/>
                    <a:pt x="59" y="10"/>
                  </a:cubicBezTo>
                  <a:cubicBezTo>
                    <a:pt x="58" y="9"/>
                    <a:pt x="58" y="9"/>
                    <a:pt x="58" y="9"/>
                  </a:cubicBezTo>
                  <a:moveTo>
                    <a:pt x="59" y="3"/>
                  </a:moveTo>
                  <a:cubicBezTo>
                    <a:pt x="58" y="7"/>
                    <a:pt x="58" y="7"/>
                    <a:pt x="58" y="7"/>
                  </a:cubicBezTo>
                  <a:cubicBezTo>
                    <a:pt x="60" y="8"/>
                    <a:pt x="60" y="8"/>
                    <a:pt x="60" y="8"/>
                  </a:cubicBezTo>
                  <a:cubicBezTo>
                    <a:pt x="61" y="3"/>
                    <a:pt x="61" y="3"/>
                    <a:pt x="61" y="3"/>
                  </a:cubicBezTo>
                  <a:cubicBezTo>
                    <a:pt x="60" y="3"/>
                    <a:pt x="59" y="3"/>
                    <a:pt x="59" y="3"/>
                  </a:cubicBezTo>
                  <a:moveTo>
                    <a:pt x="70" y="0"/>
                  </a:moveTo>
                  <a:cubicBezTo>
                    <a:pt x="69" y="0"/>
                    <a:pt x="69" y="0"/>
                    <a:pt x="69" y="1"/>
                  </a:cubicBezTo>
                  <a:cubicBezTo>
                    <a:pt x="80" y="13"/>
                    <a:pt x="80" y="13"/>
                    <a:pt x="80" y="13"/>
                  </a:cubicBezTo>
                  <a:cubicBezTo>
                    <a:pt x="82" y="12"/>
                    <a:pt x="82" y="12"/>
                    <a:pt x="82" y="12"/>
                  </a:cubicBezTo>
                  <a:cubicBezTo>
                    <a:pt x="70" y="0"/>
                    <a:pt x="70" y="0"/>
                    <a:pt x="70" y="0"/>
                  </a:cubicBezTo>
                </a:path>
              </a:pathLst>
            </a:custGeom>
            <a:gradFill flip="none" rotWithShape="1">
              <a:gsLst>
                <a:gs pos="0">
                  <a:schemeClr val="tx2">
                    <a:alpha val="75000"/>
                  </a:schemeClr>
                </a:gs>
                <a:gs pos="92000">
                  <a:schemeClr val="tx1">
                    <a:alpha val="21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9" name="Freeform 29"/>
            <p:cNvSpPr>
              <a:spLocks noEditPoints="1"/>
            </p:cNvSpPr>
            <p:nvPr/>
          </p:nvSpPr>
          <p:spPr bwMode="auto">
            <a:xfrm>
              <a:off x="8357653" y="2654283"/>
              <a:ext cx="1114594" cy="1605288"/>
            </a:xfrm>
            <a:custGeom>
              <a:avLst/>
              <a:gdLst>
                <a:gd name="T0" fmla="*/ 258 w 263"/>
                <a:gd name="T1" fmla="*/ 415 h 416"/>
                <a:gd name="T2" fmla="*/ 224 w 263"/>
                <a:gd name="T3" fmla="*/ 387 h 416"/>
                <a:gd name="T4" fmla="*/ 262 w 263"/>
                <a:gd name="T5" fmla="*/ 413 h 416"/>
                <a:gd name="T6" fmla="*/ 244 w 263"/>
                <a:gd name="T7" fmla="*/ 360 h 416"/>
                <a:gd name="T8" fmla="*/ 244 w 263"/>
                <a:gd name="T9" fmla="*/ 360 h 416"/>
                <a:gd name="T10" fmla="*/ 196 w 263"/>
                <a:gd name="T11" fmla="*/ 360 h 416"/>
                <a:gd name="T12" fmla="*/ 242 w 263"/>
                <a:gd name="T13" fmla="*/ 359 h 416"/>
                <a:gd name="T14" fmla="*/ 234 w 263"/>
                <a:gd name="T15" fmla="*/ 333 h 416"/>
                <a:gd name="T16" fmla="*/ 238 w 263"/>
                <a:gd name="T17" fmla="*/ 346 h 416"/>
                <a:gd name="T18" fmla="*/ 190 w 263"/>
                <a:gd name="T19" fmla="*/ 358 h 416"/>
                <a:gd name="T20" fmla="*/ 138 w 263"/>
                <a:gd name="T21" fmla="*/ 312 h 416"/>
                <a:gd name="T22" fmla="*/ 139 w 263"/>
                <a:gd name="T23" fmla="*/ 311 h 416"/>
                <a:gd name="T24" fmla="*/ 138 w 263"/>
                <a:gd name="T25" fmla="*/ 309 h 416"/>
                <a:gd name="T26" fmla="*/ 232 w 263"/>
                <a:gd name="T27" fmla="*/ 332 h 416"/>
                <a:gd name="T28" fmla="*/ 217 w 263"/>
                <a:gd name="T29" fmla="*/ 293 h 416"/>
                <a:gd name="T30" fmla="*/ 116 w 263"/>
                <a:gd name="T31" fmla="*/ 290 h 416"/>
                <a:gd name="T32" fmla="*/ 116 w 263"/>
                <a:gd name="T33" fmla="*/ 290 h 416"/>
                <a:gd name="T34" fmla="*/ 114 w 263"/>
                <a:gd name="T35" fmla="*/ 289 h 416"/>
                <a:gd name="T36" fmla="*/ 90 w 263"/>
                <a:gd name="T37" fmla="*/ 269 h 416"/>
                <a:gd name="T38" fmla="*/ 90 w 263"/>
                <a:gd name="T39" fmla="*/ 270 h 416"/>
                <a:gd name="T40" fmla="*/ 82 w 263"/>
                <a:gd name="T41" fmla="*/ 261 h 416"/>
                <a:gd name="T42" fmla="*/ 82 w 263"/>
                <a:gd name="T43" fmla="*/ 261 h 416"/>
                <a:gd name="T44" fmla="*/ 218 w 263"/>
                <a:gd name="T45" fmla="*/ 292 h 416"/>
                <a:gd name="T46" fmla="*/ 204 w 263"/>
                <a:gd name="T47" fmla="*/ 259 h 416"/>
                <a:gd name="T48" fmla="*/ 76 w 263"/>
                <a:gd name="T49" fmla="*/ 257 h 416"/>
                <a:gd name="T50" fmla="*/ 78 w 263"/>
                <a:gd name="T51" fmla="*/ 257 h 416"/>
                <a:gd name="T52" fmla="*/ 78 w 263"/>
                <a:gd name="T53" fmla="*/ 257 h 416"/>
                <a:gd name="T54" fmla="*/ 75 w 263"/>
                <a:gd name="T55" fmla="*/ 255 h 416"/>
                <a:gd name="T56" fmla="*/ 55 w 263"/>
                <a:gd name="T57" fmla="*/ 240 h 416"/>
                <a:gd name="T58" fmla="*/ 29 w 263"/>
                <a:gd name="T59" fmla="*/ 214 h 416"/>
                <a:gd name="T60" fmla="*/ 53 w 263"/>
                <a:gd name="T61" fmla="*/ 238 h 416"/>
                <a:gd name="T62" fmla="*/ 29 w 263"/>
                <a:gd name="T63" fmla="*/ 214 h 416"/>
                <a:gd name="T64" fmla="*/ 27 w 263"/>
                <a:gd name="T65" fmla="*/ 213 h 416"/>
                <a:gd name="T66" fmla="*/ 183 w 263"/>
                <a:gd name="T67" fmla="*/ 202 h 416"/>
                <a:gd name="T68" fmla="*/ 187 w 263"/>
                <a:gd name="T69" fmla="*/ 213 h 416"/>
                <a:gd name="T70" fmla="*/ 204 w 263"/>
                <a:gd name="T71" fmla="*/ 256 h 416"/>
                <a:gd name="T72" fmla="*/ 188 w 263"/>
                <a:gd name="T73" fmla="*/ 212 h 416"/>
                <a:gd name="T74" fmla="*/ 185 w 263"/>
                <a:gd name="T75" fmla="*/ 202 h 416"/>
                <a:gd name="T76" fmla="*/ 22 w 263"/>
                <a:gd name="T77" fmla="*/ 149 h 416"/>
                <a:gd name="T78" fmla="*/ 2 w 263"/>
                <a:gd name="T79" fmla="*/ 188 h 416"/>
                <a:gd name="T80" fmla="*/ 20 w 263"/>
                <a:gd name="T81" fmla="*/ 209 h 416"/>
                <a:gd name="T82" fmla="*/ 5 w 263"/>
                <a:gd name="T83" fmla="*/ 186 h 416"/>
                <a:gd name="T84" fmla="*/ 22 w 263"/>
                <a:gd name="T85" fmla="*/ 149 h 416"/>
                <a:gd name="T86" fmla="*/ 24 w 263"/>
                <a:gd name="T87" fmla="*/ 146 h 416"/>
                <a:gd name="T88" fmla="*/ 29 w 263"/>
                <a:gd name="T89" fmla="*/ 139 h 416"/>
                <a:gd name="T90" fmla="*/ 30 w 263"/>
                <a:gd name="T91" fmla="*/ 137 h 416"/>
                <a:gd name="T92" fmla="*/ 32 w 263"/>
                <a:gd name="T93" fmla="*/ 134 h 416"/>
                <a:gd name="T94" fmla="*/ 157 w 263"/>
                <a:gd name="T95" fmla="*/ 133 h 416"/>
                <a:gd name="T96" fmla="*/ 163 w 263"/>
                <a:gd name="T97" fmla="*/ 151 h 416"/>
                <a:gd name="T98" fmla="*/ 169 w 263"/>
                <a:gd name="T99" fmla="*/ 166 h 416"/>
                <a:gd name="T100" fmla="*/ 176 w 263"/>
                <a:gd name="T101" fmla="*/ 181 h 416"/>
                <a:gd name="T102" fmla="*/ 170 w 263"/>
                <a:gd name="T103" fmla="*/ 164 h 416"/>
                <a:gd name="T104" fmla="*/ 165 w 263"/>
                <a:gd name="T105" fmla="*/ 149 h 416"/>
                <a:gd name="T106" fmla="*/ 53 w 263"/>
                <a:gd name="T107" fmla="*/ 93 h 416"/>
                <a:gd name="T108" fmla="*/ 31 w 263"/>
                <a:gd name="T109" fmla="*/ 131 h 416"/>
                <a:gd name="T110" fmla="*/ 50 w 263"/>
                <a:gd name="T111" fmla="*/ 99 h 416"/>
                <a:gd name="T112" fmla="*/ 142 w 263"/>
                <a:gd name="T113" fmla="*/ 88 h 416"/>
                <a:gd name="T114" fmla="*/ 142 w 263"/>
                <a:gd name="T115" fmla="*/ 88 h 416"/>
                <a:gd name="T116" fmla="*/ 141 w 263"/>
                <a:gd name="T117" fmla="*/ 86 h 416"/>
                <a:gd name="T118" fmla="*/ 52 w 263"/>
                <a:gd name="T119" fmla="*/ 91 h 416"/>
                <a:gd name="T120" fmla="*/ 101 w 263"/>
                <a:gd name="T121" fmla="*/ 1 h 4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63" h="416">
                  <a:moveTo>
                    <a:pt x="226" y="387"/>
                  </a:moveTo>
                  <a:cubicBezTo>
                    <a:pt x="225" y="388"/>
                    <a:pt x="225" y="388"/>
                    <a:pt x="225" y="388"/>
                  </a:cubicBezTo>
                  <a:cubicBezTo>
                    <a:pt x="257" y="416"/>
                    <a:pt x="257" y="416"/>
                    <a:pt x="257" y="416"/>
                  </a:cubicBezTo>
                  <a:cubicBezTo>
                    <a:pt x="257" y="415"/>
                    <a:pt x="258" y="415"/>
                    <a:pt x="258" y="415"/>
                  </a:cubicBezTo>
                  <a:cubicBezTo>
                    <a:pt x="226" y="387"/>
                    <a:pt x="226" y="387"/>
                    <a:pt x="226" y="387"/>
                  </a:cubicBezTo>
                  <a:moveTo>
                    <a:pt x="218" y="379"/>
                  </a:moveTo>
                  <a:cubicBezTo>
                    <a:pt x="216" y="380"/>
                    <a:pt x="216" y="380"/>
                    <a:pt x="216" y="380"/>
                  </a:cubicBezTo>
                  <a:cubicBezTo>
                    <a:pt x="224" y="387"/>
                    <a:pt x="224" y="387"/>
                    <a:pt x="224" y="387"/>
                  </a:cubicBezTo>
                  <a:cubicBezTo>
                    <a:pt x="225" y="385"/>
                    <a:pt x="225" y="385"/>
                    <a:pt x="225" y="385"/>
                  </a:cubicBezTo>
                  <a:cubicBezTo>
                    <a:pt x="218" y="379"/>
                    <a:pt x="218" y="379"/>
                    <a:pt x="218" y="379"/>
                  </a:cubicBezTo>
                  <a:moveTo>
                    <a:pt x="245" y="367"/>
                  </a:moveTo>
                  <a:cubicBezTo>
                    <a:pt x="262" y="413"/>
                    <a:pt x="262" y="413"/>
                    <a:pt x="262" y="413"/>
                  </a:cubicBezTo>
                  <a:cubicBezTo>
                    <a:pt x="262" y="413"/>
                    <a:pt x="263" y="412"/>
                    <a:pt x="263" y="412"/>
                  </a:cubicBezTo>
                  <a:cubicBezTo>
                    <a:pt x="247" y="367"/>
                    <a:pt x="247" y="367"/>
                    <a:pt x="247" y="367"/>
                  </a:cubicBezTo>
                  <a:cubicBezTo>
                    <a:pt x="245" y="367"/>
                    <a:pt x="245" y="367"/>
                    <a:pt x="245" y="367"/>
                  </a:cubicBezTo>
                  <a:moveTo>
                    <a:pt x="244" y="360"/>
                  </a:moveTo>
                  <a:cubicBezTo>
                    <a:pt x="242" y="361"/>
                    <a:pt x="242" y="361"/>
                    <a:pt x="242" y="361"/>
                  </a:cubicBezTo>
                  <a:cubicBezTo>
                    <a:pt x="244" y="365"/>
                    <a:pt x="244" y="365"/>
                    <a:pt x="244" y="365"/>
                  </a:cubicBezTo>
                  <a:cubicBezTo>
                    <a:pt x="246" y="365"/>
                    <a:pt x="246" y="365"/>
                    <a:pt x="246" y="365"/>
                  </a:cubicBezTo>
                  <a:cubicBezTo>
                    <a:pt x="244" y="360"/>
                    <a:pt x="244" y="360"/>
                    <a:pt x="244" y="360"/>
                  </a:cubicBezTo>
                  <a:moveTo>
                    <a:pt x="192" y="360"/>
                  </a:moveTo>
                  <a:cubicBezTo>
                    <a:pt x="215" y="379"/>
                    <a:pt x="215" y="379"/>
                    <a:pt x="215" y="379"/>
                  </a:cubicBezTo>
                  <a:cubicBezTo>
                    <a:pt x="216" y="378"/>
                    <a:pt x="216" y="378"/>
                    <a:pt x="216" y="378"/>
                  </a:cubicBezTo>
                  <a:cubicBezTo>
                    <a:pt x="196" y="360"/>
                    <a:pt x="196" y="360"/>
                    <a:pt x="196" y="360"/>
                  </a:cubicBezTo>
                  <a:cubicBezTo>
                    <a:pt x="192" y="360"/>
                    <a:pt x="192" y="360"/>
                    <a:pt x="192" y="360"/>
                  </a:cubicBezTo>
                  <a:moveTo>
                    <a:pt x="239" y="348"/>
                  </a:moveTo>
                  <a:cubicBezTo>
                    <a:pt x="238" y="351"/>
                    <a:pt x="238" y="351"/>
                    <a:pt x="238" y="351"/>
                  </a:cubicBezTo>
                  <a:cubicBezTo>
                    <a:pt x="242" y="359"/>
                    <a:pt x="242" y="359"/>
                    <a:pt x="242" y="359"/>
                  </a:cubicBezTo>
                  <a:cubicBezTo>
                    <a:pt x="243" y="358"/>
                    <a:pt x="243" y="358"/>
                    <a:pt x="243" y="358"/>
                  </a:cubicBezTo>
                  <a:cubicBezTo>
                    <a:pt x="239" y="348"/>
                    <a:pt x="239" y="348"/>
                    <a:pt x="239" y="348"/>
                  </a:cubicBezTo>
                  <a:moveTo>
                    <a:pt x="234" y="333"/>
                  </a:moveTo>
                  <a:cubicBezTo>
                    <a:pt x="234" y="333"/>
                    <a:pt x="234" y="333"/>
                    <a:pt x="234" y="333"/>
                  </a:cubicBezTo>
                  <a:cubicBezTo>
                    <a:pt x="232" y="334"/>
                    <a:pt x="232" y="334"/>
                    <a:pt x="232" y="334"/>
                  </a:cubicBezTo>
                  <a:cubicBezTo>
                    <a:pt x="232" y="334"/>
                    <a:pt x="232" y="334"/>
                    <a:pt x="232" y="334"/>
                  </a:cubicBezTo>
                  <a:cubicBezTo>
                    <a:pt x="237" y="348"/>
                    <a:pt x="237" y="348"/>
                    <a:pt x="237" y="348"/>
                  </a:cubicBezTo>
                  <a:cubicBezTo>
                    <a:pt x="238" y="346"/>
                    <a:pt x="238" y="346"/>
                    <a:pt x="238" y="346"/>
                  </a:cubicBezTo>
                  <a:cubicBezTo>
                    <a:pt x="234" y="333"/>
                    <a:pt x="234" y="333"/>
                    <a:pt x="234" y="333"/>
                  </a:cubicBezTo>
                  <a:moveTo>
                    <a:pt x="141" y="313"/>
                  </a:moveTo>
                  <a:cubicBezTo>
                    <a:pt x="141" y="315"/>
                    <a:pt x="141" y="315"/>
                    <a:pt x="141" y="315"/>
                  </a:cubicBezTo>
                  <a:cubicBezTo>
                    <a:pt x="190" y="358"/>
                    <a:pt x="190" y="358"/>
                    <a:pt x="190" y="358"/>
                  </a:cubicBezTo>
                  <a:cubicBezTo>
                    <a:pt x="193" y="358"/>
                    <a:pt x="193" y="358"/>
                    <a:pt x="193" y="358"/>
                  </a:cubicBezTo>
                  <a:cubicBezTo>
                    <a:pt x="141" y="313"/>
                    <a:pt x="141" y="313"/>
                    <a:pt x="141" y="313"/>
                  </a:cubicBezTo>
                  <a:moveTo>
                    <a:pt x="139" y="311"/>
                  </a:moveTo>
                  <a:cubicBezTo>
                    <a:pt x="138" y="312"/>
                    <a:pt x="138" y="312"/>
                    <a:pt x="138" y="312"/>
                  </a:cubicBezTo>
                  <a:cubicBezTo>
                    <a:pt x="138" y="313"/>
                    <a:pt x="138" y="313"/>
                    <a:pt x="138" y="313"/>
                  </a:cubicBezTo>
                  <a:cubicBezTo>
                    <a:pt x="139" y="312"/>
                    <a:pt x="139" y="312"/>
                    <a:pt x="139" y="312"/>
                  </a:cubicBezTo>
                  <a:cubicBezTo>
                    <a:pt x="139" y="311"/>
                    <a:pt x="139" y="311"/>
                    <a:pt x="139" y="311"/>
                  </a:cubicBezTo>
                  <a:cubicBezTo>
                    <a:pt x="139" y="311"/>
                    <a:pt x="139" y="311"/>
                    <a:pt x="139" y="311"/>
                  </a:cubicBezTo>
                  <a:moveTo>
                    <a:pt x="128" y="301"/>
                  </a:moveTo>
                  <a:cubicBezTo>
                    <a:pt x="133" y="307"/>
                    <a:pt x="133" y="307"/>
                    <a:pt x="133" y="307"/>
                  </a:cubicBezTo>
                  <a:cubicBezTo>
                    <a:pt x="136" y="311"/>
                    <a:pt x="136" y="311"/>
                    <a:pt x="136" y="311"/>
                  </a:cubicBezTo>
                  <a:cubicBezTo>
                    <a:pt x="138" y="309"/>
                    <a:pt x="138" y="309"/>
                    <a:pt x="138" y="309"/>
                  </a:cubicBezTo>
                  <a:cubicBezTo>
                    <a:pt x="128" y="301"/>
                    <a:pt x="128" y="301"/>
                    <a:pt x="128" y="301"/>
                  </a:cubicBezTo>
                  <a:moveTo>
                    <a:pt x="218" y="297"/>
                  </a:moveTo>
                  <a:cubicBezTo>
                    <a:pt x="231" y="330"/>
                    <a:pt x="231" y="330"/>
                    <a:pt x="231" y="330"/>
                  </a:cubicBezTo>
                  <a:cubicBezTo>
                    <a:pt x="232" y="332"/>
                    <a:pt x="232" y="332"/>
                    <a:pt x="232" y="332"/>
                  </a:cubicBezTo>
                  <a:cubicBezTo>
                    <a:pt x="233" y="331"/>
                    <a:pt x="233" y="331"/>
                    <a:pt x="233" y="331"/>
                  </a:cubicBezTo>
                  <a:cubicBezTo>
                    <a:pt x="221" y="299"/>
                    <a:pt x="221" y="299"/>
                    <a:pt x="221" y="299"/>
                  </a:cubicBezTo>
                  <a:cubicBezTo>
                    <a:pt x="218" y="297"/>
                    <a:pt x="218" y="297"/>
                    <a:pt x="218" y="297"/>
                  </a:cubicBezTo>
                  <a:moveTo>
                    <a:pt x="217" y="293"/>
                  </a:moveTo>
                  <a:cubicBezTo>
                    <a:pt x="217" y="293"/>
                    <a:pt x="217" y="293"/>
                    <a:pt x="217" y="293"/>
                  </a:cubicBezTo>
                  <a:cubicBezTo>
                    <a:pt x="217" y="293"/>
                    <a:pt x="217" y="293"/>
                    <a:pt x="217" y="293"/>
                  </a:cubicBezTo>
                  <a:cubicBezTo>
                    <a:pt x="217" y="293"/>
                    <a:pt x="217" y="293"/>
                    <a:pt x="217" y="293"/>
                  </a:cubicBezTo>
                  <a:moveTo>
                    <a:pt x="116" y="290"/>
                  </a:moveTo>
                  <a:cubicBezTo>
                    <a:pt x="114" y="291"/>
                    <a:pt x="114" y="291"/>
                    <a:pt x="114" y="291"/>
                  </a:cubicBezTo>
                  <a:cubicBezTo>
                    <a:pt x="126" y="302"/>
                    <a:pt x="126" y="302"/>
                    <a:pt x="126" y="302"/>
                  </a:cubicBezTo>
                  <a:cubicBezTo>
                    <a:pt x="121" y="295"/>
                    <a:pt x="121" y="295"/>
                    <a:pt x="121" y="295"/>
                  </a:cubicBezTo>
                  <a:cubicBezTo>
                    <a:pt x="116" y="290"/>
                    <a:pt x="116" y="290"/>
                    <a:pt x="116" y="290"/>
                  </a:cubicBezTo>
                  <a:moveTo>
                    <a:pt x="106" y="282"/>
                  </a:moveTo>
                  <a:cubicBezTo>
                    <a:pt x="105" y="283"/>
                    <a:pt x="105" y="283"/>
                    <a:pt x="105" y="283"/>
                  </a:cubicBezTo>
                  <a:cubicBezTo>
                    <a:pt x="113" y="290"/>
                    <a:pt x="113" y="290"/>
                    <a:pt x="113" y="290"/>
                  </a:cubicBezTo>
                  <a:cubicBezTo>
                    <a:pt x="114" y="289"/>
                    <a:pt x="114" y="289"/>
                    <a:pt x="114" y="289"/>
                  </a:cubicBezTo>
                  <a:cubicBezTo>
                    <a:pt x="106" y="282"/>
                    <a:pt x="106" y="282"/>
                    <a:pt x="106" y="282"/>
                  </a:cubicBezTo>
                  <a:moveTo>
                    <a:pt x="88" y="268"/>
                  </a:moveTo>
                  <a:cubicBezTo>
                    <a:pt x="88" y="268"/>
                    <a:pt x="88" y="268"/>
                    <a:pt x="88" y="268"/>
                  </a:cubicBezTo>
                  <a:cubicBezTo>
                    <a:pt x="90" y="269"/>
                    <a:pt x="90" y="269"/>
                    <a:pt x="90" y="269"/>
                  </a:cubicBezTo>
                  <a:cubicBezTo>
                    <a:pt x="88" y="268"/>
                    <a:pt x="88" y="268"/>
                    <a:pt x="88" y="268"/>
                  </a:cubicBezTo>
                  <a:moveTo>
                    <a:pt x="90" y="268"/>
                  </a:moveTo>
                  <a:cubicBezTo>
                    <a:pt x="90" y="270"/>
                    <a:pt x="90" y="270"/>
                    <a:pt x="90" y="270"/>
                  </a:cubicBezTo>
                  <a:cubicBezTo>
                    <a:pt x="90" y="270"/>
                    <a:pt x="90" y="270"/>
                    <a:pt x="90" y="270"/>
                  </a:cubicBezTo>
                  <a:cubicBezTo>
                    <a:pt x="103" y="282"/>
                    <a:pt x="103" y="282"/>
                    <a:pt x="103" y="282"/>
                  </a:cubicBezTo>
                  <a:cubicBezTo>
                    <a:pt x="104" y="280"/>
                    <a:pt x="104" y="280"/>
                    <a:pt x="104" y="280"/>
                  </a:cubicBezTo>
                  <a:cubicBezTo>
                    <a:pt x="90" y="268"/>
                    <a:pt x="90" y="268"/>
                    <a:pt x="90" y="268"/>
                  </a:cubicBezTo>
                  <a:moveTo>
                    <a:pt x="82" y="261"/>
                  </a:moveTo>
                  <a:cubicBezTo>
                    <a:pt x="81" y="263"/>
                    <a:pt x="81" y="263"/>
                    <a:pt x="81" y="263"/>
                  </a:cubicBezTo>
                  <a:cubicBezTo>
                    <a:pt x="85" y="266"/>
                    <a:pt x="85" y="266"/>
                    <a:pt x="85" y="266"/>
                  </a:cubicBezTo>
                  <a:cubicBezTo>
                    <a:pt x="89" y="267"/>
                    <a:pt x="89" y="267"/>
                    <a:pt x="89" y="267"/>
                  </a:cubicBezTo>
                  <a:cubicBezTo>
                    <a:pt x="82" y="261"/>
                    <a:pt x="82" y="261"/>
                    <a:pt x="82" y="261"/>
                  </a:cubicBezTo>
                  <a:moveTo>
                    <a:pt x="207" y="261"/>
                  </a:moveTo>
                  <a:cubicBezTo>
                    <a:pt x="205" y="262"/>
                    <a:pt x="205" y="262"/>
                    <a:pt x="205" y="262"/>
                  </a:cubicBezTo>
                  <a:cubicBezTo>
                    <a:pt x="214" y="286"/>
                    <a:pt x="214" y="286"/>
                    <a:pt x="214" y="286"/>
                  </a:cubicBezTo>
                  <a:cubicBezTo>
                    <a:pt x="218" y="292"/>
                    <a:pt x="218" y="292"/>
                    <a:pt x="218" y="292"/>
                  </a:cubicBezTo>
                  <a:cubicBezTo>
                    <a:pt x="207" y="261"/>
                    <a:pt x="207" y="261"/>
                    <a:pt x="207" y="261"/>
                  </a:cubicBezTo>
                  <a:moveTo>
                    <a:pt x="206" y="258"/>
                  </a:moveTo>
                  <a:cubicBezTo>
                    <a:pt x="205" y="258"/>
                    <a:pt x="205" y="258"/>
                    <a:pt x="205" y="258"/>
                  </a:cubicBezTo>
                  <a:cubicBezTo>
                    <a:pt x="204" y="259"/>
                    <a:pt x="204" y="259"/>
                    <a:pt x="204" y="259"/>
                  </a:cubicBezTo>
                  <a:cubicBezTo>
                    <a:pt x="204" y="260"/>
                    <a:pt x="204" y="260"/>
                    <a:pt x="204" y="260"/>
                  </a:cubicBezTo>
                  <a:cubicBezTo>
                    <a:pt x="206" y="259"/>
                    <a:pt x="206" y="259"/>
                    <a:pt x="206" y="259"/>
                  </a:cubicBezTo>
                  <a:cubicBezTo>
                    <a:pt x="206" y="258"/>
                    <a:pt x="206" y="258"/>
                    <a:pt x="206" y="258"/>
                  </a:cubicBezTo>
                  <a:moveTo>
                    <a:pt x="76" y="257"/>
                  </a:moveTo>
                  <a:cubicBezTo>
                    <a:pt x="75" y="258"/>
                    <a:pt x="75" y="258"/>
                    <a:pt x="75" y="258"/>
                  </a:cubicBezTo>
                  <a:cubicBezTo>
                    <a:pt x="76" y="258"/>
                    <a:pt x="76" y="258"/>
                    <a:pt x="76" y="258"/>
                  </a:cubicBezTo>
                  <a:cubicBezTo>
                    <a:pt x="76" y="257"/>
                    <a:pt x="76" y="257"/>
                    <a:pt x="76" y="257"/>
                  </a:cubicBezTo>
                  <a:moveTo>
                    <a:pt x="78" y="257"/>
                  </a:moveTo>
                  <a:cubicBezTo>
                    <a:pt x="79" y="261"/>
                    <a:pt x="79" y="261"/>
                    <a:pt x="79" y="261"/>
                  </a:cubicBezTo>
                  <a:cubicBezTo>
                    <a:pt x="80" y="261"/>
                    <a:pt x="80" y="261"/>
                    <a:pt x="80" y="261"/>
                  </a:cubicBezTo>
                  <a:cubicBezTo>
                    <a:pt x="81" y="260"/>
                    <a:pt x="81" y="260"/>
                    <a:pt x="81" y="260"/>
                  </a:cubicBezTo>
                  <a:cubicBezTo>
                    <a:pt x="78" y="257"/>
                    <a:pt x="78" y="257"/>
                    <a:pt x="78" y="257"/>
                  </a:cubicBezTo>
                  <a:moveTo>
                    <a:pt x="65" y="249"/>
                  </a:moveTo>
                  <a:cubicBezTo>
                    <a:pt x="74" y="256"/>
                    <a:pt x="74" y="256"/>
                    <a:pt x="74" y="256"/>
                  </a:cubicBezTo>
                  <a:cubicBezTo>
                    <a:pt x="75" y="256"/>
                    <a:pt x="75" y="256"/>
                    <a:pt x="75" y="256"/>
                  </a:cubicBezTo>
                  <a:cubicBezTo>
                    <a:pt x="75" y="255"/>
                    <a:pt x="75" y="255"/>
                    <a:pt x="75" y="255"/>
                  </a:cubicBezTo>
                  <a:cubicBezTo>
                    <a:pt x="68" y="249"/>
                    <a:pt x="68" y="249"/>
                    <a:pt x="68" y="249"/>
                  </a:cubicBezTo>
                  <a:cubicBezTo>
                    <a:pt x="65" y="249"/>
                    <a:pt x="65" y="249"/>
                    <a:pt x="65" y="249"/>
                  </a:cubicBezTo>
                  <a:moveTo>
                    <a:pt x="56" y="238"/>
                  </a:moveTo>
                  <a:cubicBezTo>
                    <a:pt x="55" y="240"/>
                    <a:pt x="55" y="240"/>
                    <a:pt x="55" y="240"/>
                  </a:cubicBezTo>
                  <a:cubicBezTo>
                    <a:pt x="63" y="247"/>
                    <a:pt x="63" y="247"/>
                    <a:pt x="63" y="247"/>
                  </a:cubicBezTo>
                  <a:cubicBezTo>
                    <a:pt x="66" y="247"/>
                    <a:pt x="66" y="247"/>
                    <a:pt x="66" y="247"/>
                  </a:cubicBezTo>
                  <a:cubicBezTo>
                    <a:pt x="56" y="238"/>
                    <a:pt x="56" y="238"/>
                    <a:pt x="56" y="238"/>
                  </a:cubicBezTo>
                  <a:moveTo>
                    <a:pt x="29" y="214"/>
                  </a:moveTo>
                  <a:cubicBezTo>
                    <a:pt x="27" y="215"/>
                    <a:pt x="27" y="215"/>
                    <a:pt x="27" y="215"/>
                  </a:cubicBezTo>
                  <a:cubicBezTo>
                    <a:pt x="31" y="219"/>
                    <a:pt x="31" y="219"/>
                    <a:pt x="31" y="219"/>
                  </a:cubicBezTo>
                  <a:cubicBezTo>
                    <a:pt x="33" y="220"/>
                    <a:pt x="33" y="220"/>
                    <a:pt x="33" y="220"/>
                  </a:cubicBezTo>
                  <a:cubicBezTo>
                    <a:pt x="53" y="238"/>
                    <a:pt x="53" y="238"/>
                    <a:pt x="53" y="238"/>
                  </a:cubicBezTo>
                  <a:cubicBezTo>
                    <a:pt x="55" y="237"/>
                    <a:pt x="55" y="237"/>
                    <a:pt x="55" y="237"/>
                  </a:cubicBezTo>
                  <a:cubicBezTo>
                    <a:pt x="35" y="220"/>
                    <a:pt x="35" y="220"/>
                    <a:pt x="35" y="220"/>
                  </a:cubicBezTo>
                  <a:cubicBezTo>
                    <a:pt x="33" y="218"/>
                    <a:pt x="33" y="218"/>
                    <a:pt x="33" y="218"/>
                  </a:cubicBezTo>
                  <a:cubicBezTo>
                    <a:pt x="29" y="214"/>
                    <a:pt x="29" y="214"/>
                    <a:pt x="29" y="214"/>
                  </a:cubicBezTo>
                  <a:moveTo>
                    <a:pt x="22" y="209"/>
                  </a:moveTo>
                  <a:cubicBezTo>
                    <a:pt x="22" y="211"/>
                    <a:pt x="22" y="211"/>
                    <a:pt x="22" y="211"/>
                  </a:cubicBezTo>
                  <a:cubicBezTo>
                    <a:pt x="26" y="214"/>
                    <a:pt x="26" y="214"/>
                    <a:pt x="26" y="214"/>
                  </a:cubicBezTo>
                  <a:cubicBezTo>
                    <a:pt x="27" y="213"/>
                    <a:pt x="27" y="213"/>
                    <a:pt x="27" y="213"/>
                  </a:cubicBezTo>
                  <a:cubicBezTo>
                    <a:pt x="22" y="209"/>
                    <a:pt x="22" y="209"/>
                    <a:pt x="22" y="209"/>
                  </a:cubicBezTo>
                  <a:moveTo>
                    <a:pt x="178" y="185"/>
                  </a:moveTo>
                  <a:cubicBezTo>
                    <a:pt x="180" y="194"/>
                    <a:pt x="180" y="194"/>
                    <a:pt x="180" y="194"/>
                  </a:cubicBezTo>
                  <a:cubicBezTo>
                    <a:pt x="183" y="202"/>
                    <a:pt x="183" y="202"/>
                    <a:pt x="183" y="202"/>
                  </a:cubicBezTo>
                  <a:cubicBezTo>
                    <a:pt x="183" y="204"/>
                    <a:pt x="183" y="204"/>
                    <a:pt x="183" y="204"/>
                  </a:cubicBezTo>
                  <a:cubicBezTo>
                    <a:pt x="186" y="210"/>
                    <a:pt x="186" y="210"/>
                    <a:pt x="186" y="210"/>
                  </a:cubicBezTo>
                  <a:cubicBezTo>
                    <a:pt x="186" y="212"/>
                    <a:pt x="186" y="212"/>
                    <a:pt x="186" y="212"/>
                  </a:cubicBezTo>
                  <a:cubicBezTo>
                    <a:pt x="187" y="213"/>
                    <a:pt x="187" y="213"/>
                    <a:pt x="187" y="213"/>
                  </a:cubicBezTo>
                  <a:cubicBezTo>
                    <a:pt x="190" y="222"/>
                    <a:pt x="190" y="222"/>
                    <a:pt x="190" y="222"/>
                  </a:cubicBezTo>
                  <a:cubicBezTo>
                    <a:pt x="191" y="224"/>
                    <a:pt x="191" y="224"/>
                    <a:pt x="191" y="224"/>
                  </a:cubicBezTo>
                  <a:cubicBezTo>
                    <a:pt x="203" y="257"/>
                    <a:pt x="203" y="257"/>
                    <a:pt x="203" y="257"/>
                  </a:cubicBezTo>
                  <a:cubicBezTo>
                    <a:pt x="204" y="256"/>
                    <a:pt x="204" y="256"/>
                    <a:pt x="204" y="256"/>
                  </a:cubicBezTo>
                  <a:cubicBezTo>
                    <a:pt x="205" y="256"/>
                    <a:pt x="205" y="256"/>
                    <a:pt x="205" y="256"/>
                  </a:cubicBezTo>
                  <a:cubicBezTo>
                    <a:pt x="192" y="222"/>
                    <a:pt x="192" y="222"/>
                    <a:pt x="192" y="222"/>
                  </a:cubicBezTo>
                  <a:cubicBezTo>
                    <a:pt x="191" y="220"/>
                    <a:pt x="191" y="220"/>
                    <a:pt x="191" y="220"/>
                  </a:cubicBezTo>
                  <a:cubicBezTo>
                    <a:pt x="188" y="212"/>
                    <a:pt x="188" y="212"/>
                    <a:pt x="188" y="212"/>
                  </a:cubicBezTo>
                  <a:cubicBezTo>
                    <a:pt x="188" y="211"/>
                    <a:pt x="188" y="211"/>
                    <a:pt x="188" y="211"/>
                  </a:cubicBezTo>
                  <a:cubicBezTo>
                    <a:pt x="187" y="210"/>
                    <a:pt x="187" y="210"/>
                    <a:pt x="187" y="210"/>
                  </a:cubicBezTo>
                  <a:cubicBezTo>
                    <a:pt x="185" y="204"/>
                    <a:pt x="185" y="204"/>
                    <a:pt x="185" y="204"/>
                  </a:cubicBezTo>
                  <a:cubicBezTo>
                    <a:pt x="185" y="202"/>
                    <a:pt x="185" y="202"/>
                    <a:pt x="185" y="202"/>
                  </a:cubicBezTo>
                  <a:cubicBezTo>
                    <a:pt x="180" y="190"/>
                    <a:pt x="180" y="190"/>
                    <a:pt x="180" y="190"/>
                  </a:cubicBezTo>
                  <a:cubicBezTo>
                    <a:pt x="179" y="188"/>
                    <a:pt x="179" y="188"/>
                    <a:pt x="179" y="188"/>
                  </a:cubicBezTo>
                  <a:cubicBezTo>
                    <a:pt x="178" y="185"/>
                    <a:pt x="178" y="185"/>
                    <a:pt x="178" y="185"/>
                  </a:cubicBezTo>
                  <a:moveTo>
                    <a:pt x="22" y="149"/>
                  </a:moveTo>
                  <a:cubicBezTo>
                    <a:pt x="18" y="157"/>
                    <a:pt x="18" y="157"/>
                    <a:pt x="18" y="157"/>
                  </a:cubicBezTo>
                  <a:cubicBezTo>
                    <a:pt x="17" y="159"/>
                    <a:pt x="17" y="159"/>
                    <a:pt x="17" y="159"/>
                  </a:cubicBezTo>
                  <a:cubicBezTo>
                    <a:pt x="3" y="186"/>
                    <a:pt x="3" y="186"/>
                    <a:pt x="3" y="186"/>
                  </a:cubicBezTo>
                  <a:cubicBezTo>
                    <a:pt x="2" y="188"/>
                    <a:pt x="2" y="188"/>
                    <a:pt x="2" y="188"/>
                  </a:cubicBezTo>
                  <a:cubicBezTo>
                    <a:pt x="1" y="191"/>
                    <a:pt x="1" y="191"/>
                    <a:pt x="1" y="191"/>
                  </a:cubicBezTo>
                  <a:cubicBezTo>
                    <a:pt x="0" y="192"/>
                    <a:pt x="0" y="192"/>
                    <a:pt x="0" y="192"/>
                  </a:cubicBezTo>
                  <a:cubicBezTo>
                    <a:pt x="1" y="193"/>
                    <a:pt x="1" y="193"/>
                    <a:pt x="1" y="193"/>
                  </a:cubicBezTo>
                  <a:cubicBezTo>
                    <a:pt x="20" y="209"/>
                    <a:pt x="20" y="209"/>
                    <a:pt x="20" y="209"/>
                  </a:cubicBezTo>
                  <a:cubicBezTo>
                    <a:pt x="20" y="207"/>
                    <a:pt x="20" y="207"/>
                    <a:pt x="20" y="207"/>
                  </a:cubicBezTo>
                  <a:cubicBezTo>
                    <a:pt x="2" y="191"/>
                    <a:pt x="2" y="191"/>
                    <a:pt x="2" y="191"/>
                  </a:cubicBezTo>
                  <a:cubicBezTo>
                    <a:pt x="4" y="188"/>
                    <a:pt x="4" y="188"/>
                    <a:pt x="4" y="188"/>
                  </a:cubicBezTo>
                  <a:cubicBezTo>
                    <a:pt x="5" y="186"/>
                    <a:pt x="5" y="186"/>
                    <a:pt x="5" y="186"/>
                  </a:cubicBezTo>
                  <a:cubicBezTo>
                    <a:pt x="19" y="159"/>
                    <a:pt x="19" y="159"/>
                    <a:pt x="19" y="159"/>
                  </a:cubicBezTo>
                  <a:cubicBezTo>
                    <a:pt x="20" y="157"/>
                    <a:pt x="20" y="157"/>
                    <a:pt x="20" y="157"/>
                  </a:cubicBezTo>
                  <a:cubicBezTo>
                    <a:pt x="23" y="151"/>
                    <a:pt x="23" y="151"/>
                    <a:pt x="23" y="151"/>
                  </a:cubicBezTo>
                  <a:cubicBezTo>
                    <a:pt x="22" y="149"/>
                    <a:pt x="22" y="149"/>
                    <a:pt x="22" y="149"/>
                  </a:cubicBezTo>
                  <a:moveTo>
                    <a:pt x="24" y="146"/>
                  </a:moveTo>
                  <a:cubicBezTo>
                    <a:pt x="23" y="148"/>
                    <a:pt x="23" y="148"/>
                    <a:pt x="23" y="148"/>
                  </a:cubicBezTo>
                  <a:cubicBezTo>
                    <a:pt x="24" y="148"/>
                    <a:pt x="24" y="148"/>
                    <a:pt x="24" y="148"/>
                  </a:cubicBezTo>
                  <a:cubicBezTo>
                    <a:pt x="24" y="146"/>
                    <a:pt x="24" y="146"/>
                    <a:pt x="24" y="146"/>
                  </a:cubicBezTo>
                  <a:moveTo>
                    <a:pt x="28" y="138"/>
                  </a:moveTo>
                  <a:cubicBezTo>
                    <a:pt x="26" y="142"/>
                    <a:pt x="26" y="142"/>
                    <a:pt x="26" y="142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9" y="139"/>
                    <a:pt x="29" y="139"/>
                    <a:pt x="29" y="139"/>
                  </a:cubicBezTo>
                  <a:cubicBezTo>
                    <a:pt x="28" y="138"/>
                    <a:pt x="28" y="138"/>
                    <a:pt x="28" y="138"/>
                  </a:cubicBezTo>
                  <a:moveTo>
                    <a:pt x="30" y="134"/>
                  </a:moveTo>
                  <a:cubicBezTo>
                    <a:pt x="29" y="136"/>
                    <a:pt x="29" y="136"/>
                    <a:pt x="29" y="136"/>
                  </a:cubicBezTo>
                  <a:cubicBezTo>
                    <a:pt x="30" y="137"/>
                    <a:pt x="30" y="137"/>
                    <a:pt x="30" y="137"/>
                  </a:cubicBezTo>
                  <a:cubicBezTo>
                    <a:pt x="31" y="137"/>
                    <a:pt x="31" y="137"/>
                    <a:pt x="31" y="137"/>
                  </a:cubicBezTo>
                  <a:cubicBezTo>
                    <a:pt x="30" y="134"/>
                    <a:pt x="30" y="134"/>
                    <a:pt x="30" y="134"/>
                  </a:cubicBezTo>
                  <a:moveTo>
                    <a:pt x="32" y="134"/>
                  </a:moveTo>
                  <a:cubicBezTo>
                    <a:pt x="32" y="134"/>
                    <a:pt x="32" y="134"/>
                    <a:pt x="32" y="134"/>
                  </a:cubicBezTo>
                  <a:cubicBezTo>
                    <a:pt x="32" y="134"/>
                    <a:pt x="32" y="134"/>
                    <a:pt x="32" y="134"/>
                  </a:cubicBezTo>
                  <a:cubicBezTo>
                    <a:pt x="32" y="134"/>
                    <a:pt x="32" y="134"/>
                    <a:pt x="32" y="134"/>
                  </a:cubicBezTo>
                  <a:moveTo>
                    <a:pt x="158" y="131"/>
                  </a:moveTo>
                  <a:cubicBezTo>
                    <a:pt x="157" y="133"/>
                    <a:pt x="157" y="133"/>
                    <a:pt x="157" y="133"/>
                  </a:cubicBezTo>
                  <a:cubicBezTo>
                    <a:pt x="161" y="145"/>
                    <a:pt x="161" y="145"/>
                    <a:pt x="161" y="145"/>
                  </a:cubicBezTo>
                  <a:cubicBezTo>
                    <a:pt x="162" y="147"/>
                    <a:pt x="162" y="147"/>
                    <a:pt x="162" y="147"/>
                  </a:cubicBezTo>
                  <a:cubicBezTo>
                    <a:pt x="163" y="149"/>
                    <a:pt x="163" y="149"/>
                    <a:pt x="163" y="149"/>
                  </a:cubicBezTo>
                  <a:cubicBezTo>
                    <a:pt x="163" y="151"/>
                    <a:pt x="163" y="151"/>
                    <a:pt x="163" y="151"/>
                  </a:cubicBezTo>
                  <a:cubicBezTo>
                    <a:pt x="166" y="157"/>
                    <a:pt x="166" y="157"/>
                    <a:pt x="166" y="157"/>
                  </a:cubicBezTo>
                  <a:cubicBezTo>
                    <a:pt x="167" y="159"/>
                    <a:pt x="167" y="159"/>
                    <a:pt x="167" y="159"/>
                  </a:cubicBezTo>
                  <a:cubicBezTo>
                    <a:pt x="168" y="164"/>
                    <a:pt x="168" y="164"/>
                    <a:pt x="168" y="164"/>
                  </a:cubicBezTo>
                  <a:cubicBezTo>
                    <a:pt x="169" y="166"/>
                    <a:pt x="169" y="166"/>
                    <a:pt x="169" y="166"/>
                  </a:cubicBezTo>
                  <a:cubicBezTo>
                    <a:pt x="174" y="180"/>
                    <a:pt x="174" y="180"/>
                    <a:pt x="174" y="180"/>
                  </a:cubicBezTo>
                  <a:cubicBezTo>
                    <a:pt x="175" y="182"/>
                    <a:pt x="175" y="182"/>
                    <a:pt x="175" y="182"/>
                  </a:cubicBezTo>
                  <a:cubicBezTo>
                    <a:pt x="177" y="186"/>
                    <a:pt x="177" y="186"/>
                    <a:pt x="177" y="186"/>
                  </a:cubicBezTo>
                  <a:cubicBezTo>
                    <a:pt x="176" y="181"/>
                    <a:pt x="176" y="181"/>
                    <a:pt x="176" y="181"/>
                  </a:cubicBezTo>
                  <a:cubicBezTo>
                    <a:pt x="176" y="178"/>
                    <a:pt x="176" y="178"/>
                    <a:pt x="176" y="178"/>
                  </a:cubicBezTo>
                  <a:cubicBezTo>
                    <a:pt x="176" y="178"/>
                    <a:pt x="176" y="178"/>
                    <a:pt x="176" y="178"/>
                  </a:cubicBezTo>
                  <a:cubicBezTo>
                    <a:pt x="171" y="165"/>
                    <a:pt x="171" y="165"/>
                    <a:pt x="171" y="165"/>
                  </a:cubicBezTo>
                  <a:cubicBezTo>
                    <a:pt x="170" y="164"/>
                    <a:pt x="170" y="164"/>
                    <a:pt x="170" y="164"/>
                  </a:cubicBezTo>
                  <a:cubicBezTo>
                    <a:pt x="169" y="160"/>
                    <a:pt x="169" y="160"/>
                    <a:pt x="169" y="160"/>
                  </a:cubicBezTo>
                  <a:cubicBezTo>
                    <a:pt x="168" y="158"/>
                    <a:pt x="168" y="158"/>
                    <a:pt x="168" y="158"/>
                  </a:cubicBezTo>
                  <a:cubicBezTo>
                    <a:pt x="165" y="151"/>
                    <a:pt x="165" y="151"/>
                    <a:pt x="165" y="151"/>
                  </a:cubicBezTo>
                  <a:cubicBezTo>
                    <a:pt x="165" y="149"/>
                    <a:pt x="165" y="149"/>
                    <a:pt x="165" y="149"/>
                  </a:cubicBezTo>
                  <a:cubicBezTo>
                    <a:pt x="163" y="145"/>
                    <a:pt x="163" y="145"/>
                    <a:pt x="163" y="145"/>
                  </a:cubicBezTo>
                  <a:cubicBezTo>
                    <a:pt x="163" y="144"/>
                    <a:pt x="163" y="144"/>
                    <a:pt x="163" y="144"/>
                  </a:cubicBezTo>
                  <a:cubicBezTo>
                    <a:pt x="158" y="131"/>
                    <a:pt x="158" y="131"/>
                    <a:pt x="158" y="131"/>
                  </a:cubicBezTo>
                  <a:moveTo>
                    <a:pt x="53" y="93"/>
                  </a:moveTo>
                  <a:cubicBezTo>
                    <a:pt x="51" y="94"/>
                    <a:pt x="51" y="94"/>
                    <a:pt x="51" y="94"/>
                  </a:cubicBezTo>
                  <a:cubicBezTo>
                    <a:pt x="50" y="95"/>
                    <a:pt x="50" y="95"/>
                    <a:pt x="50" y="95"/>
                  </a:cubicBezTo>
                  <a:cubicBezTo>
                    <a:pt x="32" y="130"/>
                    <a:pt x="32" y="130"/>
                    <a:pt x="32" y="130"/>
                  </a:cubicBezTo>
                  <a:cubicBezTo>
                    <a:pt x="31" y="131"/>
                    <a:pt x="31" y="131"/>
                    <a:pt x="31" y="131"/>
                  </a:cubicBezTo>
                  <a:cubicBezTo>
                    <a:pt x="33" y="133"/>
                    <a:pt x="33" y="133"/>
                    <a:pt x="33" y="133"/>
                  </a:cubicBezTo>
                  <a:cubicBezTo>
                    <a:pt x="33" y="132"/>
                    <a:pt x="33" y="132"/>
                    <a:pt x="33" y="132"/>
                  </a:cubicBezTo>
                  <a:cubicBezTo>
                    <a:pt x="34" y="131"/>
                    <a:pt x="34" y="131"/>
                    <a:pt x="34" y="131"/>
                  </a:cubicBezTo>
                  <a:cubicBezTo>
                    <a:pt x="50" y="99"/>
                    <a:pt x="50" y="99"/>
                    <a:pt x="50" y="99"/>
                  </a:cubicBezTo>
                  <a:cubicBezTo>
                    <a:pt x="52" y="95"/>
                    <a:pt x="52" y="95"/>
                    <a:pt x="52" y="95"/>
                  </a:cubicBezTo>
                  <a:cubicBezTo>
                    <a:pt x="53" y="93"/>
                    <a:pt x="53" y="93"/>
                    <a:pt x="53" y="93"/>
                  </a:cubicBezTo>
                  <a:cubicBezTo>
                    <a:pt x="53" y="93"/>
                    <a:pt x="53" y="93"/>
                    <a:pt x="53" y="93"/>
                  </a:cubicBezTo>
                  <a:moveTo>
                    <a:pt x="142" y="88"/>
                  </a:moveTo>
                  <a:cubicBezTo>
                    <a:pt x="140" y="88"/>
                    <a:pt x="140" y="88"/>
                    <a:pt x="140" y="88"/>
                  </a:cubicBezTo>
                  <a:cubicBezTo>
                    <a:pt x="156" y="131"/>
                    <a:pt x="156" y="131"/>
                    <a:pt x="156" y="131"/>
                  </a:cubicBezTo>
                  <a:cubicBezTo>
                    <a:pt x="157" y="128"/>
                    <a:pt x="157" y="128"/>
                    <a:pt x="157" y="128"/>
                  </a:cubicBezTo>
                  <a:cubicBezTo>
                    <a:pt x="142" y="88"/>
                    <a:pt x="142" y="88"/>
                    <a:pt x="142" y="88"/>
                  </a:cubicBezTo>
                  <a:moveTo>
                    <a:pt x="109" y="1"/>
                  </a:moveTo>
                  <a:cubicBezTo>
                    <a:pt x="109" y="1"/>
                    <a:pt x="108" y="1"/>
                    <a:pt x="108" y="2"/>
                  </a:cubicBezTo>
                  <a:cubicBezTo>
                    <a:pt x="139" y="86"/>
                    <a:pt x="139" y="86"/>
                    <a:pt x="139" y="86"/>
                  </a:cubicBezTo>
                  <a:cubicBezTo>
                    <a:pt x="141" y="86"/>
                    <a:pt x="141" y="86"/>
                    <a:pt x="141" y="86"/>
                  </a:cubicBezTo>
                  <a:cubicBezTo>
                    <a:pt x="109" y="1"/>
                    <a:pt x="109" y="1"/>
                    <a:pt x="109" y="1"/>
                  </a:cubicBezTo>
                  <a:moveTo>
                    <a:pt x="99" y="0"/>
                  </a:moveTo>
                  <a:cubicBezTo>
                    <a:pt x="53" y="89"/>
                    <a:pt x="53" y="89"/>
                    <a:pt x="53" y="89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52" y="92"/>
                    <a:pt x="52" y="92"/>
                    <a:pt x="52" y="92"/>
                  </a:cubicBezTo>
                  <a:cubicBezTo>
                    <a:pt x="54" y="92"/>
                    <a:pt x="54" y="92"/>
                    <a:pt x="54" y="92"/>
                  </a:cubicBezTo>
                  <a:cubicBezTo>
                    <a:pt x="54" y="91"/>
                    <a:pt x="54" y="91"/>
                    <a:pt x="54" y="91"/>
                  </a:cubicBezTo>
                  <a:cubicBezTo>
                    <a:pt x="101" y="1"/>
                    <a:pt x="101" y="1"/>
                    <a:pt x="101" y="1"/>
                  </a:cubicBezTo>
                  <a:cubicBezTo>
                    <a:pt x="100" y="1"/>
                    <a:pt x="100" y="1"/>
                    <a:pt x="99" y="0"/>
                  </a:cubicBezTo>
                </a:path>
              </a:pathLst>
            </a:custGeom>
            <a:gradFill flip="none" rotWithShape="1">
              <a:gsLst>
                <a:gs pos="0">
                  <a:schemeClr val="tx2">
                    <a:alpha val="75000"/>
                  </a:schemeClr>
                </a:gs>
                <a:gs pos="92000">
                  <a:schemeClr val="tx1">
                    <a:alpha val="21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0" name="Freeform 30"/>
            <p:cNvSpPr>
              <a:spLocks noEditPoints="1"/>
            </p:cNvSpPr>
            <p:nvPr/>
          </p:nvSpPr>
          <p:spPr bwMode="auto">
            <a:xfrm>
              <a:off x="8273567" y="2997459"/>
              <a:ext cx="1127117" cy="946583"/>
            </a:xfrm>
            <a:custGeom>
              <a:avLst/>
              <a:gdLst>
                <a:gd name="T0" fmla="*/ 625 w 630"/>
                <a:gd name="T1" fmla="*/ 546 h 582"/>
                <a:gd name="T2" fmla="*/ 627 w 630"/>
                <a:gd name="T3" fmla="*/ 548 h 582"/>
                <a:gd name="T4" fmla="*/ 575 w 630"/>
                <a:gd name="T5" fmla="*/ 496 h 582"/>
                <a:gd name="T6" fmla="*/ 594 w 630"/>
                <a:gd name="T7" fmla="*/ 579 h 582"/>
                <a:gd name="T8" fmla="*/ 601 w 630"/>
                <a:gd name="T9" fmla="*/ 579 h 582"/>
                <a:gd name="T10" fmla="*/ 613 w 630"/>
                <a:gd name="T11" fmla="*/ 560 h 582"/>
                <a:gd name="T12" fmla="*/ 594 w 630"/>
                <a:gd name="T13" fmla="*/ 572 h 582"/>
                <a:gd name="T14" fmla="*/ 466 w 630"/>
                <a:gd name="T15" fmla="*/ 456 h 582"/>
                <a:gd name="T16" fmla="*/ 469 w 630"/>
                <a:gd name="T17" fmla="*/ 454 h 582"/>
                <a:gd name="T18" fmla="*/ 563 w 630"/>
                <a:gd name="T19" fmla="*/ 494 h 582"/>
                <a:gd name="T20" fmla="*/ 561 w 630"/>
                <a:gd name="T21" fmla="*/ 484 h 582"/>
                <a:gd name="T22" fmla="*/ 497 w 630"/>
                <a:gd name="T23" fmla="*/ 430 h 582"/>
                <a:gd name="T24" fmla="*/ 499 w 630"/>
                <a:gd name="T25" fmla="*/ 432 h 582"/>
                <a:gd name="T26" fmla="*/ 374 w 630"/>
                <a:gd name="T27" fmla="*/ 368 h 582"/>
                <a:gd name="T28" fmla="*/ 445 w 630"/>
                <a:gd name="T29" fmla="*/ 430 h 582"/>
                <a:gd name="T30" fmla="*/ 341 w 630"/>
                <a:gd name="T31" fmla="*/ 330 h 582"/>
                <a:gd name="T32" fmla="*/ 369 w 630"/>
                <a:gd name="T33" fmla="*/ 356 h 582"/>
                <a:gd name="T34" fmla="*/ 372 w 630"/>
                <a:gd name="T35" fmla="*/ 325 h 582"/>
                <a:gd name="T36" fmla="*/ 440 w 630"/>
                <a:gd name="T37" fmla="*/ 385 h 582"/>
                <a:gd name="T38" fmla="*/ 459 w 630"/>
                <a:gd name="T39" fmla="*/ 401 h 582"/>
                <a:gd name="T40" fmla="*/ 459 w 630"/>
                <a:gd name="T41" fmla="*/ 397 h 582"/>
                <a:gd name="T42" fmla="*/ 440 w 630"/>
                <a:gd name="T43" fmla="*/ 380 h 582"/>
                <a:gd name="T44" fmla="*/ 372 w 630"/>
                <a:gd name="T45" fmla="*/ 321 h 582"/>
                <a:gd name="T46" fmla="*/ 367 w 630"/>
                <a:gd name="T47" fmla="*/ 323 h 582"/>
                <a:gd name="T48" fmla="*/ 293 w 630"/>
                <a:gd name="T49" fmla="*/ 283 h 582"/>
                <a:gd name="T50" fmla="*/ 305 w 630"/>
                <a:gd name="T51" fmla="*/ 302 h 582"/>
                <a:gd name="T52" fmla="*/ 312 w 630"/>
                <a:gd name="T53" fmla="*/ 302 h 582"/>
                <a:gd name="T54" fmla="*/ 303 w 630"/>
                <a:gd name="T55" fmla="*/ 259 h 582"/>
                <a:gd name="T56" fmla="*/ 343 w 630"/>
                <a:gd name="T57" fmla="*/ 299 h 582"/>
                <a:gd name="T58" fmla="*/ 343 w 630"/>
                <a:gd name="T59" fmla="*/ 294 h 582"/>
                <a:gd name="T60" fmla="*/ 227 w 630"/>
                <a:gd name="T61" fmla="*/ 226 h 582"/>
                <a:gd name="T62" fmla="*/ 251 w 630"/>
                <a:gd name="T63" fmla="*/ 247 h 582"/>
                <a:gd name="T64" fmla="*/ 291 w 630"/>
                <a:gd name="T65" fmla="*/ 280 h 582"/>
                <a:gd name="T66" fmla="*/ 248 w 630"/>
                <a:gd name="T67" fmla="*/ 240 h 582"/>
                <a:gd name="T68" fmla="*/ 248 w 630"/>
                <a:gd name="T69" fmla="*/ 211 h 582"/>
                <a:gd name="T70" fmla="*/ 263 w 630"/>
                <a:gd name="T71" fmla="*/ 228 h 582"/>
                <a:gd name="T72" fmla="*/ 298 w 630"/>
                <a:gd name="T73" fmla="*/ 261 h 582"/>
                <a:gd name="T74" fmla="*/ 293 w 630"/>
                <a:gd name="T75" fmla="*/ 252 h 582"/>
                <a:gd name="T76" fmla="*/ 248 w 630"/>
                <a:gd name="T77" fmla="*/ 211 h 582"/>
                <a:gd name="T78" fmla="*/ 159 w 630"/>
                <a:gd name="T79" fmla="*/ 157 h 582"/>
                <a:gd name="T80" fmla="*/ 180 w 630"/>
                <a:gd name="T81" fmla="*/ 178 h 582"/>
                <a:gd name="T82" fmla="*/ 180 w 630"/>
                <a:gd name="T83" fmla="*/ 173 h 582"/>
                <a:gd name="T84" fmla="*/ 163 w 630"/>
                <a:gd name="T85" fmla="*/ 157 h 582"/>
                <a:gd name="T86" fmla="*/ 109 w 630"/>
                <a:gd name="T87" fmla="*/ 112 h 582"/>
                <a:gd name="T88" fmla="*/ 125 w 630"/>
                <a:gd name="T89" fmla="*/ 126 h 582"/>
                <a:gd name="T90" fmla="*/ 116 w 630"/>
                <a:gd name="T91" fmla="*/ 112 h 582"/>
                <a:gd name="T92" fmla="*/ 118 w 630"/>
                <a:gd name="T93" fmla="*/ 97 h 582"/>
                <a:gd name="T94" fmla="*/ 173 w 630"/>
                <a:gd name="T95" fmla="*/ 152 h 582"/>
                <a:gd name="T96" fmla="*/ 185 w 630"/>
                <a:gd name="T97" fmla="*/ 162 h 582"/>
                <a:gd name="T98" fmla="*/ 189 w 630"/>
                <a:gd name="T99" fmla="*/ 159 h 582"/>
                <a:gd name="T100" fmla="*/ 173 w 630"/>
                <a:gd name="T101" fmla="*/ 147 h 582"/>
                <a:gd name="T102" fmla="*/ 118 w 630"/>
                <a:gd name="T103" fmla="*/ 97 h 582"/>
                <a:gd name="T104" fmla="*/ 114 w 630"/>
                <a:gd name="T105" fmla="*/ 100 h 582"/>
                <a:gd name="T106" fmla="*/ 111 w 630"/>
                <a:gd name="T107" fmla="*/ 90 h 582"/>
                <a:gd name="T108" fmla="*/ 104 w 630"/>
                <a:gd name="T109" fmla="*/ 107 h 582"/>
                <a:gd name="T110" fmla="*/ 45 w 630"/>
                <a:gd name="T111" fmla="*/ 33 h 582"/>
                <a:gd name="T112" fmla="*/ 106 w 630"/>
                <a:gd name="T113" fmla="*/ 88 h 582"/>
                <a:gd name="T114" fmla="*/ 0 w 630"/>
                <a:gd name="T115" fmla="*/ 7 h 582"/>
                <a:gd name="T116" fmla="*/ 35 w 630"/>
                <a:gd name="T117" fmla="*/ 40 h 582"/>
                <a:gd name="T118" fmla="*/ 9 w 630"/>
                <a:gd name="T119" fmla="*/ 10 h 582"/>
                <a:gd name="T120" fmla="*/ 14 w 630"/>
                <a:gd name="T121" fmla="*/ 12 h 582"/>
                <a:gd name="T122" fmla="*/ 16 w 630"/>
                <a:gd name="T123" fmla="*/ 7 h 5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30" h="582">
                  <a:moveTo>
                    <a:pt x="575" y="496"/>
                  </a:moveTo>
                  <a:lnTo>
                    <a:pt x="585" y="513"/>
                  </a:lnTo>
                  <a:lnTo>
                    <a:pt x="625" y="546"/>
                  </a:lnTo>
                  <a:lnTo>
                    <a:pt x="615" y="556"/>
                  </a:lnTo>
                  <a:lnTo>
                    <a:pt x="618" y="560"/>
                  </a:lnTo>
                  <a:lnTo>
                    <a:pt x="627" y="548"/>
                  </a:lnTo>
                  <a:lnTo>
                    <a:pt x="630" y="546"/>
                  </a:lnTo>
                  <a:lnTo>
                    <a:pt x="627" y="544"/>
                  </a:lnTo>
                  <a:lnTo>
                    <a:pt x="575" y="496"/>
                  </a:lnTo>
                  <a:close/>
                  <a:moveTo>
                    <a:pt x="473" y="458"/>
                  </a:moveTo>
                  <a:lnTo>
                    <a:pt x="471" y="461"/>
                  </a:lnTo>
                  <a:lnTo>
                    <a:pt x="594" y="579"/>
                  </a:lnTo>
                  <a:lnTo>
                    <a:pt x="596" y="582"/>
                  </a:lnTo>
                  <a:lnTo>
                    <a:pt x="596" y="582"/>
                  </a:lnTo>
                  <a:lnTo>
                    <a:pt x="601" y="579"/>
                  </a:lnTo>
                  <a:lnTo>
                    <a:pt x="601" y="579"/>
                  </a:lnTo>
                  <a:lnTo>
                    <a:pt x="615" y="563"/>
                  </a:lnTo>
                  <a:lnTo>
                    <a:pt x="613" y="560"/>
                  </a:lnTo>
                  <a:lnTo>
                    <a:pt x="599" y="575"/>
                  </a:lnTo>
                  <a:lnTo>
                    <a:pt x="596" y="577"/>
                  </a:lnTo>
                  <a:lnTo>
                    <a:pt x="594" y="572"/>
                  </a:lnTo>
                  <a:lnTo>
                    <a:pt x="473" y="458"/>
                  </a:lnTo>
                  <a:close/>
                  <a:moveTo>
                    <a:pt x="469" y="454"/>
                  </a:moveTo>
                  <a:lnTo>
                    <a:pt x="466" y="456"/>
                  </a:lnTo>
                  <a:lnTo>
                    <a:pt x="466" y="456"/>
                  </a:lnTo>
                  <a:lnTo>
                    <a:pt x="471" y="454"/>
                  </a:lnTo>
                  <a:lnTo>
                    <a:pt x="469" y="454"/>
                  </a:lnTo>
                  <a:close/>
                  <a:moveTo>
                    <a:pt x="502" y="435"/>
                  </a:moveTo>
                  <a:lnTo>
                    <a:pt x="499" y="437"/>
                  </a:lnTo>
                  <a:lnTo>
                    <a:pt x="563" y="494"/>
                  </a:lnTo>
                  <a:lnTo>
                    <a:pt x="570" y="499"/>
                  </a:lnTo>
                  <a:lnTo>
                    <a:pt x="570" y="501"/>
                  </a:lnTo>
                  <a:lnTo>
                    <a:pt x="561" y="484"/>
                  </a:lnTo>
                  <a:lnTo>
                    <a:pt x="561" y="484"/>
                  </a:lnTo>
                  <a:lnTo>
                    <a:pt x="502" y="435"/>
                  </a:lnTo>
                  <a:close/>
                  <a:moveTo>
                    <a:pt x="497" y="430"/>
                  </a:moveTo>
                  <a:lnTo>
                    <a:pt x="495" y="432"/>
                  </a:lnTo>
                  <a:lnTo>
                    <a:pt x="495" y="435"/>
                  </a:lnTo>
                  <a:lnTo>
                    <a:pt x="499" y="432"/>
                  </a:lnTo>
                  <a:lnTo>
                    <a:pt x="497" y="430"/>
                  </a:lnTo>
                  <a:close/>
                  <a:moveTo>
                    <a:pt x="374" y="361"/>
                  </a:moveTo>
                  <a:lnTo>
                    <a:pt x="374" y="368"/>
                  </a:lnTo>
                  <a:lnTo>
                    <a:pt x="461" y="451"/>
                  </a:lnTo>
                  <a:lnTo>
                    <a:pt x="466" y="449"/>
                  </a:lnTo>
                  <a:lnTo>
                    <a:pt x="445" y="430"/>
                  </a:lnTo>
                  <a:lnTo>
                    <a:pt x="443" y="427"/>
                  </a:lnTo>
                  <a:lnTo>
                    <a:pt x="374" y="361"/>
                  </a:lnTo>
                  <a:close/>
                  <a:moveTo>
                    <a:pt x="341" y="330"/>
                  </a:moveTo>
                  <a:lnTo>
                    <a:pt x="341" y="335"/>
                  </a:lnTo>
                  <a:lnTo>
                    <a:pt x="369" y="363"/>
                  </a:lnTo>
                  <a:lnTo>
                    <a:pt x="369" y="356"/>
                  </a:lnTo>
                  <a:lnTo>
                    <a:pt x="341" y="330"/>
                  </a:lnTo>
                  <a:close/>
                  <a:moveTo>
                    <a:pt x="372" y="321"/>
                  </a:moveTo>
                  <a:lnTo>
                    <a:pt x="372" y="325"/>
                  </a:lnTo>
                  <a:lnTo>
                    <a:pt x="386" y="340"/>
                  </a:lnTo>
                  <a:lnTo>
                    <a:pt x="390" y="342"/>
                  </a:lnTo>
                  <a:lnTo>
                    <a:pt x="440" y="385"/>
                  </a:lnTo>
                  <a:lnTo>
                    <a:pt x="445" y="389"/>
                  </a:lnTo>
                  <a:lnTo>
                    <a:pt x="454" y="399"/>
                  </a:lnTo>
                  <a:lnTo>
                    <a:pt x="459" y="401"/>
                  </a:lnTo>
                  <a:lnTo>
                    <a:pt x="490" y="430"/>
                  </a:lnTo>
                  <a:lnTo>
                    <a:pt x="495" y="427"/>
                  </a:lnTo>
                  <a:lnTo>
                    <a:pt x="459" y="397"/>
                  </a:lnTo>
                  <a:lnTo>
                    <a:pt x="457" y="394"/>
                  </a:lnTo>
                  <a:lnTo>
                    <a:pt x="445" y="382"/>
                  </a:lnTo>
                  <a:lnTo>
                    <a:pt x="440" y="380"/>
                  </a:lnTo>
                  <a:lnTo>
                    <a:pt x="395" y="340"/>
                  </a:lnTo>
                  <a:lnTo>
                    <a:pt x="388" y="335"/>
                  </a:lnTo>
                  <a:lnTo>
                    <a:pt x="372" y="321"/>
                  </a:lnTo>
                  <a:close/>
                  <a:moveTo>
                    <a:pt x="350" y="302"/>
                  </a:moveTo>
                  <a:lnTo>
                    <a:pt x="350" y="306"/>
                  </a:lnTo>
                  <a:lnTo>
                    <a:pt x="367" y="323"/>
                  </a:lnTo>
                  <a:lnTo>
                    <a:pt x="367" y="316"/>
                  </a:lnTo>
                  <a:lnTo>
                    <a:pt x="350" y="302"/>
                  </a:lnTo>
                  <a:close/>
                  <a:moveTo>
                    <a:pt x="293" y="283"/>
                  </a:moveTo>
                  <a:lnTo>
                    <a:pt x="291" y="287"/>
                  </a:lnTo>
                  <a:lnTo>
                    <a:pt x="303" y="297"/>
                  </a:lnTo>
                  <a:lnTo>
                    <a:pt x="305" y="302"/>
                  </a:lnTo>
                  <a:lnTo>
                    <a:pt x="336" y="330"/>
                  </a:lnTo>
                  <a:lnTo>
                    <a:pt x="338" y="325"/>
                  </a:lnTo>
                  <a:lnTo>
                    <a:pt x="312" y="302"/>
                  </a:lnTo>
                  <a:lnTo>
                    <a:pt x="308" y="297"/>
                  </a:lnTo>
                  <a:lnTo>
                    <a:pt x="293" y="283"/>
                  </a:lnTo>
                  <a:close/>
                  <a:moveTo>
                    <a:pt x="303" y="259"/>
                  </a:moveTo>
                  <a:lnTo>
                    <a:pt x="301" y="264"/>
                  </a:lnTo>
                  <a:lnTo>
                    <a:pt x="338" y="294"/>
                  </a:lnTo>
                  <a:lnTo>
                    <a:pt x="343" y="299"/>
                  </a:lnTo>
                  <a:lnTo>
                    <a:pt x="346" y="304"/>
                  </a:lnTo>
                  <a:lnTo>
                    <a:pt x="348" y="299"/>
                  </a:lnTo>
                  <a:lnTo>
                    <a:pt x="343" y="294"/>
                  </a:lnTo>
                  <a:lnTo>
                    <a:pt x="303" y="259"/>
                  </a:lnTo>
                  <a:close/>
                  <a:moveTo>
                    <a:pt x="232" y="223"/>
                  </a:moveTo>
                  <a:lnTo>
                    <a:pt x="227" y="226"/>
                  </a:lnTo>
                  <a:lnTo>
                    <a:pt x="244" y="240"/>
                  </a:lnTo>
                  <a:lnTo>
                    <a:pt x="246" y="245"/>
                  </a:lnTo>
                  <a:lnTo>
                    <a:pt x="251" y="247"/>
                  </a:lnTo>
                  <a:lnTo>
                    <a:pt x="256" y="252"/>
                  </a:lnTo>
                  <a:lnTo>
                    <a:pt x="289" y="285"/>
                  </a:lnTo>
                  <a:lnTo>
                    <a:pt x="291" y="280"/>
                  </a:lnTo>
                  <a:lnTo>
                    <a:pt x="263" y="254"/>
                  </a:lnTo>
                  <a:lnTo>
                    <a:pt x="258" y="249"/>
                  </a:lnTo>
                  <a:lnTo>
                    <a:pt x="248" y="240"/>
                  </a:lnTo>
                  <a:lnTo>
                    <a:pt x="246" y="238"/>
                  </a:lnTo>
                  <a:lnTo>
                    <a:pt x="232" y="223"/>
                  </a:lnTo>
                  <a:close/>
                  <a:moveTo>
                    <a:pt x="248" y="211"/>
                  </a:moveTo>
                  <a:lnTo>
                    <a:pt x="244" y="214"/>
                  </a:lnTo>
                  <a:lnTo>
                    <a:pt x="258" y="226"/>
                  </a:lnTo>
                  <a:lnTo>
                    <a:pt x="263" y="228"/>
                  </a:lnTo>
                  <a:lnTo>
                    <a:pt x="286" y="252"/>
                  </a:lnTo>
                  <a:lnTo>
                    <a:pt x="293" y="256"/>
                  </a:lnTo>
                  <a:lnTo>
                    <a:pt x="298" y="261"/>
                  </a:lnTo>
                  <a:lnTo>
                    <a:pt x="301" y="256"/>
                  </a:lnTo>
                  <a:lnTo>
                    <a:pt x="301" y="256"/>
                  </a:lnTo>
                  <a:lnTo>
                    <a:pt x="293" y="252"/>
                  </a:lnTo>
                  <a:lnTo>
                    <a:pt x="265" y="226"/>
                  </a:lnTo>
                  <a:lnTo>
                    <a:pt x="260" y="223"/>
                  </a:lnTo>
                  <a:lnTo>
                    <a:pt x="248" y="211"/>
                  </a:lnTo>
                  <a:close/>
                  <a:moveTo>
                    <a:pt x="128" y="124"/>
                  </a:moveTo>
                  <a:lnTo>
                    <a:pt x="132" y="133"/>
                  </a:lnTo>
                  <a:lnTo>
                    <a:pt x="159" y="157"/>
                  </a:lnTo>
                  <a:lnTo>
                    <a:pt x="161" y="162"/>
                  </a:lnTo>
                  <a:lnTo>
                    <a:pt x="175" y="176"/>
                  </a:lnTo>
                  <a:lnTo>
                    <a:pt x="180" y="178"/>
                  </a:lnTo>
                  <a:lnTo>
                    <a:pt x="225" y="223"/>
                  </a:lnTo>
                  <a:lnTo>
                    <a:pt x="227" y="221"/>
                  </a:lnTo>
                  <a:lnTo>
                    <a:pt x="180" y="173"/>
                  </a:lnTo>
                  <a:lnTo>
                    <a:pt x="175" y="169"/>
                  </a:lnTo>
                  <a:lnTo>
                    <a:pt x="168" y="162"/>
                  </a:lnTo>
                  <a:lnTo>
                    <a:pt x="163" y="157"/>
                  </a:lnTo>
                  <a:lnTo>
                    <a:pt x="128" y="124"/>
                  </a:lnTo>
                  <a:close/>
                  <a:moveTo>
                    <a:pt x="109" y="105"/>
                  </a:moveTo>
                  <a:lnTo>
                    <a:pt x="109" y="112"/>
                  </a:lnTo>
                  <a:lnTo>
                    <a:pt x="114" y="116"/>
                  </a:lnTo>
                  <a:lnTo>
                    <a:pt x="116" y="119"/>
                  </a:lnTo>
                  <a:lnTo>
                    <a:pt x="125" y="126"/>
                  </a:lnTo>
                  <a:lnTo>
                    <a:pt x="121" y="116"/>
                  </a:lnTo>
                  <a:lnTo>
                    <a:pt x="118" y="114"/>
                  </a:lnTo>
                  <a:lnTo>
                    <a:pt x="116" y="112"/>
                  </a:lnTo>
                  <a:lnTo>
                    <a:pt x="111" y="107"/>
                  </a:lnTo>
                  <a:lnTo>
                    <a:pt x="109" y="105"/>
                  </a:lnTo>
                  <a:close/>
                  <a:moveTo>
                    <a:pt x="118" y="97"/>
                  </a:moveTo>
                  <a:lnTo>
                    <a:pt x="123" y="107"/>
                  </a:lnTo>
                  <a:lnTo>
                    <a:pt x="123" y="107"/>
                  </a:lnTo>
                  <a:lnTo>
                    <a:pt x="173" y="152"/>
                  </a:lnTo>
                  <a:lnTo>
                    <a:pt x="177" y="157"/>
                  </a:lnTo>
                  <a:lnTo>
                    <a:pt x="180" y="157"/>
                  </a:lnTo>
                  <a:lnTo>
                    <a:pt x="185" y="162"/>
                  </a:lnTo>
                  <a:lnTo>
                    <a:pt x="241" y="211"/>
                  </a:lnTo>
                  <a:lnTo>
                    <a:pt x="246" y="209"/>
                  </a:lnTo>
                  <a:lnTo>
                    <a:pt x="189" y="159"/>
                  </a:lnTo>
                  <a:lnTo>
                    <a:pt x="185" y="157"/>
                  </a:lnTo>
                  <a:lnTo>
                    <a:pt x="177" y="150"/>
                  </a:lnTo>
                  <a:lnTo>
                    <a:pt x="173" y="147"/>
                  </a:lnTo>
                  <a:lnTo>
                    <a:pt x="125" y="105"/>
                  </a:lnTo>
                  <a:lnTo>
                    <a:pt x="121" y="100"/>
                  </a:lnTo>
                  <a:lnTo>
                    <a:pt x="118" y="97"/>
                  </a:lnTo>
                  <a:close/>
                  <a:moveTo>
                    <a:pt x="111" y="90"/>
                  </a:moveTo>
                  <a:lnTo>
                    <a:pt x="109" y="95"/>
                  </a:lnTo>
                  <a:lnTo>
                    <a:pt x="114" y="100"/>
                  </a:lnTo>
                  <a:lnTo>
                    <a:pt x="116" y="100"/>
                  </a:lnTo>
                  <a:lnTo>
                    <a:pt x="111" y="93"/>
                  </a:lnTo>
                  <a:lnTo>
                    <a:pt x="111" y="90"/>
                  </a:lnTo>
                  <a:close/>
                  <a:moveTo>
                    <a:pt x="40" y="38"/>
                  </a:moveTo>
                  <a:lnTo>
                    <a:pt x="38" y="43"/>
                  </a:lnTo>
                  <a:lnTo>
                    <a:pt x="104" y="107"/>
                  </a:lnTo>
                  <a:lnTo>
                    <a:pt x="104" y="102"/>
                  </a:lnTo>
                  <a:lnTo>
                    <a:pt x="40" y="38"/>
                  </a:lnTo>
                  <a:close/>
                  <a:moveTo>
                    <a:pt x="45" y="33"/>
                  </a:moveTo>
                  <a:lnTo>
                    <a:pt x="43" y="36"/>
                  </a:lnTo>
                  <a:lnTo>
                    <a:pt x="106" y="93"/>
                  </a:lnTo>
                  <a:lnTo>
                    <a:pt x="106" y="88"/>
                  </a:lnTo>
                  <a:lnTo>
                    <a:pt x="45" y="33"/>
                  </a:lnTo>
                  <a:close/>
                  <a:moveTo>
                    <a:pt x="7" y="0"/>
                  </a:moveTo>
                  <a:lnTo>
                    <a:pt x="0" y="7"/>
                  </a:lnTo>
                  <a:lnTo>
                    <a:pt x="7" y="14"/>
                  </a:lnTo>
                  <a:lnTo>
                    <a:pt x="12" y="17"/>
                  </a:lnTo>
                  <a:lnTo>
                    <a:pt x="35" y="40"/>
                  </a:lnTo>
                  <a:lnTo>
                    <a:pt x="38" y="36"/>
                  </a:lnTo>
                  <a:lnTo>
                    <a:pt x="14" y="12"/>
                  </a:lnTo>
                  <a:lnTo>
                    <a:pt x="9" y="10"/>
                  </a:lnTo>
                  <a:lnTo>
                    <a:pt x="5" y="2"/>
                  </a:lnTo>
                  <a:lnTo>
                    <a:pt x="9" y="10"/>
                  </a:lnTo>
                  <a:lnTo>
                    <a:pt x="14" y="12"/>
                  </a:lnTo>
                  <a:lnTo>
                    <a:pt x="38" y="33"/>
                  </a:lnTo>
                  <a:lnTo>
                    <a:pt x="40" y="31"/>
                  </a:lnTo>
                  <a:lnTo>
                    <a:pt x="16" y="7"/>
                  </a:lnTo>
                  <a:lnTo>
                    <a:pt x="12" y="5"/>
                  </a:lnTo>
                  <a:lnTo>
                    <a:pt x="7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tx2">
                    <a:alpha val="75000"/>
                  </a:schemeClr>
                </a:gs>
                <a:gs pos="92000">
                  <a:schemeClr val="tx1">
                    <a:alpha val="21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1" name="Freeform 31"/>
            <p:cNvSpPr>
              <a:spLocks noEditPoints="1"/>
            </p:cNvSpPr>
            <p:nvPr/>
          </p:nvSpPr>
          <p:spPr bwMode="auto">
            <a:xfrm>
              <a:off x="8273567" y="2997459"/>
              <a:ext cx="1127117" cy="946583"/>
            </a:xfrm>
            <a:custGeom>
              <a:avLst/>
              <a:gdLst>
                <a:gd name="T0" fmla="*/ 625 w 630"/>
                <a:gd name="T1" fmla="*/ 546 h 582"/>
                <a:gd name="T2" fmla="*/ 627 w 630"/>
                <a:gd name="T3" fmla="*/ 548 h 582"/>
                <a:gd name="T4" fmla="*/ 575 w 630"/>
                <a:gd name="T5" fmla="*/ 496 h 582"/>
                <a:gd name="T6" fmla="*/ 594 w 630"/>
                <a:gd name="T7" fmla="*/ 579 h 582"/>
                <a:gd name="T8" fmla="*/ 601 w 630"/>
                <a:gd name="T9" fmla="*/ 579 h 582"/>
                <a:gd name="T10" fmla="*/ 613 w 630"/>
                <a:gd name="T11" fmla="*/ 560 h 582"/>
                <a:gd name="T12" fmla="*/ 594 w 630"/>
                <a:gd name="T13" fmla="*/ 572 h 582"/>
                <a:gd name="T14" fmla="*/ 466 w 630"/>
                <a:gd name="T15" fmla="*/ 456 h 582"/>
                <a:gd name="T16" fmla="*/ 469 w 630"/>
                <a:gd name="T17" fmla="*/ 454 h 582"/>
                <a:gd name="T18" fmla="*/ 563 w 630"/>
                <a:gd name="T19" fmla="*/ 494 h 582"/>
                <a:gd name="T20" fmla="*/ 561 w 630"/>
                <a:gd name="T21" fmla="*/ 484 h 582"/>
                <a:gd name="T22" fmla="*/ 497 w 630"/>
                <a:gd name="T23" fmla="*/ 430 h 582"/>
                <a:gd name="T24" fmla="*/ 499 w 630"/>
                <a:gd name="T25" fmla="*/ 432 h 582"/>
                <a:gd name="T26" fmla="*/ 374 w 630"/>
                <a:gd name="T27" fmla="*/ 368 h 582"/>
                <a:gd name="T28" fmla="*/ 445 w 630"/>
                <a:gd name="T29" fmla="*/ 430 h 582"/>
                <a:gd name="T30" fmla="*/ 341 w 630"/>
                <a:gd name="T31" fmla="*/ 330 h 582"/>
                <a:gd name="T32" fmla="*/ 369 w 630"/>
                <a:gd name="T33" fmla="*/ 356 h 582"/>
                <a:gd name="T34" fmla="*/ 372 w 630"/>
                <a:gd name="T35" fmla="*/ 325 h 582"/>
                <a:gd name="T36" fmla="*/ 440 w 630"/>
                <a:gd name="T37" fmla="*/ 385 h 582"/>
                <a:gd name="T38" fmla="*/ 459 w 630"/>
                <a:gd name="T39" fmla="*/ 401 h 582"/>
                <a:gd name="T40" fmla="*/ 459 w 630"/>
                <a:gd name="T41" fmla="*/ 397 h 582"/>
                <a:gd name="T42" fmla="*/ 440 w 630"/>
                <a:gd name="T43" fmla="*/ 380 h 582"/>
                <a:gd name="T44" fmla="*/ 372 w 630"/>
                <a:gd name="T45" fmla="*/ 321 h 582"/>
                <a:gd name="T46" fmla="*/ 367 w 630"/>
                <a:gd name="T47" fmla="*/ 323 h 582"/>
                <a:gd name="T48" fmla="*/ 293 w 630"/>
                <a:gd name="T49" fmla="*/ 283 h 582"/>
                <a:gd name="T50" fmla="*/ 305 w 630"/>
                <a:gd name="T51" fmla="*/ 302 h 582"/>
                <a:gd name="T52" fmla="*/ 312 w 630"/>
                <a:gd name="T53" fmla="*/ 302 h 582"/>
                <a:gd name="T54" fmla="*/ 303 w 630"/>
                <a:gd name="T55" fmla="*/ 259 h 582"/>
                <a:gd name="T56" fmla="*/ 343 w 630"/>
                <a:gd name="T57" fmla="*/ 299 h 582"/>
                <a:gd name="T58" fmla="*/ 343 w 630"/>
                <a:gd name="T59" fmla="*/ 294 h 582"/>
                <a:gd name="T60" fmla="*/ 227 w 630"/>
                <a:gd name="T61" fmla="*/ 226 h 582"/>
                <a:gd name="T62" fmla="*/ 251 w 630"/>
                <a:gd name="T63" fmla="*/ 247 h 582"/>
                <a:gd name="T64" fmla="*/ 291 w 630"/>
                <a:gd name="T65" fmla="*/ 280 h 582"/>
                <a:gd name="T66" fmla="*/ 248 w 630"/>
                <a:gd name="T67" fmla="*/ 240 h 582"/>
                <a:gd name="T68" fmla="*/ 248 w 630"/>
                <a:gd name="T69" fmla="*/ 211 h 582"/>
                <a:gd name="T70" fmla="*/ 263 w 630"/>
                <a:gd name="T71" fmla="*/ 228 h 582"/>
                <a:gd name="T72" fmla="*/ 298 w 630"/>
                <a:gd name="T73" fmla="*/ 261 h 582"/>
                <a:gd name="T74" fmla="*/ 293 w 630"/>
                <a:gd name="T75" fmla="*/ 252 h 582"/>
                <a:gd name="T76" fmla="*/ 248 w 630"/>
                <a:gd name="T77" fmla="*/ 211 h 582"/>
                <a:gd name="T78" fmla="*/ 159 w 630"/>
                <a:gd name="T79" fmla="*/ 157 h 582"/>
                <a:gd name="T80" fmla="*/ 180 w 630"/>
                <a:gd name="T81" fmla="*/ 178 h 582"/>
                <a:gd name="T82" fmla="*/ 180 w 630"/>
                <a:gd name="T83" fmla="*/ 173 h 582"/>
                <a:gd name="T84" fmla="*/ 163 w 630"/>
                <a:gd name="T85" fmla="*/ 157 h 582"/>
                <a:gd name="T86" fmla="*/ 109 w 630"/>
                <a:gd name="T87" fmla="*/ 112 h 582"/>
                <a:gd name="T88" fmla="*/ 125 w 630"/>
                <a:gd name="T89" fmla="*/ 126 h 582"/>
                <a:gd name="T90" fmla="*/ 116 w 630"/>
                <a:gd name="T91" fmla="*/ 112 h 582"/>
                <a:gd name="T92" fmla="*/ 118 w 630"/>
                <a:gd name="T93" fmla="*/ 97 h 582"/>
                <a:gd name="T94" fmla="*/ 173 w 630"/>
                <a:gd name="T95" fmla="*/ 152 h 582"/>
                <a:gd name="T96" fmla="*/ 185 w 630"/>
                <a:gd name="T97" fmla="*/ 162 h 582"/>
                <a:gd name="T98" fmla="*/ 189 w 630"/>
                <a:gd name="T99" fmla="*/ 159 h 582"/>
                <a:gd name="T100" fmla="*/ 173 w 630"/>
                <a:gd name="T101" fmla="*/ 147 h 582"/>
                <a:gd name="T102" fmla="*/ 118 w 630"/>
                <a:gd name="T103" fmla="*/ 97 h 582"/>
                <a:gd name="T104" fmla="*/ 114 w 630"/>
                <a:gd name="T105" fmla="*/ 100 h 582"/>
                <a:gd name="T106" fmla="*/ 111 w 630"/>
                <a:gd name="T107" fmla="*/ 90 h 582"/>
                <a:gd name="T108" fmla="*/ 104 w 630"/>
                <a:gd name="T109" fmla="*/ 107 h 582"/>
                <a:gd name="T110" fmla="*/ 45 w 630"/>
                <a:gd name="T111" fmla="*/ 33 h 582"/>
                <a:gd name="T112" fmla="*/ 106 w 630"/>
                <a:gd name="T113" fmla="*/ 88 h 582"/>
                <a:gd name="T114" fmla="*/ 0 w 630"/>
                <a:gd name="T115" fmla="*/ 7 h 582"/>
                <a:gd name="T116" fmla="*/ 35 w 630"/>
                <a:gd name="T117" fmla="*/ 40 h 582"/>
                <a:gd name="T118" fmla="*/ 9 w 630"/>
                <a:gd name="T119" fmla="*/ 10 h 582"/>
                <a:gd name="T120" fmla="*/ 14 w 630"/>
                <a:gd name="T121" fmla="*/ 12 h 582"/>
                <a:gd name="T122" fmla="*/ 16 w 630"/>
                <a:gd name="T123" fmla="*/ 7 h 5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30" h="582">
                  <a:moveTo>
                    <a:pt x="575" y="496"/>
                  </a:moveTo>
                  <a:lnTo>
                    <a:pt x="585" y="513"/>
                  </a:lnTo>
                  <a:lnTo>
                    <a:pt x="625" y="546"/>
                  </a:lnTo>
                  <a:lnTo>
                    <a:pt x="615" y="556"/>
                  </a:lnTo>
                  <a:lnTo>
                    <a:pt x="618" y="560"/>
                  </a:lnTo>
                  <a:lnTo>
                    <a:pt x="627" y="548"/>
                  </a:lnTo>
                  <a:lnTo>
                    <a:pt x="630" y="546"/>
                  </a:lnTo>
                  <a:lnTo>
                    <a:pt x="627" y="544"/>
                  </a:lnTo>
                  <a:lnTo>
                    <a:pt x="575" y="496"/>
                  </a:lnTo>
                  <a:moveTo>
                    <a:pt x="473" y="458"/>
                  </a:moveTo>
                  <a:lnTo>
                    <a:pt x="471" y="461"/>
                  </a:lnTo>
                  <a:lnTo>
                    <a:pt x="594" y="579"/>
                  </a:lnTo>
                  <a:lnTo>
                    <a:pt x="596" y="582"/>
                  </a:lnTo>
                  <a:lnTo>
                    <a:pt x="596" y="582"/>
                  </a:lnTo>
                  <a:lnTo>
                    <a:pt x="601" y="579"/>
                  </a:lnTo>
                  <a:lnTo>
                    <a:pt x="601" y="579"/>
                  </a:lnTo>
                  <a:lnTo>
                    <a:pt x="615" y="563"/>
                  </a:lnTo>
                  <a:lnTo>
                    <a:pt x="613" y="560"/>
                  </a:lnTo>
                  <a:lnTo>
                    <a:pt x="599" y="575"/>
                  </a:lnTo>
                  <a:lnTo>
                    <a:pt x="596" y="577"/>
                  </a:lnTo>
                  <a:lnTo>
                    <a:pt x="594" y="572"/>
                  </a:lnTo>
                  <a:lnTo>
                    <a:pt x="473" y="458"/>
                  </a:lnTo>
                  <a:moveTo>
                    <a:pt x="469" y="454"/>
                  </a:moveTo>
                  <a:lnTo>
                    <a:pt x="466" y="456"/>
                  </a:lnTo>
                  <a:lnTo>
                    <a:pt x="466" y="456"/>
                  </a:lnTo>
                  <a:lnTo>
                    <a:pt x="471" y="454"/>
                  </a:lnTo>
                  <a:lnTo>
                    <a:pt x="469" y="454"/>
                  </a:lnTo>
                  <a:moveTo>
                    <a:pt x="502" y="435"/>
                  </a:moveTo>
                  <a:lnTo>
                    <a:pt x="499" y="437"/>
                  </a:lnTo>
                  <a:lnTo>
                    <a:pt x="563" y="494"/>
                  </a:lnTo>
                  <a:lnTo>
                    <a:pt x="570" y="499"/>
                  </a:lnTo>
                  <a:lnTo>
                    <a:pt x="570" y="501"/>
                  </a:lnTo>
                  <a:lnTo>
                    <a:pt x="561" y="484"/>
                  </a:lnTo>
                  <a:lnTo>
                    <a:pt x="561" y="484"/>
                  </a:lnTo>
                  <a:lnTo>
                    <a:pt x="502" y="435"/>
                  </a:lnTo>
                  <a:moveTo>
                    <a:pt x="497" y="430"/>
                  </a:moveTo>
                  <a:lnTo>
                    <a:pt x="495" y="432"/>
                  </a:lnTo>
                  <a:lnTo>
                    <a:pt x="495" y="435"/>
                  </a:lnTo>
                  <a:lnTo>
                    <a:pt x="499" y="432"/>
                  </a:lnTo>
                  <a:lnTo>
                    <a:pt x="497" y="430"/>
                  </a:lnTo>
                  <a:moveTo>
                    <a:pt x="374" y="361"/>
                  </a:moveTo>
                  <a:lnTo>
                    <a:pt x="374" y="368"/>
                  </a:lnTo>
                  <a:lnTo>
                    <a:pt x="461" y="451"/>
                  </a:lnTo>
                  <a:lnTo>
                    <a:pt x="466" y="449"/>
                  </a:lnTo>
                  <a:lnTo>
                    <a:pt x="445" y="430"/>
                  </a:lnTo>
                  <a:lnTo>
                    <a:pt x="443" y="427"/>
                  </a:lnTo>
                  <a:lnTo>
                    <a:pt x="374" y="361"/>
                  </a:lnTo>
                  <a:moveTo>
                    <a:pt x="341" y="330"/>
                  </a:moveTo>
                  <a:lnTo>
                    <a:pt x="341" y="335"/>
                  </a:lnTo>
                  <a:lnTo>
                    <a:pt x="369" y="363"/>
                  </a:lnTo>
                  <a:lnTo>
                    <a:pt x="369" y="356"/>
                  </a:lnTo>
                  <a:lnTo>
                    <a:pt x="341" y="330"/>
                  </a:lnTo>
                  <a:moveTo>
                    <a:pt x="372" y="321"/>
                  </a:moveTo>
                  <a:lnTo>
                    <a:pt x="372" y="325"/>
                  </a:lnTo>
                  <a:lnTo>
                    <a:pt x="386" y="340"/>
                  </a:lnTo>
                  <a:lnTo>
                    <a:pt x="390" y="342"/>
                  </a:lnTo>
                  <a:lnTo>
                    <a:pt x="440" y="385"/>
                  </a:lnTo>
                  <a:lnTo>
                    <a:pt x="445" y="389"/>
                  </a:lnTo>
                  <a:lnTo>
                    <a:pt x="454" y="399"/>
                  </a:lnTo>
                  <a:lnTo>
                    <a:pt x="459" y="401"/>
                  </a:lnTo>
                  <a:lnTo>
                    <a:pt x="490" y="430"/>
                  </a:lnTo>
                  <a:lnTo>
                    <a:pt x="495" y="427"/>
                  </a:lnTo>
                  <a:lnTo>
                    <a:pt x="459" y="397"/>
                  </a:lnTo>
                  <a:lnTo>
                    <a:pt x="457" y="394"/>
                  </a:lnTo>
                  <a:lnTo>
                    <a:pt x="445" y="382"/>
                  </a:lnTo>
                  <a:lnTo>
                    <a:pt x="440" y="380"/>
                  </a:lnTo>
                  <a:lnTo>
                    <a:pt x="395" y="340"/>
                  </a:lnTo>
                  <a:lnTo>
                    <a:pt x="388" y="335"/>
                  </a:lnTo>
                  <a:lnTo>
                    <a:pt x="372" y="321"/>
                  </a:lnTo>
                  <a:moveTo>
                    <a:pt x="350" y="302"/>
                  </a:moveTo>
                  <a:lnTo>
                    <a:pt x="350" y="306"/>
                  </a:lnTo>
                  <a:lnTo>
                    <a:pt x="367" y="323"/>
                  </a:lnTo>
                  <a:lnTo>
                    <a:pt x="367" y="316"/>
                  </a:lnTo>
                  <a:lnTo>
                    <a:pt x="350" y="302"/>
                  </a:lnTo>
                  <a:moveTo>
                    <a:pt x="293" y="283"/>
                  </a:moveTo>
                  <a:lnTo>
                    <a:pt x="291" y="287"/>
                  </a:lnTo>
                  <a:lnTo>
                    <a:pt x="303" y="297"/>
                  </a:lnTo>
                  <a:lnTo>
                    <a:pt x="305" y="302"/>
                  </a:lnTo>
                  <a:lnTo>
                    <a:pt x="336" y="330"/>
                  </a:lnTo>
                  <a:lnTo>
                    <a:pt x="338" y="325"/>
                  </a:lnTo>
                  <a:lnTo>
                    <a:pt x="312" y="302"/>
                  </a:lnTo>
                  <a:lnTo>
                    <a:pt x="308" y="297"/>
                  </a:lnTo>
                  <a:lnTo>
                    <a:pt x="293" y="283"/>
                  </a:lnTo>
                  <a:moveTo>
                    <a:pt x="303" y="259"/>
                  </a:moveTo>
                  <a:lnTo>
                    <a:pt x="301" y="264"/>
                  </a:lnTo>
                  <a:lnTo>
                    <a:pt x="338" y="294"/>
                  </a:lnTo>
                  <a:lnTo>
                    <a:pt x="343" y="299"/>
                  </a:lnTo>
                  <a:lnTo>
                    <a:pt x="346" y="304"/>
                  </a:lnTo>
                  <a:lnTo>
                    <a:pt x="348" y="299"/>
                  </a:lnTo>
                  <a:lnTo>
                    <a:pt x="343" y="294"/>
                  </a:lnTo>
                  <a:lnTo>
                    <a:pt x="303" y="259"/>
                  </a:lnTo>
                  <a:moveTo>
                    <a:pt x="232" y="223"/>
                  </a:moveTo>
                  <a:lnTo>
                    <a:pt x="227" y="226"/>
                  </a:lnTo>
                  <a:lnTo>
                    <a:pt x="244" y="240"/>
                  </a:lnTo>
                  <a:lnTo>
                    <a:pt x="246" y="245"/>
                  </a:lnTo>
                  <a:lnTo>
                    <a:pt x="251" y="247"/>
                  </a:lnTo>
                  <a:lnTo>
                    <a:pt x="256" y="252"/>
                  </a:lnTo>
                  <a:lnTo>
                    <a:pt x="289" y="285"/>
                  </a:lnTo>
                  <a:lnTo>
                    <a:pt x="291" y="280"/>
                  </a:lnTo>
                  <a:lnTo>
                    <a:pt x="263" y="254"/>
                  </a:lnTo>
                  <a:lnTo>
                    <a:pt x="258" y="249"/>
                  </a:lnTo>
                  <a:lnTo>
                    <a:pt x="248" y="240"/>
                  </a:lnTo>
                  <a:lnTo>
                    <a:pt x="246" y="238"/>
                  </a:lnTo>
                  <a:lnTo>
                    <a:pt x="232" y="223"/>
                  </a:lnTo>
                  <a:moveTo>
                    <a:pt x="248" y="211"/>
                  </a:moveTo>
                  <a:lnTo>
                    <a:pt x="244" y="214"/>
                  </a:lnTo>
                  <a:lnTo>
                    <a:pt x="258" y="226"/>
                  </a:lnTo>
                  <a:lnTo>
                    <a:pt x="263" y="228"/>
                  </a:lnTo>
                  <a:lnTo>
                    <a:pt x="286" y="252"/>
                  </a:lnTo>
                  <a:lnTo>
                    <a:pt x="293" y="256"/>
                  </a:lnTo>
                  <a:lnTo>
                    <a:pt x="298" y="261"/>
                  </a:lnTo>
                  <a:lnTo>
                    <a:pt x="301" y="256"/>
                  </a:lnTo>
                  <a:lnTo>
                    <a:pt x="301" y="256"/>
                  </a:lnTo>
                  <a:lnTo>
                    <a:pt x="293" y="252"/>
                  </a:lnTo>
                  <a:lnTo>
                    <a:pt x="265" y="226"/>
                  </a:lnTo>
                  <a:lnTo>
                    <a:pt x="260" y="223"/>
                  </a:lnTo>
                  <a:lnTo>
                    <a:pt x="248" y="211"/>
                  </a:lnTo>
                  <a:moveTo>
                    <a:pt x="128" y="124"/>
                  </a:moveTo>
                  <a:lnTo>
                    <a:pt x="132" y="133"/>
                  </a:lnTo>
                  <a:lnTo>
                    <a:pt x="159" y="157"/>
                  </a:lnTo>
                  <a:lnTo>
                    <a:pt x="161" y="162"/>
                  </a:lnTo>
                  <a:lnTo>
                    <a:pt x="175" y="176"/>
                  </a:lnTo>
                  <a:lnTo>
                    <a:pt x="180" y="178"/>
                  </a:lnTo>
                  <a:lnTo>
                    <a:pt x="225" y="223"/>
                  </a:lnTo>
                  <a:lnTo>
                    <a:pt x="227" y="221"/>
                  </a:lnTo>
                  <a:lnTo>
                    <a:pt x="180" y="173"/>
                  </a:lnTo>
                  <a:lnTo>
                    <a:pt x="175" y="169"/>
                  </a:lnTo>
                  <a:lnTo>
                    <a:pt x="168" y="162"/>
                  </a:lnTo>
                  <a:lnTo>
                    <a:pt x="163" y="157"/>
                  </a:lnTo>
                  <a:lnTo>
                    <a:pt x="128" y="124"/>
                  </a:lnTo>
                  <a:moveTo>
                    <a:pt x="109" y="105"/>
                  </a:moveTo>
                  <a:lnTo>
                    <a:pt x="109" y="112"/>
                  </a:lnTo>
                  <a:lnTo>
                    <a:pt x="114" y="116"/>
                  </a:lnTo>
                  <a:lnTo>
                    <a:pt x="116" y="119"/>
                  </a:lnTo>
                  <a:lnTo>
                    <a:pt x="125" y="126"/>
                  </a:lnTo>
                  <a:lnTo>
                    <a:pt x="121" y="116"/>
                  </a:lnTo>
                  <a:lnTo>
                    <a:pt x="118" y="114"/>
                  </a:lnTo>
                  <a:lnTo>
                    <a:pt x="116" y="112"/>
                  </a:lnTo>
                  <a:lnTo>
                    <a:pt x="111" y="107"/>
                  </a:lnTo>
                  <a:lnTo>
                    <a:pt x="109" y="105"/>
                  </a:lnTo>
                  <a:moveTo>
                    <a:pt x="118" y="97"/>
                  </a:moveTo>
                  <a:lnTo>
                    <a:pt x="123" y="107"/>
                  </a:lnTo>
                  <a:lnTo>
                    <a:pt x="123" y="107"/>
                  </a:lnTo>
                  <a:lnTo>
                    <a:pt x="173" y="152"/>
                  </a:lnTo>
                  <a:lnTo>
                    <a:pt x="177" y="157"/>
                  </a:lnTo>
                  <a:lnTo>
                    <a:pt x="180" y="157"/>
                  </a:lnTo>
                  <a:lnTo>
                    <a:pt x="185" y="162"/>
                  </a:lnTo>
                  <a:lnTo>
                    <a:pt x="241" y="211"/>
                  </a:lnTo>
                  <a:lnTo>
                    <a:pt x="246" y="209"/>
                  </a:lnTo>
                  <a:lnTo>
                    <a:pt x="189" y="159"/>
                  </a:lnTo>
                  <a:lnTo>
                    <a:pt x="185" y="157"/>
                  </a:lnTo>
                  <a:lnTo>
                    <a:pt x="177" y="150"/>
                  </a:lnTo>
                  <a:lnTo>
                    <a:pt x="173" y="147"/>
                  </a:lnTo>
                  <a:lnTo>
                    <a:pt x="125" y="105"/>
                  </a:lnTo>
                  <a:lnTo>
                    <a:pt x="121" y="100"/>
                  </a:lnTo>
                  <a:lnTo>
                    <a:pt x="118" y="97"/>
                  </a:lnTo>
                  <a:moveTo>
                    <a:pt x="111" y="90"/>
                  </a:moveTo>
                  <a:lnTo>
                    <a:pt x="109" y="95"/>
                  </a:lnTo>
                  <a:lnTo>
                    <a:pt x="114" y="100"/>
                  </a:lnTo>
                  <a:lnTo>
                    <a:pt x="116" y="100"/>
                  </a:lnTo>
                  <a:lnTo>
                    <a:pt x="111" y="93"/>
                  </a:lnTo>
                  <a:lnTo>
                    <a:pt x="111" y="90"/>
                  </a:lnTo>
                  <a:moveTo>
                    <a:pt x="40" y="38"/>
                  </a:moveTo>
                  <a:lnTo>
                    <a:pt x="38" y="43"/>
                  </a:lnTo>
                  <a:lnTo>
                    <a:pt x="104" y="107"/>
                  </a:lnTo>
                  <a:lnTo>
                    <a:pt x="104" y="102"/>
                  </a:lnTo>
                  <a:lnTo>
                    <a:pt x="40" y="38"/>
                  </a:lnTo>
                  <a:moveTo>
                    <a:pt x="45" y="33"/>
                  </a:moveTo>
                  <a:lnTo>
                    <a:pt x="43" y="36"/>
                  </a:lnTo>
                  <a:lnTo>
                    <a:pt x="106" y="93"/>
                  </a:lnTo>
                  <a:lnTo>
                    <a:pt x="106" y="88"/>
                  </a:lnTo>
                  <a:lnTo>
                    <a:pt x="45" y="33"/>
                  </a:lnTo>
                  <a:moveTo>
                    <a:pt x="7" y="0"/>
                  </a:moveTo>
                  <a:lnTo>
                    <a:pt x="0" y="7"/>
                  </a:lnTo>
                  <a:lnTo>
                    <a:pt x="7" y="14"/>
                  </a:lnTo>
                  <a:lnTo>
                    <a:pt x="12" y="17"/>
                  </a:lnTo>
                  <a:lnTo>
                    <a:pt x="35" y="40"/>
                  </a:lnTo>
                  <a:lnTo>
                    <a:pt x="38" y="36"/>
                  </a:lnTo>
                  <a:lnTo>
                    <a:pt x="14" y="12"/>
                  </a:lnTo>
                  <a:lnTo>
                    <a:pt x="9" y="10"/>
                  </a:lnTo>
                  <a:lnTo>
                    <a:pt x="5" y="2"/>
                  </a:lnTo>
                  <a:lnTo>
                    <a:pt x="9" y="10"/>
                  </a:lnTo>
                  <a:lnTo>
                    <a:pt x="14" y="12"/>
                  </a:lnTo>
                  <a:lnTo>
                    <a:pt x="38" y="33"/>
                  </a:lnTo>
                  <a:lnTo>
                    <a:pt x="40" y="31"/>
                  </a:lnTo>
                  <a:lnTo>
                    <a:pt x="16" y="7"/>
                  </a:lnTo>
                  <a:lnTo>
                    <a:pt x="12" y="5"/>
                  </a:lnTo>
                  <a:lnTo>
                    <a:pt x="7" y="0"/>
                  </a:lnTo>
                </a:path>
              </a:pathLst>
            </a:custGeom>
            <a:gradFill flip="none" rotWithShape="1">
              <a:gsLst>
                <a:gs pos="0">
                  <a:schemeClr val="tx2">
                    <a:alpha val="75000"/>
                  </a:schemeClr>
                </a:gs>
                <a:gs pos="92000">
                  <a:schemeClr val="tx1">
                    <a:alpha val="21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2" name="Freeform 32"/>
            <p:cNvSpPr>
              <a:spLocks noEditPoints="1"/>
            </p:cNvSpPr>
            <p:nvPr/>
          </p:nvSpPr>
          <p:spPr bwMode="auto">
            <a:xfrm>
              <a:off x="9915938" y="3317867"/>
              <a:ext cx="114501" cy="320407"/>
            </a:xfrm>
            <a:custGeom>
              <a:avLst/>
              <a:gdLst>
                <a:gd name="T0" fmla="*/ 52 w 64"/>
                <a:gd name="T1" fmla="*/ 143 h 197"/>
                <a:gd name="T2" fmla="*/ 55 w 64"/>
                <a:gd name="T3" fmla="*/ 162 h 197"/>
                <a:gd name="T4" fmla="*/ 59 w 64"/>
                <a:gd name="T5" fmla="*/ 195 h 197"/>
                <a:gd name="T6" fmla="*/ 52 w 64"/>
                <a:gd name="T7" fmla="*/ 176 h 197"/>
                <a:gd name="T8" fmla="*/ 43 w 64"/>
                <a:gd name="T9" fmla="*/ 145 h 197"/>
                <a:gd name="T10" fmla="*/ 48 w 64"/>
                <a:gd name="T11" fmla="*/ 176 h 197"/>
                <a:gd name="T12" fmla="*/ 55 w 64"/>
                <a:gd name="T13" fmla="*/ 192 h 197"/>
                <a:gd name="T14" fmla="*/ 55 w 64"/>
                <a:gd name="T15" fmla="*/ 197 h 197"/>
                <a:gd name="T16" fmla="*/ 64 w 64"/>
                <a:gd name="T17" fmla="*/ 195 h 197"/>
                <a:gd name="T18" fmla="*/ 57 w 64"/>
                <a:gd name="T19" fmla="*/ 150 h 197"/>
                <a:gd name="T20" fmla="*/ 45 w 64"/>
                <a:gd name="T21" fmla="*/ 90 h 197"/>
                <a:gd name="T22" fmla="*/ 50 w 64"/>
                <a:gd name="T23" fmla="*/ 121 h 197"/>
                <a:gd name="T24" fmla="*/ 52 w 64"/>
                <a:gd name="T25" fmla="*/ 140 h 197"/>
                <a:gd name="T26" fmla="*/ 55 w 64"/>
                <a:gd name="T27" fmla="*/ 138 h 197"/>
                <a:gd name="T28" fmla="*/ 52 w 64"/>
                <a:gd name="T29" fmla="*/ 121 h 197"/>
                <a:gd name="T30" fmla="*/ 52 w 64"/>
                <a:gd name="T31" fmla="*/ 114 h 197"/>
                <a:gd name="T32" fmla="*/ 45 w 64"/>
                <a:gd name="T33" fmla="*/ 90 h 197"/>
                <a:gd name="T34" fmla="*/ 29 w 64"/>
                <a:gd name="T35" fmla="*/ 116 h 197"/>
                <a:gd name="T36" fmla="*/ 33 w 64"/>
                <a:gd name="T37" fmla="*/ 131 h 197"/>
                <a:gd name="T38" fmla="*/ 36 w 64"/>
                <a:gd name="T39" fmla="*/ 140 h 197"/>
                <a:gd name="T40" fmla="*/ 38 w 64"/>
                <a:gd name="T41" fmla="*/ 133 h 197"/>
                <a:gd name="T42" fmla="*/ 33 w 64"/>
                <a:gd name="T43" fmla="*/ 124 h 197"/>
                <a:gd name="T44" fmla="*/ 22 w 64"/>
                <a:gd name="T45" fmla="*/ 88 h 197"/>
                <a:gd name="T46" fmla="*/ 36 w 64"/>
                <a:gd name="T47" fmla="*/ 0 h 197"/>
                <a:gd name="T48" fmla="*/ 3 w 64"/>
                <a:gd name="T49" fmla="*/ 38 h 197"/>
                <a:gd name="T50" fmla="*/ 0 w 64"/>
                <a:gd name="T51" fmla="*/ 41 h 197"/>
                <a:gd name="T52" fmla="*/ 3 w 64"/>
                <a:gd name="T53" fmla="*/ 48 h 197"/>
                <a:gd name="T54" fmla="*/ 12 w 64"/>
                <a:gd name="T55" fmla="*/ 69 h 197"/>
                <a:gd name="T56" fmla="*/ 15 w 64"/>
                <a:gd name="T57" fmla="*/ 76 h 197"/>
                <a:gd name="T58" fmla="*/ 19 w 64"/>
                <a:gd name="T59" fmla="*/ 83 h 197"/>
                <a:gd name="T60" fmla="*/ 17 w 64"/>
                <a:gd name="T61" fmla="*/ 71 h 197"/>
                <a:gd name="T62" fmla="*/ 15 w 64"/>
                <a:gd name="T63" fmla="*/ 64 h 197"/>
                <a:gd name="T64" fmla="*/ 5 w 64"/>
                <a:gd name="T65" fmla="*/ 41 h 197"/>
                <a:gd name="T66" fmla="*/ 33 w 64"/>
                <a:gd name="T67" fmla="*/ 10 h 197"/>
                <a:gd name="T68" fmla="*/ 36 w 64"/>
                <a:gd name="T69" fmla="*/ 26 h 197"/>
                <a:gd name="T70" fmla="*/ 41 w 64"/>
                <a:gd name="T71" fmla="*/ 62 h 197"/>
                <a:gd name="T72" fmla="*/ 48 w 64"/>
                <a:gd name="T73" fmla="*/ 86 h 197"/>
                <a:gd name="T74" fmla="*/ 43 w 64"/>
                <a:gd name="T75" fmla="*/ 55 h 197"/>
                <a:gd name="T76" fmla="*/ 38 w 64"/>
                <a:gd name="T77" fmla="*/ 19 h 197"/>
                <a:gd name="T78" fmla="*/ 36 w 64"/>
                <a:gd name="T79" fmla="*/ 0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64" h="197">
                  <a:moveTo>
                    <a:pt x="57" y="143"/>
                  </a:moveTo>
                  <a:lnTo>
                    <a:pt x="52" y="143"/>
                  </a:lnTo>
                  <a:lnTo>
                    <a:pt x="52" y="150"/>
                  </a:lnTo>
                  <a:lnTo>
                    <a:pt x="55" y="162"/>
                  </a:lnTo>
                  <a:lnTo>
                    <a:pt x="59" y="192"/>
                  </a:lnTo>
                  <a:lnTo>
                    <a:pt x="59" y="195"/>
                  </a:lnTo>
                  <a:lnTo>
                    <a:pt x="59" y="192"/>
                  </a:lnTo>
                  <a:lnTo>
                    <a:pt x="52" y="176"/>
                  </a:lnTo>
                  <a:lnTo>
                    <a:pt x="50" y="166"/>
                  </a:lnTo>
                  <a:lnTo>
                    <a:pt x="43" y="145"/>
                  </a:lnTo>
                  <a:lnTo>
                    <a:pt x="38" y="145"/>
                  </a:lnTo>
                  <a:lnTo>
                    <a:pt x="48" y="176"/>
                  </a:lnTo>
                  <a:lnTo>
                    <a:pt x="50" y="183"/>
                  </a:lnTo>
                  <a:lnTo>
                    <a:pt x="55" y="192"/>
                  </a:lnTo>
                  <a:lnTo>
                    <a:pt x="55" y="195"/>
                  </a:lnTo>
                  <a:lnTo>
                    <a:pt x="55" y="197"/>
                  </a:lnTo>
                  <a:lnTo>
                    <a:pt x="62" y="195"/>
                  </a:lnTo>
                  <a:lnTo>
                    <a:pt x="64" y="195"/>
                  </a:lnTo>
                  <a:lnTo>
                    <a:pt x="64" y="192"/>
                  </a:lnTo>
                  <a:lnTo>
                    <a:pt x="57" y="150"/>
                  </a:lnTo>
                  <a:lnTo>
                    <a:pt x="57" y="143"/>
                  </a:lnTo>
                  <a:close/>
                  <a:moveTo>
                    <a:pt x="45" y="90"/>
                  </a:moveTo>
                  <a:lnTo>
                    <a:pt x="48" y="116"/>
                  </a:lnTo>
                  <a:lnTo>
                    <a:pt x="50" y="121"/>
                  </a:lnTo>
                  <a:lnTo>
                    <a:pt x="50" y="126"/>
                  </a:lnTo>
                  <a:lnTo>
                    <a:pt x="52" y="140"/>
                  </a:lnTo>
                  <a:lnTo>
                    <a:pt x="55" y="138"/>
                  </a:lnTo>
                  <a:lnTo>
                    <a:pt x="55" y="138"/>
                  </a:lnTo>
                  <a:lnTo>
                    <a:pt x="55" y="126"/>
                  </a:lnTo>
                  <a:lnTo>
                    <a:pt x="52" y="121"/>
                  </a:lnTo>
                  <a:lnTo>
                    <a:pt x="52" y="119"/>
                  </a:lnTo>
                  <a:lnTo>
                    <a:pt x="52" y="114"/>
                  </a:lnTo>
                  <a:lnTo>
                    <a:pt x="50" y="90"/>
                  </a:lnTo>
                  <a:lnTo>
                    <a:pt x="45" y="90"/>
                  </a:lnTo>
                  <a:close/>
                  <a:moveTo>
                    <a:pt x="17" y="86"/>
                  </a:moveTo>
                  <a:lnTo>
                    <a:pt x="29" y="116"/>
                  </a:lnTo>
                  <a:lnTo>
                    <a:pt x="29" y="121"/>
                  </a:lnTo>
                  <a:lnTo>
                    <a:pt x="33" y="131"/>
                  </a:lnTo>
                  <a:lnTo>
                    <a:pt x="33" y="135"/>
                  </a:lnTo>
                  <a:lnTo>
                    <a:pt x="36" y="140"/>
                  </a:lnTo>
                  <a:lnTo>
                    <a:pt x="41" y="140"/>
                  </a:lnTo>
                  <a:lnTo>
                    <a:pt x="38" y="133"/>
                  </a:lnTo>
                  <a:lnTo>
                    <a:pt x="36" y="128"/>
                  </a:lnTo>
                  <a:lnTo>
                    <a:pt x="33" y="124"/>
                  </a:lnTo>
                  <a:lnTo>
                    <a:pt x="33" y="119"/>
                  </a:lnTo>
                  <a:lnTo>
                    <a:pt x="22" y="88"/>
                  </a:lnTo>
                  <a:lnTo>
                    <a:pt x="17" y="86"/>
                  </a:lnTo>
                  <a:close/>
                  <a:moveTo>
                    <a:pt x="36" y="0"/>
                  </a:moveTo>
                  <a:lnTo>
                    <a:pt x="29" y="7"/>
                  </a:lnTo>
                  <a:lnTo>
                    <a:pt x="3" y="38"/>
                  </a:lnTo>
                  <a:lnTo>
                    <a:pt x="0" y="38"/>
                  </a:lnTo>
                  <a:lnTo>
                    <a:pt x="0" y="41"/>
                  </a:lnTo>
                  <a:lnTo>
                    <a:pt x="3" y="43"/>
                  </a:lnTo>
                  <a:lnTo>
                    <a:pt x="3" y="48"/>
                  </a:lnTo>
                  <a:lnTo>
                    <a:pt x="10" y="64"/>
                  </a:lnTo>
                  <a:lnTo>
                    <a:pt x="12" y="69"/>
                  </a:lnTo>
                  <a:lnTo>
                    <a:pt x="12" y="74"/>
                  </a:lnTo>
                  <a:lnTo>
                    <a:pt x="15" y="76"/>
                  </a:lnTo>
                  <a:lnTo>
                    <a:pt x="15" y="81"/>
                  </a:lnTo>
                  <a:lnTo>
                    <a:pt x="19" y="83"/>
                  </a:lnTo>
                  <a:lnTo>
                    <a:pt x="17" y="74"/>
                  </a:lnTo>
                  <a:lnTo>
                    <a:pt x="17" y="71"/>
                  </a:lnTo>
                  <a:lnTo>
                    <a:pt x="15" y="69"/>
                  </a:lnTo>
                  <a:lnTo>
                    <a:pt x="15" y="64"/>
                  </a:lnTo>
                  <a:lnTo>
                    <a:pt x="7" y="45"/>
                  </a:lnTo>
                  <a:lnTo>
                    <a:pt x="5" y="41"/>
                  </a:lnTo>
                  <a:lnTo>
                    <a:pt x="5" y="41"/>
                  </a:lnTo>
                  <a:lnTo>
                    <a:pt x="33" y="10"/>
                  </a:lnTo>
                  <a:lnTo>
                    <a:pt x="33" y="22"/>
                  </a:lnTo>
                  <a:lnTo>
                    <a:pt x="36" y="26"/>
                  </a:lnTo>
                  <a:lnTo>
                    <a:pt x="41" y="57"/>
                  </a:lnTo>
                  <a:lnTo>
                    <a:pt x="41" y="62"/>
                  </a:lnTo>
                  <a:lnTo>
                    <a:pt x="43" y="86"/>
                  </a:lnTo>
                  <a:lnTo>
                    <a:pt x="48" y="86"/>
                  </a:lnTo>
                  <a:lnTo>
                    <a:pt x="43" y="59"/>
                  </a:lnTo>
                  <a:lnTo>
                    <a:pt x="43" y="55"/>
                  </a:lnTo>
                  <a:lnTo>
                    <a:pt x="38" y="24"/>
                  </a:lnTo>
                  <a:lnTo>
                    <a:pt x="38" y="19"/>
                  </a:lnTo>
                  <a:lnTo>
                    <a:pt x="36" y="10"/>
                  </a:lnTo>
                  <a:lnTo>
                    <a:pt x="36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tx2">
                    <a:alpha val="75000"/>
                  </a:schemeClr>
                </a:gs>
                <a:gs pos="92000">
                  <a:schemeClr val="tx1">
                    <a:alpha val="21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3" name="Freeform 33"/>
            <p:cNvSpPr>
              <a:spLocks noEditPoints="1"/>
            </p:cNvSpPr>
            <p:nvPr/>
          </p:nvSpPr>
          <p:spPr bwMode="auto">
            <a:xfrm>
              <a:off x="9915938" y="3317867"/>
              <a:ext cx="114501" cy="320407"/>
            </a:xfrm>
            <a:custGeom>
              <a:avLst/>
              <a:gdLst>
                <a:gd name="T0" fmla="*/ 52 w 64"/>
                <a:gd name="T1" fmla="*/ 143 h 197"/>
                <a:gd name="T2" fmla="*/ 55 w 64"/>
                <a:gd name="T3" fmla="*/ 162 h 197"/>
                <a:gd name="T4" fmla="*/ 59 w 64"/>
                <a:gd name="T5" fmla="*/ 195 h 197"/>
                <a:gd name="T6" fmla="*/ 52 w 64"/>
                <a:gd name="T7" fmla="*/ 176 h 197"/>
                <a:gd name="T8" fmla="*/ 43 w 64"/>
                <a:gd name="T9" fmla="*/ 145 h 197"/>
                <a:gd name="T10" fmla="*/ 48 w 64"/>
                <a:gd name="T11" fmla="*/ 176 h 197"/>
                <a:gd name="T12" fmla="*/ 55 w 64"/>
                <a:gd name="T13" fmla="*/ 192 h 197"/>
                <a:gd name="T14" fmla="*/ 55 w 64"/>
                <a:gd name="T15" fmla="*/ 197 h 197"/>
                <a:gd name="T16" fmla="*/ 64 w 64"/>
                <a:gd name="T17" fmla="*/ 195 h 197"/>
                <a:gd name="T18" fmla="*/ 57 w 64"/>
                <a:gd name="T19" fmla="*/ 150 h 197"/>
                <a:gd name="T20" fmla="*/ 45 w 64"/>
                <a:gd name="T21" fmla="*/ 90 h 197"/>
                <a:gd name="T22" fmla="*/ 50 w 64"/>
                <a:gd name="T23" fmla="*/ 121 h 197"/>
                <a:gd name="T24" fmla="*/ 52 w 64"/>
                <a:gd name="T25" fmla="*/ 140 h 197"/>
                <a:gd name="T26" fmla="*/ 55 w 64"/>
                <a:gd name="T27" fmla="*/ 138 h 197"/>
                <a:gd name="T28" fmla="*/ 52 w 64"/>
                <a:gd name="T29" fmla="*/ 121 h 197"/>
                <a:gd name="T30" fmla="*/ 52 w 64"/>
                <a:gd name="T31" fmla="*/ 114 h 197"/>
                <a:gd name="T32" fmla="*/ 45 w 64"/>
                <a:gd name="T33" fmla="*/ 90 h 197"/>
                <a:gd name="T34" fmla="*/ 29 w 64"/>
                <a:gd name="T35" fmla="*/ 116 h 197"/>
                <a:gd name="T36" fmla="*/ 33 w 64"/>
                <a:gd name="T37" fmla="*/ 131 h 197"/>
                <a:gd name="T38" fmla="*/ 36 w 64"/>
                <a:gd name="T39" fmla="*/ 140 h 197"/>
                <a:gd name="T40" fmla="*/ 38 w 64"/>
                <a:gd name="T41" fmla="*/ 133 h 197"/>
                <a:gd name="T42" fmla="*/ 33 w 64"/>
                <a:gd name="T43" fmla="*/ 124 h 197"/>
                <a:gd name="T44" fmla="*/ 22 w 64"/>
                <a:gd name="T45" fmla="*/ 88 h 197"/>
                <a:gd name="T46" fmla="*/ 36 w 64"/>
                <a:gd name="T47" fmla="*/ 0 h 197"/>
                <a:gd name="T48" fmla="*/ 3 w 64"/>
                <a:gd name="T49" fmla="*/ 38 h 197"/>
                <a:gd name="T50" fmla="*/ 0 w 64"/>
                <a:gd name="T51" fmla="*/ 41 h 197"/>
                <a:gd name="T52" fmla="*/ 3 w 64"/>
                <a:gd name="T53" fmla="*/ 48 h 197"/>
                <a:gd name="T54" fmla="*/ 12 w 64"/>
                <a:gd name="T55" fmla="*/ 69 h 197"/>
                <a:gd name="T56" fmla="*/ 15 w 64"/>
                <a:gd name="T57" fmla="*/ 76 h 197"/>
                <a:gd name="T58" fmla="*/ 19 w 64"/>
                <a:gd name="T59" fmla="*/ 83 h 197"/>
                <a:gd name="T60" fmla="*/ 17 w 64"/>
                <a:gd name="T61" fmla="*/ 71 h 197"/>
                <a:gd name="T62" fmla="*/ 15 w 64"/>
                <a:gd name="T63" fmla="*/ 64 h 197"/>
                <a:gd name="T64" fmla="*/ 5 w 64"/>
                <a:gd name="T65" fmla="*/ 41 h 197"/>
                <a:gd name="T66" fmla="*/ 33 w 64"/>
                <a:gd name="T67" fmla="*/ 10 h 197"/>
                <a:gd name="T68" fmla="*/ 36 w 64"/>
                <a:gd name="T69" fmla="*/ 26 h 197"/>
                <a:gd name="T70" fmla="*/ 41 w 64"/>
                <a:gd name="T71" fmla="*/ 62 h 197"/>
                <a:gd name="T72" fmla="*/ 48 w 64"/>
                <a:gd name="T73" fmla="*/ 86 h 197"/>
                <a:gd name="T74" fmla="*/ 43 w 64"/>
                <a:gd name="T75" fmla="*/ 55 h 197"/>
                <a:gd name="T76" fmla="*/ 38 w 64"/>
                <a:gd name="T77" fmla="*/ 19 h 197"/>
                <a:gd name="T78" fmla="*/ 36 w 64"/>
                <a:gd name="T79" fmla="*/ 0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64" h="197">
                  <a:moveTo>
                    <a:pt x="57" y="143"/>
                  </a:moveTo>
                  <a:lnTo>
                    <a:pt x="52" y="143"/>
                  </a:lnTo>
                  <a:lnTo>
                    <a:pt x="52" y="150"/>
                  </a:lnTo>
                  <a:lnTo>
                    <a:pt x="55" y="162"/>
                  </a:lnTo>
                  <a:lnTo>
                    <a:pt x="59" y="192"/>
                  </a:lnTo>
                  <a:lnTo>
                    <a:pt x="59" y="195"/>
                  </a:lnTo>
                  <a:lnTo>
                    <a:pt x="59" y="192"/>
                  </a:lnTo>
                  <a:lnTo>
                    <a:pt x="52" y="176"/>
                  </a:lnTo>
                  <a:lnTo>
                    <a:pt x="50" y="166"/>
                  </a:lnTo>
                  <a:lnTo>
                    <a:pt x="43" y="145"/>
                  </a:lnTo>
                  <a:lnTo>
                    <a:pt x="38" y="145"/>
                  </a:lnTo>
                  <a:lnTo>
                    <a:pt x="48" y="176"/>
                  </a:lnTo>
                  <a:lnTo>
                    <a:pt x="50" y="183"/>
                  </a:lnTo>
                  <a:lnTo>
                    <a:pt x="55" y="192"/>
                  </a:lnTo>
                  <a:lnTo>
                    <a:pt x="55" y="195"/>
                  </a:lnTo>
                  <a:lnTo>
                    <a:pt x="55" y="197"/>
                  </a:lnTo>
                  <a:lnTo>
                    <a:pt x="62" y="195"/>
                  </a:lnTo>
                  <a:lnTo>
                    <a:pt x="64" y="195"/>
                  </a:lnTo>
                  <a:lnTo>
                    <a:pt x="64" y="192"/>
                  </a:lnTo>
                  <a:lnTo>
                    <a:pt x="57" y="150"/>
                  </a:lnTo>
                  <a:lnTo>
                    <a:pt x="57" y="143"/>
                  </a:lnTo>
                  <a:moveTo>
                    <a:pt x="45" y="90"/>
                  </a:moveTo>
                  <a:lnTo>
                    <a:pt x="48" y="116"/>
                  </a:lnTo>
                  <a:lnTo>
                    <a:pt x="50" y="121"/>
                  </a:lnTo>
                  <a:lnTo>
                    <a:pt x="50" y="126"/>
                  </a:lnTo>
                  <a:lnTo>
                    <a:pt x="52" y="140"/>
                  </a:lnTo>
                  <a:lnTo>
                    <a:pt x="55" y="138"/>
                  </a:lnTo>
                  <a:lnTo>
                    <a:pt x="55" y="138"/>
                  </a:lnTo>
                  <a:lnTo>
                    <a:pt x="55" y="126"/>
                  </a:lnTo>
                  <a:lnTo>
                    <a:pt x="52" y="121"/>
                  </a:lnTo>
                  <a:lnTo>
                    <a:pt x="52" y="119"/>
                  </a:lnTo>
                  <a:lnTo>
                    <a:pt x="52" y="114"/>
                  </a:lnTo>
                  <a:lnTo>
                    <a:pt x="50" y="90"/>
                  </a:lnTo>
                  <a:lnTo>
                    <a:pt x="45" y="90"/>
                  </a:lnTo>
                  <a:moveTo>
                    <a:pt x="17" y="86"/>
                  </a:moveTo>
                  <a:lnTo>
                    <a:pt x="29" y="116"/>
                  </a:lnTo>
                  <a:lnTo>
                    <a:pt x="29" y="121"/>
                  </a:lnTo>
                  <a:lnTo>
                    <a:pt x="33" y="131"/>
                  </a:lnTo>
                  <a:lnTo>
                    <a:pt x="33" y="135"/>
                  </a:lnTo>
                  <a:lnTo>
                    <a:pt x="36" y="140"/>
                  </a:lnTo>
                  <a:lnTo>
                    <a:pt x="41" y="140"/>
                  </a:lnTo>
                  <a:lnTo>
                    <a:pt x="38" y="133"/>
                  </a:lnTo>
                  <a:lnTo>
                    <a:pt x="36" y="128"/>
                  </a:lnTo>
                  <a:lnTo>
                    <a:pt x="33" y="124"/>
                  </a:lnTo>
                  <a:lnTo>
                    <a:pt x="33" y="119"/>
                  </a:lnTo>
                  <a:lnTo>
                    <a:pt x="22" y="88"/>
                  </a:lnTo>
                  <a:lnTo>
                    <a:pt x="17" y="86"/>
                  </a:lnTo>
                  <a:moveTo>
                    <a:pt x="36" y="0"/>
                  </a:moveTo>
                  <a:lnTo>
                    <a:pt x="29" y="7"/>
                  </a:lnTo>
                  <a:lnTo>
                    <a:pt x="3" y="38"/>
                  </a:lnTo>
                  <a:lnTo>
                    <a:pt x="0" y="38"/>
                  </a:lnTo>
                  <a:lnTo>
                    <a:pt x="0" y="41"/>
                  </a:lnTo>
                  <a:lnTo>
                    <a:pt x="3" y="43"/>
                  </a:lnTo>
                  <a:lnTo>
                    <a:pt x="3" y="48"/>
                  </a:lnTo>
                  <a:lnTo>
                    <a:pt x="10" y="64"/>
                  </a:lnTo>
                  <a:lnTo>
                    <a:pt x="12" y="69"/>
                  </a:lnTo>
                  <a:lnTo>
                    <a:pt x="12" y="74"/>
                  </a:lnTo>
                  <a:lnTo>
                    <a:pt x="15" y="76"/>
                  </a:lnTo>
                  <a:lnTo>
                    <a:pt x="15" y="81"/>
                  </a:lnTo>
                  <a:lnTo>
                    <a:pt x="19" y="83"/>
                  </a:lnTo>
                  <a:lnTo>
                    <a:pt x="17" y="74"/>
                  </a:lnTo>
                  <a:lnTo>
                    <a:pt x="17" y="71"/>
                  </a:lnTo>
                  <a:lnTo>
                    <a:pt x="15" y="69"/>
                  </a:lnTo>
                  <a:lnTo>
                    <a:pt x="15" y="64"/>
                  </a:lnTo>
                  <a:lnTo>
                    <a:pt x="7" y="45"/>
                  </a:lnTo>
                  <a:lnTo>
                    <a:pt x="5" y="41"/>
                  </a:lnTo>
                  <a:lnTo>
                    <a:pt x="5" y="41"/>
                  </a:lnTo>
                  <a:lnTo>
                    <a:pt x="33" y="10"/>
                  </a:lnTo>
                  <a:lnTo>
                    <a:pt x="33" y="22"/>
                  </a:lnTo>
                  <a:lnTo>
                    <a:pt x="36" y="26"/>
                  </a:lnTo>
                  <a:lnTo>
                    <a:pt x="41" y="57"/>
                  </a:lnTo>
                  <a:lnTo>
                    <a:pt x="41" y="62"/>
                  </a:lnTo>
                  <a:lnTo>
                    <a:pt x="43" y="86"/>
                  </a:lnTo>
                  <a:lnTo>
                    <a:pt x="48" y="86"/>
                  </a:lnTo>
                  <a:lnTo>
                    <a:pt x="43" y="59"/>
                  </a:lnTo>
                  <a:lnTo>
                    <a:pt x="43" y="55"/>
                  </a:lnTo>
                  <a:lnTo>
                    <a:pt x="38" y="24"/>
                  </a:lnTo>
                  <a:lnTo>
                    <a:pt x="38" y="19"/>
                  </a:lnTo>
                  <a:lnTo>
                    <a:pt x="36" y="10"/>
                  </a:lnTo>
                  <a:lnTo>
                    <a:pt x="36" y="0"/>
                  </a:lnTo>
                </a:path>
              </a:pathLst>
            </a:custGeom>
            <a:gradFill flip="none" rotWithShape="1">
              <a:gsLst>
                <a:gs pos="0">
                  <a:schemeClr val="tx2">
                    <a:alpha val="75000"/>
                  </a:schemeClr>
                </a:gs>
                <a:gs pos="92000">
                  <a:schemeClr val="tx1">
                    <a:alpha val="21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4" name="Freeform 34"/>
            <p:cNvSpPr>
              <a:spLocks noEditPoints="1"/>
            </p:cNvSpPr>
            <p:nvPr/>
          </p:nvSpPr>
          <p:spPr bwMode="auto">
            <a:xfrm>
              <a:off x="9103698" y="3340637"/>
              <a:ext cx="1266665" cy="320407"/>
            </a:xfrm>
            <a:custGeom>
              <a:avLst/>
              <a:gdLst>
                <a:gd name="T0" fmla="*/ 45 w 708"/>
                <a:gd name="T1" fmla="*/ 193 h 197"/>
                <a:gd name="T2" fmla="*/ 76 w 708"/>
                <a:gd name="T3" fmla="*/ 186 h 197"/>
                <a:gd name="T4" fmla="*/ 80 w 708"/>
                <a:gd name="T5" fmla="*/ 186 h 197"/>
                <a:gd name="T6" fmla="*/ 31 w 708"/>
                <a:gd name="T7" fmla="*/ 195 h 197"/>
                <a:gd name="T8" fmla="*/ 28 w 708"/>
                <a:gd name="T9" fmla="*/ 176 h 197"/>
                <a:gd name="T10" fmla="*/ 83 w 708"/>
                <a:gd name="T11" fmla="*/ 188 h 197"/>
                <a:gd name="T12" fmla="*/ 556 w 708"/>
                <a:gd name="T13" fmla="*/ 119 h 197"/>
                <a:gd name="T14" fmla="*/ 506 w 708"/>
                <a:gd name="T15" fmla="*/ 126 h 197"/>
                <a:gd name="T16" fmla="*/ 473 w 708"/>
                <a:gd name="T17" fmla="*/ 129 h 197"/>
                <a:gd name="T18" fmla="*/ 319 w 708"/>
                <a:gd name="T19" fmla="*/ 152 h 197"/>
                <a:gd name="T20" fmla="*/ 258 w 708"/>
                <a:gd name="T21" fmla="*/ 159 h 197"/>
                <a:gd name="T22" fmla="*/ 263 w 708"/>
                <a:gd name="T23" fmla="*/ 164 h 197"/>
                <a:gd name="T24" fmla="*/ 322 w 708"/>
                <a:gd name="T25" fmla="*/ 155 h 197"/>
                <a:gd name="T26" fmla="*/ 476 w 708"/>
                <a:gd name="T27" fmla="*/ 133 h 197"/>
                <a:gd name="T28" fmla="*/ 511 w 708"/>
                <a:gd name="T29" fmla="*/ 129 h 197"/>
                <a:gd name="T30" fmla="*/ 575 w 708"/>
                <a:gd name="T31" fmla="*/ 119 h 197"/>
                <a:gd name="T32" fmla="*/ 663 w 708"/>
                <a:gd name="T33" fmla="*/ 100 h 197"/>
                <a:gd name="T34" fmla="*/ 665 w 708"/>
                <a:gd name="T35" fmla="*/ 102 h 197"/>
                <a:gd name="T36" fmla="*/ 672 w 708"/>
                <a:gd name="T37" fmla="*/ 107 h 197"/>
                <a:gd name="T38" fmla="*/ 708 w 708"/>
                <a:gd name="T39" fmla="*/ 102 h 197"/>
                <a:gd name="T40" fmla="*/ 665 w 708"/>
                <a:gd name="T41" fmla="*/ 95 h 197"/>
                <a:gd name="T42" fmla="*/ 274 w 708"/>
                <a:gd name="T43" fmla="*/ 45 h 197"/>
                <a:gd name="T44" fmla="*/ 300 w 708"/>
                <a:gd name="T45" fmla="*/ 48 h 197"/>
                <a:gd name="T46" fmla="*/ 379 w 708"/>
                <a:gd name="T47" fmla="*/ 60 h 197"/>
                <a:gd name="T48" fmla="*/ 450 w 708"/>
                <a:gd name="T49" fmla="*/ 69 h 197"/>
                <a:gd name="T50" fmla="*/ 499 w 708"/>
                <a:gd name="T51" fmla="*/ 76 h 197"/>
                <a:gd name="T52" fmla="*/ 528 w 708"/>
                <a:gd name="T53" fmla="*/ 81 h 197"/>
                <a:gd name="T54" fmla="*/ 537 w 708"/>
                <a:gd name="T55" fmla="*/ 76 h 197"/>
                <a:gd name="T56" fmla="*/ 502 w 708"/>
                <a:gd name="T57" fmla="*/ 72 h 197"/>
                <a:gd name="T58" fmla="*/ 461 w 708"/>
                <a:gd name="T59" fmla="*/ 67 h 197"/>
                <a:gd name="T60" fmla="*/ 405 w 708"/>
                <a:gd name="T61" fmla="*/ 57 h 197"/>
                <a:gd name="T62" fmla="*/ 329 w 708"/>
                <a:gd name="T63" fmla="*/ 48 h 197"/>
                <a:gd name="T64" fmla="*/ 289 w 708"/>
                <a:gd name="T65" fmla="*/ 43 h 197"/>
                <a:gd name="T66" fmla="*/ 265 w 708"/>
                <a:gd name="T67" fmla="*/ 43 h 197"/>
                <a:gd name="T68" fmla="*/ 260 w 708"/>
                <a:gd name="T69" fmla="*/ 38 h 197"/>
                <a:gd name="T70" fmla="*/ 260 w 708"/>
                <a:gd name="T71" fmla="*/ 38 h 197"/>
                <a:gd name="T72" fmla="*/ 2 w 708"/>
                <a:gd name="T73" fmla="*/ 29 h 197"/>
                <a:gd name="T74" fmla="*/ 9 w 708"/>
                <a:gd name="T75" fmla="*/ 76 h 197"/>
                <a:gd name="T76" fmla="*/ 19 w 708"/>
                <a:gd name="T77" fmla="*/ 133 h 197"/>
                <a:gd name="T78" fmla="*/ 24 w 708"/>
                <a:gd name="T79" fmla="*/ 136 h 197"/>
                <a:gd name="T80" fmla="*/ 14 w 708"/>
                <a:gd name="T81" fmla="*/ 81 h 197"/>
                <a:gd name="T82" fmla="*/ 9 w 708"/>
                <a:gd name="T83" fmla="*/ 38 h 197"/>
                <a:gd name="T84" fmla="*/ 5 w 708"/>
                <a:gd name="T85" fmla="*/ 5 h 197"/>
                <a:gd name="T86" fmla="*/ 83 w 708"/>
                <a:gd name="T87" fmla="*/ 17 h 197"/>
                <a:gd name="T88" fmla="*/ 201 w 708"/>
                <a:gd name="T89" fmla="*/ 34 h 197"/>
                <a:gd name="T90" fmla="*/ 194 w 708"/>
                <a:gd name="T91" fmla="*/ 29 h 197"/>
                <a:gd name="T92" fmla="*/ 80 w 708"/>
                <a:gd name="T93" fmla="*/ 12 h 197"/>
                <a:gd name="T94" fmla="*/ 0 w 708"/>
                <a:gd name="T95" fmla="*/ 0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708" h="197">
                  <a:moveTo>
                    <a:pt x="66" y="186"/>
                  </a:moveTo>
                  <a:lnTo>
                    <a:pt x="64" y="188"/>
                  </a:lnTo>
                  <a:lnTo>
                    <a:pt x="42" y="190"/>
                  </a:lnTo>
                  <a:lnTo>
                    <a:pt x="45" y="193"/>
                  </a:lnTo>
                  <a:lnTo>
                    <a:pt x="61" y="193"/>
                  </a:lnTo>
                  <a:lnTo>
                    <a:pt x="66" y="186"/>
                  </a:lnTo>
                  <a:close/>
                  <a:moveTo>
                    <a:pt x="80" y="186"/>
                  </a:moveTo>
                  <a:lnTo>
                    <a:pt x="76" y="186"/>
                  </a:lnTo>
                  <a:lnTo>
                    <a:pt x="68" y="190"/>
                  </a:lnTo>
                  <a:lnTo>
                    <a:pt x="71" y="190"/>
                  </a:lnTo>
                  <a:lnTo>
                    <a:pt x="73" y="190"/>
                  </a:lnTo>
                  <a:lnTo>
                    <a:pt x="80" y="186"/>
                  </a:lnTo>
                  <a:close/>
                  <a:moveTo>
                    <a:pt x="24" y="169"/>
                  </a:moveTo>
                  <a:lnTo>
                    <a:pt x="26" y="193"/>
                  </a:lnTo>
                  <a:lnTo>
                    <a:pt x="28" y="197"/>
                  </a:lnTo>
                  <a:lnTo>
                    <a:pt x="31" y="195"/>
                  </a:lnTo>
                  <a:lnTo>
                    <a:pt x="40" y="195"/>
                  </a:lnTo>
                  <a:lnTo>
                    <a:pt x="38" y="190"/>
                  </a:lnTo>
                  <a:lnTo>
                    <a:pt x="31" y="193"/>
                  </a:lnTo>
                  <a:lnTo>
                    <a:pt x="28" y="176"/>
                  </a:lnTo>
                  <a:lnTo>
                    <a:pt x="24" y="169"/>
                  </a:lnTo>
                  <a:close/>
                  <a:moveTo>
                    <a:pt x="229" y="164"/>
                  </a:moveTo>
                  <a:lnTo>
                    <a:pt x="87" y="183"/>
                  </a:lnTo>
                  <a:lnTo>
                    <a:pt x="83" y="188"/>
                  </a:lnTo>
                  <a:lnTo>
                    <a:pt x="227" y="169"/>
                  </a:lnTo>
                  <a:lnTo>
                    <a:pt x="229" y="164"/>
                  </a:lnTo>
                  <a:close/>
                  <a:moveTo>
                    <a:pt x="577" y="114"/>
                  </a:moveTo>
                  <a:lnTo>
                    <a:pt x="556" y="119"/>
                  </a:lnTo>
                  <a:lnTo>
                    <a:pt x="544" y="119"/>
                  </a:lnTo>
                  <a:lnTo>
                    <a:pt x="513" y="124"/>
                  </a:lnTo>
                  <a:lnTo>
                    <a:pt x="509" y="124"/>
                  </a:lnTo>
                  <a:lnTo>
                    <a:pt x="506" y="126"/>
                  </a:lnTo>
                  <a:lnTo>
                    <a:pt x="495" y="126"/>
                  </a:lnTo>
                  <a:lnTo>
                    <a:pt x="490" y="126"/>
                  </a:lnTo>
                  <a:lnTo>
                    <a:pt x="480" y="129"/>
                  </a:lnTo>
                  <a:lnTo>
                    <a:pt x="473" y="129"/>
                  </a:lnTo>
                  <a:lnTo>
                    <a:pt x="416" y="138"/>
                  </a:lnTo>
                  <a:lnTo>
                    <a:pt x="412" y="138"/>
                  </a:lnTo>
                  <a:lnTo>
                    <a:pt x="329" y="150"/>
                  </a:lnTo>
                  <a:lnTo>
                    <a:pt x="319" y="152"/>
                  </a:lnTo>
                  <a:lnTo>
                    <a:pt x="277" y="157"/>
                  </a:lnTo>
                  <a:lnTo>
                    <a:pt x="272" y="157"/>
                  </a:lnTo>
                  <a:lnTo>
                    <a:pt x="263" y="159"/>
                  </a:lnTo>
                  <a:lnTo>
                    <a:pt x="258" y="159"/>
                  </a:lnTo>
                  <a:lnTo>
                    <a:pt x="234" y="164"/>
                  </a:lnTo>
                  <a:lnTo>
                    <a:pt x="232" y="169"/>
                  </a:lnTo>
                  <a:lnTo>
                    <a:pt x="258" y="164"/>
                  </a:lnTo>
                  <a:lnTo>
                    <a:pt x="263" y="164"/>
                  </a:lnTo>
                  <a:lnTo>
                    <a:pt x="274" y="162"/>
                  </a:lnTo>
                  <a:lnTo>
                    <a:pt x="279" y="162"/>
                  </a:lnTo>
                  <a:lnTo>
                    <a:pt x="310" y="157"/>
                  </a:lnTo>
                  <a:lnTo>
                    <a:pt x="322" y="155"/>
                  </a:lnTo>
                  <a:lnTo>
                    <a:pt x="416" y="143"/>
                  </a:lnTo>
                  <a:lnTo>
                    <a:pt x="421" y="140"/>
                  </a:lnTo>
                  <a:lnTo>
                    <a:pt x="469" y="136"/>
                  </a:lnTo>
                  <a:lnTo>
                    <a:pt x="476" y="133"/>
                  </a:lnTo>
                  <a:lnTo>
                    <a:pt x="492" y="131"/>
                  </a:lnTo>
                  <a:lnTo>
                    <a:pt x="497" y="131"/>
                  </a:lnTo>
                  <a:lnTo>
                    <a:pt x="506" y="129"/>
                  </a:lnTo>
                  <a:lnTo>
                    <a:pt x="511" y="129"/>
                  </a:lnTo>
                  <a:lnTo>
                    <a:pt x="513" y="129"/>
                  </a:lnTo>
                  <a:lnTo>
                    <a:pt x="556" y="121"/>
                  </a:lnTo>
                  <a:lnTo>
                    <a:pt x="568" y="121"/>
                  </a:lnTo>
                  <a:lnTo>
                    <a:pt x="575" y="119"/>
                  </a:lnTo>
                  <a:lnTo>
                    <a:pt x="577" y="114"/>
                  </a:lnTo>
                  <a:close/>
                  <a:moveTo>
                    <a:pt x="587" y="83"/>
                  </a:moveTo>
                  <a:lnTo>
                    <a:pt x="587" y="88"/>
                  </a:lnTo>
                  <a:lnTo>
                    <a:pt x="663" y="100"/>
                  </a:lnTo>
                  <a:lnTo>
                    <a:pt x="667" y="100"/>
                  </a:lnTo>
                  <a:lnTo>
                    <a:pt x="677" y="102"/>
                  </a:lnTo>
                  <a:lnTo>
                    <a:pt x="670" y="102"/>
                  </a:lnTo>
                  <a:lnTo>
                    <a:pt x="665" y="102"/>
                  </a:lnTo>
                  <a:lnTo>
                    <a:pt x="580" y="114"/>
                  </a:lnTo>
                  <a:lnTo>
                    <a:pt x="580" y="119"/>
                  </a:lnTo>
                  <a:lnTo>
                    <a:pt x="667" y="107"/>
                  </a:lnTo>
                  <a:lnTo>
                    <a:pt x="672" y="107"/>
                  </a:lnTo>
                  <a:lnTo>
                    <a:pt x="677" y="105"/>
                  </a:lnTo>
                  <a:lnTo>
                    <a:pt x="684" y="105"/>
                  </a:lnTo>
                  <a:lnTo>
                    <a:pt x="689" y="105"/>
                  </a:lnTo>
                  <a:lnTo>
                    <a:pt x="708" y="102"/>
                  </a:lnTo>
                  <a:lnTo>
                    <a:pt x="691" y="100"/>
                  </a:lnTo>
                  <a:lnTo>
                    <a:pt x="686" y="98"/>
                  </a:lnTo>
                  <a:lnTo>
                    <a:pt x="677" y="98"/>
                  </a:lnTo>
                  <a:lnTo>
                    <a:pt x="665" y="95"/>
                  </a:lnTo>
                  <a:lnTo>
                    <a:pt x="658" y="95"/>
                  </a:lnTo>
                  <a:lnTo>
                    <a:pt x="587" y="83"/>
                  </a:lnTo>
                  <a:close/>
                  <a:moveTo>
                    <a:pt x="277" y="41"/>
                  </a:moveTo>
                  <a:lnTo>
                    <a:pt x="274" y="45"/>
                  </a:lnTo>
                  <a:lnTo>
                    <a:pt x="284" y="45"/>
                  </a:lnTo>
                  <a:lnTo>
                    <a:pt x="289" y="45"/>
                  </a:lnTo>
                  <a:lnTo>
                    <a:pt x="296" y="48"/>
                  </a:lnTo>
                  <a:lnTo>
                    <a:pt x="300" y="48"/>
                  </a:lnTo>
                  <a:lnTo>
                    <a:pt x="319" y="50"/>
                  </a:lnTo>
                  <a:lnTo>
                    <a:pt x="324" y="53"/>
                  </a:lnTo>
                  <a:lnTo>
                    <a:pt x="362" y="57"/>
                  </a:lnTo>
                  <a:lnTo>
                    <a:pt x="379" y="60"/>
                  </a:lnTo>
                  <a:lnTo>
                    <a:pt x="388" y="60"/>
                  </a:lnTo>
                  <a:lnTo>
                    <a:pt x="402" y="62"/>
                  </a:lnTo>
                  <a:lnTo>
                    <a:pt x="409" y="64"/>
                  </a:lnTo>
                  <a:lnTo>
                    <a:pt x="450" y="69"/>
                  </a:lnTo>
                  <a:lnTo>
                    <a:pt x="457" y="69"/>
                  </a:lnTo>
                  <a:lnTo>
                    <a:pt x="471" y="72"/>
                  </a:lnTo>
                  <a:lnTo>
                    <a:pt x="476" y="74"/>
                  </a:lnTo>
                  <a:lnTo>
                    <a:pt x="499" y="76"/>
                  </a:lnTo>
                  <a:lnTo>
                    <a:pt x="504" y="76"/>
                  </a:lnTo>
                  <a:lnTo>
                    <a:pt x="518" y="79"/>
                  </a:lnTo>
                  <a:lnTo>
                    <a:pt x="523" y="79"/>
                  </a:lnTo>
                  <a:lnTo>
                    <a:pt x="528" y="81"/>
                  </a:lnTo>
                  <a:lnTo>
                    <a:pt x="532" y="81"/>
                  </a:lnTo>
                  <a:lnTo>
                    <a:pt x="582" y="88"/>
                  </a:lnTo>
                  <a:lnTo>
                    <a:pt x="582" y="83"/>
                  </a:lnTo>
                  <a:lnTo>
                    <a:pt x="537" y="76"/>
                  </a:lnTo>
                  <a:lnTo>
                    <a:pt x="532" y="76"/>
                  </a:lnTo>
                  <a:lnTo>
                    <a:pt x="523" y="76"/>
                  </a:lnTo>
                  <a:lnTo>
                    <a:pt x="518" y="74"/>
                  </a:lnTo>
                  <a:lnTo>
                    <a:pt x="502" y="72"/>
                  </a:lnTo>
                  <a:lnTo>
                    <a:pt x="497" y="72"/>
                  </a:lnTo>
                  <a:lnTo>
                    <a:pt x="473" y="69"/>
                  </a:lnTo>
                  <a:lnTo>
                    <a:pt x="469" y="67"/>
                  </a:lnTo>
                  <a:lnTo>
                    <a:pt x="461" y="67"/>
                  </a:lnTo>
                  <a:lnTo>
                    <a:pt x="457" y="67"/>
                  </a:lnTo>
                  <a:lnTo>
                    <a:pt x="414" y="60"/>
                  </a:lnTo>
                  <a:lnTo>
                    <a:pt x="407" y="60"/>
                  </a:lnTo>
                  <a:lnTo>
                    <a:pt x="405" y="57"/>
                  </a:lnTo>
                  <a:lnTo>
                    <a:pt x="383" y="55"/>
                  </a:lnTo>
                  <a:lnTo>
                    <a:pt x="379" y="55"/>
                  </a:lnTo>
                  <a:lnTo>
                    <a:pt x="369" y="53"/>
                  </a:lnTo>
                  <a:lnTo>
                    <a:pt x="329" y="48"/>
                  </a:lnTo>
                  <a:lnTo>
                    <a:pt x="322" y="48"/>
                  </a:lnTo>
                  <a:lnTo>
                    <a:pt x="303" y="43"/>
                  </a:lnTo>
                  <a:lnTo>
                    <a:pt x="298" y="43"/>
                  </a:lnTo>
                  <a:lnTo>
                    <a:pt x="289" y="43"/>
                  </a:lnTo>
                  <a:lnTo>
                    <a:pt x="284" y="41"/>
                  </a:lnTo>
                  <a:lnTo>
                    <a:pt x="277" y="41"/>
                  </a:lnTo>
                  <a:close/>
                  <a:moveTo>
                    <a:pt x="270" y="38"/>
                  </a:moveTo>
                  <a:lnTo>
                    <a:pt x="265" y="43"/>
                  </a:lnTo>
                  <a:lnTo>
                    <a:pt x="270" y="43"/>
                  </a:lnTo>
                  <a:lnTo>
                    <a:pt x="272" y="41"/>
                  </a:lnTo>
                  <a:lnTo>
                    <a:pt x="270" y="38"/>
                  </a:lnTo>
                  <a:close/>
                  <a:moveTo>
                    <a:pt x="260" y="38"/>
                  </a:moveTo>
                  <a:lnTo>
                    <a:pt x="255" y="41"/>
                  </a:lnTo>
                  <a:lnTo>
                    <a:pt x="258" y="43"/>
                  </a:lnTo>
                  <a:lnTo>
                    <a:pt x="263" y="38"/>
                  </a:lnTo>
                  <a:lnTo>
                    <a:pt x="260" y="38"/>
                  </a:lnTo>
                  <a:close/>
                  <a:moveTo>
                    <a:pt x="0" y="0"/>
                  </a:moveTo>
                  <a:lnTo>
                    <a:pt x="0" y="8"/>
                  </a:lnTo>
                  <a:lnTo>
                    <a:pt x="2" y="19"/>
                  </a:lnTo>
                  <a:lnTo>
                    <a:pt x="2" y="29"/>
                  </a:lnTo>
                  <a:lnTo>
                    <a:pt x="5" y="36"/>
                  </a:lnTo>
                  <a:lnTo>
                    <a:pt x="7" y="57"/>
                  </a:lnTo>
                  <a:lnTo>
                    <a:pt x="7" y="62"/>
                  </a:lnTo>
                  <a:lnTo>
                    <a:pt x="9" y="76"/>
                  </a:lnTo>
                  <a:lnTo>
                    <a:pt x="9" y="81"/>
                  </a:lnTo>
                  <a:lnTo>
                    <a:pt x="12" y="86"/>
                  </a:lnTo>
                  <a:lnTo>
                    <a:pt x="12" y="91"/>
                  </a:lnTo>
                  <a:lnTo>
                    <a:pt x="19" y="133"/>
                  </a:lnTo>
                  <a:lnTo>
                    <a:pt x="19" y="140"/>
                  </a:lnTo>
                  <a:lnTo>
                    <a:pt x="21" y="159"/>
                  </a:lnTo>
                  <a:lnTo>
                    <a:pt x="28" y="167"/>
                  </a:lnTo>
                  <a:lnTo>
                    <a:pt x="24" y="136"/>
                  </a:lnTo>
                  <a:lnTo>
                    <a:pt x="21" y="129"/>
                  </a:lnTo>
                  <a:lnTo>
                    <a:pt x="16" y="88"/>
                  </a:lnTo>
                  <a:lnTo>
                    <a:pt x="14" y="83"/>
                  </a:lnTo>
                  <a:lnTo>
                    <a:pt x="14" y="81"/>
                  </a:lnTo>
                  <a:lnTo>
                    <a:pt x="14" y="76"/>
                  </a:lnTo>
                  <a:lnTo>
                    <a:pt x="12" y="62"/>
                  </a:lnTo>
                  <a:lnTo>
                    <a:pt x="12" y="57"/>
                  </a:lnTo>
                  <a:lnTo>
                    <a:pt x="9" y="38"/>
                  </a:lnTo>
                  <a:lnTo>
                    <a:pt x="5" y="17"/>
                  </a:lnTo>
                  <a:lnTo>
                    <a:pt x="5" y="10"/>
                  </a:lnTo>
                  <a:lnTo>
                    <a:pt x="5" y="8"/>
                  </a:lnTo>
                  <a:lnTo>
                    <a:pt x="5" y="5"/>
                  </a:lnTo>
                  <a:lnTo>
                    <a:pt x="21" y="8"/>
                  </a:lnTo>
                  <a:lnTo>
                    <a:pt x="26" y="10"/>
                  </a:lnTo>
                  <a:lnTo>
                    <a:pt x="78" y="17"/>
                  </a:lnTo>
                  <a:lnTo>
                    <a:pt x="83" y="17"/>
                  </a:lnTo>
                  <a:lnTo>
                    <a:pt x="140" y="24"/>
                  </a:lnTo>
                  <a:lnTo>
                    <a:pt x="147" y="27"/>
                  </a:lnTo>
                  <a:lnTo>
                    <a:pt x="196" y="34"/>
                  </a:lnTo>
                  <a:lnTo>
                    <a:pt x="201" y="34"/>
                  </a:lnTo>
                  <a:lnTo>
                    <a:pt x="248" y="41"/>
                  </a:lnTo>
                  <a:lnTo>
                    <a:pt x="253" y="36"/>
                  </a:lnTo>
                  <a:lnTo>
                    <a:pt x="199" y="29"/>
                  </a:lnTo>
                  <a:lnTo>
                    <a:pt x="194" y="29"/>
                  </a:lnTo>
                  <a:lnTo>
                    <a:pt x="154" y="22"/>
                  </a:lnTo>
                  <a:lnTo>
                    <a:pt x="144" y="22"/>
                  </a:lnTo>
                  <a:lnTo>
                    <a:pt x="85" y="12"/>
                  </a:lnTo>
                  <a:lnTo>
                    <a:pt x="80" y="12"/>
                  </a:lnTo>
                  <a:lnTo>
                    <a:pt x="28" y="5"/>
                  </a:lnTo>
                  <a:lnTo>
                    <a:pt x="24" y="5"/>
                  </a:lnTo>
                  <a:lnTo>
                    <a:pt x="5" y="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tx2">
                    <a:alpha val="75000"/>
                  </a:schemeClr>
                </a:gs>
                <a:gs pos="92000">
                  <a:schemeClr val="tx1">
                    <a:alpha val="21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5" name="Freeform 35"/>
            <p:cNvSpPr>
              <a:spLocks noEditPoints="1"/>
            </p:cNvSpPr>
            <p:nvPr/>
          </p:nvSpPr>
          <p:spPr bwMode="auto">
            <a:xfrm>
              <a:off x="9103698" y="3340637"/>
              <a:ext cx="1266665" cy="320407"/>
            </a:xfrm>
            <a:custGeom>
              <a:avLst/>
              <a:gdLst>
                <a:gd name="T0" fmla="*/ 45 w 708"/>
                <a:gd name="T1" fmla="*/ 193 h 197"/>
                <a:gd name="T2" fmla="*/ 76 w 708"/>
                <a:gd name="T3" fmla="*/ 186 h 197"/>
                <a:gd name="T4" fmla="*/ 80 w 708"/>
                <a:gd name="T5" fmla="*/ 186 h 197"/>
                <a:gd name="T6" fmla="*/ 31 w 708"/>
                <a:gd name="T7" fmla="*/ 195 h 197"/>
                <a:gd name="T8" fmla="*/ 28 w 708"/>
                <a:gd name="T9" fmla="*/ 176 h 197"/>
                <a:gd name="T10" fmla="*/ 83 w 708"/>
                <a:gd name="T11" fmla="*/ 188 h 197"/>
                <a:gd name="T12" fmla="*/ 556 w 708"/>
                <a:gd name="T13" fmla="*/ 119 h 197"/>
                <a:gd name="T14" fmla="*/ 506 w 708"/>
                <a:gd name="T15" fmla="*/ 126 h 197"/>
                <a:gd name="T16" fmla="*/ 473 w 708"/>
                <a:gd name="T17" fmla="*/ 129 h 197"/>
                <a:gd name="T18" fmla="*/ 319 w 708"/>
                <a:gd name="T19" fmla="*/ 152 h 197"/>
                <a:gd name="T20" fmla="*/ 258 w 708"/>
                <a:gd name="T21" fmla="*/ 159 h 197"/>
                <a:gd name="T22" fmla="*/ 263 w 708"/>
                <a:gd name="T23" fmla="*/ 164 h 197"/>
                <a:gd name="T24" fmla="*/ 322 w 708"/>
                <a:gd name="T25" fmla="*/ 155 h 197"/>
                <a:gd name="T26" fmla="*/ 476 w 708"/>
                <a:gd name="T27" fmla="*/ 133 h 197"/>
                <a:gd name="T28" fmla="*/ 511 w 708"/>
                <a:gd name="T29" fmla="*/ 129 h 197"/>
                <a:gd name="T30" fmla="*/ 575 w 708"/>
                <a:gd name="T31" fmla="*/ 119 h 197"/>
                <a:gd name="T32" fmla="*/ 663 w 708"/>
                <a:gd name="T33" fmla="*/ 100 h 197"/>
                <a:gd name="T34" fmla="*/ 665 w 708"/>
                <a:gd name="T35" fmla="*/ 102 h 197"/>
                <a:gd name="T36" fmla="*/ 672 w 708"/>
                <a:gd name="T37" fmla="*/ 107 h 197"/>
                <a:gd name="T38" fmla="*/ 708 w 708"/>
                <a:gd name="T39" fmla="*/ 102 h 197"/>
                <a:gd name="T40" fmla="*/ 665 w 708"/>
                <a:gd name="T41" fmla="*/ 95 h 197"/>
                <a:gd name="T42" fmla="*/ 274 w 708"/>
                <a:gd name="T43" fmla="*/ 45 h 197"/>
                <a:gd name="T44" fmla="*/ 300 w 708"/>
                <a:gd name="T45" fmla="*/ 48 h 197"/>
                <a:gd name="T46" fmla="*/ 379 w 708"/>
                <a:gd name="T47" fmla="*/ 60 h 197"/>
                <a:gd name="T48" fmla="*/ 450 w 708"/>
                <a:gd name="T49" fmla="*/ 69 h 197"/>
                <a:gd name="T50" fmla="*/ 499 w 708"/>
                <a:gd name="T51" fmla="*/ 76 h 197"/>
                <a:gd name="T52" fmla="*/ 528 w 708"/>
                <a:gd name="T53" fmla="*/ 81 h 197"/>
                <a:gd name="T54" fmla="*/ 537 w 708"/>
                <a:gd name="T55" fmla="*/ 76 h 197"/>
                <a:gd name="T56" fmla="*/ 502 w 708"/>
                <a:gd name="T57" fmla="*/ 72 h 197"/>
                <a:gd name="T58" fmla="*/ 461 w 708"/>
                <a:gd name="T59" fmla="*/ 67 h 197"/>
                <a:gd name="T60" fmla="*/ 405 w 708"/>
                <a:gd name="T61" fmla="*/ 57 h 197"/>
                <a:gd name="T62" fmla="*/ 329 w 708"/>
                <a:gd name="T63" fmla="*/ 48 h 197"/>
                <a:gd name="T64" fmla="*/ 289 w 708"/>
                <a:gd name="T65" fmla="*/ 43 h 197"/>
                <a:gd name="T66" fmla="*/ 265 w 708"/>
                <a:gd name="T67" fmla="*/ 43 h 197"/>
                <a:gd name="T68" fmla="*/ 260 w 708"/>
                <a:gd name="T69" fmla="*/ 38 h 197"/>
                <a:gd name="T70" fmla="*/ 260 w 708"/>
                <a:gd name="T71" fmla="*/ 38 h 197"/>
                <a:gd name="T72" fmla="*/ 2 w 708"/>
                <a:gd name="T73" fmla="*/ 29 h 197"/>
                <a:gd name="T74" fmla="*/ 9 w 708"/>
                <a:gd name="T75" fmla="*/ 76 h 197"/>
                <a:gd name="T76" fmla="*/ 19 w 708"/>
                <a:gd name="T77" fmla="*/ 133 h 197"/>
                <a:gd name="T78" fmla="*/ 24 w 708"/>
                <a:gd name="T79" fmla="*/ 136 h 197"/>
                <a:gd name="T80" fmla="*/ 14 w 708"/>
                <a:gd name="T81" fmla="*/ 81 h 197"/>
                <a:gd name="T82" fmla="*/ 9 w 708"/>
                <a:gd name="T83" fmla="*/ 38 h 197"/>
                <a:gd name="T84" fmla="*/ 5 w 708"/>
                <a:gd name="T85" fmla="*/ 5 h 197"/>
                <a:gd name="T86" fmla="*/ 83 w 708"/>
                <a:gd name="T87" fmla="*/ 17 h 197"/>
                <a:gd name="T88" fmla="*/ 201 w 708"/>
                <a:gd name="T89" fmla="*/ 34 h 197"/>
                <a:gd name="T90" fmla="*/ 194 w 708"/>
                <a:gd name="T91" fmla="*/ 29 h 197"/>
                <a:gd name="T92" fmla="*/ 80 w 708"/>
                <a:gd name="T93" fmla="*/ 12 h 197"/>
                <a:gd name="T94" fmla="*/ 0 w 708"/>
                <a:gd name="T95" fmla="*/ 0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708" h="197">
                  <a:moveTo>
                    <a:pt x="66" y="186"/>
                  </a:moveTo>
                  <a:lnTo>
                    <a:pt x="64" y="188"/>
                  </a:lnTo>
                  <a:lnTo>
                    <a:pt x="42" y="190"/>
                  </a:lnTo>
                  <a:lnTo>
                    <a:pt x="45" y="193"/>
                  </a:lnTo>
                  <a:lnTo>
                    <a:pt x="61" y="193"/>
                  </a:lnTo>
                  <a:lnTo>
                    <a:pt x="66" y="186"/>
                  </a:lnTo>
                  <a:moveTo>
                    <a:pt x="80" y="186"/>
                  </a:moveTo>
                  <a:lnTo>
                    <a:pt x="76" y="186"/>
                  </a:lnTo>
                  <a:lnTo>
                    <a:pt x="68" y="190"/>
                  </a:lnTo>
                  <a:lnTo>
                    <a:pt x="71" y="190"/>
                  </a:lnTo>
                  <a:lnTo>
                    <a:pt x="73" y="190"/>
                  </a:lnTo>
                  <a:lnTo>
                    <a:pt x="80" y="186"/>
                  </a:lnTo>
                  <a:moveTo>
                    <a:pt x="24" y="169"/>
                  </a:moveTo>
                  <a:lnTo>
                    <a:pt x="26" y="193"/>
                  </a:lnTo>
                  <a:lnTo>
                    <a:pt x="28" y="197"/>
                  </a:lnTo>
                  <a:lnTo>
                    <a:pt x="31" y="195"/>
                  </a:lnTo>
                  <a:lnTo>
                    <a:pt x="40" y="195"/>
                  </a:lnTo>
                  <a:lnTo>
                    <a:pt x="38" y="190"/>
                  </a:lnTo>
                  <a:lnTo>
                    <a:pt x="31" y="193"/>
                  </a:lnTo>
                  <a:lnTo>
                    <a:pt x="28" y="176"/>
                  </a:lnTo>
                  <a:lnTo>
                    <a:pt x="24" y="169"/>
                  </a:lnTo>
                  <a:moveTo>
                    <a:pt x="229" y="164"/>
                  </a:moveTo>
                  <a:lnTo>
                    <a:pt x="87" y="183"/>
                  </a:lnTo>
                  <a:lnTo>
                    <a:pt x="83" y="188"/>
                  </a:lnTo>
                  <a:lnTo>
                    <a:pt x="227" y="169"/>
                  </a:lnTo>
                  <a:lnTo>
                    <a:pt x="229" y="164"/>
                  </a:lnTo>
                  <a:moveTo>
                    <a:pt x="577" y="114"/>
                  </a:moveTo>
                  <a:lnTo>
                    <a:pt x="556" y="119"/>
                  </a:lnTo>
                  <a:lnTo>
                    <a:pt x="544" y="119"/>
                  </a:lnTo>
                  <a:lnTo>
                    <a:pt x="513" y="124"/>
                  </a:lnTo>
                  <a:lnTo>
                    <a:pt x="509" y="124"/>
                  </a:lnTo>
                  <a:lnTo>
                    <a:pt x="506" y="126"/>
                  </a:lnTo>
                  <a:lnTo>
                    <a:pt x="495" y="126"/>
                  </a:lnTo>
                  <a:lnTo>
                    <a:pt x="490" y="126"/>
                  </a:lnTo>
                  <a:lnTo>
                    <a:pt x="480" y="129"/>
                  </a:lnTo>
                  <a:lnTo>
                    <a:pt x="473" y="129"/>
                  </a:lnTo>
                  <a:lnTo>
                    <a:pt x="416" y="138"/>
                  </a:lnTo>
                  <a:lnTo>
                    <a:pt x="412" y="138"/>
                  </a:lnTo>
                  <a:lnTo>
                    <a:pt x="329" y="150"/>
                  </a:lnTo>
                  <a:lnTo>
                    <a:pt x="319" y="152"/>
                  </a:lnTo>
                  <a:lnTo>
                    <a:pt x="277" y="157"/>
                  </a:lnTo>
                  <a:lnTo>
                    <a:pt x="272" y="157"/>
                  </a:lnTo>
                  <a:lnTo>
                    <a:pt x="263" y="159"/>
                  </a:lnTo>
                  <a:lnTo>
                    <a:pt x="258" y="159"/>
                  </a:lnTo>
                  <a:lnTo>
                    <a:pt x="234" y="164"/>
                  </a:lnTo>
                  <a:lnTo>
                    <a:pt x="232" y="169"/>
                  </a:lnTo>
                  <a:lnTo>
                    <a:pt x="258" y="164"/>
                  </a:lnTo>
                  <a:lnTo>
                    <a:pt x="263" y="164"/>
                  </a:lnTo>
                  <a:lnTo>
                    <a:pt x="274" y="162"/>
                  </a:lnTo>
                  <a:lnTo>
                    <a:pt x="279" y="162"/>
                  </a:lnTo>
                  <a:lnTo>
                    <a:pt x="310" y="157"/>
                  </a:lnTo>
                  <a:lnTo>
                    <a:pt x="322" y="155"/>
                  </a:lnTo>
                  <a:lnTo>
                    <a:pt x="416" y="143"/>
                  </a:lnTo>
                  <a:lnTo>
                    <a:pt x="421" y="140"/>
                  </a:lnTo>
                  <a:lnTo>
                    <a:pt x="469" y="136"/>
                  </a:lnTo>
                  <a:lnTo>
                    <a:pt x="476" y="133"/>
                  </a:lnTo>
                  <a:lnTo>
                    <a:pt x="492" y="131"/>
                  </a:lnTo>
                  <a:lnTo>
                    <a:pt x="497" y="131"/>
                  </a:lnTo>
                  <a:lnTo>
                    <a:pt x="506" y="129"/>
                  </a:lnTo>
                  <a:lnTo>
                    <a:pt x="511" y="129"/>
                  </a:lnTo>
                  <a:lnTo>
                    <a:pt x="513" y="129"/>
                  </a:lnTo>
                  <a:lnTo>
                    <a:pt x="556" y="121"/>
                  </a:lnTo>
                  <a:lnTo>
                    <a:pt x="568" y="121"/>
                  </a:lnTo>
                  <a:lnTo>
                    <a:pt x="575" y="119"/>
                  </a:lnTo>
                  <a:lnTo>
                    <a:pt x="577" y="114"/>
                  </a:lnTo>
                  <a:moveTo>
                    <a:pt x="587" y="83"/>
                  </a:moveTo>
                  <a:lnTo>
                    <a:pt x="587" y="88"/>
                  </a:lnTo>
                  <a:lnTo>
                    <a:pt x="663" y="100"/>
                  </a:lnTo>
                  <a:lnTo>
                    <a:pt x="667" y="100"/>
                  </a:lnTo>
                  <a:lnTo>
                    <a:pt x="677" y="102"/>
                  </a:lnTo>
                  <a:lnTo>
                    <a:pt x="670" y="102"/>
                  </a:lnTo>
                  <a:lnTo>
                    <a:pt x="665" y="102"/>
                  </a:lnTo>
                  <a:lnTo>
                    <a:pt x="580" y="114"/>
                  </a:lnTo>
                  <a:lnTo>
                    <a:pt x="580" y="119"/>
                  </a:lnTo>
                  <a:lnTo>
                    <a:pt x="667" y="107"/>
                  </a:lnTo>
                  <a:lnTo>
                    <a:pt x="672" y="107"/>
                  </a:lnTo>
                  <a:lnTo>
                    <a:pt x="677" y="105"/>
                  </a:lnTo>
                  <a:lnTo>
                    <a:pt x="684" y="105"/>
                  </a:lnTo>
                  <a:lnTo>
                    <a:pt x="689" y="105"/>
                  </a:lnTo>
                  <a:lnTo>
                    <a:pt x="708" y="102"/>
                  </a:lnTo>
                  <a:lnTo>
                    <a:pt x="691" y="100"/>
                  </a:lnTo>
                  <a:lnTo>
                    <a:pt x="686" y="98"/>
                  </a:lnTo>
                  <a:lnTo>
                    <a:pt x="677" y="98"/>
                  </a:lnTo>
                  <a:lnTo>
                    <a:pt x="665" y="95"/>
                  </a:lnTo>
                  <a:lnTo>
                    <a:pt x="658" y="95"/>
                  </a:lnTo>
                  <a:lnTo>
                    <a:pt x="587" y="83"/>
                  </a:lnTo>
                  <a:moveTo>
                    <a:pt x="277" y="41"/>
                  </a:moveTo>
                  <a:lnTo>
                    <a:pt x="274" y="45"/>
                  </a:lnTo>
                  <a:lnTo>
                    <a:pt x="284" y="45"/>
                  </a:lnTo>
                  <a:lnTo>
                    <a:pt x="289" y="45"/>
                  </a:lnTo>
                  <a:lnTo>
                    <a:pt x="296" y="48"/>
                  </a:lnTo>
                  <a:lnTo>
                    <a:pt x="300" y="48"/>
                  </a:lnTo>
                  <a:lnTo>
                    <a:pt x="319" y="50"/>
                  </a:lnTo>
                  <a:lnTo>
                    <a:pt x="324" y="53"/>
                  </a:lnTo>
                  <a:lnTo>
                    <a:pt x="362" y="57"/>
                  </a:lnTo>
                  <a:lnTo>
                    <a:pt x="379" y="60"/>
                  </a:lnTo>
                  <a:lnTo>
                    <a:pt x="388" y="60"/>
                  </a:lnTo>
                  <a:lnTo>
                    <a:pt x="402" y="62"/>
                  </a:lnTo>
                  <a:lnTo>
                    <a:pt x="409" y="64"/>
                  </a:lnTo>
                  <a:lnTo>
                    <a:pt x="450" y="69"/>
                  </a:lnTo>
                  <a:lnTo>
                    <a:pt x="457" y="69"/>
                  </a:lnTo>
                  <a:lnTo>
                    <a:pt x="471" y="72"/>
                  </a:lnTo>
                  <a:lnTo>
                    <a:pt x="476" y="74"/>
                  </a:lnTo>
                  <a:lnTo>
                    <a:pt x="499" y="76"/>
                  </a:lnTo>
                  <a:lnTo>
                    <a:pt x="504" y="76"/>
                  </a:lnTo>
                  <a:lnTo>
                    <a:pt x="518" y="79"/>
                  </a:lnTo>
                  <a:lnTo>
                    <a:pt x="523" y="79"/>
                  </a:lnTo>
                  <a:lnTo>
                    <a:pt x="528" y="81"/>
                  </a:lnTo>
                  <a:lnTo>
                    <a:pt x="532" y="81"/>
                  </a:lnTo>
                  <a:lnTo>
                    <a:pt x="582" y="88"/>
                  </a:lnTo>
                  <a:lnTo>
                    <a:pt x="582" y="83"/>
                  </a:lnTo>
                  <a:lnTo>
                    <a:pt x="537" y="76"/>
                  </a:lnTo>
                  <a:lnTo>
                    <a:pt x="532" y="76"/>
                  </a:lnTo>
                  <a:lnTo>
                    <a:pt x="523" y="76"/>
                  </a:lnTo>
                  <a:lnTo>
                    <a:pt x="518" y="74"/>
                  </a:lnTo>
                  <a:lnTo>
                    <a:pt x="502" y="72"/>
                  </a:lnTo>
                  <a:lnTo>
                    <a:pt x="497" y="72"/>
                  </a:lnTo>
                  <a:lnTo>
                    <a:pt x="473" y="69"/>
                  </a:lnTo>
                  <a:lnTo>
                    <a:pt x="469" y="67"/>
                  </a:lnTo>
                  <a:lnTo>
                    <a:pt x="461" y="67"/>
                  </a:lnTo>
                  <a:lnTo>
                    <a:pt x="457" y="67"/>
                  </a:lnTo>
                  <a:lnTo>
                    <a:pt x="414" y="60"/>
                  </a:lnTo>
                  <a:lnTo>
                    <a:pt x="407" y="60"/>
                  </a:lnTo>
                  <a:lnTo>
                    <a:pt x="405" y="57"/>
                  </a:lnTo>
                  <a:lnTo>
                    <a:pt x="383" y="55"/>
                  </a:lnTo>
                  <a:lnTo>
                    <a:pt x="379" y="55"/>
                  </a:lnTo>
                  <a:lnTo>
                    <a:pt x="369" y="53"/>
                  </a:lnTo>
                  <a:lnTo>
                    <a:pt x="329" y="48"/>
                  </a:lnTo>
                  <a:lnTo>
                    <a:pt x="322" y="48"/>
                  </a:lnTo>
                  <a:lnTo>
                    <a:pt x="303" y="43"/>
                  </a:lnTo>
                  <a:lnTo>
                    <a:pt x="298" y="43"/>
                  </a:lnTo>
                  <a:lnTo>
                    <a:pt x="289" y="43"/>
                  </a:lnTo>
                  <a:lnTo>
                    <a:pt x="284" y="41"/>
                  </a:lnTo>
                  <a:lnTo>
                    <a:pt x="277" y="41"/>
                  </a:lnTo>
                  <a:moveTo>
                    <a:pt x="270" y="38"/>
                  </a:moveTo>
                  <a:lnTo>
                    <a:pt x="265" y="43"/>
                  </a:lnTo>
                  <a:lnTo>
                    <a:pt x="270" y="43"/>
                  </a:lnTo>
                  <a:lnTo>
                    <a:pt x="272" y="41"/>
                  </a:lnTo>
                  <a:lnTo>
                    <a:pt x="270" y="38"/>
                  </a:lnTo>
                  <a:moveTo>
                    <a:pt x="260" y="38"/>
                  </a:moveTo>
                  <a:lnTo>
                    <a:pt x="255" y="41"/>
                  </a:lnTo>
                  <a:lnTo>
                    <a:pt x="258" y="43"/>
                  </a:lnTo>
                  <a:lnTo>
                    <a:pt x="263" y="38"/>
                  </a:lnTo>
                  <a:lnTo>
                    <a:pt x="260" y="38"/>
                  </a:lnTo>
                  <a:moveTo>
                    <a:pt x="0" y="0"/>
                  </a:moveTo>
                  <a:lnTo>
                    <a:pt x="0" y="8"/>
                  </a:lnTo>
                  <a:lnTo>
                    <a:pt x="2" y="19"/>
                  </a:lnTo>
                  <a:lnTo>
                    <a:pt x="2" y="29"/>
                  </a:lnTo>
                  <a:lnTo>
                    <a:pt x="5" y="36"/>
                  </a:lnTo>
                  <a:lnTo>
                    <a:pt x="7" y="57"/>
                  </a:lnTo>
                  <a:lnTo>
                    <a:pt x="7" y="62"/>
                  </a:lnTo>
                  <a:lnTo>
                    <a:pt x="9" y="76"/>
                  </a:lnTo>
                  <a:lnTo>
                    <a:pt x="9" y="81"/>
                  </a:lnTo>
                  <a:lnTo>
                    <a:pt x="12" y="86"/>
                  </a:lnTo>
                  <a:lnTo>
                    <a:pt x="12" y="91"/>
                  </a:lnTo>
                  <a:lnTo>
                    <a:pt x="19" y="133"/>
                  </a:lnTo>
                  <a:lnTo>
                    <a:pt x="19" y="140"/>
                  </a:lnTo>
                  <a:lnTo>
                    <a:pt x="21" y="159"/>
                  </a:lnTo>
                  <a:lnTo>
                    <a:pt x="28" y="167"/>
                  </a:lnTo>
                  <a:lnTo>
                    <a:pt x="24" y="136"/>
                  </a:lnTo>
                  <a:lnTo>
                    <a:pt x="21" y="129"/>
                  </a:lnTo>
                  <a:lnTo>
                    <a:pt x="16" y="88"/>
                  </a:lnTo>
                  <a:lnTo>
                    <a:pt x="14" y="83"/>
                  </a:lnTo>
                  <a:lnTo>
                    <a:pt x="14" y="81"/>
                  </a:lnTo>
                  <a:lnTo>
                    <a:pt x="14" y="76"/>
                  </a:lnTo>
                  <a:lnTo>
                    <a:pt x="12" y="62"/>
                  </a:lnTo>
                  <a:lnTo>
                    <a:pt x="12" y="57"/>
                  </a:lnTo>
                  <a:lnTo>
                    <a:pt x="9" y="38"/>
                  </a:lnTo>
                  <a:lnTo>
                    <a:pt x="5" y="17"/>
                  </a:lnTo>
                  <a:lnTo>
                    <a:pt x="5" y="10"/>
                  </a:lnTo>
                  <a:lnTo>
                    <a:pt x="5" y="8"/>
                  </a:lnTo>
                  <a:lnTo>
                    <a:pt x="5" y="5"/>
                  </a:lnTo>
                  <a:lnTo>
                    <a:pt x="21" y="8"/>
                  </a:lnTo>
                  <a:lnTo>
                    <a:pt x="26" y="10"/>
                  </a:lnTo>
                  <a:lnTo>
                    <a:pt x="78" y="17"/>
                  </a:lnTo>
                  <a:lnTo>
                    <a:pt x="83" y="17"/>
                  </a:lnTo>
                  <a:lnTo>
                    <a:pt x="140" y="24"/>
                  </a:lnTo>
                  <a:lnTo>
                    <a:pt x="147" y="27"/>
                  </a:lnTo>
                  <a:lnTo>
                    <a:pt x="196" y="34"/>
                  </a:lnTo>
                  <a:lnTo>
                    <a:pt x="201" y="34"/>
                  </a:lnTo>
                  <a:lnTo>
                    <a:pt x="248" y="41"/>
                  </a:lnTo>
                  <a:lnTo>
                    <a:pt x="253" y="36"/>
                  </a:lnTo>
                  <a:lnTo>
                    <a:pt x="199" y="29"/>
                  </a:lnTo>
                  <a:lnTo>
                    <a:pt x="194" y="29"/>
                  </a:lnTo>
                  <a:lnTo>
                    <a:pt x="154" y="22"/>
                  </a:lnTo>
                  <a:lnTo>
                    <a:pt x="144" y="22"/>
                  </a:lnTo>
                  <a:lnTo>
                    <a:pt x="85" y="12"/>
                  </a:lnTo>
                  <a:lnTo>
                    <a:pt x="80" y="12"/>
                  </a:lnTo>
                  <a:lnTo>
                    <a:pt x="28" y="5"/>
                  </a:lnTo>
                  <a:lnTo>
                    <a:pt x="24" y="5"/>
                  </a:lnTo>
                  <a:lnTo>
                    <a:pt x="5" y="3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gradFill flip="none" rotWithShape="1">
              <a:gsLst>
                <a:gs pos="0">
                  <a:schemeClr val="tx2">
                    <a:alpha val="75000"/>
                  </a:schemeClr>
                </a:gs>
                <a:gs pos="92000">
                  <a:schemeClr val="tx1">
                    <a:alpha val="21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6" name="Freeform 36"/>
            <p:cNvSpPr>
              <a:spLocks noEditPoints="1"/>
            </p:cNvSpPr>
            <p:nvPr/>
          </p:nvSpPr>
          <p:spPr bwMode="auto">
            <a:xfrm>
              <a:off x="8763774" y="2873851"/>
              <a:ext cx="1538604" cy="1266990"/>
            </a:xfrm>
            <a:custGeom>
              <a:avLst/>
              <a:gdLst>
                <a:gd name="T0" fmla="*/ 151 w 363"/>
                <a:gd name="T1" fmla="*/ 310 h 328"/>
                <a:gd name="T2" fmla="*/ 150 w 363"/>
                <a:gd name="T3" fmla="*/ 308 h 328"/>
                <a:gd name="T4" fmla="*/ 137 w 363"/>
                <a:gd name="T5" fmla="*/ 308 h 328"/>
                <a:gd name="T6" fmla="*/ 73 w 363"/>
                <a:gd name="T7" fmla="*/ 299 h 328"/>
                <a:gd name="T8" fmla="*/ 136 w 363"/>
                <a:gd name="T9" fmla="*/ 307 h 328"/>
                <a:gd name="T10" fmla="*/ 47 w 363"/>
                <a:gd name="T11" fmla="*/ 294 h 328"/>
                <a:gd name="T12" fmla="*/ 47 w 363"/>
                <a:gd name="T13" fmla="*/ 294 h 328"/>
                <a:gd name="T14" fmla="*/ 45 w 363"/>
                <a:gd name="T15" fmla="*/ 294 h 328"/>
                <a:gd name="T16" fmla="*/ 0 w 363"/>
                <a:gd name="T17" fmla="*/ 289 h 328"/>
                <a:gd name="T18" fmla="*/ 5 w 363"/>
                <a:gd name="T19" fmla="*/ 288 h 328"/>
                <a:gd name="T20" fmla="*/ 12 w 363"/>
                <a:gd name="T21" fmla="*/ 280 h 328"/>
                <a:gd name="T22" fmla="*/ 43 w 363"/>
                <a:gd name="T23" fmla="*/ 255 h 328"/>
                <a:gd name="T24" fmla="*/ 44 w 363"/>
                <a:gd name="T25" fmla="*/ 257 h 328"/>
                <a:gd name="T26" fmla="*/ 93 w 363"/>
                <a:gd name="T27" fmla="*/ 215 h 328"/>
                <a:gd name="T28" fmla="*/ 45 w 363"/>
                <a:gd name="T29" fmla="*/ 255 h 328"/>
                <a:gd name="T30" fmla="*/ 96 w 363"/>
                <a:gd name="T31" fmla="*/ 215 h 328"/>
                <a:gd name="T32" fmla="*/ 191 w 363"/>
                <a:gd name="T33" fmla="*/ 137 h 328"/>
                <a:gd name="T34" fmla="*/ 178 w 363"/>
                <a:gd name="T35" fmla="*/ 148 h 328"/>
                <a:gd name="T36" fmla="*/ 171 w 363"/>
                <a:gd name="T37" fmla="*/ 153 h 328"/>
                <a:gd name="T38" fmla="*/ 110 w 363"/>
                <a:gd name="T39" fmla="*/ 202 h 328"/>
                <a:gd name="T40" fmla="*/ 109 w 363"/>
                <a:gd name="T41" fmla="*/ 205 h 328"/>
                <a:gd name="T42" fmla="*/ 172 w 363"/>
                <a:gd name="T43" fmla="*/ 155 h 328"/>
                <a:gd name="T44" fmla="*/ 181 w 363"/>
                <a:gd name="T45" fmla="*/ 148 h 328"/>
                <a:gd name="T46" fmla="*/ 194 w 363"/>
                <a:gd name="T47" fmla="*/ 137 h 328"/>
                <a:gd name="T48" fmla="*/ 360 w 363"/>
                <a:gd name="T49" fmla="*/ 5 h 328"/>
                <a:gd name="T50" fmla="*/ 352 w 363"/>
                <a:gd name="T51" fmla="*/ 9 h 328"/>
                <a:gd name="T52" fmla="*/ 322 w 363"/>
                <a:gd name="T53" fmla="*/ 33 h 328"/>
                <a:gd name="T54" fmla="*/ 287 w 363"/>
                <a:gd name="T55" fmla="*/ 61 h 328"/>
                <a:gd name="T56" fmla="*/ 259 w 363"/>
                <a:gd name="T57" fmla="*/ 83 h 328"/>
                <a:gd name="T58" fmla="*/ 207 w 363"/>
                <a:gd name="T59" fmla="*/ 124 h 328"/>
                <a:gd name="T60" fmla="*/ 199 w 363"/>
                <a:gd name="T61" fmla="*/ 131 h 328"/>
                <a:gd name="T62" fmla="*/ 206 w 363"/>
                <a:gd name="T63" fmla="*/ 128 h 328"/>
                <a:gd name="T64" fmla="*/ 216 w 363"/>
                <a:gd name="T65" fmla="*/ 120 h 328"/>
                <a:gd name="T66" fmla="*/ 287 w 363"/>
                <a:gd name="T67" fmla="*/ 63 h 328"/>
                <a:gd name="T68" fmla="*/ 322 w 363"/>
                <a:gd name="T69" fmla="*/ 35 h 328"/>
                <a:gd name="T70" fmla="*/ 353 w 363"/>
                <a:gd name="T71" fmla="*/ 10 h 328"/>
                <a:gd name="T72" fmla="*/ 346 w 363"/>
                <a:gd name="T73" fmla="*/ 68 h 328"/>
                <a:gd name="T74" fmla="*/ 344 w 363"/>
                <a:gd name="T75" fmla="*/ 79 h 328"/>
                <a:gd name="T76" fmla="*/ 337 w 363"/>
                <a:gd name="T77" fmla="*/ 108 h 328"/>
                <a:gd name="T78" fmla="*/ 333 w 363"/>
                <a:gd name="T79" fmla="*/ 128 h 328"/>
                <a:gd name="T80" fmla="*/ 324 w 363"/>
                <a:gd name="T81" fmla="*/ 169 h 328"/>
                <a:gd name="T82" fmla="*/ 318 w 363"/>
                <a:gd name="T83" fmla="*/ 195 h 328"/>
                <a:gd name="T84" fmla="*/ 308 w 363"/>
                <a:gd name="T85" fmla="*/ 241 h 328"/>
                <a:gd name="T86" fmla="*/ 291 w 363"/>
                <a:gd name="T87" fmla="*/ 316 h 328"/>
                <a:gd name="T88" fmla="*/ 309 w 363"/>
                <a:gd name="T89" fmla="*/ 243 h 328"/>
                <a:gd name="T90" fmla="*/ 319 w 363"/>
                <a:gd name="T91" fmla="*/ 197 h 328"/>
                <a:gd name="T92" fmla="*/ 325 w 363"/>
                <a:gd name="T93" fmla="*/ 171 h 328"/>
                <a:gd name="T94" fmla="*/ 334 w 363"/>
                <a:gd name="T95" fmla="*/ 129 h 328"/>
                <a:gd name="T96" fmla="*/ 339 w 363"/>
                <a:gd name="T97" fmla="*/ 109 h 328"/>
                <a:gd name="T98" fmla="*/ 344 w 363"/>
                <a:gd name="T99" fmla="*/ 84 h 328"/>
                <a:gd name="T100" fmla="*/ 347 w 363"/>
                <a:gd name="T101" fmla="*/ 73 h 328"/>
                <a:gd name="T102" fmla="*/ 362 w 363"/>
                <a:gd name="T103" fmla="*/ 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363" h="328">
                  <a:moveTo>
                    <a:pt x="142" y="307"/>
                  </a:moveTo>
                  <a:cubicBezTo>
                    <a:pt x="140" y="309"/>
                    <a:pt x="140" y="309"/>
                    <a:pt x="140" y="309"/>
                  </a:cubicBezTo>
                  <a:cubicBezTo>
                    <a:pt x="149" y="310"/>
                    <a:pt x="149" y="310"/>
                    <a:pt x="149" y="310"/>
                  </a:cubicBezTo>
                  <a:cubicBezTo>
                    <a:pt x="151" y="310"/>
                    <a:pt x="151" y="310"/>
                    <a:pt x="151" y="310"/>
                  </a:cubicBezTo>
                  <a:cubicBezTo>
                    <a:pt x="276" y="328"/>
                    <a:pt x="276" y="328"/>
                    <a:pt x="276" y="328"/>
                  </a:cubicBezTo>
                  <a:cubicBezTo>
                    <a:pt x="276" y="328"/>
                    <a:pt x="276" y="328"/>
                    <a:pt x="276" y="328"/>
                  </a:cubicBezTo>
                  <a:cubicBezTo>
                    <a:pt x="276" y="327"/>
                    <a:pt x="276" y="327"/>
                    <a:pt x="276" y="326"/>
                  </a:cubicBezTo>
                  <a:cubicBezTo>
                    <a:pt x="150" y="308"/>
                    <a:pt x="150" y="308"/>
                    <a:pt x="150" y="308"/>
                  </a:cubicBezTo>
                  <a:cubicBezTo>
                    <a:pt x="148" y="308"/>
                    <a:pt x="148" y="308"/>
                    <a:pt x="148" y="308"/>
                  </a:cubicBezTo>
                  <a:cubicBezTo>
                    <a:pt x="142" y="307"/>
                    <a:pt x="142" y="307"/>
                    <a:pt x="142" y="307"/>
                  </a:cubicBezTo>
                  <a:moveTo>
                    <a:pt x="138" y="307"/>
                  </a:moveTo>
                  <a:cubicBezTo>
                    <a:pt x="137" y="308"/>
                    <a:pt x="137" y="308"/>
                    <a:pt x="137" y="308"/>
                  </a:cubicBezTo>
                  <a:cubicBezTo>
                    <a:pt x="139" y="307"/>
                    <a:pt x="139" y="307"/>
                    <a:pt x="139" y="307"/>
                  </a:cubicBezTo>
                  <a:cubicBezTo>
                    <a:pt x="138" y="307"/>
                    <a:pt x="138" y="307"/>
                    <a:pt x="138" y="307"/>
                  </a:cubicBezTo>
                  <a:moveTo>
                    <a:pt x="71" y="297"/>
                  </a:moveTo>
                  <a:cubicBezTo>
                    <a:pt x="73" y="299"/>
                    <a:pt x="73" y="299"/>
                    <a:pt x="73" y="299"/>
                  </a:cubicBezTo>
                  <a:cubicBezTo>
                    <a:pt x="96" y="303"/>
                    <a:pt x="96" y="303"/>
                    <a:pt x="96" y="303"/>
                  </a:cubicBezTo>
                  <a:cubicBezTo>
                    <a:pt x="100" y="303"/>
                    <a:pt x="100" y="303"/>
                    <a:pt x="100" y="303"/>
                  </a:cubicBezTo>
                  <a:cubicBezTo>
                    <a:pt x="136" y="308"/>
                    <a:pt x="136" y="308"/>
                    <a:pt x="136" y="308"/>
                  </a:cubicBezTo>
                  <a:cubicBezTo>
                    <a:pt x="136" y="307"/>
                    <a:pt x="136" y="307"/>
                    <a:pt x="136" y="307"/>
                  </a:cubicBezTo>
                  <a:cubicBezTo>
                    <a:pt x="97" y="301"/>
                    <a:pt x="97" y="301"/>
                    <a:pt x="97" y="301"/>
                  </a:cubicBezTo>
                  <a:cubicBezTo>
                    <a:pt x="94" y="301"/>
                    <a:pt x="94" y="301"/>
                    <a:pt x="94" y="301"/>
                  </a:cubicBezTo>
                  <a:cubicBezTo>
                    <a:pt x="71" y="297"/>
                    <a:pt x="71" y="297"/>
                    <a:pt x="71" y="297"/>
                  </a:cubicBezTo>
                  <a:moveTo>
                    <a:pt x="47" y="294"/>
                  </a:moveTo>
                  <a:cubicBezTo>
                    <a:pt x="47" y="296"/>
                    <a:pt x="47" y="296"/>
                    <a:pt x="47" y="296"/>
                  </a:cubicBezTo>
                  <a:cubicBezTo>
                    <a:pt x="70" y="299"/>
                    <a:pt x="70" y="299"/>
                    <a:pt x="70" y="299"/>
                  </a:cubicBezTo>
                  <a:cubicBezTo>
                    <a:pt x="69" y="297"/>
                    <a:pt x="69" y="297"/>
                    <a:pt x="69" y="297"/>
                  </a:cubicBezTo>
                  <a:cubicBezTo>
                    <a:pt x="47" y="294"/>
                    <a:pt x="47" y="294"/>
                    <a:pt x="47" y="294"/>
                  </a:cubicBezTo>
                  <a:moveTo>
                    <a:pt x="15" y="289"/>
                  </a:moveTo>
                  <a:cubicBezTo>
                    <a:pt x="16" y="291"/>
                    <a:pt x="16" y="291"/>
                    <a:pt x="16" y="291"/>
                  </a:cubicBezTo>
                  <a:cubicBezTo>
                    <a:pt x="45" y="295"/>
                    <a:pt x="45" y="295"/>
                    <a:pt x="45" y="295"/>
                  </a:cubicBezTo>
                  <a:cubicBezTo>
                    <a:pt x="45" y="294"/>
                    <a:pt x="45" y="294"/>
                    <a:pt x="45" y="294"/>
                  </a:cubicBezTo>
                  <a:cubicBezTo>
                    <a:pt x="15" y="289"/>
                    <a:pt x="15" y="289"/>
                    <a:pt x="15" y="289"/>
                  </a:cubicBezTo>
                  <a:moveTo>
                    <a:pt x="10" y="281"/>
                  </a:moveTo>
                  <a:cubicBezTo>
                    <a:pt x="3" y="286"/>
                    <a:pt x="3" y="286"/>
                    <a:pt x="3" y="286"/>
                  </a:cubicBezTo>
                  <a:cubicBezTo>
                    <a:pt x="0" y="289"/>
                    <a:pt x="0" y="289"/>
                    <a:pt x="0" y="289"/>
                  </a:cubicBezTo>
                  <a:cubicBezTo>
                    <a:pt x="4" y="290"/>
                    <a:pt x="4" y="290"/>
                    <a:pt x="4" y="290"/>
                  </a:cubicBezTo>
                  <a:cubicBezTo>
                    <a:pt x="14" y="291"/>
                    <a:pt x="14" y="291"/>
                    <a:pt x="14" y="291"/>
                  </a:cubicBezTo>
                  <a:cubicBezTo>
                    <a:pt x="13" y="289"/>
                    <a:pt x="13" y="289"/>
                    <a:pt x="13" y="289"/>
                  </a:cubicBezTo>
                  <a:cubicBezTo>
                    <a:pt x="5" y="288"/>
                    <a:pt x="5" y="288"/>
                    <a:pt x="5" y="288"/>
                  </a:cubicBezTo>
                  <a:cubicBezTo>
                    <a:pt x="11" y="283"/>
                    <a:pt x="11" y="283"/>
                    <a:pt x="11" y="283"/>
                  </a:cubicBezTo>
                  <a:cubicBezTo>
                    <a:pt x="10" y="281"/>
                    <a:pt x="10" y="281"/>
                    <a:pt x="10" y="281"/>
                  </a:cubicBezTo>
                  <a:moveTo>
                    <a:pt x="40" y="258"/>
                  </a:moveTo>
                  <a:cubicBezTo>
                    <a:pt x="12" y="280"/>
                    <a:pt x="12" y="280"/>
                    <a:pt x="12" y="280"/>
                  </a:cubicBezTo>
                  <a:cubicBezTo>
                    <a:pt x="12" y="282"/>
                    <a:pt x="12" y="282"/>
                    <a:pt x="12" y="282"/>
                  </a:cubicBezTo>
                  <a:cubicBezTo>
                    <a:pt x="41" y="259"/>
                    <a:pt x="41" y="259"/>
                    <a:pt x="41" y="259"/>
                  </a:cubicBezTo>
                  <a:cubicBezTo>
                    <a:pt x="40" y="258"/>
                    <a:pt x="40" y="258"/>
                    <a:pt x="40" y="258"/>
                  </a:cubicBezTo>
                  <a:moveTo>
                    <a:pt x="43" y="255"/>
                  </a:moveTo>
                  <a:cubicBezTo>
                    <a:pt x="42" y="256"/>
                    <a:pt x="42" y="256"/>
                    <a:pt x="42" y="256"/>
                  </a:cubicBezTo>
                  <a:cubicBezTo>
                    <a:pt x="41" y="257"/>
                    <a:pt x="41" y="257"/>
                    <a:pt x="41" y="257"/>
                  </a:cubicBezTo>
                  <a:cubicBezTo>
                    <a:pt x="42" y="258"/>
                    <a:pt x="42" y="258"/>
                    <a:pt x="42" y="258"/>
                  </a:cubicBezTo>
                  <a:cubicBezTo>
                    <a:pt x="44" y="257"/>
                    <a:pt x="44" y="257"/>
                    <a:pt x="44" y="257"/>
                  </a:cubicBezTo>
                  <a:cubicBezTo>
                    <a:pt x="43" y="255"/>
                    <a:pt x="43" y="255"/>
                    <a:pt x="43" y="255"/>
                  </a:cubicBezTo>
                  <a:moveTo>
                    <a:pt x="101" y="208"/>
                  </a:moveTo>
                  <a:cubicBezTo>
                    <a:pt x="95" y="214"/>
                    <a:pt x="95" y="214"/>
                    <a:pt x="95" y="214"/>
                  </a:cubicBezTo>
                  <a:cubicBezTo>
                    <a:pt x="93" y="215"/>
                    <a:pt x="93" y="215"/>
                    <a:pt x="93" y="215"/>
                  </a:cubicBezTo>
                  <a:cubicBezTo>
                    <a:pt x="83" y="223"/>
                    <a:pt x="83" y="223"/>
                    <a:pt x="83" y="223"/>
                  </a:cubicBezTo>
                  <a:cubicBezTo>
                    <a:pt x="81" y="224"/>
                    <a:pt x="81" y="224"/>
                    <a:pt x="81" y="224"/>
                  </a:cubicBezTo>
                  <a:cubicBezTo>
                    <a:pt x="45" y="253"/>
                    <a:pt x="45" y="253"/>
                    <a:pt x="45" y="253"/>
                  </a:cubicBezTo>
                  <a:cubicBezTo>
                    <a:pt x="45" y="255"/>
                    <a:pt x="45" y="255"/>
                    <a:pt x="45" y="255"/>
                  </a:cubicBezTo>
                  <a:cubicBezTo>
                    <a:pt x="83" y="226"/>
                    <a:pt x="83" y="226"/>
                    <a:pt x="83" y="226"/>
                  </a:cubicBezTo>
                  <a:cubicBezTo>
                    <a:pt x="84" y="225"/>
                    <a:pt x="84" y="225"/>
                    <a:pt x="84" y="225"/>
                  </a:cubicBezTo>
                  <a:cubicBezTo>
                    <a:pt x="95" y="216"/>
                    <a:pt x="95" y="216"/>
                    <a:pt x="95" y="216"/>
                  </a:cubicBezTo>
                  <a:cubicBezTo>
                    <a:pt x="96" y="215"/>
                    <a:pt x="96" y="215"/>
                    <a:pt x="96" y="215"/>
                  </a:cubicBezTo>
                  <a:cubicBezTo>
                    <a:pt x="102" y="210"/>
                    <a:pt x="102" y="210"/>
                    <a:pt x="102" y="210"/>
                  </a:cubicBezTo>
                  <a:cubicBezTo>
                    <a:pt x="101" y="208"/>
                    <a:pt x="101" y="208"/>
                    <a:pt x="101" y="208"/>
                  </a:cubicBezTo>
                  <a:moveTo>
                    <a:pt x="196" y="133"/>
                  </a:moveTo>
                  <a:cubicBezTo>
                    <a:pt x="191" y="137"/>
                    <a:pt x="191" y="137"/>
                    <a:pt x="191" y="137"/>
                  </a:cubicBezTo>
                  <a:cubicBezTo>
                    <a:pt x="189" y="139"/>
                    <a:pt x="189" y="139"/>
                    <a:pt x="189" y="139"/>
                  </a:cubicBezTo>
                  <a:cubicBezTo>
                    <a:pt x="183" y="144"/>
                    <a:pt x="183" y="144"/>
                    <a:pt x="183" y="144"/>
                  </a:cubicBezTo>
                  <a:cubicBezTo>
                    <a:pt x="181" y="145"/>
                    <a:pt x="181" y="145"/>
                    <a:pt x="181" y="145"/>
                  </a:cubicBezTo>
                  <a:cubicBezTo>
                    <a:pt x="178" y="148"/>
                    <a:pt x="178" y="148"/>
                    <a:pt x="178" y="148"/>
                  </a:cubicBezTo>
                  <a:cubicBezTo>
                    <a:pt x="175" y="150"/>
                    <a:pt x="175" y="150"/>
                    <a:pt x="175" y="150"/>
                  </a:cubicBezTo>
                  <a:cubicBezTo>
                    <a:pt x="174" y="150"/>
                    <a:pt x="174" y="150"/>
                    <a:pt x="174" y="150"/>
                  </a:cubicBezTo>
                  <a:cubicBezTo>
                    <a:pt x="173" y="152"/>
                    <a:pt x="173" y="152"/>
                    <a:pt x="173" y="152"/>
                  </a:cubicBezTo>
                  <a:cubicBezTo>
                    <a:pt x="171" y="153"/>
                    <a:pt x="171" y="153"/>
                    <a:pt x="171" y="153"/>
                  </a:cubicBezTo>
                  <a:cubicBezTo>
                    <a:pt x="169" y="154"/>
                    <a:pt x="169" y="154"/>
                    <a:pt x="169" y="154"/>
                  </a:cubicBezTo>
                  <a:cubicBezTo>
                    <a:pt x="114" y="199"/>
                    <a:pt x="114" y="199"/>
                    <a:pt x="114" y="199"/>
                  </a:cubicBezTo>
                  <a:cubicBezTo>
                    <a:pt x="111" y="201"/>
                    <a:pt x="111" y="201"/>
                    <a:pt x="111" y="201"/>
                  </a:cubicBezTo>
                  <a:cubicBezTo>
                    <a:pt x="110" y="202"/>
                    <a:pt x="110" y="202"/>
                    <a:pt x="110" y="202"/>
                  </a:cubicBezTo>
                  <a:cubicBezTo>
                    <a:pt x="108" y="203"/>
                    <a:pt x="108" y="203"/>
                    <a:pt x="108" y="203"/>
                  </a:cubicBezTo>
                  <a:cubicBezTo>
                    <a:pt x="103" y="207"/>
                    <a:pt x="103" y="207"/>
                    <a:pt x="103" y="207"/>
                  </a:cubicBezTo>
                  <a:cubicBezTo>
                    <a:pt x="104" y="209"/>
                    <a:pt x="104" y="209"/>
                    <a:pt x="104" y="209"/>
                  </a:cubicBezTo>
                  <a:cubicBezTo>
                    <a:pt x="109" y="205"/>
                    <a:pt x="109" y="205"/>
                    <a:pt x="109" y="205"/>
                  </a:cubicBezTo>
                  <a:cubicBezTo>
                    <a:pt x="111" y="204"/>
                    <a:pt x="111" y="204"/>
                    <a:pt x="111" y="204"/>
                  </a:cubicBezTo>
                  <a:cubicBezTo>
                    <a:pt x="115" y="200"/>
                    <a:pt x="115" y="200"/>
                    <a:pt x="115" y="200"/>
                  </a:cubicBezTo>
                  <a:cubicBezTo>
                    <a:pt x="117" y="198"/>
                    <a:pt x="117" y="198"/>
                    <a:pt x="117" y="198"/>
                  </a:cubicBezTo>
                  <a:cubicBezTo>
                    <a:pt x="172" y="155"/>
                    <a:pt x="172" y="155"/>
                    <a:pt x="172" y="155"/>
                  </a:cubicBezTo>
                  <a:cubicBezTo>
                    <a:pt x="174" y="153"/>
                    <a:pt x="174" y="153"/>
                    <a:pt x="174" y="153"/>
                  </a:cubicBezTo>
                  <a:cubicBezTo>
                    <a:pt x="175" y="152"/>
                    <a:pt x="175" y="152"/>
                    <a:pt x="175" y="152"/>
                  </a:cubicBezTo>
                  <a:cubicBezTo>
                    <a:pt x="178" y="150"/>
                    <a:pt x="178" y="150"/>
                    <a:pt x="178" y="150"/>
                  </a:cubicBezTo>
                  <a:cubicBezTo>
                    <a:pt x="181" y="148"/>
                    <a:pt x="181" y="148"/>
                    <a:pt x="181" y="148"/>
                  </a:cubicBezTo>
                  <a:cubicBezTo>
                    <a:pt x="183" y="146"/>
                    <a:pt x="183" y="146"/>
                    <a:pt x="183" y="146"/>
                  </a:cubicBezTo>
                  <a:cubicBezTo>
                    <a:pt x="185" y="144"/>
                    <a:pt x="185" y="144"/>
                    <a:pt x="185" y="144"/>
                  </a:cubicBezTo>
                  <a:cubicBezTo>
                    <a:pt x="192" y="139"/>
                    <a:pt x="192" y="139"/>
                    <a:pt x="192" y="139"/>
                  </a:cubicBezTo>
                  <a:cubicBezTo>
                    <a:pt x="194" y="137"/>
                    <a:pt x="194" y="137"/>
                    <a:pt x="194" y="137"/>
                  </a:cubicBezTo>
                  <a:cubicBezTo>
                    <a:pt x="195" y="136"/>
                    <a:pt x="195" y="136"/>
                    <a:pt x="195" y="136"/>
                  </a:cubicBezTo>
                  <a:cubicBezTo>
                    <a:pt x="196" y="133"/>
                    <a:pt x="196" y="133"/>
                    <a:pt x="196" y="133"/>
                  </a:cubicBezTo>
                  <a:moveTo>
                    <a:pt x="360" y="5"/>
                  </a:moveTo>
                  <a:cubicBezTo>
                    <a:pt x="360" y="5"/>
                    <a:pt x="360" y="5"/>
                    <a:pt x="360" y="5"/>
                  </a:cubicBezTo>
                  <a:cubicBezTo>
                    <a:pt x="360" y="5"/>
                    <a:pt x="360" y="5"/>
                    <a:pt x="360" y="5"/>
                  </a:cubicBezTo>
                  <a:moveTo>
                    <a:pt x="363" y="0"/>
                  </a:moveTo>
                  <a:cubicBezTo>
                    <a:pt x="359" y="4"/>
                    <a:pt x="359" y="4"/>
                    <a:pt x="359" y="4"/>
                  </a:cubicBezTo>
                  <a:cubicBezTo>
                    <a:pt x="352" y="9"/>
                    <a:pt x="352" y="9"/>
                    <a:pt x="352" y="9"/>
                  </a:cubicBezTo>
                  <a:cubicBezTo>
                    <a:pt x="350" y="10"/>
                    <a:pt x="350" y="10"/>
                    <a:pt x="350" y="10"/>
                  </a:cubicBezTo>
                  <a:cubicBezTo>
                    <a:pt x="325" y="31"/>
                    <a:pt x="325" y="31"/>
                    <a:pt x="325" y="31"/>
                  </a:cubicBezTo>
                  <a:cubicBezTo>
                    <a:pt x="322" y="33"/>
                    <a:pt x="322" y="33"/>
                    <a:pt x="322" y="33"/>
                  </a:cubicBezTo>
                  <a:cubicBezTo>
                    <a:pt x="322" y="33"/>
                    <a:pt x="322" y="33"/>
                    <a:pt x="322" y="33"/>
                  </a:cubicBezTo>
                  <a:cubicBezTo>
                    <a:pt x="318" y="36"/>
                    <a:pt x="318" y="36"/>
                    <a:pt x="318" y="36"/>
                  </a:cubicBezTo>
                  <a:cubicBezTo>
                    <a:pt x="316" y="37"/>
                    <a:pt x="316" y="37"/>
                    <a:pt x="316" y="37"/>
                  </a:cubicBezTo>
                  <a:cubicBezTo>
                    <a:pt x="288" y="60"/>
                    <a:pt x="288" y="60"/>
                    <a:pt x="288" y="60"/>
                  </a:cubicBezTo>
                  <a:cubicBezTo>
                    <a:pt x="287" y="61"/>
                    <a:pt x="287" y="61"/>
                    <a:pt x="287" y="61"/>
                  </a:cubicBezTo>
                  <a:cubicBezTo>
                    <a:pt x="265" y="79"/>
                    <a:pt x="265" y="79"/>
                    <a:pt x="265" y="79"/>
                  </a:cubicBezTo>
                  <a:cubicBezTo>
                    <a:pt x="262" y="80"/>
                    <a:pt x="262" y="80"/>
                    <a:pt x="262" y="80"/>
                  </a:cubicBezTo>
                  <a:cubicBezTo>
                    <a:pt x="262" y="81"/>
                    <a:pt x="262" y="81"/>
                    <a:pt x="262" y="81"/>
                  </a:cubicBezTo>
                  <a:cubicBezTo>
                    <a:pt x="259" y="83"/>
                    <a:pt x="259" y="83"/>
                    <a:pt x="259" y="83"/>
                  </a:cubicBezTo>
                  <a:cubicBezTo>
                    <a:pt x="217" y="116"/>
                    <a:pt x="217" y="116"/>
                    <a:pt x="217" y="116"/>
                  </a:cubicBezTo>
                  <a:cubicBezTo>
                    <a:pt x="214" y="119"/>
                    <a:pt x="214" y="119"/>
                    <a:pt x="214" y="119"/>
                  </a:cubicBezTo>
                  <a:cubicBezTo>
                    <a:pt x="209" y="123"/>
                    <a:pt x="209" y="123"/>
                    <a:pt x="209" y="123"/>
                  </a:cubicBezTo>
                  <a:cubicBezTo>
                    <a:pt x="207" y="124"/>
                    <a:pt x="207" y="124"/>
                    <a:pt x="207" y="124"/>
                  </a:cubicBezTo>
                  <a:cubicBezTo>
                    <a:pt x="205" y="126"/>
                    <a:pt x="205" y="126"/>
                    <a:pt x="205" y="126"/>
                  </a:cubicBezTo>
                  <a:cubicBezTo>
                    <a:pt x="204" y="127"/>
                    <a:pt x="204" y="127"/>
                    <a:pt x="204" y="127"/>
                  </a:cubicBezTo>
                  <a:cubicBezTo>
                    <a:pt x="202" y="129"/>
                    <a:pt x="202" y="129"/>
                    <a:pt x="202" y="129"/>
                  </a:cubicBezTo>
                  <a:cubicBezTo>
                    <a:pt x="199" y="131"/>
                    <a:pt x="199" y="131"/>
                    <a:pt x="199" y="131"/>
                  </a:cubicBezTo>
                  <a:cubicBezTo>
                    <a:pt x="198" y="134"/>
                    <a:pt x="198" y="134"/>
                    <a:pt x="198" y="134"/>
                  </a:cubicBezTo>
                  <a:cubicBezTo>
                    <a:pt x="202" y="131"/>
                    <a:pt x="202" y="131"/>
                    <a:pt x="202" y="131"/>
                  </a:cubicBezTo>
                  <a:cubicBezTo>
                    <a:pt x="204" y="129"/>
                    <a:pt x="204" y="129"/>
                    <a:pt x="204" y="129"/>
                  </a:cubicBezTo>
                  <a:cubicBezTo>
                    <a:pt x="206" y="128"/>
                    <a:pt x="206" y="128"/>
                    <a:pt x="206" y="128"/>
                  </a:cubicBezTo>
                  <a:cubicBezTo>
                    <a:pt x="209" y="125"/>
                    <a:pt x="209" y="125"/>
                    <a:pt x="209" y="125"/>
                  </a:cubicBezTo>
                  <a:cubicBezTo>
                    <a:pt x="211" y="124"/>
                    <a:pt x="211" y="124"/>
                    <a:pt x="211" y="124"/>
                  </a:cubicBezTo>
                  <a:cubicBezTo>
                    <a:pt x="213" y="122"/>
                    <a:pt x="213" y="122"/>
                    <a:pt x="213" y="122"/>
                  </a:cubicBezTo>
                  <a:cubicBezTo>
                    <a:pt x="216" y="120"/>
                    <a:pt x="216" y="120"/>
                    <a:pt x="216" y="120"/>
                  </a:cubicBezTo>
                  <a:cubicBezTo>
                    <a:pt x="263" y="82"/>
                    <a:pt x="263" y="82"/>
                    <a:pt x="263" y="82"/>
                  </a:cubicBezTo>
                  <a:cubicBezTo>
                    <a:pt x="265" y="80"/>
                    <a:pt x="265" y="80"/>
                    <a:pt x="265" y="80"/>
                  </a:cubicBezTo>
                  <a:cubicBezTo>
                    <a:pt x="268" y="78"/>
                    <a:pt x="268" y="78"/>
                    <a:pt x="268" y="78"/>
                  </a:cubicBezTo>
                  <a:cubicBezTo>
                    <a:pt x="287" y="63"/>
                    <a:pt x="287" y="63"/>
                    <a:pt x="287" y="63"/>
                  </a:cubicBezTo>
                  <a:cubicBezTo>
                    <a:pt x="289" y="61"/>
                    <a:pt x="289" y="61"/>
                    <a:pt x="289" y="61"/>
                  </a:cubicBezTo>
                  <a:cubicBezTo>
                    <a:pt x="317" y="39"/>
                    <a:pt x="317" y="39"/>
                    <a:pt x="317" y="39"/>
                  </a:cubicBezTo>
                  <a:cubicBezTo>
                    <a:pt x="319" y="38"/>
                    <a:pt x="319" y="38"/>
                    <a:pt x="319" y="38"/>
                  </a:cubicBezTo>
                  <a:cubicBezTo>
                    <a:pt x="322" y="35"/>
                    <a:pt x="322" y="35"/>
                    <a:pt x="322" y="35"/>
                  </a:cubicBezTo>
                  <a:cubicBezTo>
                    <a:pt x="324" y="34"/>
                    <a:pt x="324" y="34"/>
                    <a:pt x="324" y="34"/>
                  </a:cubicBezTo>
                  <a:cubicBezTo>
                    <a:pt x="325" y="33"/>
                    <a:pt x="325" y="33"/>
                    <a:pt x="325" y="33"/>
                  </a:cubicBezTo>
                  <a:cubicBezTo>
                    <a:pt x="352" y="12"/>
                    <a:pt x="352" y="12"/>
                    <a:pt x="352" y="12"/>
                  </a:cubicBezTo>
                  <a:cubicBezTo>
                    <a:pt x="353" y="10"/>
                    <a:pt x="353" y="10"/>
                    <a:pt x="353" y="10"/>
                  </a:cubicBezTo>
                  <a:cubicBezTo>
                    <a:pt x="360" y="5"/>
                    <a:pt x="360" y="5"/>
                    <a:pt x="360" y="5"/>
                  </a:cubicBezTo>
                  <a:cubicBezTo>
                    <a:pt x="358" y="15"/>
                    <a:pt x="358" y="15"/>
                    <a:pt x="358" y="15"/>
                  </a:cubicBezTo>
                  <a:cubicBezTo>
                    <a:pt x="357" y="17"/>
                    <a:pt x="357" y="17"/>
                    <a:pt x="357" y="17"/>
                  </a:cubicBezTo>
                  <a:cubicBezTo>
                    <a:pt x="346" y="68"/>
                    <a:pt x="346" y="68"/>
                    <a:pt x="346" y="68"/>
                  </a:cubicBezTo>
                  <a:cubicBezTo>
                    <a:pt x="345" y="71"/>
                    <a:pt x="345" y="71"/>
                    <a:pt x="345" y="71"/>
                  </a:cubicBezTo>
                  <a:cubicBezTo>
                    <a:pt x="345" y="74"/>
                    <a:pt x="345" y="74"/>
                    <a:pt x="345" y="74"/>
                  </a:cubicBezTo>
                  <a:cubicBezTo>
                    <a:pt x="344" y="76"/>
                    <a:pt x="344" y="76"/>
                    <a:pt x="344" y="76"/>
                  </a:cubicBezTo>
                  <a:cubicBezTo>
                    <a:pt x="344" y="79"/>
                    <a:pt x="344" y="79"/>
                    <a:pt x="344" y="79"/>
                  </a:cubicBezTo>
                  <a:cubicBezTo>
                    <a:pt x="343" y="81"/>
                    <a:pt x="343" y="81"/>
                    <a:pt x="343" y="81"/>
                  </a:cubicBezTo>
                  <a:cubicBezTo>
                    <a:pt x="341" y="90"/>
                    <a:pt x="341" y="90"/>
                    <a:pt x="341" y="90"/>
                  </a:cubicBezTo>
                  <a:cubicBezTo>
                    <a:pt x="340" y="93"/>
                    <a:pt x="340" y="93"/>
                    <a:pt x="340" y="93"/>
                  </a:cubicBezTo>
                  <a:cubicBezTo>
                    <a:pt x="337" y="108"/>
                    <a:pt x="337" y="108"/>
                    <a:pt x="337" y="108"/>
                  </a:cubicBezTo>
                  <a:cubicBezTo>
                    <a:pt x="337" y="111"/>
                    <a:pt x="337" y="111"/>
                    <a:pt x="337" y="111"/>
                  </a:cubicBezTo>
                  <a:cubicBezTo>
                    <a:pt x="335" y="118"/>
                    <a:pt x="335" y="118"/>
                    <a:pt x="335" y="118"/>
                  </a:cubicBezTo>
                  <a:cubicBezTo>
                    <a:pt x="334" y="121"/>
                    <a:pt x="334" y="121"/>
                    <a:pt x="334" y="121"/>
                  </a:cubicBezTo>
                  <a:cubicBezTo>
                    <a:pt x="333" y="128"/>
                    <a:pt x="333" y="128"/>
                    <a:pt x="333" y="128"/>
                  </a:cubicBezTo>
                  <a:cubicBezTo>
                    <a:pt x="332" y="131"/>
                    <a:pt x="332" y="131"/>
                    <a:pt x="332" y="131"/>
                  </a:cubicBezTo>
                  <a:cubicBezTo>
                    <a:pt x="326" y="156"/>
                    <a:pt x="326" y="156"/>
                    <a:pt x="326" y="156"/>
                  </a:cubicBezTo>
                  <a:cubicBezTo>
                    <a:pt x="326" y="158"/>
                    <a:pt x="326" y="158"/>
                    <a:pt x="326" y="158"/>
                  </a:cubicBezTo>
                  <a:cubicBezTo>
                    <a:pt x="324" y="169"/>
                    <a:pt x="324" y="169"/>
                    <a:pt x="324" y="169"/>
                  </a:cubicBezTo>
                  <a:cubicBezTo>
                    <a:pt x="323" y="171"/>
                    <a:pt x="323" y="171"/>
                    <a:pt x="323" y="171"/>
                  </a:cubicBezTo>
                  <a:cubicBezTo>
                    <a:pt x="323" y="172"/>
                    <a:pt x="323" y="172"/>
                    <a:pt x="323" y="172"/>
                  </a:cubicBezTo>
                  <a:cubicBezTo>
                    <a:pt x="323" y="174"/>
                    <a:pt x="323" y="174"/>
                    <a:pt x="323" y="174"/>
                  </a:cubicBezTo>
                  <a:cubicBezTo>
                    <a:pt x="318" y="195"/>
                    <a:pt x="318" y="195"/>
                    <a:pt x="318" y="195"/>
                  </a:cubicBezTo>
                  <a:cubicBezTo>
                    <a:pt x="317" y="197"/>
                    <a:pt x="317" y="197"/>
                    <a:pt x="317" y="197"/>
                  </a:cubicBezTo>
                  <a:cubicBezTo>
                    <a:pt x="313" y="217"/>
                    <a:pt x="313" y="217"/>
                    <a:pt x="313" y="217"/>
                  </a:cubicBezTo>
                  <a:cubicBezTo>
                    <a:pt x="313" y="219"/>
                    <a:pt x="313" y="219"/>
                    <a:pt x="313" y="219"/>
                  </a:cubicBezTo>
                  <a:cubicBezTo>
                    <a:pt x="308" y="241"/>
                    <a:pt x="308" y="241"/>
                    <a:pt x="308" y="241"/>
                  </a:cubicBezTo>
                  <a:cubicBezTo>
                    <a:pt x="307" y="243"/>
                    <a:pt x="307" y="243"/>
                    <a:pt x="307" y="243"/>
                  </a:cubicBezTo>
                  <a:cubicBezTo>
                    <a:pt x="298" y="287"/>
                    <a:pt x="298" y="287"/>
                    <a:pt x="298" y="287"/>
                  </a:cubicBezTo>
                  <a:cubicBezTo>
                    <a:pt x="297" y="289"/>
                    <a:pt x="297" y="289"/>
                    <a:pt x="297" y="289"/>
                  </a:cubicBezTo>
                  <a:cubicBezTo>
                    <a:pt x="291" y="316"/>
                    <a:pt x="291" y="316"/>
                    <a:pt x="291" y="316"/>
                  </a:cubicBezTo>
                  <a:cubicBezTo>
                    <a:pt x="292" y="316"/>
                    <a:pt x="292" y="316"/>
                    <a:pt x="293" y="316"/>
                  </a:cubicBezTo>
                  <a:cubicBezTo>
                    <a:pt x="299" y="288"/>
                    <a:pt x="299" y="288"/>
                    <a:pt x="299" y="288"/>
                  </a:cubicBezTo>
                  <a:cubicBezTo>
                    <a:pt x="300" y="285"/>
                    <a:pt x="300" y="285"/>
                    <a:pt x="300" y="285"/>
                  </a:cubicBezTo>
                  <a:cubicBezTo>
                    <a:pt x="309" y="243"/>
                    <a:pt x="309" y="243"/>
                    <a:pt x="309" y="243"/>
                  </a:cubicBezTo>
                  <a:cubicBezTo>
                    <a:pt x="310" y="241"/>
                    <a:pt x="310" y="241"/>
                    <a:pt x="310" y="241"/>
                  </a:cubicBezTo>
                  <a:cubicBezTo>
                    <a:pt x="314" y="220"/>
                    <a:pt x="314" y="220"/>
                    <a:pt x="314" y="220"/>
                  </a:cubicBezTo>
                  <a:cubicBezTo>
                    <a:pt x="315" y="218"/>
                    <a:pt x="315" y="218"/>
                    <a:pt x="315" y="218"/>
                  </a:cubicBezTo>
                  <a:cubicBezTo>
                    <a:pt x="319" y="197"/>
                    <a:pt x="319" y="197"/>
                    <a:pt x="319" y="197"/>
                  </a:cubicBezTo>
                  <a:cubicBezTo>
                    <a:pt x="320" y="195"/>
                    <a:pt x="320" y="195"/>
                    <a:pt x="320" y="195"/>
                  </a:cubicBezTo>
                  <a:cubicBezTo>
                    <a:pt x="324" y="174"/>
                    <a:pt x="324" y="174"/>
                    <a:pt x="324" y="174"/>
                  </a:cubicBezTo>
                  <a:cubicBezTo>
                    <a:pt x="325" y="173"/>
                    <a:pt x="325" y="173"/>
                    <a:pt x="325" y="173"/>
                  </a:cubicBezTo>
                  <a:cubicBezTo>
                    <a:pt x="325" y="171"/>
                    <a:pt x="325" y="171"/>
                    <a:pt x="325" y="171"/>
                  </a:cubicBezTo>
                  <a:cubicBezTo>
                    <a:pt x="325" y="169"/>
                    <a:pt x="325" y="169"/>
                    <a:pt x="325" y="169"/>
                  </a:cubicBezTo>
                  <a:cubicBezTo>
                    <a:pt x="328" y="158"/>
                    <a:pt x="328" y="158"/>
                    <a:pt x="328" y="158"/>
                  </a:cubicBezTo>
                  <a:cubicBezTo>
                    <a:pt x="328" y="156"/>
                    <a:pt x="328" y="156"/>
                    <a:pt x="328" y="156"/>
                  </a:cubicBezTo>
                  <a:cubicBezTo>
                    <a:pt x="334" y="129"/>
                    <a:pt x="334" y="129"/>
                    <a:pt x="334" y="129"/>
                  </a:cubicBezTo>
                  <a:cubicBezTo>
                    <a:pt x="335" y="126"/>
                    <a:pt x="335" y="126"/>
                    <a:pt x="335" y="126"/>
                  </a:cubicBezTo>
                  <a:cubicBezTo>
                    <a:pt x="336" y="123"/>
                    <a:pt x="336" y="123"/>
                    <a:pt x="336" y="123"/>
                  </a:cubicBezTo>
                  <a:cubicBezTo>
                    <a:pt x="336" y="121"/>
                    <a:pt x="336" y="121"/>
                    <a:pt x="336" y="121"/>
                  </a:cubicBezTo>
                  <a:cubicBezTo>
                    <a:pt x="339" y="109"/>
                    <a:pt x="339" y="109"/>
                    <a:pt x="339" y="109"/>
                  </a:cubicBezTo>
                  <a:cubicBezTo>
                    <a:pt x="339" y="107"/>
                    <a:pt x="339" y="107"/>
                    <a:pt x="339" y="107"/>
                  </a:cubicBezTo>
                  <a:cubicBezTo>
                    <a:pt x="343" y="91"/>
                    <a:pt x="343" y="91"/>
                    <a:pt x="343" y="91"/>
                  </a:cubicBezTo>
                  <a:cubicBezTo>
                    <a:pt x="343" y="89"/>
                    <a:pt x="343" y="89"/>
                    <a:pt x="343" y="89"/>
                  </a:cubicBezTo>
                  <a:cubicBezTo>
                    <a:pt x="344" y="84"/>
                    <a:pt x="344" y="84"/>
                    <a:pt x="344" y="84"/>
                  </a:cubicBezTo>
                  <a:cubicBezTo>
                    <a:pt x="345" y="81"/>
                    <a:pt x="345" y="81"/>
                    <a:pt x="345" y="81"/>
                  </a:cubicBezTo>
                  <a:cubicBezTo>
                    <a:pt x="346" y="76"/>
                    <a:pt x="346" y="76"/>
                    <a:pt x="346" y="76"/>
                  </a:cubicBezTo>
                  <a:cubicBezTo>
                    <a:pt x="347" y="74"/>
                    <a:pt x="347" y="74"/>
                    <a:pt x="347" y="74"/>
                  </a:cubicBezTo>
                  <a:cubicBezTo>
                    <a:pt x="347" y="73"/>
                    <a:pt x="347" y="73"/>
                    <a:pt x="347" y="73"/>
                  </a:cubicBezTo>
                  <a:cubicBezTo>
                    <a:pt x="347" y="71"/>
                    <a:pt x="347" y="71"/>
                    <a:pt x="347" y="71"/>
                  </a:cubicBezTo>
                  <a:cubicBezTo>
                    <a:pt x="359" y="19"/>
                    <a:pt x="359" y="19"/>
                    <a:pt x="359" y="19"/>
                  </a:cubicBezTo>
                  <a:cubicBezTo>
                    <a:pt x="359" y="17"/>
                    <a:pt x="359" y="17"/>
                    <a:pt x="359" y="17"/>
                  </a:cubicBezTo>
                  <a:cubicBezTo>
                    <a:pt x="362" y="5"/>
                    <a:pt x="362" y="5"/>
                    <a:pt x="362" y="5"/>
                  </a:cubicBezTo>
                  <a:cubicBezTo>
                    <a:pt x="363" y="0"/>
                    <a:pt x="363" y="0"/>
                    <a:pt x="363" y="0"/>
                  </a:cubicBezTo>
                </a:path>
              </a:pathLst>
            </a:custGeom>
            <a:gradFill flip="none" rotWithShape="1">
              <a:gsLst>
                <a:gs pos="0">
                  <a:schemeClr val="tx2">
                    <a:alpha val="75000"/>
                  </a:schemeClr>
                </a:gs>
                <a:gs pos="92000">
                  <a:schemeClr val="tx1">
                    <a:alpha val="21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7" name="Freeform 37"/>
            <p:cNvSpPr>
              <a:spLocks noEditPoints="1"/>
            </p:cNvSpPr>
            <p:nvPr/>
          </p:nvSpPr>
          <p:spPr bwMode="auto">
            <a:xfrm>
              <a:off x="10919608" y="3264194"/>
              <a:ext cx="386440" cy="533469"/>
            </a:xfrm>
            <a:custGeom>
              <a:avLst/>
              <a:gdLst>
                <a:gd name="T0" fmla="*/ 12 w 216"/>
                <a:gd name="T1" fmla="*/ 285 h 328"/>
                <a:gd name="T2" fmla="*/ 7 w 216"/>
                <a:gd name="T3" fmla="*/ 290 h 328"/>
                <a:gd name="T4" fmla="*/ 17 w 216"/>
                <a:gd name="T5" fmla="*/ 320 h 328"/>
                <a:gd name="T6" fmla="*/ 19 w 216"/>
                <a:gd name="T7" fmla="*/ 328 h 328"/>
                <a:gd name="T8" fmla="*/ 26 w 216"/>
                <a:gd name="T9" fmla="*/ 320 h 328"/>
                <a:gd name="T10" fmla="*/ 41 w 216"/>
                <a:gd name="T11" fmla="*/ 299 h 328"/>
                <a:gd name="T12" fmla="*/ 38 w 216"/>
                <a:gd name="T13" fmla="*/ 292 h 328"/>
                <a:gd name="T14" fmla="*/ 22 w 216"/>
                <a:gd name="T15" fmla="*/ 318 h 328"/>
                <a:gd name="T16" fmla="*/ 12 w 216"/>
                <a:gd name="T17" fmla="*/ 285 h 328"/>
                <a:gd name="T18" fmla="*/ 22 w 216"/>
                <a:gd name="T19" fmla="*/ 237 h 328"/>
                <a:gd name="T20" fmla="*/ 3 w 216"/>
                <a:gd name="T21" fmla="*/ 261 h 328"/>
                <a:gd name="T22" fmla="*/ 0 w 216"/>
                <a:gd name="T23" fmla="*/ 263 h 328"/>
                <a:gd name="T24" fmla="*/ 0 w 216"/>
                <a:gd name="T25" fmla="*/ 266 h 328"/>
                <a:gd name="T26" fmla="*/ 7 w 216"/>
                <a:gd name="T27" fmla="*/ 285 h 328"/>
                <a:gd name="T28" fmla="*/ 10 w 216"/>
                <a:gd name="T29" fmla="*/ 280 h 328"/>
                <a:gd name="T30" fmla="*/ 5 w 216"/>
                <a:gd name="T31" fmla="*/ 263 h 328"/>
                <a:gd name="T32" fmla="*/ 24 w 216"/>
                <a:gd name="T33" fmla="*/ 242 h 328"/>
                <a:gd name="T34" fmla="*/ 22 w 216"/>
                <a:gd name="T35" fmla="*/ 237 h 328"/>
                <a:gd name="T36" fmla="*/ 76 w 216"/>
                <a:gd name="T37" fmla="*/ 233 h 328"/>
                <a:gd name="T38" fmla="*/ 41 w 216"/>
                <a:gd name="T39" fmla="*/ 287 h 328"/>
                <a:gd name="T40" fmla="*/ 43 w 216"/>
                <a:gd name="T41" fmla="*/ 294 h 328"/>
                <a:gd name="T42" fmla="*/ 78 w 216"/>
                <a:gd name="T43" fmla="*/ 237 h 328"/>
                <a:gd name="T44" fmla="*/ 76 w 216"/>
                <a:gd name="T45" fmla="*/ 233 h 328"/>
                <a:gd name="T46" fmla="*/ 107 w 216"/>
                <a:gd name="T47" fmla="*/ 195 h 328"/>
                <a:gd name="T48" fmla="*/ 93 w 216"/>
                <a:gd name="T49" fmla="*/ 206 h 328"/>
                <a:gd name="T50" fmla="*/ 81 w 216"/>
                <a:gd name="T51" fmla="*/ 228 h 328"/>
                <a:gd name="T52" fmla="*/ 81 w 216"/>
                <a:gd name="T53" fmla="*/ 233 h 328"/>
                <a:gd name="T54" fmla="*/ 107 w 216"/>
                <a:gd name="T55" fmla="*/ 195 h 328"/>
                <a:gd name="T56" fmla="*/ 64 w 216"/>
                <a:gd name="T57" fmla="*/ 185 h 328"/>
                <a:gd name="T58" fmla="*/ 26 w 216"/>
                <a:gd name="T59" fmla="*/ 233 h 328"/>
                <a:gd name="T60" fmla="*/ 26 w 216"/>
                <a:gd name="T61" fmla="*/ 237 h 328"/>
                <a:gd name="T62" fmla="*/ 64 w 216"/>
                <a:gd name="T63" fmla="*/ 190 h 328"/>
                <a:gd name="T64" fmla="*/ 64 w 216"/>
                <a:gd name="T65" fmla="*/ 185 h 328"/>
                <a:gd name="T66" fmla="*/ 159 w 216"/>
                <a:gd name="T67" fmla="*/ 76 h 328"/>
                <a:gd name="T68" fmla="*/ 138 w 216"/>
                <a:gd name="T69" fmla="*/ 97 h 328"/>
                <a:gd name="T70" fmla="*/ 67 w 216"/>
                <a:gd name="T71" fmla="*/ 183 h 328"/>
                <a:gd name="T72" fmla="*/ 69 w 216"/>
                <a:gd name="T73" fmla="*/ 187 h 328"/>
                <a:gd name="T74" fmla="*/ 159 w 216"/>
                <a:gd name="T75" fmla="*/ 76 h 328"/>
                <a:gd name="T76" fmla="*/ 213 w 216"/>
                <a:gd name="T77" fmla="*/ 28 h 328"/>
                <a:gd name="T78" fmla="*/ 201 w 216"/>
                <a:gd name="T79" fmla="*/ 38 h 328"/>
                <a:gd name="T80" fmla="*/ 102 w 216"/>
                <a:gd name="T81" fmla="*/ 192 h 328"/>
                <a:gd name="T82" fmla="*/ 116 w 216"/>
                <a:gd name="T83" fmla="*/ 178 h 328"/>
                <a:gd name="T84" fmla="*/ 213 w 216"/>
                <a:gd name="T85" fmla="*/ 28 h 328"/>
                <a:gd name="T86" fmla="*/ 216 w 216"/>
                <a:gd name="T87" fmla="*/ 0 h 328"/>
                <a:gd name="T88" fmla="*/ 209 w 216"/>
                <a:gd name="T89" fmla="*/ 9 h 328"/>
                <a:gd name="T90" fmla="*/ 157 w 216"/>
                <a:gd name="T91" fmla="*/ 74 h 328"/>
                <a:gd name="T92" fmla="*/ 178 w 216"/>
                <a:gd name="T93" fmla="*/ 52 h 328"/>
                <a:gd name="T94" fmla="*/ 211 w 216"/>
                <a:gd name="T95" fmla="*/ 12 h 328"/>
                <a:gd name="T96" fmla="*/ 211 w 216"/>
                <a:gd name="T97" fmla="*/ 21 h 328"/>
                <a:gd name="T98" fmla="*/ 209 w 216"/>
                <a:gd name="T99" fmla="*/ 26 h 328"/>
                <a:gd name="T100" fmla="*/ 216 w 216"/>
                <a:gd name="T101" fmla="*/ 19 h 328"/>
                <a:gd name="T102" fmla="*/ 216 w 216"/>
                <a:gd name="T103" fmla="*/ 12 h 328"/>
                <a:gd name="T104" fmla="*/ 216 w 216"/>
                <a:gd name="T105" fmla="*/ 0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16" h="328">
                  <a:moveTo>
                    <a:pt x="12" y="285"/>
                  </a:moveTo>
                  <a:lnTo>
                    <a:pt x="7" y="290"/>
                  </a:lnTo>
                  <a:lnTo>
                    <a:pt x="17" y="320"/>
                  </a:lnTo>
                  <a:lnTo>
                    <a:pt x="19" y="328"/>
                  </a:lnTo>
                  <a:lnTo>
                    <a:pt x="26" y="320"/>
                  </a:lnTo>
                  <a:lnTo>
                    <a:pt x="41" y="299"/>
                  </a:lnTo>
                  <a:lnTo>
                    <a:pt x="38" y="292"/>
                  </a:lnTo>
                  <a:lnTo>
                    <a:pt x="22" y="318"/>
                  </a:lnTo>
                  <a:lnTo>
                    <a:pt x="12" y="285"/>
                  </a:lnTo>
                  <a:close/>
                  <a:moveTo>
                    <a:pt x="22" y="237"/>
                  </a:moveTo>
                  <a:lnTo>
                    <a:pt x="3" y="261"/>
                  </a:lnTo>
                  <a:lnTo>
                    <a:pt x="0" y="263"/>
                  </a:lnTo>
                  <a:lnTo>
                    <a:pt x="0" y="266"/>
                  </a:lnTo>
                  <a:lnTo>
                    <a:pt x="7" y="285"/>
                  </a:lnTo>
                  <a:lnTo>
                    <a:pt x="10" y="280"/>
                  </a:lnTo>
                  <a:lnTo>
                    <a:pt x="5" y="263"/>
                  </a:lnTo>
                  <a:lnTo>
                    <a:pt x="24" y="242"/>
                  </a:lnTo>
                  <a:lnTo>
                    <a:pt x="22" y="237"/>
                  </a:lnTo>
                  <a:close/>
                  <a:moveTo>
                    <a:pt x="76" y="233"/>
                  </a:moveTo>
                  <a:lnTo>
                    <a:pt x="41" y="287"/>
                  </a:lnTo>
                  <a:lnTo>
                    <a:pt x="43" y="294"/>
                  </a:lnTo>
                  <a:lnTo>
                    <a:pt x="78" y="237"/>
                  </a:lnTo>
                  <a:lnTo>
                    <a:pt x="76" y="233"/>
                  </a:lnTo>
                  <a:close/>
                  <a:moveTo>
                    <a:pt x="107" y="195"/>
                  </a:moveTo>
                  <a:lnTo>
                    <a:pt x="93" y="206"/>
                  </a:lnTo>
                  <a:lnTo>
                    <a:pt x="81" y="228"/>
                  </a:lnTo>
                  <a:lnTo>
                    <a:pt x="81" y="233"/>
                  </a:lnTo>
                  <a:lnTo>
                    <a:pt x="107" y="195"/>
                  </a:lnTo>
                  <a:close/>
                  <a:moveTo>
                    <a:pt x="64" y="185"/>
                  </a:moveTo>
                  <a:lnTo>
                    <a:pt x="26" y="233"/>
                  </a:lnTo>
                  <a:lnTo>
                    <a:pt x="26" y="237"/>
                  </a:lnTo>
                  <a:lnTo>
                    <a:pt x="64" y="190"/>
                  </a:lnTo>
                  <a:lnTo>
                    <a:pt x="64" y="185"/>
                  </a:lnTo>
                  <a:close/>
                  <a:moveTo>
                    <a:pt x="159" y="76"/>
                  </a:moveTo>
                  <a:lnTo>
                    <a:pt x="138" y="97"/>
                  </a:lnTo>
                  <a:lnTo>
                    <a:pt x="67" y="183"/>
                  </a:lnTo>
                  <a:lnTo>
                    <a:pt x="69" y="187"/>
                  </a:lnTo>
                  <a:lnTo>
                    <a:pt x="159" y="76"/>
                  </a:lnTo>
                  <a:close/>
                  <a:moveTo>
                    <a:pt x="213" y="28"/>
                  </a:moveTo>
                  <a:lnTo>
                    <a:pt x="201" y="38"/>
                  </a:lnTo>
                  <a:lnTo>
                    <a:pt x="102" y="192"/>
                  </a:lnTo>
                  <a:lnTo>
                    <a:pt x="116" y="178"/>
                  </a:lnTo>
                  <a:lnTo>
                    <a:pt x="213" y="28"/>
                  </a:lnTo>
                  <a:close/>
                  <a:moveTo>
                    <a:pt x="216" y="0"/>
                  </a:moveTo>
                  <a:lnTo>
                    <a:pt x="209" y="9"/>
                  </a:lnTo>
                  <a:lnTo>
                    <a:pt x="157" y="74"/>
                  </a:lnTo>
                  <a:lnTo>
                    <a:pt x="178" y="52"/>
                  </a:lnTo>
                  <a:lnTo>
                    <a:pt x="211" y="12"/>
                  </a:lnTo>
                  <a:lnTo>
                    <a:pt x="211" y="21"/>
                  </a:lnTo>
                  <a:lnTo>
                    <a:pt x="209" y="26"/>
                  </a:lnTo>
                  <a:lnTo>
                    <a:pt x="216" y="19"/>
                  </a:lnTo>
                  <a:lnTo>
                    <a:pt x="216" y="12"/>
                  </a:lnTo>
                  <a:lnTo>
                    <a:pt x="216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tx2">
                    <a:alpha val="75000"/>
                  </a:schemeClr>
                </a:gs>
                <a:gs pos="92000">
                  <a:schemeClr val="tx1">
                    <a:alpha val="21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8" name="Freeform 38"/>
            <p:cNvSpPr>
              <a:spLocks noEditPoints="1"/>
            </p:cNvSpPr>
            <p:nvPr/>
          </p:nvSpPr>
          <p:spPr bwMode="auto">
            <a:xfrm>
              <a:off x="10919608" y="3264194"/>
              <a:ext cx="386440" cy="533469"/>
            </a:xfrm>
            <a:custGeom>
              <a:avLst/>
              <a:gdLst>
                <a:gd name="T0" fmla="*/ 12 w 216"/>
                <a:gd name="T1" fmla="*/ 285 h 328"/>
                <a:gd name="T2" fmla="*/ 7 w 216"/>
                <a:gd name="T3" fmla="*/ 290 h 328"/>
                <a:gd name="T4" fmla="*/ 17 w 216"/>
                <a:gd name="T5" fmla="*/ 320 h 328"/>
                <a:gd name="T6" fmla="*/ 19 w 216"/>
                <a:gd name="T7" fmla="*/ 328 h 328"/>
                <a:gd name="T8" fmla="*/ 26 w 216"/>
                <a:gd name="T9" fmla="*/ 320 h 328"/>
                <a:gd name="T10" fmla="*/ 41 w 216"/>
                <a:gd name="T11" fmla="*/ 299 h 328"/>
                <a:gd name="T12" fmla="*/ 38 w 216"/>
                <a:gd name="T13" fmla="*/ 292 h 328"/>
                <a:gd name="T14" fmla="*/ 22 w 216"/>
                <a:gd name="T15" fmla="*/ 318 h 328"/>
                <a:gd name="T16" fmla="*/ 12 w 216"/>
                <a:gd name="T17" fmla="*/ 285 h 328"/>
                <a:gd name="T18" fmla="*/ 22 w 216"/>
                <a:gd name="T19" fmla="*/ 237 h 328"/>
                <a:gd name="T20" fmla="*/ 3 w 216"/>
                <a:gd name="T21" fmla="*/ 261 h 328"/>
                <a:gd name="T22" fmla="*/ 0 w 216"/>
                <a:gd name="T23" fmla="*/ 263 h 328"/>
                <a:gd name="T24" fmla="*/ 0 w 216"/>
                <a:gd name="T25" fmla="*/ 266 h 328"/>
                <a:gd name="T26" fmla="*/ 7 w 216"/>
                <a:gd name="T27" fmla="*/ 285 h 328"/>
                <a:gd name="T28" fmla="*/ 10 w 216"/>
                <a:gd name="T29" fmla="*/ 280 h 328"/>
                <a:gd name="T30" fmla="*/ 5 w 216"/>
                <a:gd name="T31" fmla="*/ 263 h 328"/>
                <a:gd name="T32" fmla="*/ 24 w 216"/>
                <a:gd name="T33" fmla="*/ 242 h 328"/>
                <a:gd name="T34" fmla="*/ 22 w 216"/>
                <a:gd name="T35" fmla="*/ 237 h 328"/>
                <a:gd name="T36" fmla="*/ 76 w 216"/>
                <a:gd name="T37" fmla="*/ 233 h 328"/>
                <a:gd name="T38" fmla="*/ 41 w 216"/>
                <a:gd name="T39" fmla="*/ 287 h 328"/>
                <a:gd name="T40" fmla="*/ 43 w 216"/>
                <a:gd name="T41" fmla="*/ 294 h 328"/>
                <a:gd name="T42" fmla="*/ 78 w 216"/>
                <a:gd name="T43" fmla="*/ 237 h 328"/>
                <a:gd name="T44" fmla="*/ 76 w 216"/>
                <a:gd name="T45" fmla="*/ 233 h 328"/>
                <a:gd name="T46" fmla="*/ 107 w 216"/>
                <a:gd name="T47" fmla="*/ 195 h 328"/>
                <a:gd name="T48" fmla="*/ 93 w 216"/>
                <a:gd name="T49" fmla="*/ 206 h 328"/>
                <a:gd name="T50" fmla="*/ 81 w 216"/>
                <a:gd name="T51" fmla="*/ 228 h 328"/>
                <a:gd name="T52" fmla="*/ 81 w 216"/>
                <a:gd name="T53" fmla="*/ 233 h 328"/>
                <a:gd name="T54" fmla="*/ 107 w 216"/>
                <a:gd name="T55" fmla="*/ 195 h 328"/>
                <a:gd name="T56" fmla="*/ 64 w 216"/>
                <a:gd name="T57" fmla="*/ 185 h 328"/>
                <a:gd name="T58" fmla="*/ 26 w 216"/>
                <a:gd name="T59" fmla="*/ 233 h 328"/>
                <a:gd name="T60" fmla="*/ 26 w 216"/>
                <a:gd name="T61" fmla="*/ 237 h 328"/>
                <a:gd name="T62" fmla="*/ 64 w 216"/>
                <a:gd name="T63" fmla="*/ 190 h 328"/>
                <a:gd name="T64" fmla="*/ 64 w 216"/>
                <a:gd name="T65" fmla="*/ 185 h 328"/>
                <a:gd name="T66" fmla="*/ 159 w 216"/>
                <a:gd name="T67" fmla="*/ 76 h 328"/>
                <a:gd name="T68" fmla="*/ 138 w 216"/>
                <a:gd name="T69" fmla="*/ 97 h 328"/>
                <a:gd name="T70" fmla="*/ 67 w 216"/>
                <a:gd name="T71" fmla="*/ 183 h 328"/>
                <a:gd name="T72" fmla="*/ 69 w 216"/>
                <a:gd name="T73" fmla="*/ 187 h 328"/>
                <a:gd name="T74" fmla="*/ 159 w 216"/>
                <a:gd name="T75" fmla="*/ 76 h 328"/>
                <a:gd name="T76" fmla="*/ 213 w 216"/>
                <a:gd name="T77" fmla="*/ 28 h 328"/>
                <a:gd name="T78" fmla="*/ 201 w 216"/>
                <a:gd name="T79" fmla="*/ 38 h 328"/>
                <a:gd name="T80" fmla="*/ 102 w 216"/>
                <a:gd name="T81" fmla="*/ 192 h 328"/>
                <a:gd name="T82" fmla="*/ 116 w 216"/>
                <a:gd name="T83" fmla="*/ 178 h 328"/>
                <a:gd name="T84" fmla="*/ 213 w 216"/>
                <a:gd name="T85" fmla="*/ 28 h 328"/>
                <a:gd name="T86" fmla="*/ 216 w 216"/>
                <a:gd name="T87" fmla="*/ 0 h 328"/>
                <a:gd name="T88" fmla="*/ 209 w 216"/>
                <a:gd name="T89" fmla="*/ 9 h 328"/>
                <a:gd name="T90" fmla="*/ 157 w 216"/>
                <a:gd name="T91" fmla="*/ 74 h 328"/>
                <a:gd name="T92" fmla="*/ 178 w 216"/>
                <a:gd name="T93" fmla="*/ 52 h 328"/>
                <a:gd name="T94" fmla="*/ 211 w 216"/>
                <a:gd name="T95" fmla="*/ 12 h 328"/>
                <a:gd name="T96" fmla="*/ 211 w 216"/>
                <a:gd name="T97" fmla="*/ 21 h 328"/>
                <a:gd name="T98" fmla="*/ 209 w 216"/>
                <a:gd name="T99" fmla="*/ 26 h 328"/>
                <a:gd name="T100" fmla="*/ 216 w 216"/>
                <a:gd name="T101" fmla="*/ 19 h 328"/>
                <a:gd name="T102" fmla="*/ 216 w 216"/>
                <a:gd name="T103" fmla="*/ 12 h 328"/>
                <a:gd name="T104" fmla="*/ 216 w 216"/>
                <a:gd name="T105" fmla="*/ 0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16" h="328">
                  <a:moveTo>
                    <a:pt x="12" y="285"/>
                  </a:moveTo>
                  <a:lnTo>
                    <a:pt x="7" y="290"/>
                  </a:lnTo>
                  <a:lnTo>
                    <a:pt x="17" y="320"/>
                  </a:lnTo>
                  <a:lnTo>
                    <a:pt x="19" y="328"/>
                  </a:lnTo>
                  <a:lnTo>
                    <a:pt x="26" y="320"/>
                  </a:lnTo>
                  <a:lnTo>
                    <a:pt x="41" y="299"/>
                  </a:lnTo>
                  <a:lnTo>
                    <a:pt x="38" y="292"/>
                  </a:lnTo>
                  <a:lnTo>
                    <a:pt x="22" y="318"/>
                  </a:lnTo>
                  <a:lnTo>
                    <a:pt x="12" y="285"/>
                  </a:lnTo>
                  <a:moveTo>
                    <a:pt x="22" y="237"/>
                  </a:moveTo>
                  <a:lnTo>
                    <a:pt x="3" y="261"/>
                  </a:lnTo>
                  <a:lnTo>
                    <a:pt x="0" y="263"/>
                  </a:lnTo>
                  <a:lnTo>
                    <a:pt x="0" y="266"/>
                  </a:lnTo>
                  <a:lnTo>
                    <a:pt x="7" y="285"/>
                  </a:lnTo>
                  <a:lnTo>
                    <a:pt x="10" y="280"/>
                  </a:lnTo>
                  <a:lnTo>
                    <a:pt x="5" y="263"/>
                  </a:lnTo>
                  <a:lnTo>
                    <a:pt x="24" y="242"/>
                  </a:lnTo>
                  <a:lnTo>
                    <a:pt x="22" y="237"/>
                  </a:lnTo>
                  <a:moveTo>
                    <a:pt x="76" y="233"/>
                  </a:moveTo>
                  <a:lnTo>
                    <a:pt x="41" y="287"/>
                  </a:lnTo>
                  <a:lnTo>
                    <a:pt x="43" y="294"/>
                  </a:lnTo>
                  <a:lnTo>
                    <a:pt x="78" y="237"/>
                  </a:lnTo>
                  <a:lnTo>
                    <a:pt x="76" y="233"/>
                  </a:lnTo>
                  <a:moveTo>
                    <a:pt x="107" y="195"/>
                  </a:moveTo>
                  <a:lnTo>
                    <a:pt x="93" y="206"/>
                  </a:lnTo>
                  <a:lnTo>
                    <a:pt x="81" y="228"/>
                  </a:lnTo>
                  <a:lnTo>
                    <a:pt x="81" y="233"/>
                  </a:lnTo>
                  <a:lnTo>
                    <a:pt x="107" y="195"/>
                  </a:lnTo>
                  <a:moveTo>
                    <a:pt x="64" y="185"/>
                  </a:moveTo>
                  <a:lnTo>
                    <a:pt x="26" y="233"/>
                  </a:lnTo>
                  <a:lnTo>
                    <a:pt x="26" y="237"/>
                  </a:lnTo>
                  <a:lnTo>
                    <a:pt x="64" y="190"/>
                  </a:lnTo>
                  <a:lnTo>
                    <a:pt x="64" y="185"/>
                  </a:lnTo>
                  <a:moveTo>
                    <a:pt x="159" y="76"/>
                  </a:moveTo>
                  <a:lnTo>
                    <a:pt x="138" y="97"/>
                  </a:lnTo>
                  <a:lnTo>
                    <a:pt x="67" y="183"/>
                  </a:lnTo>
                  <a:lnTo>
                    <a:pt x="69" y="187"/>
                  </a:lnTo>
                  <a:lnTo>
                    <a:pt x="159" y="76"/>
                  </a:lnTo>
                  <a:moveTo>
                    <a:pt x="213" y="28"/>
                  </a:moveTo>
                  <a:lnTo>
                    <a:pt x="201" y="38"/>
                  </a:lnTo>
                  <a:lnTo>
                    <a:pt x="102" y="192"/>
                  </a:lnTo>
                  <a:lnTo>
                    <a:pt x="116" y="178"/>
                  </a:lnTo>
                  <a:lnTo>
                    <a:pt x="213" y="28"/>
                  </a:lnTo>
                  <a:moveTo>
                    <a:pt x="216" y="0"/>
                  </a:moveTo>
                  <a:lnTo>
                    <a:pt x="209" y="9"/>
                  </a:lnTo>
                  <a:lnTo>
                    <a:pt x="157" y="74"/>
                  </a:lnTo>
                  <a:lnTo>
                    <a:pt x="178" y="52"/>
                  </a:lnTo>
                  <a:lnTo>
                    <a:pt x="211" y="12"/>
                  </a:lnTo>
                  <a:lnTo>
                    <a:pt x="211" y="21"/>
                  </a:lnTo>
                  <a:lnTo>
                    <a:pt x="209" y="26"/>
                  </a:lnTo>
                  <a:lnTo>
                    <a:pt x="216" y="19"/>
                  </a:lnTo>
                  <a:lnTo>
                    <a:pt x="216" y="12"/>
                  </a:lnTo>
                  <a:lnTo>
                    <a:pt x="216" y="0"/>
                  </a:lnTo>
                </a:path>
              </a:pathLst>
            </a:custGeom>
            <a:gradFill flip="none" rotWithShape="1">
              <a:gsLst>
                <a:gs pos="0">
                  <a:schemeClr val="tx2">
                    <a:alpha val="75000"/>
                  </a:schemeClr>
                </a:gs>
                <a:gs pos="92000">
                  <a:schemeClr val="tx1">
                    <a:alpha val="21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9" name="Freeform 39"/>
            <p:cNvSpPr>
              <a:spLocks noEditPoints="1"/>
            </p:cNvSpPr>
            <p:nvPr/>
          </p:nvSpPr>
          <p:spPr bwMode="auto">
            <a:xfrm>
              <a:off x="11080625" y="3283711"/>
              <a:ext cx="386440" cy="548107"/>
            </a:xfrm>
            <a:custGeom>
              <a:avLst/>
              <a:gdLst>
                <a:gd name="T0" fmla="*/ 14 w 216"/>
                <a:gd name="T1" fmla="*/ 316 h 337"/>
                <a:gd name="T2" fmla="*/ 0 w 216"/>
                <a:gd name="T3" fmla="*/ 337 h 337"/>
                <a:gd name="T4" fmla="*/ 17 w 216"/>
                <a:gd name="T5" fmla="*/ 323 h 337"/>
                <a:gd name="T6" fmla="*/ 14 w 216"/>
                <a:gd name="T7" fmla="*/ 316 h 337"/>
                <a:gd name="T8" fmla="*/ 164 w 216"/>
                <a:gd name="T9" fmla="*/ 83 h 337"/>
                <a:gd name="T10" fmla="*/ 17 w 216"/>
                <a:gd name="T11" fmla="*/ 308 h 337"/>
                <a:gd name="T12" fmla="*/ 17 w 216"/>
                <a:gd name="T13" fmla="*/ 311 h 337"/>
                <a:gd name="T14" fmla="*/ 19 w 216"/>
                <a:gd name="T15" fmla="*/ 320 h 337"/>
                <a:gd name="T16" fmla="*/ 24 w 216"/>
                <a:gd name="T17" fmla="*/ 316 h 337"/>
                <a:gd name="T18" fmla="*/ 164 w 216"/>
                <a:gd name="T19" fmla="*/ 190 h 337"/>
                <a:gd name="T20" fmla="*/ 164 w 216"/>
                <a:gd name="T21" fmla="*/ 183 h 337"/>
                <a:gd name="T22" fmla="*/ 22 w 216"/>
                <a:gd name="T23" fmla="*/ 311 h 337"/>
                <a:gd name="T24" fmla="*/ 164 w 216"/>
                <a:gd name="T25" fmla="*/ 92 h 337"/>
                <a:gd name="T26" fmla="*/ 164 w 216"/>
                <a:gd name="T27" fmla="*/ 83 h 337"/>
                <a:gd name="T28" fmla="*/ 216 w 216"/>
                <a:gd name="T29" fmla="*/ 0 h 337"/>
                <a:gd name="T30" fmla="*/ 209 w 216"/>
                <a:gd name="T31" fmla="*/ 12 h 337"/>
                <a:gd name="T32" fmla="*/ 166 w 216"/>
                <a:gd name="T33" fmla="*/ 76 h 337"/>
                <a:gd name="T34" fmla="*/ 166 w 216"/>
                <a:gd name="T35" fmla="*/ 85 h 337"/>
                <a:gd name="T36" fmla="*/ 211 w 216"/>
                <a:gd name="T37" fmla="*/ 14 h 337"/>
                <a:gd name="T38" fmla="*/ 211 w 216"/>
                <a:gd name="T39" fmla="*/ 140 h 337"/>
                <a:gd name="T40" fmla="*/ 166 w 216"/>
                <a:gd name="T41" fmla="*/ 180 h 337"/>
                <a:gd name="T42" fmla="*/ 166 w 216"/>
                <a:gd name="T43" fmla="*/ 185 h 337"/>
                <a:gd name="T44" fmla="*/ 213 w 216"/>
                <a:gd name="T45" fmla="*/ 142 h 337"/>
                <a:gd name="T46" fmla="*/ 216 w 216"/>
                <a:gd name="T47" fmla="*/ 140 h 337"/>
                <a:gd name="T48" fmla="*/ 216 w 216"/>
                <a:gd name="T49" fmla="*/ 140 h 337"/>
                <a:gd name="T50" fmla="*/ 216 w 216"/>
                <a:gd name="T51" fmla="*/ 14 h 337"/>
                <a:gd name="T52" fmla="*/ 216 w 216"/>
                <a:gd name="T53" fmla="*/ 0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16" h="337">
                  <a:moveTo>
                    <a:pt x="14" y="316"/>
                  </a:moveTo>
                  <a:lnTo>
                    <a:pt x="0" y="337"/>
                  </a:lnTo>
                  <a:lnTo>
                    <a:pt x="17" y="323"/>
                  </a:lnTo>
                  <a:lnTo>
                    <a:pt x="14" y="316"/>
                  </a:lnTo>
                  <a:close/>
                  <a:moveTo>
                    <a:pt x="164" y="83"/>
                  </a:moveTo>
                  <a:lnTo>
                    <a:pt x="17" y="308"/>
                  </a:lnTo>
                  <a:lnTo>
                    <a:pt x="17" y="311"/>
                  </a:lnTo>
                  <a:lnTo>
                    <a:pt x="19" y="320"/>
                  </a:lnTo>
                  <a:lnTo>
                    <a:pt x="24" y="316"/>
                  </a:lnTo>
                  <a:lnTo>
                    <a:pt x="164" y="190"/>
                  </a:lnTo>
                  <a:lnTo>
                    <a:pt x="164" y="183"/>
                  </a:lnTo>
                  <a:lnTo>
                    <a:pt x="22" y="311"/>
                  </a:lnTo>
                  <a:lnTo>
                    <a:pt x="164" y="92"/>
                  </a:lnTo>
                  <a:lnTo>
                    <a:pt x="164" y="83"/>
                  </a:lnTo>
                  <a:close/>
                  <a:moveTo>
                    <a:pt x="216" y="0"/>
                  </a:moveTo>
                  <a:lnTo>
                    <a:pt x="209" y="12"/>
                  </a:lnTo>
                  <a:lnTo>
                    <a:pt x="166" y="76"/>
                  </a:lnTo>
                  <a:lnTo>
                    <a:pt x="166" y="85"/>
                  </a:lnTo>
                  <a:lnTo>
                    <a:pt x="211" y="14"/>
                  </a:lnTo>
                  <a:lnTo>
                    <a:pt x="211" y="140"/>
                  </a:lnTo>
                  <a:lnTo>
                    <a:pt x="166" y="180"/>
                  </a:lnTo>
                  <a:lnTo>
                    <a:pt x="166" y="185"/>
                  </a:lnTo>
                  <a:lnTo>
                    <a:pt x="213" y="142"/>
                  </a:lnTo>
                  <a:lnTo>
                    <a:pt x="216" y="140"/>
                  </a:lnTo>
                  <a:lnTo>
                    <a:pt x="216" y="140"/>
                  </a:lnTo>
                  <a:lnTo>
                    <a:pt x="216" y="14"/>
                  </a:lnTo>
                  <a:lnTo>
                    <a:pt x="216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tx2">
                    <a:alpha val="75000"/>
                  </a:schemeClr>
                </a:gs>
                <a:gs pos="92000">
                  <a:schemeClr val="tx1">
                    <a:alpha val="21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0" name="Freeform 40"/>
            <p:cNvSpPr>
              <a:spLocks noEditPoints="1"/>
            </p:cNvSpPr>
            <p:nvPr/>
          </p:nvSpPr>
          <p:spPr bwMode="auto">
            <a:xfrm>
              <a:off x="11080625" y="3283711"/>
              <a:ext cx="386440" cy="548107"/>
            </a:xfrm>
            <a:custGeom>
              <a:avLst/>
              <a:gdLst>
                <a:gd name="T0" fmla="*/ 14 w 216"/>
                <a:gd name="T1" fmla="*/ 316 h 337"/>
                <a:gd name="T2" fmla="*/ 0 w 216"/>
                <a:gd name="T3" fmla="*/ 337 h 337"/>
                <a:gd name="T4" fmla="*/ 17 w 216"/>
                <a:gd name="T5" fmla="*/ 323 h 337"/>
                <a:gd name="T6" fmla="*/ 14 w 216"/>
                <a:gd name="T7" fmla="*/ 316 h 337"/>
                <a:gd name="T8" fmla="*/ 164 w 216"/>
                <a:gd name="T9" fmla="*/ 83 h 337"/>
                <a:gd name="T10" fmla="*/ 17 w 216"/>
                <a:gd name="T11" fmla="*/ 308 h 337"/>
                <a:gd name="T12" fmla="*/ 17 w 216"/>
                <a:gd name="T13" fmla="*/ 311 h 337"/>
                <a:gd name="T14" fmla="*/ 19 w 216"/>
                <a:gd name="T15" fmla="*/ 320 h 337"/>
                <a:gd name="T16" fmla="*/ 24 w 216"/>
                <a:gd name="T17" fmla="*/ 316 h 337"/>
                <a:gd name="T18" fmla="*/ 164 w 216"/>
                <a:gd name="T19" fmla="*/ 190 h 337"/>
                <a:gd name="T20" fmla="*/ 164 w 216"/>
                <a:gd name="T21" fmla="*/ 183 h 337"/>
                <a:gd name="T22" fmla="*/ 22 w 216"/>
                <a:gd name="T23" fmla="*/ 311 h 337"/>
                <a:gd name="T24" fmla="*/ 164 w 216"/>
                <a:gd name="T25" fmla="*/ 92 h 337"/>
                <a:gd name="T26" fmla="*/ 164 w 216"/>
                <a:gd name="T27" fmla="*/ 83 h 337"/>
                <a:gd name="T28" fmla="*/ 216 w 216"/>
                <a:gd name="T29" fmla="*/ 0 h 337"/>
                <a:gd name="T30" fmla="*/ 209 w 216"/>
                <a:gd name="T31" fmla="*/ 12 h 337"/>
                <a:gd name="T32" fmla="*/ 166 w 216"/>
                <a:gd name="T33" fmla="*/ 76 h 337"/>
                <a:gd name="T34" fmla="*/ 166 w 216"/>
                <a:gd name="T35" fmla="*/ 85 h 337"/>
                <a:gd name="T36" fmla="*/ 211 w 216"/>
                <a:gd name="T37" fmla="*/ 14 h 337"/>
                <a:gd name="T38" fmla="*/ 211 w 216"/>
                <a:gd name="T39" fmla="*/ 140 h 337"/>
                <a:gd name="T40" fmla="*/ 166 w 216"/>
                <a:gd name="T41" fmla="*/ 180 h 337"/>
                <a:gd name="T42" fmla="*/ 166 w 216"/>
                <a:gd name="T43" fmla="*/ 185 h 337"/>
                <a:gd name="T44" fmla="*/ 213 w 216"/>
                <a:gd name="T45" fmla="*/ 142 h 337"/>
                <a:gd name="T46" fmla="*/ 216 w 216"/>
                <a:gd name="T47" fmla="*/ 140 h 337"/>
                <a:gd name="T48" fmla="*/ 216 w 216"/>
                <a:gd name="T49" fmla="*/ 140 h 337"/>
                <a:gd name="T50" fmla="*/ 216 w 216"/>
                <a:gd name="T51" fmla="*/ 14 h 337"/>
                <a:gd name="T52" fmla="*/ 216 w 216"/>
                <a:gd name="T53" fmla="*/ 0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16" h="337">
                  <a:moveTo>
                    <a:pt x="14" y="316"/>
                  </a:moveTo>
                  <a:lnTo>
                    <a:pt x="0" y="337"/>
                  </a:lnTo>
                  <a:lnTo>
                    <a:pt x="17" y="323"/>
                  </a:lnTo>
                  <a:lnTo>
                    <a:pt x="14" y="316"/>
                  </a:lnTo>
                  <a:moveTo>
                    <a:pt x="164" y="83"/>
                  </a:moveTo>
                  <a:lnTo>
                    <a:pt x="17" y="308"/>
                  </a:lnTo>
                  <a:lnTo>
                    <a:pt x="17" y="311"/>
                  </a:lnTo>
                  <a:lnTo>
                    <a:pt x="19" y="320"/>
                  </a:lnTo>
                  <a:lnTo>
                    <a:pt x="24" y="316"/>
                  </a:lnTo>
                  <a:lnTo>
                    <a:pt x="164" y="190"/>
                  </a:lnTo>
                  <a:lnTo>
                    <a:pt x="164" y="183"/>
                  </a:lnTo>
                  <a:lnTo>
                    <a:pt x="22" y="311"/>
                  </a:lnTo>
                  <a:lnTo>
                    <a:pt x="164" y="92"/>
                  </a:lnTo>
                  <a:lnTo>
                    <a:pt x="164" y="83"/>
                  </a:lnTo>
                  <a:moveTo>
                    <a:pt x="216" y="0"/>
                  </a:moveTo>
                  <a:lnTo>
                    <a:pt x="209" y="12"/>
                  </a:lnTo>
                  <a:lnTo>
                    <a:pt x="166" y="76"/>
                  </a:lnTo>
                  <a:lnTo>
                    <a:pt x="166" y="85"/>
                  </a:lnTo>
                  <a:lnTo>
                    <a:pt x="211" y="14"/>
                  </a:lnTo>
                  <a:lnTo>
                    <a:pt x="211" y="140"/>
                  </a:lnTo>
                  <a:lnTo>
                    <a:pt x="166" y="180"/>
                  </a:lnTo>
                  <a:lnTo>
                    <a:pt x="166" y="185"/>
                  </a:lnTo>
                  <a:lnTo>
                    <a:pt x="213" y="142"/>
                  </a:lnTo>
                  <a:lnTo>
                    <a:pt x="216" y="140"/>
                  </a:lnTo>
                  <a:lnTo>
                    <a:pt x="216" y="140"/>
                  </a:lnTo>
                  <a:lnTo>
                    <a:pt x="216" y="14"/>
                  </a:lnTo>
                  <a:lnTo>
                    <a:pt x="216" y="0"/>
                  </a:lnTo>
                </a:path>
              </a:pathLst>
            </a:custGeom>
            <a:gradFill flip="none" rotWithShape="1">
              <a:gsLst>
                <a:gs pos="0">
                  <a:schemeClr val="tx2">
                    <a:alpha val="75000"/>
                  </a:schemeClr>
                </a:gs>
                <a:gs pos="92000">
                  <a:schemeClr val="tx1">
                    <a:alpha val="21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1" name="Freeform 41"/>
            <p:cNvSpPr>
              <a:spLocks noEditPoints="1"/>
            </p:cNvSpPr>
            <p:nvPr/>
          </p:nvSpPr>
          <p:spPr bwMode="auto">
            <a:xfrm>
              <a:off x="7811986" y="2792529"/>
              <a:ext cx="1177211" cy="1556494"/>
            </a:xfrm>
            <a:custGeom>
              <a:avLst/>
              <a:gdLst>
                <a:gd name="T0" fmla="*/ 13 w 278"/>
                <a:gd name="T1" fmla="*/ 403 h 403"/>
                <a:gd name="T2" fmla="*/ 89 w 278"/>
                <a:gd name="T3" fmla="*/ 354 h 403"/>
                <a:gd name="T4" fmla="*/ 62 w 278"/>
                <a:gd name="T5" fmla="*/ 372 h 403"/>
                <a:gd name="T6" fmla="*/ 0 w 278"/>
                <a:gd name="T7" fmla="*/ 396 h 403"/>
                <a:gd name="T8" fmla="*/ 6 w 278"/>
                <a:gd name="T9" fmla="*/ 333 h 403"/>
                <a:gd name="T10" fmla="*/ 89 w 278"/>
                <a:gd name="T11" fmla="*/ 352 h 403"/>
                <a:gd name="T12" fmla="*/ 141 w 278"/>
                <a:gd name="T13" fmla="*/ 319 h 403"/>
                <a:gd name="T14" fmla="*/ 4 w 278"/>
                <a:gd name="T15" fmla="*/ 329 h 403"/>
                <a:gd name="T16" fmla="*/ 8 w 278"/>
                <a:gd name="T17" fmla="*/ 292 h 403"/>
                <a:gd name="T18" fmla="*/ 8 w 278"/>
                <a:gd name="T19" fmla="*/ 292 h 403"/>
                <a:gd name="T20" fmla="*/ 6 w 278"/>
                <a:gd name="T21" fmla="*/ 290 h 403"/>
                <a:gd name="T22" fmla="*/ 222 w 278"/>
                <a:gd name="T23" fmla="*/ 267 h 403"/>
                <a:gd name="T24" fmla="*/ 223 w 278"/>
                <a:gd name="T25" fmla="*/ 269 h 403"/>
                <a:gd name="T26" fmla="*/ 224 w 278"/>
                <a:gd name="T27" fmla="*/ 266 h 403"/>
                <a:gd name="T28" fmla="*/ 226 w 278"/>
                <a:gd name="T29" fmla="*/ 264 h 403"/>
                <a:gd name="T30" fmla="*/ 242 w 278"/>
                <a:gd name="T31" fmla="*/ 254 h 403"/>
                <a:gd name="T32" fmla="*/ 243 w 278"/>
                <a:gd name="T33" fmla="*/ 255 h 403"/>
                <a:gd name="T34" fmla="*/ 245 w 278"/>
                <a:gd name="T35" fmla="*/ 252 h 403"/>
                <a:gd name="T36" fmla="*/ 248 w 278"/>
                <a:gd name="T37" fmla="*/ 253 h 403"/>
                <a:gd name="T38" fmla="*/ 11 w 278"/>
                <a:gd name="T39" fmla="*/ 230 h 403"/>
                <a:gd name="T40" fmla="*/ 8 w 278"/>
                <a:gd name="T41" fmla="*/ 263 h 403"/>
                <a:gd name="T42" fmla="*/ 10 w 278"/>
                <a:gd name="T43" fmla="*/ 259 h 403"/>
                <a:gd name="T44" fmla="*/ 10 w 278"/>
                <a:gd name="T45" fmla="*/ 226 h 403"/>
                <a:gd name="T46" fmla="*/ 11 w 278"/>
                <a:gd name="T47" fmla="*/ 226 h 403"/>
                <a:gd name="T48" fmla="*/ 268 w 278"/>
                <a:gd name="T49" fmla="*/ 226 h 403"/>
                <a:gd name="T50" fmla="*/ 269 w 278"/>
                <a:gd name="T51" fmla="*/ 239 h 403"/>
                <a:gd name="T52" fmla="*/ 276 w 278"/>
                <a:gd name="T53" fmla="*/ 232 h 403"/>
                <a:gd name="T54" fmla="*/ 10 w 278"/>
                <a:gd name="T55" fmla="*/ 224 h 403"/>
                <a:gd name="T56" fmla="*/ 10 w 278"/>
                <a:gd name="T57" fmla="*/ 214 h 403"/>
                <a:gd name="T58" fmla="*/ 266 w 278"/>
                <a:gd name="T59" fmla="*/ 224 h 403"/>
                <a:gd name="T60" fmla="*/ 14 w 278"/>
                <a:gd name="T61" fmla="*/ 188 h 403"/>
                <a:gd name="T62" fmla="*/ 12 w 278"/>
                <a:gd name="T63" fmla="*/ 212 h 403"/>
                <a:gd name="T64" fmla="*/ 227 w 278"/>
                <a:gd name="T65" fmla="*/ 187 h 403"/>
                <a:gd name="T66" fmla="*/ 228 w 278"/>
                <a:gd name="T67" fmla="*/ 185 h 403"/>
                <a:gd name="T68" fmla="*/ 195 w 278"/>
                <a:gd name="T69" fmla="*/ 156 h 403"/>
                <a:gd name="T70" fmla="*/ 204 w 278"/>
                <a:gd name="T71" fmla="*/ 165 h 403"/>
                <a:gd name="T72" fmla="*/ 226 w 278"/>
                <a:gd name="T73" fmla="*/ 185 h 403"/>
                <a:gd name="T74" fmla="*/ 222 w 278"/>
                <a:gd name="T75" fmla="*/ 179 h 403"/>
                <a:gd name="T76" fmla="*/ 200 w 278"/>
                <a:gd name="T77" fmla="*/ 158 h 403"/>
                <a:gd name="T78" fmla="*/ 174 w 278"/>
                <a:gd name="T79" fmla="*/ 133 h 403"/>
                <a:gd name="T80" fmla="*/ 186 w 278"/>
                <a:gd name="T81" fmla="*/ 147 h 403"/>
                <a:gd name="T82" fmla="*/ 186 w 278"/>
                <a:gd name="T83" fmla="*/ 144 h 403"/>
                <a:gd name="T84" fmla="*/ 154 w 278"/>
                <a:gd name="T85" fmla="*/ 114 h 403"/>
                <a:gd name="T86" fmla="*/ 160 w 278"/>
                <a:gd name="T87" fmla="*/ 122 h 403"/>
                <a:gd name="T88" fmla="*/ 162 w 278"/>
                <a:gd name="T89" fmla="*/ 122 h 403"/>
                <a:gd name="T90" fmla="*/ 120 w 278"/>
                <a:gd name="T91" fmla="*/ 81 h 403"/>
                <a:gd name="T92" fmla="*/ 146 w 278"/>
                <a:gd name="T93" fmla="*/ 109 h 403"/>
                <a:gd name="T94" fmla="*/ 152 w 278"/>
                <a:gd name="T95" fmla="*/ 115 h 403"/>
                <a:gd name="T96" fmla="*/ 148 w 278"/>
                <a:gd name="T97" fmla="*/ 108 h 403"/>
                <a:gd name="T98" fmla="*/ 22 w 278"/>
                <a:gd name="T99" fmla="*/ 6 h 403"/>
                <a:gd name="T100" fmla="*/ 18 w 278"/>
                <a:gd name="T101" fmla="*/ 80 h 403"/>
                <a:gd name="T102" fmla="*/ 15 w 278"/>
                <a:gd name="T103" fmla="*/ 130 h 403"/>
                <a:gd name="T104" fmla="*/ 14 w 278"/>
                <a:gd name="T105" fmla="*/ 151 h 403"/>
                <a:gd name="T106" fmla="*/ 12 w 278"/>
                <a:gd name="T107" fmla="*/ 176 h 403"/>
                <a:gd name="T108" fmla="*/ 14 w 278"/>
                <a:gd name="T109" fmla="*/ 176 h 403"/>
                <a:gd name="T110" fmla="*/ 16 w 278"/>
                <a:gd name="T111" fmla="*/ 152 h 403"/>
                <a:gd name="T112" fmla="*/ 17 w 278"/>
                <a:gd name="T113" fmla="*/ 130 h 403"/>
                <a:gd name="T114" fmla="*/ 20 w 278"/>
                <a:gd name="T115" fmla="*/ 80 h 403"/>
                <a:gd name="T116" fmla="*/ 24 w 278"/>
                <a:gd name="T117" fmla="*/ 7 h 403"/>
                <a:gd name="T118" fmla="*/ 35 w 278"/>
                <a:gd name="T119" fmla="*/ 2 h 403"/>
                <a:gd name="T120" fmla="*/ 109 w 278"/>
                <a:gd name="T121" fmla="*/ 73 h 403"/>
                <a:gd name="T122" fmla="*/ 119 w 278"/>
                <a:gd name="T123" fmla="*/ 80 h 403"/>
                <a:gd name="T124" fmla="*/ 36 w 278"/>
                <a:gd name="T125" fmla="*/ 0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78" h="403">
                  <a:moveTo>
                    <a:pt x="59" y="372"/>
                  </a:moveTo>
                  <a:cubicBezTo>
                    <a:pt x="12" y="402"/>
                    <a:pt x="12" y="402"/>
                    <a:pt x="12" y="402"/>
                  </a:cubicBezTo>
                  <a:cubicBezTo>
                    <a:pt x="12" y="402"/>
                    <a:pt x="13" y="403"/>
                    <a:pt x="13" y="403"/>
                  </a:cubicBezTo>
                  <a:cubicBezTo>
                    <a:pt x="60" y="373"/>
                    <a:pt x="60" y="373"/>
                    <a:pt x="60" y="373"/>
                  </a:cubicBezTo>
                  <a:cubicBezTo>
                    <a:pt x="59" y="372"/>
                    <a:pt x="59" y="372"/>
                    <a:pt x="59" y="372"/>
                  </a:cubicBezTo>
                  <a:moveTo>
                    <a:pt x="89" y="354"/>
                  </a:moveTo>
                  <a:cubicBezTo>
                    <a:pt x="86" y="354"/>
                    <a:pt x="86" y="354"/>
                    <a:pt x="86" y="354"/>
                  </a:cubicBezTo>
                  <a:cubicBezTo>
                    <a:pt x="61" y="371"/>
                    <a:pt x="61" y="371"/>
                    <a:pt x="61" y="371"/>
                  </a:cubicBezTo>
                  <a:cubicBezTo>
                    <a:pt x="62" y="372"/>
                    <a:pt x="62" y="372"/>
                    <a:pt x="62" y="372"/>
                  </a:cubicBezTo>
                  <a:cubicBezTo>
                    <a:pt x="89" y="354"/>
                    <a:pt x="89" y="354"/>
                    <a:pt x="89" y="354"/>
                  </a:cubicBezTo>
                  <a:moveTo>
                    <a:pt x="4" y="331"/>
                  </a:moveTo>
                  <a:cubicBezTo>
                    <a:pt x="0" y="396"/>
                    <a:pt x="0" y="396"/>
                    <a:pt x="0" y="396"/>
                  </a:cubicBezTo>
                  <a:cubicBezTo>
                    <a:pt x="1" y="396"/>
                    <a:pt x="1" y="396"/>
                    <a:pt x="1" y="396"/>
                  </a:cubicBezTo>
                  <a:cubicBezTo>
                    <a:pt x="2" y="396"/>
                    <a:pt x="2" y="396"/>
                    <a:pt x="2" y="396"/>
                  </a:cubicBezTo>
                  <a:cubicBezTo>
                    <a:pt x="6" y="333"/>
                    <a:pt x="6" y="333"/>
                    <a:pt x="6" y="333"/>
                  </a:cubicBezTo>
                  <a:cubicBezTo>
                    <a:pt x="4" y="331"/>
                    <a:pt x="4" y="331"/>
                    <a:pt x="4" y="331"/>
                  </a:cubicBezTo>
                  <a:moveTo>
                    <a:pt x="141" y="319"/>
                  </a:moveTo>
                  <a:cubicBezTo>
                    <a:pt x="89" y="352"/>
                    <a:pt x="89" y="352"/>
                    <a:pt x="89" y="352"/>
                  </a:cubicBezTo>
                  <a:cubicBezTo>
                    <a:pt x="92" y="352"/>
                    <a:pt x="92" y="352"/>
                    <a:pt x="92" y="352"/>
                  </a:cubicBezTo>
                  <a:cubicBezTo>
                    <a:pt x="141" y="321"/>
                    <a:pt x="141" y="321"/>
                    <a:pt x="141" y="321"/>
                  </a:cubicBezTo>
                  <a:cubicBezTo>
                    <a:pt x="141" y="319"/>
                    <a:pt x="141" y="319"/>
                    <a:pt x="141" y="319"/>
                  </a:cubicBezTo>
                  <a:moveTo>
                    <a:pt x="8" y="296"/>
                  </a:moveTo>
                  <a:cubicBezTo>
                    <a:pt x="6" y="300"/>
                    <a:pt x="6" y="300"/>
                    <a:pt x="6" y="300"/>
                  </a:cubicBezTo>
                  <a:cubicBezTo>
                    <a:pt x="4" y="329"/>
                    <a:pt x="4" y="329"/>
                    <a:pt x="4" y="329"/>
                  </a:cubicBezTo>
                  <a:cubicBezTo>
                    <a:pt x="6" y="331"/>
                    <a:pt x="6" y="331"/>
                    <a:pt x="6" y="331"/>
                  </a:cubicBezTo>
                  <a:cubicBezTo>
                    <a:pt x="8" y="296"/>
                    <a:pt x="8" y="296"/>
                    <a:pt x="8" y="296"/>
                  </a:cubicBezTo>
                  <a:moveTo>
                    <a:pt x="8" y="292"/>
                  </a:moveTo>
                  <a:cubicBezTo>
                    <a:pt x="6" y="292"/>
                    <a:pt x="6" y="292"/>
                    <a:pt x="6" y="292"/>
                  </a:cubicBezTo>
                  <a:cubicBezTo>
                    <a:pt x="6" y="295"/>
                    <a:pt x="6" y="295"/>
                    <a:pt x="6" y="295"/>
                  </a:cubicBezTo>
                  <a:cubicBezTo>
                    <a:pt x="8" y="292"/>
                    <a:pt x="8" y="292"/>
                    <a:pt x="8" y="292"/>
                  </a:cubicBezTo>
                  <a:moveTo>
                    <a:pt x="9" y="274"/>
                  </a:moveTo>
                  <a:cubicBezTo>
                    <a:pt x="7" y="275"/>
                    <a:pt x="7" y="275"/>
                    <a:pt x="7" y="275"/>
                  </a:cubicBezTo>
                  <a:cubicBezTo>
                    <a:pt x="6" y="290"/>
                    <a:pt x="6" y="290"/>
                    <a:pt x="6" y="290"/>
                  </a:cubicBezTo>
                  <a:cubicBezTo>
                    <a:pt x="8" y="290"/>
                    <a:pt x="8" y="290"/>
                    <a:pt x="8" y="290"/>
                  </a:cubicBezTo>
                  <a:cubicBezTo>
                    <a:pt x="9" y="274"/>
                    <a:pt x="9" y="274"/>
                    <a:pt x="9" y="274"/>
                  </a:cubicBezTo>
                  <a:moveTo>
                    <a:pt x="222" y="267"/>
                  </a:moveTo>
                  <a:cubicBezTo>
                    <a:pt x="143" y="318"/>
                    <a:pt x="143" y="318"/>
                    <a:pt x="143" y="318"/>
                  </a:cubicBezTo>
                  <a:cubicBezTo>
                    <a:pt x="143" y="320"/>
                    <a:pt x="143" y="320"/>
                    <a:pt x="143" y="320"/>
                  </a:cubicBezTo>
                  <a:cubicBezTo>
                    <a:pt x="223" y="269"/>
                    <a:pt x="223" y="269"/>
                    <a:pt x="223" y="269"/>
                  </a:cubicBezTo>
                  <a:cubicBezTo>
                    <a:pt x="222" y="267"/>
                    <a:pt x="222" y="267"/>
                    <a:pt x="222" y="267"/>
                  </a:cubicBezTo>
                  <a:moveTo>
                    <a:pt x="226" y="264"/>
                  </a:moveTo>
                  <a:cubicBezTo>
                    <a:pt x="224" y="266"/>
                    <a:pt x="224" y="266"/>
                    <a:pt x="224" y="266"/>
                  </a:cubicBezTo>
                  <a:cubicBezTo>
                    <a:pt x="224" y="268"/>
                    <a:pt x="224" y="268"/>
                    <a:pt x="224" y="268"/>
                  </a:cubicBezTo>
                  <a:cubicBezTo>
                    <a:pt x="225" y="267"/>
                    <a:pt x="225" y="267"/>
                    <a:pt x="225" y="267"/>
                  </a:cubicBezTo>
                  <a:cubicBezTo>
                    <a:pt x="226" y="264"/>
                    <a:pt x="226" y="264"/>
                    <a:pt x="226" y="264"/>
                  </a:cubicBezTo>
                  <a:moveTo>
                    <a:pt x="245" y="252"/>
                  </a:moveTo>
                  <a:cubicBezTo>
                    <a:pt x="243" y="253"/>
                    <a:pt x="243" y="253"/>
                    <a:pt x="243" y="253"/>
                  </a:cubicBezTo>
                  <a:cubicBezTo>
                    <a:pt x="242" y="254"/>
                    <a:pt x="242" y="254"/>
                    <a:pt x="242" y="254"/>
                  </a:cubicBezTo>
                  <a:cubicBezTo>
                    <a:pt x="229" y="263"/>
                    <a:pt x="229" y="263"/>
                    <a:pt x="229" y="263"/>
                  </a:cubicBezTo>
                  <a:cubicBezTo>
                    <a:pt x="228" y="265"/>
                    <a:pt x="228" y="265"/>
                    <a:pt x="228" y="265"/>
                  </a:cubicBezTo>
                  <a:cubicBezTo>
                    <a:pt x="243" y="255"/>
                    <a:pt x="243" y="255"/>
                    <a:pt x="243" y="255"/>
                  </a:cubicBezTo>
                  <a:cubicBezTo>
                    <a:pt x="245" y="254"/>
                    <a:pt x="245" y="254"/>
                    <a:pt x="245" y="254"/>
                  </a:cubicBezTo>
                  <a:cubicBezTo>
                    <a:pt x="246" y="254"/>
                    <a:pt x="246" y="254"/>
                    <a:pt x="246" y="254"/>
                  </a:cubicBezTo>
                  <a:cubicBezTo>
                    <a:pt x="245" y="252"/>
                    <a:pt x="245" y="252"/>
                    <a:pt x="245" y="252"/>
                  </a:cubicBezTo>
                  <a:moveTo>
                    <a:pt x="267" y="238"/>
                  </a:moveTo>
                  <a:cubicBezTo>
                    <a:pt x="247" y="251"/>
                    <a:pt x="247" y="251"/>
                    <a:pt x="247" y="251"/>
                  </a:cubicBezTo>
                  <a:cubicBezTo>
                    <a:pt x="248" y="253"/>
                    <a:pt x="248" y="253"/>
                    <a:pt x="248" y="253"/>
                  </a:cubicBezTo>
                  <a:cubicBezTo>
                    <a:pt x="267" y="240"/>
                    <a:pt x="267" y="240"/>
                    <a:pt x="267" y="240"/>
                  </a:cubicBezTo>
                  <a:cubicBezTo>
                    <a:pt x="267" y="238"/>
                    <a:pt x="267" y="238"/>
                    <a:pt x="267" y="238"/>
                  </a:cubicBezTo>
                  <a:moveTo>
                    <a:pt x="11" y="230"/>
                  </a:moveTo>
                  <a:cubicBezTo>
                    <a:pt x="9" y="233"/>
                    <a:pt x="9" y="233"/>
                    <a:pt x="9" y="233"/>
                  </a:cubicBezTo>
                  <a:cubicBezTo>
                    <a:pt x="8" y="258"/>
                    <a:pt x="8" y="258"/>
                    <a:pt x="8" y="258"/>
                  </a:cubicBezTo>
                  <a:cubicBezTo>
                    <a:pt x="8" y="263"/>
                    <a:pt x="8" y="263"/>
                    <a:pt x="8" y="263"/>
                  </a:cubicBezTo>
                  <a:cubicBezTo>
                    <a:pt x="7" y="273"/>
                    <a:pt x="7" y="273"/>
                    <a:pt x="7" y="273"/>
                  </a:cubicBezTo>
                  <a:cubicBezTo>
                    <a:pt x="9" y="272"/>
                    <a:pt x="9" y="272"/>
                    <a:pt x="9" y="272"/>
                  </a:cubicBezTo>
                  <a:cubicBezTo>
                    <a:pt x="10" y="259"/>
                    <a:pt x="10" y="259"/>
                    <a:pt x="10" y="259"/>
                  </a:cubicBezTo>
                  <a:cubicBezTo>
                    <a:pt x="10" y="254"/>
                    <a:pt x="10" y="254"/>
                    <a:pt x="10" y="254"/>
                  </a:cubicBezTo>
                  <a:cubicBezTo>
                    <a:pt x="11" y="230"/>
                    <a:pt x="11" y="230"/>
                    <a:pt x="11" y="230"/>
                  </a:cubicBezTo>
                  <a:moveTo>
                    <a:pt x="10" y="226"/>
                  </a:moveTo>
                  <a:cubicBezTo>
                    <a:pt x="9" y="230"/>
                    <a:pt x="9" y="230"/>
                    <a:pt x="9" y="230"/>
                  </a:cubicBezTo>
                  <a:cubicBezTo>
                    <a:pt x="11" y="227"/>
                    <a:pt x="11" y="227"/>
                    <a:pt x="11" y="227"/>
                  </a:cubicBezTo>
                  <a:cubicBezTo>
                    <a:pt x="11" y="226"/>
                    <a:pt x="11" y="226"/>
                    <a:pt x="11" y="226"/>
                  </a:cubicBezTo>
                  <a:cubicBezTo>
                    <a:pt x="10" y="226"/>
                    <a:pt x="10" y="226"/>
                    <a:pt x="10" y="226"/>
                  </a:cubicBezTo>
                  <a:moveTo>
                    <a:pt x="268" y="223"/>
                  </a:moveTo>
                  <a:cubicBezTo>
                    <a:pt x="268" y="226"/>
                    <a:pt x="268" y="226"/>
                    <a:pt x="268" y="226"/>
                  </a:cubicBezTo>
                  <a:cubicBezTo>
                    <a:pt x="275" y="233"/>
                    <a:pt x="275" y="233"/>
                    <a:pt x="275" y="233"/>
                  </a:cubicBezTo>
                  <a:cubicBezTo>
                    <a:pt x="268" y="237"/>
                    <a:pt x="268" y="237"/>
                    <a:pt x="268" y="237"/>
                  </a:cubicBezTo>
                  <a:cubicBezTo>
                    <a:pt x="269" y="239"/>
                    <a:pt x="269" y="239"/>
                    <a:pt x="269" y="239"/>
                  </a:cubicBezTo>
                  <a:cubicBezTo>
                    <a:pt x="276" y="234"/>
                    <a:pt x="276" y="234"/>
                    <a:pt x="276" y="234"/>
                  </a:cubicBezTo>
                  <a:cubicBezTo>
                    <a:pt x="278" y="233"/>
                    <a:pt x="278" y="233"/>
                    <a:pt x="278" y="233"/>
                  </a:cubicBezTo>
                  <a:cubicBezTo>
                    <a:pt x="276" y="232"/>
                    <a:pt x="276" y="232"/>
                    <a:pt x="276" y="232"/>
                  </a:cubicBezTo>
                  <a:cubicBezTo>
                    <a:pt x="268" y="223"/>
                    <a:pt x="268" y="223"/>
                    <a:pt x="268" y="223"/>
                  </a:cubicBezTo>
                  <a:moveTo>
                    <a:pt x="10" y="214"/>
                  </a:moveTo>
                  <a:cubicBezTo>
                    <a:pt x="10" y="224"/>
                    <a:pt x="10" y="224"/>
                    <a:pt x="10" y="224"/>
                  </a:cubicBezTo>
                  <a:cubicBezTo>
                    <a:pt x="12" y="224"/>
                    <a:pt x="12" y="224"/>
                    <a:pt x="12" y="224"/>
                  </a:cubicBezTo>
                  <a:cubicBezTo>
                    <a:pt x="12" y="214"/>
                    <a:pt x="12" y="214"/>
                    <a:pt x="12" y="214"/>
                  </a:cubicBezTo>
                  <a:cubicBezTo>
                    <a:pt x="10" y="214"/>
                    <a:pt x="10" y="214"/>
                    <a:pt x="10" y="214"/>
                  </a:cubicBezTo>
                  <a:moveTo>
                    <a:pt x="249" y="205"/>
                  </a:moveTo>
                  <a:cubicBezTo>
                    <a:pt x="248" y="207"/>
                    <a:pt x="248" y="207"/>
                    <a:pt x="248" y="207"/>
                  </a:cubicBezTo>
                  <a:cubicBezTo>
                    <a:pt x="266" y="224"/>
                    <a:pt x="266" y="224"/>
                    <a:pt x="266" y="224"/>
                  </a:cubicBezTo>
                  <a:cubicBezTo>
                    <a:pt x="266" y="222"/>
                    <a:pt x="266" y="222"/>
                    <a:pt x="266" y="222"/>
                  </a:cubicBezTo>
                  <a:cubicBezTo>
                    <a:pt x="249" y="205"/>
                    <a:pt x="249" y="205"/>
                    <a:pt x="249" y="205"/>
                  </a:cubicBezTo>
                  <a:moveTo>
                    <a:pt x="14" y="188"/>
                  </a:moveTo>
                  <a:cubicBezTo>
                    <a:pt x="12" y="189"/>
                    <a:pt x="12" y="189"/>
                    <a:pt x="12" y="189"/>
                  </a:cubicBezTo>
                  <a:cubicBezTo>
                    <a:pt x="10" y="212"/>
                    <a:pt x="10" y="212"/>
                    <a:pt x="10" y="212"/>
                  </a:cubicBezTo>
                  <a:cubicBezTo>
                    <a:pt x="12" y="212"/>
                    <a:pt x="12" y="212"/>
                    <a:pt x="12" y="212"/>
                  </a:cubicBezTo>
                  <a:cubicBezTo>
                    <a:pt x="14" y="188"/>
                    <a:pt x="14" y="188"/>
                    <a:pt x="14" y="188"/>
                  </a:cubicBezTo>
                  <a:moveTo>
                    <a:pt x="228" y="185"/>
                  </a:moveTo>
                  <a:cubicBezTo>
                    <a:pt x="227" y="187"/>
                    <a:pt x="227" y="187"/>
                    <a:pt x="227" y="187"/>
                  </a:cubicBezTo>
                  <a:cubicBezTo>
                    <a:pt x="247" y="205"/>
                    <a:pt x="247" y="205"/>
                    <a:pt x="247" y="205"/>
                  </a:cubicBezTo>
                  <a:cubicBezTo>
                    <a:pt x="247" y="204"/>
                    <a:pt x="247" y="204"/>
                    <a:pt x="247" y="204"/>
                  </a:cubicBezTo>
                  <a:cubicBezTo>
                    <a:pt x="228" y="185"/>
                    <a:pt x="228" y="185"/>
                    <a:pt x="228" y="185"/>
                  </a:cubicBezTo>
                  <a:moveTo>
                    <a:pt x="196" y="154"/>
                  </a:moveTo>
                  <a:cubicBezTo>
                    <a:pt x="194" y="155"/>
                    <a:pt x="194" y="155"/>
                    <a:pt x="194" y="155"/>
                  </a:cubicBezTo>
                  <a:cubicBezTo>
                    <a:pt x="195" y="156"/>
                    <a:pt x="195" y="156"/>
                    <a:pt x="195" y="156"/>
                  </a:cubicBezTo>
                  <a:cubicBezTo>
                    <a:pt x="197" y="158"/>
                    <a:pt x="197" y="158"/>
                    <a:pt x="197" y="158"/>
                  </a:cubicBezTo>
                  <a:cubicBezTo>
                    <a:pt x="203" y="163"/>
                    <a:pt x="203" y="163"/>
                    <a:pt x="203" y="163"/>
                  </a:cubicBezTo>
                  <a:cubicBezTo>
                    <a:pt x="204" y="165"/>
                    <a:pt x="204" y="165"/>
                    <a:pt x="204" y="165"/>
                  </a:cubicBezTo>
                  <a:cubicBezTo>
                    <a:pt x="219" y="179"/>
                    <a:pt x="219" y="179"/>
                    <a:pt x="219" y="179"/>
                  </a:cubicBezTo>
                  <a:cubicBezTo>
                    <a:pt x="221" y="181"/>
                    <a:pt x="221" y="181"/>
                    <a:pt x="221" y="181"/>
                  </a:cubicBezTo>
                  <a:cubicBezTo>
                    <a:pt x="226" y="185"/>
                    <a:pt x="226" y="185"/>
                    <a:pt x="226" y="185"/>
                  </a:cubicBezTo>
                  <a:cubicBezTo>
                    <a:pt x="226" y="184"/>
                    <a:pt x="226" y="184"/>
                    <a:pt x="226" y="184"/>
                  </a:cubicBezTo>
                  <a:cubicBezTo>
                    <a:pt x="224" y="181"/>
                    <a:pt x="224" y="181"/>
                    <a:pt x="224" y="181"/>
                  </a:cubicBezTo>
                  <a:cubicBezTo>
                    <a:pt x="222" y="179"/>
                    <a:pt x="222" y="179"/>
                    <a:pt x="222" y="179"/>
                  </a:cubicBezTo>
                  <a:cubicBezTo>
                    <a:pt x="206" y="163"/>
                    <a:pt x="206" y="163"/>
                    <a:pt x="206" y="163"/>
                  </a:cubicBezTo>
                  <a:cubicBezTo>
                    <a:pt x="204" y="162"/>
                    <a:pt x="204" y="162"/>
                    <a:pt x="204" y="162"/>
                  </a:cubicBezTo>
                  <a:cubicBezTo>
                    <a:pt x="200" y="158"/>
                    <a:pt x="200" y="158"/>
                    <a:pt x="200" y="158"/>
                  </a:cubicBezTo>
                  <a:cubicBezTo>
                    <a:pt x="198" y="156"/>
                    <a:pt x="198" y="156"/>
                    <a:pt x="198" y="156"/>
                  </a:cubicBezTo>
                  <a:cubicBezTo>
                    <a:pt x="196" y="154"/>
                    <a:pt x="196" y="154"/>
                    <a:pt x="196" y="154"/>
                  </a:cubicBezTo>
                  <a:moveTo>
                    <a:pt x="174" y="133"/>
                  </a:moveTo>
                  <a:cubicBezTo>
                    <a:pt x="175" y="137"/>
                    <a:pt x="175" y="137"/>
                    <a:pt x="175" y="137"/>
                  </a:cubicBezTo>
                  <a:cubicBezTo>
                    <a:pt x="184" y="145"/>
                    <a:pt x="184" y="145"/>
                    <a:pt x="184" y="145"/>
                  </a:cubicBezTo>
                  <a:cubicBezTo>
                    <a:pt x="186" y="147"/>
                    <a:pt x="186" y="147"/>
                    <a:pt x="186" y="147"/>
                  </a:cubicBezTo>
                  <a:cubicBezTo>
                    <a:pt x="193" y="154"/>
                    <a:pt x="193" y="154"/>
                    <a:pt x="193" y="154"/>
                  </a:cubicBezTo>
                  <a:cubicBezTo>
                    <a:pt x="194" y="153"/>
                    <a:pt x="194" y="153"/>
                    <a:pt x="194" y="153"/>
                  </a:cubicBezTo>
                  <a:cubicBezTo>
                    <a:pt x="186" y="144"/>
                    <a:pt x="186" y="144"/>
                    <a:pt x="186" y="144"/>
                  </a:cubicBezTo>
                  <a:cubicBezTo>
                    <a:pt x="184" y="143"/>
                    <a:pt x="184" y="143"/>
                    <a:pt x="184" y="143"/>
                  </a:cubicBezTo>
                  <a:cubicBezTo>
                    <a:pt x="174" y="133"/>
                    <a:pt x="174" y="133"/>
                    <a:pt x="174" y="133"/>
                  </a:cubicBezTo>
                  <a:moveTo>
                    <a:pt x="154" y="114"/>
                  </a:moveTo>
                  <a:cubicBezTo>
                    <a:pt x="154" y="116"/>
                    <a:pt x="154" y="116"/>
                    <a:pt x="154" y="116"/>
                  </a:cubicBezTo>
                  <a:cubicBezTo>
                    <a:pt x="158" y="120"/>
                    <a:pt x="158" y="120"/>
                    <a:pt x="158" y="120"/>
                  </a:cubicBezTo>
                  <a:cubicBezTo>
                    <a:pt x="160" y="122"/>
                    <a:pt x="160" y="122"/>
                    <a:pt x="160" y="122"/>
                  </a:cubicBezTo>
                  <a:cubicBezTo>
                    <a:pt x="172" y="134"/>
                    <a:pt x="172" y="134"/>
                    <a:pt x="172" y="134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62" y="122"/>
                    <a:pt x="162" y="122"/>
                    <a:pt x="162" y="122"/>
                  </a:cubicBezTo>
                  <a:cubicBezTo>
                    <a:pt x="161" y="120"/>
                    <a:pt x="161" y="120"/>
                    <a:pt x="161" y="120"/>
                  </a:cubicBezTo>
                  <a:cubicBezTo>
                    <a:pt x="154" y="114"/>
                    <a:pt x="154" y="114"/>
                    <a:pt x="154" y="114"/>
                  </a:cubicBezTo>
                  <a:moveTo>
                    <a:pt x="120" y="81"/>
                  </a:moveTo>
                  <a:cubicBezTo>
                    <a:pt x="119" y="83"/>
                    <a:pt x="119" y="83"/>
                    <a:pt x="119" y="83"/>
                  </a:cubicBezTo>
                  <a:cubicBezTo>
                    <a:pt x="145" y="108"/>
                    <a:pt x="145" y="108"/>
                    <a:pt x="145" y="108"/>
                  </a:cubicBezTo>
                  <a:cubicBezTo>
                    <a:pt x="146" y="109"/>
                    <a:pt x="146" y="109"/>
                    <a:pt x="146" y="109"/>
                  </a:cubicBezTo>
                  <a:cubicBezTo>
                    <a:pt x="151" y="113"/>
                    <a:pt x="151" y="113"/>
                    <a:pt x="151" y="113"/>
                  </a:cubicBezTo>
                  <a:cubicBezTo>
                    <a:pt x="152" y="115"/>
                    <a:pt x="152" y="115"/>
                    <a:pt x="152" y="115"/>
                  </a:cubicBezTo>
                  <a:cubicBezTo>
                    <a:pt x="152" y="115"/>
                    <a:pt x="152" y="115"/>
                    <a:pt x="152" y="115"/>
                  </a:cubicBezTo>
                  <a:cubicBezTo>
                    <a:pt x="153" y="112"/>
                    <a:pt x="153" y="112"/>
                    <a:pt x="153" y="112"/>
                  </a:cubicBezTo>
                  <a:cubicBezTo>
                    <a:pt x="152" y="112"/>
                    <a:pt x="152" y="112"/>
                    <a:pt x="152" y="112"/>
                  </a:cubicBezTo>
                  <a:cubicBezTo>
                    <a:pt x="148" y="108"/>
                    <a:pt x="148" y="108"/>
                    <a:pt x="148" y="108"/>
                  </a:cubicBezTo>
                  <a:cubicBezTo>
                    <a:pt x="146" y="106"/>
                    <a:pt x="146" y="106"/>
                    <a:pt x="146" y="106"/>
                  </a:cubicBezTo>
                  <a:cubicBezTo>
                    <a:pt x="120" y="81"/>
                    <a:pt x="120" y="81"/>
                    <a:pt x="120" y="81"/>
                  </a:cubicBezTo>
                  <a:moveTo>
                    <a:pt x="22" y="6"/>
                  </a:moveTo>
                  <a:cubicBezTo>
                    <a:pt x="19" y="56"/>
                    <a:pt x="19" y="56"/>
                    <a:pt x="19" y="56"/>
                  </a:cubicBezTo>
                  <a:cubicBezTo>
                    <a:pt x="19" y="57"/>
                    <a:pt x="19" y="57"/>
                    <a:pt x="19" y="57"/>
                  </a:cubicBezTo>
                  <a:cubicBezTo>
                    <a:pt x="18" y="80"/>
                    <a:pt x="18" y="80"/>
                    <a:pt x="18" y="80"/>
                  </a:cubicBezTo>
                  <a:cubicBezTo>
                    <a:pt x="18" y="82"/>
                    <a:pt x="18" y="82"/>
                    <a:pt x="18" y="82"/>
                  </a:cubicBezTo>
                  <a:cubicBezTo>
                    <a:pt x="15" y="129"/>
                    <a:pt x="15" y="129"/>
                    <a:pt x="15" y="129"/>
                  </a:cubicBezTo>
                  <a:cubicBezTo>
                    <a:pt x="15" y="130"/>
                    <a:pt x="15" y="130"/>
                    <a:pt x="15" y="130"/>
                  </a:cubicBezTo>
                  <a:cubicBezTo>
                    <a:pt x="14" y="139"/>
                    <a:pt x="14" y="139"/>
                    <a:pt x="14" y="139"/>
                  </a:cubicBezTo>
                  <a:cubicBezTo>
                    <a:pt x="14" y="141"/>
                    <a:pt x="14" y="141"/>
                    <a:pt x="14" y="141"/>
                  </a:cubicBezTo>
                  <a:cubicBezTo>
                    <a:pt x="14" y="151"/>
                    <a:pt x="14" y="151"/>
                    <a:pt x="14" y="151"/>
                  </a:cubicBezTo>
                  <a:cubicBezTo>
                    <a:pt x="14" y="153"/>
                    <a:pt x="14" y="153"/>
                    <a:pt x="14" y="153"/>
                  </a:cubicBezTo>
                  <a:cubicBezTo>
                    <a:pt x="13" y="174"/>
                    <a:pt x="13" y="174"/>
                    <a:pt x="13" y="174"/>
                  </a:cubicBezTo>
                  <a:cubicBezTo>
                    <a:pt x="12" y="176"/>
                    <a:pt x="12" y="176"/>
                    <a:pt x="12" y="176"/>
                  </a:cubicBezTo>
                  <a:cubicBezTo>
                    <a:pt x="12" y="187"/>
                    <a:pt x="12" y="187"/>
                    <a:pt x="12" y="187"/>
                  </a:cubicBezTo>
                  <a:cubicBezTo>
                    <a:pt x="14" y="186"/>
                    <a:pt x="14" y="186"/>
                    <a:pt x="14" y="186"/>
                  </a:cubicBezTo>
                  <a:cubicBezTo>
                    <a:pt x="14" y="176"/>
                    <a:pt x="14" y="176"/>
                    <a:pt x="14" y="176"/>
                  </a:cubicBezTo>
                  <a:cubicBezTo>
                    <a:pt x="14" y="174"/>
                    <a:pt x="14" y="174"/>
                    <a:pt x="14" y="174"/>
                  </a:cubicBezTo>
                  <a:cubicBezTo>
                    <a:pt x="15" y="154"/>
                    <a:pt x="15" y="154"/>
                    <a:pt x="15" y="154"/>
                  </a:cubicBezTo>
                  <a:cubicBezTo>
                    <a:pt x="16" y="152"/>
                    <a:pt x="16" y="152"/>
                    <a:pt x="16" y="152"/>
                  </a:cubicBezTo>
                  <a:cubicBezTo>
                    <a:pt x="16" y="141"/>
                    <a:pt x="16" y="141"/>
                    <a:pt x="16" y="141"/>
                  </a:cubicBezTo>
                  <a:cubicBezTo>
                    <a:pt x="16" y="139"/>
                    <a:pt x="16" y="139"/>
                    <a:pt x="16" y="139"/>
                  </a:cubicBezTo>
                  <a:cubicBezTo>
                    <a:pt x="17" y="130"/>
                    <a:pt x="17" y="130"/>
                    <a:pt x="17" y="130"/>
                  </a:cubicBezTo>
                  <a:cubicBezTo>
                    <a:pt x="17" y="128"/>
                    <a:pt x="17" y="128"/>
                    <a:pt x="17" y="128"/>
                  </a:cubicBezTo>
                  <a:cubicBezTo>
                    <a:pt x="19" y="82"/>
                    <a:pt x="19" y="82"/>
                    <a:pt x="19" y="82"/>
                  </a:cubicBezTo>
                  <a:cubicBezTo>
                    <a:pt x="20" y="80"/>
                    <a:pt x="20" y="80"/>
                    <a:pt x="20" y="80"/>
                  </a:cubicBezTo>
                  <a:cubicBezTo>
                    <a:pt x="21" y="57"/>
                    <a:pt x="21" y="57"/>
                    <a:pt x="21" y="57"/>
                  </a:cubicBezTo>
                  <a:cubicBezTo>
                    <a:pt x="21" y="55"/>
                    <a:pt x="21" y="55"/>
                    <a:pt x="21" y="55"/>
                  </a:cubicBezTo>
                  <a:cubicBezTo>
                    <a:pt x="24" y="7"/>
                    <a:pt x="24" y="7"/>
                    <a:pt x="24" y="7"/>
                  </a:cubicBezTo>
                  <a:cubicBezTo>
                    <a:pt x="23" y="6"/>
                    <a:pt x="22" y="6"/>
                    <a:pt x="22" y="6"/>
                  </a:cubicBezTo>
                  <a:moveTo>
                    <a:pt x="36" y="0"/>
                  </a:moveTo>
                  <a:cubicBezTo>
                    <a:pt x="36" y="1"/>
                    <a:pt x="35" y="1"/>
                    <a:pt x="35" y="2"/>
                  </a:cubicBezTo>
                  <a:cubicBezTo>
                    <a:pt x="106" y="70"/>
                    <a:pt x="106" y="70"/>
                    <a:pt x="106" y="70"/>
                  </a:cubicBezTo>
                  <a:cubicBezTo>
                    <a:pt x="108" y="72"/>
                    <a:pt x="108" y="72"/>
                    <a:pt x="108" y="72"/>
                  </a:cubicBezTo>
                  <a:cubicBezTo>
                    <a:pt x="109" y="73"/>
                    <a:pt x="109" y="73"/>
                    <a:pt x="109" y="73"/>
                  </a:cubicBezTo>
                  <a:cubicBezTo>
                    <a:pt x="111" y="75"/>
                    <a:pt x="111" y="75"/>
                    <a:pt x="111" y="75"/>
                  </a:cubicBezTo>
                  <a:cubicBezTo>
                    <a:pt x="118" y="81"/>
                    <a:pt x="118" y="81"/>
                    <a:pt x="118" y="81"/>
                  </a:cubicBezTo>
                  <a:cubicBezTo>
                    <a:pt x="119" y="80"/>
                    <a:pt x="119" y="80"/>
                    <a:pt x="119" y="80"/>
                  </a:cubicBezTo>
                  <a:cubicBezTo>
                    <a:pt x="109" y="70"/>
                    <a:pt x="109" y="70"/>
                    <a:pt x="109" y="70"/>
                  </a:cubicBezTo>
                  <a:cubicBezTo>
                    <a:pt x="107" y="69"/>
                    <a:pt x="107" y="69"/>
                    <a:pt x="107" y="69"/>
                  </a:cubicBezTo>
                  <a:cubicBezTo>
                    <a:pt x="36" y="0"/>
                    <a:pt x="36" y="0"/>
                    <a:pt x="36" y="0"/>
                  </a:cubicBezTo>
                </a:path>
              </a:pathLst>
            </a:custGeom>
            <a:gradFill flip="none" rotWithShape="1">
              <a:gsLst>
                <a:gs pos="0">
                  <a:schemeClr val="tx2">
                    <a:alpha val="75000"/>
                  </a:schemeClr>
                </a:gs>
                <a:gs pos="92000">
                  <a:schemeClr val="tx1">
                    <a:alpha val="21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2" name="Freeform 42"/>
            <p:cNvSpPr>
              <a:spLocks noEditPoints="1"/>
            </p:cNvSpPr>
            <p:nvPr/>
          </p:nvSpPr>
          <p:spPr bwMode="auto">
            <a:xfrm>
              <a:off x="7701063" y="3225160"/>
              <a:ext cx="1204048" cy="707498"/>
            </a:xfrm>
            <a:custGeom>
              <a:avLst/>
              <a:gdLst>
                <a:gd name="T0" fmla="*/ 173 w 673"/>
                <a:gd name="T1" fmla="*/ 418 h 435"/>
                <a:gd name="T2" fmla="*/ 178 w 673"/>
                <a:gd name="T3" fmla="*/ 418 h 435"/>
                <a:gd name="T4" fmla="*/ 209 w 673"/>
                <a:gd name="T5" fmla="*/ 411 h 435"/>
                <a:gd name="T6" fmla="*/ 400 w 673"/>
                <a:gd name="T7" fmla="*/ 394 h 435"/>
                <a:gd name="T8" fmla="*/ 400 w 673"/>
                <a:gd name="T9" fmla="*/ 394 h 435"/>
                <a:gd name="T10" fmla="*/ 62 w 673"/>
                <a:gd name="T11" fmla="*/ 394 h 435"/>
                <a:gd name="T12" fmla="*/ 45 w 673"/>
                <a:gd name="T13" fmla="*/ 404 h 435"/>
                <a:gd name="T14" fmla="*/ 38 w 673"/>
                <a:gd name="T15" fmla="*/ 430 h 435"/>
                <a:gd name="T16" fmla="*/ 83 w 673"/>
                <a:gd name="T17" fmla="*/ 423 h 435"/>
                <a:gd name="T18" fmla="*/ 41 w 673"/>
                <a:gd name="T19" fmla="*/ 425 h 435"/>
                <a:gd name="T20" fmla="*/ 78 w 673"/>
                <a:gd name="T21" fmla="*/ 387 h 435"/>
                <a:gd name="T22" fmla="*/ 173 w 673"/>
                <a:gd name="T23" fmla="*/ 321 h 435"/>
                <a:gd name="T24" fmla="*/ 173 w 673"/>
                <a:gd name="T25" fmla="*/ 321 h 435"/>
                <a:gd name="T26" fmla="*/ 197 w 673"/>
                <a:gd name="T27" fmla="*/ 311 h 435"/>
                <a:gd name="T28" fmla="*/ 202 w 673"/>
                <a:gd name="T29" fmla="*/ 309 h 435"/>
                <a:gd name="T30" fmla="*/ 405 w 673"/>
                <a:gd name="T31" fmla="*/ 394 h 435"/>
                <a:gd name="T32" fmla="*/ 512 w 673"/>
                <a:gd name="T33" fmla="*/ 387 h 435"/>
                <a:gd name="T34" fmla="*/ 550 w 673"/>
                <a:gd name="T35" fmla="*/ 285 h 435"/>
                <a:gd name="T36" fmla="*/ 242 w 673"/>
                <a:gd name="T37" fmla="*/ 278 h 435"/>
                <a:gd name="T38" fmla="*/ 242 w 673"/>
                <a:gd name="T39" fmla="*/ 278 h 435"/>
                <a:gd name="T40" fmla="*/ 554 w 673"/>
                <a:gd name="T41" fmla="*/ 278 h 435"/>
                <a:gd name="T42" fmla="*/ 277 w 673"/>
                <a:gd name="T43" fmla="*/ 259 h 435"/>
                <a:gd name="T44" fmla="*/ 559 w 673"/>
                <a:gd name="T45" fmla="*/ 266 h 435"/>
                <a:gd name="T46" fmla="*/ 559 w 673"/>
                <a:gd name="T47" fmla="*/ 273 h 435"/>
                <a:gd name="T48" fmla="*/ 564 w 673"/>
                <a:gd name="T49" fmla="*/ 254 h 435"/>
                <a:gd name="T50" fmla="*/ 296 w 673"/>
                <a:gd name="T51" fmla="*/ 242 h 435"/>
                <a:gd name="T52" fmla="*/ 296 w 673"/>
                <a:gd name="T53" fmla="*/ 242 h 435"/>
                <a:gd name="T54" fmla="*/ 573 w 673"/>
                <a:gd name="T55" fmla="*/ 240 h 435"/>
                <a:gd name="T56" fmla="*/ 403 w 673"/>
                <a:gd name="T57" fmla="*/ 173 h 435"/>
                <a:gd name="T58" fmla="*/ 415 w 673"/>
                <a:gd name="T59" fmla="*/ 171 h 435"/>
                <a:gd name="T60" fmla="*/ 429 w 673"/>
                <a:gd name="T61" fmla="*/ 157 h 435"/>
                <a:gd name="T62" fmla="*/ 436 w 673"/>
                <a:gd name="T63" fmla="*/ 157 h 435"/>
                <a:gd name="T64" fmla="*/ 663 w 673"/>
                <a:gd name="T65" fmla="*/ 10 h 435"/>
                <a:gd name="T66" fmla="*/ 661 w 673"/>
                <a:gd name="T67" fmla="*/ 7 h 435"/>
                <a:gd name="T68" fmla="*/ 578 w 673"/>
                <a:gd name="T69" fmla="*/ 62 h 435"/>
                <a:gd name="T70" fmla="*/ 547 w 673"/>
                <a:gd name="T71" fmla="*/ 81 h 435"/>
                <a:gd name="T72" fmla="*/ 514 w 673"/>
                <a:gd name="T73" fmla="*/ 102 h 435"/>
                <a:gd name="T74" fmla="*/ 497 w 673"/>
                <a:gd name="T75" fmla="*/ 114 h 435"/>
                <a:gd name="T76" fmla="*/ 514 w 673"/>
                <a:gd name="T77" fmla="*/ 107 h 435"/>
                <a:gd name="T78" fmla="*/ 547 w 673"/>
                <a:gd name="T79" fmla="*/ 86 h 435"/>
                <a:gd name="T80" fmla="*/ 576 w 673"/>
                <a:gd name="T81" fmla="*/ 67 h 435"/>
                <a:gd name="T82" fmla="*/ 663 w 673"/>
                <a:gd name="T83" fmla="*/ 12 h 435"/>
                <a:gd name="T84" fmla="*/ 618 w 673"/>
                <a:gd name="T85" fmla="*/ 121 h 435"/>
                <a:gd name="T86" fmla="*/ 602 w 673"/>
                <a:gd name="T87" fmla="*/ 164 h 435"/>
                <a:gd name="T88" fmla="*/ 576 w 673"/>
                <a:gd name="T89" fmla="*/ 235 h 435"/>
                <a:gd name="T90" fmla="*/ 606 w 673"/>
                <a:gd name="T91" fmla="*/ 159 h 435"/>
                <a:gd name="T92" fmla="*/ 623 w 673"/>
                <a:gd name="T93" fmla="*/ 119 h 435"/>
                <a:gd name="T94" fmla="*/ 668 w 673"/>
                <a:gd name="T95" fmla="*/ 12 h 4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673" h="435">
                  <a:moveTo>
                    <a:pt x="173" y="413"/>
                  </a:moveTo>
                  <a:lnTo>
                    <a:pt x="88" y="423"/>
                  </a:lnTo>
                  <a:lnTo>
                    <a:pt x="86" y="425"/>
                  </a:lnTo>
                  <a:lnTo>
                    <a:pt x="173" y="418"/>
                  </a:lnTo>
                  <a:lnTo>
                    <a:pt x="173" y="413"/>
                  </a:lnTo>
                  <a:close/>
                  <a:moveTo>
                    <a:pt x="204" y="411"/>
                  </a:moveTo>
                  <a:lnTo>
                    <a:pt x="178" y="413"/>
                  </a:lnTo>
                  <a:lnTo>
                    <a:pt x="178" y="418"/>
                  </a:lnTo>
                  <a:lnTo>
                    <a:pt x="204" y="416"/>
                  </a:lnTo>
                  <a:lnTo>
                    <a:pt x="204" y="411"/>
                  </a:lnTo>
                  <a:close/>
                  <a:moveTo>
                    <a:pt x="322" y="401"/>
                  </a:moveTo>
                  <a:lnTo>
                    <a:pt x="209" y="411"/>
                  </a:lnTo>
                  <a:lnTo>
                    <a:pt x="209" y="416"/>
                  </a:lnTo>
                  <a:lnTo>
                    <a:pt x="318" y="406"/>
                  </a:lnTo>
                  <a:lnTo>
                    <a:pt x="322" y="401"/>
                  </a:lnTo>
                  <a:close/>
                  <a:moveTo>
                    <a:pt x="400" y="394"/>
                  </a:moveTo>
                  <a:lnTo>
                    <a:pt x="329" y="401"/>
                  </a:lnTo>
                  <a:lnTo>
                    <a:pt x="325" y="406"/>
                  </a:lnTo>
                  <a:lnTo>
                    <a:pt x="400" y="399"/>
                  </a:lnTo>
                  <a:lnTo>
                    <a:pt x="400" y="394"/>
                  </a:lnTo>
                  <a:close/>
                  <a:moveTo>
                    <a:pt x="116" y="359"/>
                  </a:moveTo>
                  <a:lnTo>
                    <a:pt x="83" y="380"/>
                  </a:lnTo>
                  <a:lnTo>
                    <a:pt x="78" y="382"/>
                  </a:lnTo>
                  <a:lnTo>
                    <a:pt x="62" y="394"/>
                  </a:lnTo>
                  <a:lnTo>
                    <a:pt x="55" y="397"/>
                  </a:lnTo>
                  <a:lnTo>
                    <a:pt x="60" y="401"/>
                  </a:lnTo>
                  <a:lnTo>
                    <a:pt x="52" y="401"/>
                  </a:lnTo>
                  <a:lnTo>
                    <a:pt x="45" y="404"/>
                  </a:lnTo>
                  <a:lnTo>
                    <a:pt x="15" y="425"/>
                  </a:lnTo>
                  <a:lnTo>
                    <a:pt x="0" y="435"/>
                  </a:lnTo>
                  <a:lnTo>
                    <a:pt x="17" y="432"/>
                  </a:lnTo>
                  <a:lnTo>
                    <a:pt x="38" y="430"/>
                  </a:lnTo>
                  <a:lnTo>
                    <a:pt x="43" y="430"/>
                  </a:lnTo>
                  <a:lnTo>
                    <a:pt x="76" y="427"/>
                  </a:lnTo>
                  <a:lnTo>
                    <a:pt x="81" y="427"/>
                  </a:lnTo>
                  <a:lnTo>
                    <a:pt x="83" y="423"/>
                  </a:lnTo>
                  <a:lnTo>
                    <a:pt x="81" y="423"/>
                  </a:lnTo>
                  <a:lnTo>
                    <a:pt x="76" y="423"/>
                  </a:lnTo>
                  <a:lnTo>
                    <a:pt x="45" y="425"/>
                  </a:lnTo>
                  <a:lnTo>
                    <a:pt x="41" y="425"/>
                  </a:lnTo>
                  <a:lnTo>
                    <a:pt x="17" y="427"/>
                  </a:lnTo>
                  <a:lnTo>
                    <a:pt x="50" y="406"/>
                  </a:lnTo>
                  <a:lnTo>
                    <a:pt x="57" y="401"/>
                  </a:lnTo>
                  <a:lnTo>
                    <a:pt x="78" y="387"/>
                  </a:lnTo>
                  <a:lnTo>
                    <a:pt x="83" y="385"/>
                  </a:lnTo>
                  <a:lnTo>
                    <a:pt x="112" y="366"/>
                  </a:lnTo>
                  <a:lnTo>
                    <a:pt x="116" y="359"/>
                  </a:lnTo>
                  <a:close/>
                  <a:moveTo>
                    <a:pt x="173" y="321"/>
                  </a:moveTo>
                  <a:lnTo>
                    <a:pt x="123" y="354"/>
                  </a:lnTo>
                  <a:lnTo>
                    <a:pt x="119" y="361"/>
                  </a:lnTo>
                  <a:lnTo>
                    <a:pt x="173" y="328"/>
                  </a:lnTo>
                  <a:lnTo>
                    <a:pt x="173" y="321"/>
                  </a:lnTo>
                  <a:close/>
                  <a:moveTo>
                    <a:pt x="194" y="306"/>
                  </a:moveTo>
                  <a:lnTo>
                    <a:pt x="178" y="318"/>
                  </a:lnTo>
                  <a:lnTo>
                    <a:pt x="178" y="323"/>
                  </a:lnTo>
                  <a:lnTo>
                    <a:pt x="197" y="311"/>
                  </a:lnTo>
                  <a:lnTo>
                    <a:pt x="194" y="306"/>
                  </a:lnTo>
                  <a:close/>
                  <a:moveTo>
                    <a:pt x="199" y="306"/>
                  </a:moveTo>
                  <a:lnTo>
                    <a:pt x="199" y="309"/>
                  </a:lnTo>
                  <a:lnTo>
                    <a:pt x="202" y="309"/>
                  </a:lnTo>
                  <a:lnTo>
                    <a:pt x="199" y="306"/>
                  </a:lnTo>
                  <a:close/>
                  <a:moveTo>
                    <a:pt x="547" y="290"/>
                  </a:moveTo>
                  <a:lnTo>
                    <a:pt x="509" y="385"/>
                  </a:lnTo>
                  <a:lnTo>
                    <a:pt x="405" y="394"/>
                  </a:lnTo>
                  <a:lnTo>
                    <a:pt x="405" y="397"/>
                  </a:lnTo>
                  <a:lnTo>
                    <a:pt x="509" y="390"/>
                  </a:lnTo>
                  <a:lnTo>
                    <a:pt x="512" y="390"/>
                  </a:lnTo>
                  <a:lnTo>
                    <a:pt x="512" y="387"/>
                  </a:lnTo>
                  <a:lnTo>
                    <a:pt x="552" y="290"/>
                  </a:lnTo>
                  <a:lnTo>
                    <a:pt x="547" y="290"/>
                  </a:lnTo>
                  <a:close/>
                  <a:moveTo>
                    <a:pt x="550" y="283"/>
                  </a:moveTo>
                  <a:lnTo>
                    <a:pt x="550" y="285"/>
                  </a:lnTo>
                  <a:lnTo>
                    <a:pt x="554" y="285"/>
                  </a:lnTo>
                  <a:lnTo>
                    <a:pt x="554" y="285"/>
                  </a:lnTo>
                  <a:lnTo>
                    <a:pt x="550" y="283"/>
                  </a:lnTo>
                  <a:close/>
                  <a:moveTo>
                    <a:pt x="242" y="278"/>
                  </a:moveTo>
                  <a:lnTo>
                    <a:pt x="202" y="302"/>
                  </a:lnTo>
                  <a:lnTo>
                    <a:pt x="204" y="306"/>
                  </a:lnTo>
                  <a:lnTo>
                    <a:pt x="249" y="278"/>
                  </a:lnTo>
                  <a:lnTo>
                    <a:pt x="242" y="278"/>
                  </a:lnTo>
                  <a:close/>
                  <a:moveTo>
                    <a:pt x="554" y="278"/>
                  </a:moveTo>
                  <a:lnTo>
                    <a:pt x="552" y="280"/>
                  </a:lnTo>
                  <a:lnTo>
                    <a:pt x="554" y="280"/>
                  </a:lnTo>
                  <a:lnTo>
                    <a:pt x="554" y="278"/>
                  </a:lnTo>
                  <a:close/>
                  <a:moveTo>
                    <a:pt x="273" y="259"/>
                  </a:moveTo>
                  <a:lnTo>
                    <a:pt x="249" y="273"/>
                  </a:lnTo>
                  <a:lnTo>
                    <a:pt x="256" y="273"/>
                  </a:lnTo>
                  <a:lnTo>
                    <a:pt x="277" y="259"/>
                  </a:lnTo>
                  <a:lnTo>
                    <a:pt x="273" y="259"/>
                  </a:lnTo>
                  <a:close/>
                  <a:moveTo>
                    <a:pt x="566" y="257"/>
                  </a:moveTo>
                  <a:lnTo>
                    <a:pt x="561" y="259"/>
                  </a:lnTo>
                  <a:lnTo>
                    <a:pt x="559" y="266"/>
                  </a:lnTo>
                  <a:lnTo>
                    <a:pt x="557" y="268"/>
                  </a:lnTo>
                  <a:lnTo>
                    <a:pt x="557" y="271"/>
                  </a:lnTo>
                  <a:lnTo>
                    <a:pt x="559" y="278"/>
                  </a:lnTo>
                  <a:lnTo>
                    <a:pt x="559" y="273"/>
                  </a:lnTo>
                  <a:lnTo>
                    <a:pt x="561" y="268"/>
                  </a:lnTo>
                  <a:lnTo>
                    <a:pt x="566" y="257"/>
                  </a:lnTo>
                  <a:close/>
                  <a:moveTo>
                    <a:pt x="566" y="245"/>
                  </a:moveTo>
                  <a:lnTo>
                    <a:pt x="564" y="254"/>
                  </a:lnTo>
                  <a:lnTo>
                    <a:pt x="568" y="252"/>
                  </a:lnTo>
                  <a:lnTo>
                    <a:pt x="571" y="245"/>
                  </a:lnTo>
                  <a:lnTo>
                    <a:pt x="566" y="245"/>
                  </a:lnTo>
                  <a:close/>
                  <a:moveTo>
                    <a:pt x="296" y="242"/>
                  </a:moveTo>
                  <a:lnTo>
                    <a:pt x="277" y="254"/>
                  </a:lnTo>
                  <a:lnTo>
                    <a:pt x="284" y="254"/>
                  </a:lnTo>
                  <a:lnTo>
                    <a:pt x="299" y="245"/>
                  </a:lnTo>
                  <a:lnTo>
                    <a:pt x="296" y="242"/>
                  </a:lnTo>
                  <a:close/>
                  <a:moveTo>
                    <a:pt x="571" y="235"/>
                  </a:moveTo>
                  <a:lnTo>
                    <a:pt x="568" y="240"/>
                  </a:lnTo>
                  <a:lnTo>
                    <a:pt x="573" y="240"/>
                  </a:lnTo>
                  <a:lnTo>
                    <a:pt x="573" y="240"/>
                  </a:lnTo>
                  <a:lnTo>
                    <a:pt x="571" y="235"/>
                  </a:lnTo>
                  <a:close/>
                  <a:moveTo>
                    <a:pt x="415" y="166"/>
                  </a:moveTo>
                  <a:lnTo>
                    <a:pt x="410" y="169"/>
                  </a:lnTo>
                  <a:lnTo>
                    <a:pt x="403" y="173"/>
                  </a:lnTo>
                  <a:lnTo>
                    <a:pt x="299" y="240"/>
                  </a:lnTo>
                  <a:lnTo>
                    <a:pt x="303" y="242"/>
                  </a:lnTo>
                  <a:lnTo>
                    <a:pt x="410" y="173"/>
                  </a:lnTo>
                  <a:lnTo>
                    <a:pt x="415" y="171"/>
                  </a:lnTo>
                  <a:lnTo>
                    <a:pt x="415" y="166"/>
                  </a:lnTo>
                  <a:close/>
                  <a:moveTo>
                    <a:pt x="493" y="116"/>
                  </a:moveTo>
                  <a:lnTo>
                    <a:pt x="431" y="154"/>
                  </a:lnTo>
                  <a:lnTo>
                    <a:pt x="429" y="157"/>
                  </a:lnTo>
                  <a:lnTo>
                    <a:pt x="419" y="164"/>
                  </a:lnTo>
                  <a:lnTo>
                    <a:pt x="417" y="169"/>
                  </a:lnTo>
                  <a:lnTo>
                    <a:pt x="431" y="159"/>
                  </a:lnTo>
                  <a:lnTo>
                    <a:pt x="436" y="157"/>
                  </a:lnTo>
                  <a:lnTo>
                    <a:pt x="495" y="119"/>
                  </a:lnTo>
                  <a:lnTo>
                    <a:pt x="493" y="116"/>
                  </a:lnTo>
                  <a:close/>
                  <a:moveTo>
                    <a:pt x="663" y="10"/>
                  </a:moveTo>
                  <a:lnTo>
                    <a:pt x="663" y="10"/>
                  </a:lnTo>
                  <a:lnTo>
                    <a:pt x="663" y="10"/>
                  </a:lnTo>
                  <a:close/>
                  <a:moveTo>
                    <a:pt x="673" y="0"/>
                  </a:moveTo>
                  <a:lnTo>
                    <a:pt x="668" y="3"/>
                  </a:lnTo>
                  <a:lnTo>
                    <a:pt x="661" y="7"/>
                  </a:lnTo>
                  <a:lnTo>
                    <a:pt x="661" y="7"/>
                  </a:lnTo>
                  <a:lnTo>
                    <a:pt x="661" y="7"/>
                  </a:lnTo>
                  <a:lnTo>
                    <a:pt x="654" y="12"/>
                  </a:lnTo>
                  <a:lnTo>
                    <a:pt x="578" y="62"/>
                  </a:lnTo>
                  <a:lnTo>
                    <a:pt x="573" y="64"/>
                  </a:lnTo>
                  <a:lnTo>
                    <a:pt x="566" y="69"/>
                  </a:lnTo>
                  <a:lnTo>
                    <a:pt x="561" y="71"/>
                  </a:lnTo>
                  <a:lnTo>
                    <a:pt x="547" y="81"/>
                  </a:lnTo>
                  <a:lnTo>
                    <a:pt x="545" y="83"/>
                  </a:lnTo>
                  <a:lnTo>
                    <a:pt x="521" y="98"/>
                  </a:lnTo>
                  <a:lnTo>
                    <a:pt x="519" y="100"/>
                  </a:lnTo>
                  <a:lnTo>
                    <a:pt x="514" y="102"/>
                  </a:lnTo>
                  <a:lnTo>
                    <a:pt x="507" y="107"/>
                  </a:lnTo>
                  <a:lnTo>
                    <a:pt x="502" y="109"/>
                  </a:lnTo>
                  <a:lnTo>
                    <a:pt x="500" y="112"/>
                  </a:lnTo>
                  <a:lnTo>
                    <a:pt x="497" y="114"/>
                  </a:lnTo>
                  <a:lnTo>
                    <a:pt x="497" y="116"/>
                  </a:lnTo>
                  <a:lnTo>
                    <a:pt x="500" y="116"/>
                  </a:lnTo>
                  <a:lnTo>
                    <a:pt x="505" y="114"/>
                  </a:lnTo>
                  <a:lnTo>
                    <a:pt x="514" y="107"/>
                  </a:lnTo>
                  <a:lnTo>
                    <a:pt x="519" y="102"/>
                  </a:lnTo>
                  <a:lnTo>
                    <a:pt x="521" y="102"/>
                  </a:lnTo>
                  <a:lnTo>
                    <a:pt x="526" y="100"/>
                  </a:lnTo>
                  <a:lnTo>
                    <a:pt x="547" y="86"/>
                  </a:lnTo>
                  <a:lnTo>
                    <a:pt x="552" y="83"/>
                  </a:lnTo>
                  <a:lnTo>
                    <a:pt x="564" y="74"/>
                  </a:lnTo>
                  <a:lnTo>
                    <a:pt x="568" y="71"/>
                  </a:lnTo>
                  <a:lnTo>
                    <a:pt x="576" y="67"/>
                  </a:lnTo>
                  <a:lnTo>
                    <a:pt x="580" y="64"/>
                  </a:lnTo>
                  <a:lnTo>
                    <a:pt x="663" y="12"/>
                  </a:lnTo>
                  <a:lnTo>
                    <a:pt x="663" y="10"/>
                  </a:lnTo>
                  <a:lnTo>
                    <a:pt x="663" y="12"/>
                  </a:lnTo>
                  <a:lnTo>
                    <a:pt x="621" y="112"/>
                  </a:lnTo>
                  <a:lnTo>
                    <a:pt x="621" y="116"/>
                  </a:lnTo>
                  <a:lnTo>
                    <a:pt x="621" y="116"/>
                  </a:lnTo>
                  <a:lnTo>
                    <a:pt x="618" y="121"/>
                  </a:lnTo>
                  <a:lnTo>
                    <a:pt x="611" y="140"/>
                  </a:lnTo>
                  <a:lnTo>
                    <a:pt x="609" y="145"/>
                  </a:lnTo>
                  <a:lnTo>
                    <a:pt x="602" y="159"/>
                  </a:lnTo>
                  <a:lnTo>
                    <a:pt x="602" y="164"/>
                  </a:lnTo>
                  <a:lnTo>
                    <a:pt x="597" y="171"/>
                  </a:lnTo>
                  <a:lnTo>
                    <a:pt x="597" y="173"/>
                  </a:lnTo>
                  <a:lnTo>
                    <a:pt x="573" y="230"/>
                  </a:lnTo>
                  <a:lnTo>
                    <a:pt x="576" y="235"/>
                  </a:lnTo>
                  <a:lnTo>
                    <a:pt x="599" y="178"/>
                  </a:lnTo>
                  <a:lnTo>
                    <a:pt x="602" y="173"/>
                  </a:lnTo>
                  <a:lnTo>
                    <a:pt x="606" y="162"/>
                  </a:lnTo>
                  <a:lnTo>
                    <a:pt x="606" y="159"/>
                  </a:lnTo>
                  <a:lnTo>
                    <a:pt x="611" y="147"/>
                  </a:lnTo>
                  <a:lnTo>
                    <a:pt x="613" y="143"/>
                  </a:lnTo>
                  <a:lnTo>
                    <a:pt x="621" y="124"/>
                  </a:lnTo>
                  <a:lnTo>
                    <a:pt x="623" y="119"/>
                  </a:lnTo>
                  <a:lnTo>
                    <a:pt x="625" y="116"/>
                  </a:lnTo>
                  <a:lnTo>
                    <a:pt x="625" y="114"/>
                  </a:lnTo>
                  <a:lnTo>
                    <a:pt x="668" y="12"/>
                  </a:lnTo>
                  <a:lnTo>
                    <a:pt x="668" y="12"/>
                  </a:lnTo>
                  <a:lnTo>
                    <a:pt x="670" y="7"/>
                  </a:lnTo>
                  <a:lnTo>
                    <a:pt x="670" y="5"/>
                  </a:lnTo>
                  <a:lnTo>
                    <a:pt x="673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tx2">
                    <a:alpha val="75000"/>
                  </a:schemeClr>
                </a:gs>
                <a:gs pos="92000">
                  <a:schemeClr val="tx1">
                    <a:alpha val="21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3" name="Freeform 43"/>
            <p:cNvSpPr>
              <a:spLocks noEditPoints="1"/>
            </p:cNvSpPr>
            <p:nvPr/>
          </p:nvSpPr>
          <p:spPr bwMode="auto">
            <a:xfrm>
              <a:off x="7701063" y="3225160"/>
              <a:ext cx="1204048" cy="707498"/>
            </a:xfrm>
            <a:custGeom>
              <a:avLst/>
              <a:gdLst>
                <a:gd name="T0" fmla="*/ 173 w 673"/>
                <a:gd name="T1" fmla="*/ 418 h 435"/>
                <a:gd name="T2" fmla="*/ 178 w 673"/>
                <a:gd name="T3" fmla="*/ 418 h 435"/>
                <a:gd name="T4" fmla="*/ 209 w 673"/>
                <a:gd name="T5" fmla="*/ 411 h 435"/>
                <a:gd name="T6" fmla="*/ 400 w 673"/>
                <a:gd name="T7" fmla="*/ 394 h 435"/>
                <a:gd name="T8" fmla="*/ 400 w 673"/>
                <a:gd name="T9" fmla="*/ 394 h 435"/>
                <a:gd name="T10" fmla="*/ 62 w 673"/>
                <a:gd name="T11" fmla="*/ 394 h 435"/>
                <a:gd name="T12" fmla="*/ 45 w 673"/>
                <a:gd name="T13" fmla="*/ 404 h 435"/>
                <a:gd name="T14" fmla="*/ 38 w 673"/>
                <a:gd name="T15" fmla="*/ 430 h 435"/>
                <a:gd name="T16" fmla="*/ 83 w 673"/>
                <a:gd name="T17" fmla="*/ 423 h 435"/>
                <a:gd name="T18" fmla="*/ 41 w 673"/>
                <a:gd name="T19" fmla="*/ 425 h 435"/>
                <a:gd name="T20" fmla="*/ 78 w 673"/>
                <a:gd name="T21" fmla="*/ 387 h 435"/>
                <a:gd name="T22" fmla="*/ 173 w 673"/>
                <a:gd name="T23" fmla="*/ 321 h 435"/>
                <a:gd name="T24" fmla="*/ 173 w 673"/>
                <a:gd name="T25" fmla="*/ 321 h 435"/>
                <a:gd name="T26" fmla="*/ 197 w 673"/>
                <a:gd name="T27" fmla="*/ 311 h 435"/>
                <a:gd name="T28" fmla="*/ 202 w 673"/>
                <a:gd name="T29" fmla="*/ 309 h 435"/>
                <a:gd name="T30" fmla="*/ 405 w 673"/>
                <a:gd name="T31" fmla="*/ 394 h 435"/>
                <a:gd name="T32" fmla="*/ 512 w 673"/>
                <a:gd name="T33" fmla="*/ 387 h 435"/>
                <a:gd name="T34" fmla="*/ 550 w 673"/>
                <a:gd name="T35" fmla="*/ 285 h 435"/>
                <a:gd name="T36" fmla="*/ 242 w 673"/>
                <a:gd name="T37" fmla="*/ 278 h 435"/>
                <a:gd name="T38" fmla="*/ 242 w 673"/>
                <a:gd name="T39" fmla="*/ 278 h 435"/>
                <a:gd name="T40" fmla="*/ 554 w 673"/>
                <a:gd name="T41" fmla="*/ 278 h 435"/>
                <a:gd name="T42" fmla="*/ 277 w 673"/>
                <a:gd name="T43" fmla="*/ 259 h 435"/>
                <a:gd name="T44" fmla="*/ 559 w 673"/>
                <a:gd name="T45" fmla="*/ 266 h 435"/>
                <a:gd name="T46" fmla="*/ 559 w 673"/>
                <a:gd name="T47" fmla="*/ 273 h 435"/>
                <a:gd name="T48" fmla="*/ 564 w 673"/>
                <a:gd name="T49" fmla="*/ 254 h 435"/>
                <a:gd name="T50" fmla="*/ 296 w 673"/>
                <a:gd name="T51" fmla="*/ 242 h 435"/>
                <a:gd name="T52" fmla="*/ 296 w 673"/>
                <a:gd name="T53" fmla="*/ 242 h 435"/>
                <a:gd name="T54" fmla="*/ 573 w 673"/>
                <a:gd name="T55" fmla="*/ 240 h 435"/>
                <a:gd name="T56" fmla="*/ 403 w 673"/>
                <a:gd name="T57" fmla="*/ 173 h 435"/>
                <a:gd name="T58" fmla="*/ 415 w 673"/>
                <a:gd name="T59" fmla="*/ 171 h 435"/>
                <a:gd name="T60" fmla="*/ 429 w 673"/>
                <a:gd name="T61" fmla="*/ 157 h 435"/>
                <a:gd name="T62" fmla="*/ 436 w 673"/>
                <a:gd name="T63" fmla="*/ 157 h 435"/>
                <a:gd name="T64" fmla="*/ 663 w 673"/>
                <a:gd name="T65" fmla="*/ 10 h 435"/>
                <a:gd name="T66" fmla="*/ 661 w 673"/>
                <a:gd name="T67" fmla="*/ 7 h 435"/>
                <a:gd name="T68" fmla="*/ 578 w 673"/>
                <a:gd name="T69" fmla="*/ 62 h 435"/>
                <a:gd name="T70" fmla="*/ 547 w 673"/>
                <a:gd name="T71" fmla="*/ 81 h 435"/>
                <a:gd name="T72" fmla="*/ 514 w 673"/>
                <a:gd name="T73" fmla="*/ 102 h 435"/>
                <a:gd name="T74" fmla="*/ 497 w 673"/>
                <a:gd name="T75" fmla="*/ 114 h 435"/>
                <a:gd name="T76" fmla="*/ 514 w 673"/>
                <a:gd name="T77" fmla="*/ 107 h 435"/>
                <a:gd name="T78" fmla="*/ 547 w 673"/>
                <a:gd name="T79" fmla="*/ 86 h 435"/>
                <a:gd name="T80" fmla="*/ 576 w 673"/>
                <a:gd name="T81" fmla="*/ 67 h 435"/>
                <a:gd name="T82" fmla="*/ 663 w 673"/>
                <a:gd name="T83" fmla="*/ 12 h 435"/>
                <a:gd name="T84" fmla="*/ 618 w 673"/>
                <a:gd name="T85" fmla="*/ 121 h 435"/>
                <a:gd name="T86" fmla="*/ 602 w 673"/>
                <a:gd name="T87" fmla="*/ 164 h 435"/>
                <a:gd name="T88" fmla="*/ 576 w 673"/>
                <a:gd name="T89" fmla="*/ 235 h 435"/>
                <a:gd name="T90" fmla="*/ 606 w 673"/>
                <a:gd name="T91" fmla="*/ 159 h 435"/>
                <a:gd name="T92" fmla="*/ 623 w 673"/>
                <a:gd name="T93" fmla="*/ 119 h 435"/>
                <a:gd name="T94" fmla="*/ 668 w 673"/>
                <a:gd name="T95" fmla="*/ 12 h 4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673" h="435">
                  <a:moveTo>
                    <a:pt x="173" y="413"/>
                  </a:moveTo>
                  <a:lnTo>
                    <a:pt x="88" y="423"/>
                  </a:lnTo>
                  <a:lnTo>
                    <a:pt x="86" y="425"/>
                  </a:lnTo>
                  <a:lnTo>
                    <a:pt x="173" y="418"/>
                  </a:lnTo>
                  <a:lnTo>
                    <a:pt x="173" y="413"/>
                  </a:lnTo>
                  <a:moveTo>
                    <a:pt x="204" y="411"/>
                  </a:moveTo>
                  <a:lnTo>
                    <a:pt x="178" y="413"/>
                  </a:lnTo>
                  <a:lnTo>
                    <a:pt x="178" y="418"/>
                  </a:lnTo>
                  <a:lnTo>
                    <a:pt x="204" y="416"/>
                  </a:lnTo>
                  <a:lnTo>
                    <a:pt x="204" y="411"/>
                  </a:lnTo>
                  <a:moveTo>
                    <a:pt x="322" y="401"/>
                  </a:moveTo>
                  <a:lnTo>
                    <a:pt x="209" y="411"/>
                  </a:lnTo>
                  <a:lnTo>
                    <a:pt x="209" y="416"/>
                  </a:lnTo>
                  <a:lnTo>
                    <a:pt x="318" y="406"/>
                  </a:lnTo>
                  <a:lnTo>
                    <a:pt x="322" y="401"/>
                  </a:lnTo>
                  <a:moveTo>
                    <a:pt x="400" y="394"/>
                  </a:moveTo>
                  <a:lnTo>
                    <a:pt x="329" y="401"/>
                  </a:lnTo>
                  <a:lnTo>
                    <a:pt x="325" y="406"/>
                  </a:lnTo>
                  <a:lnTo>
                    <a:pt x="400" y="399"/>
                  </a:lnTo>
                  <a:lnTo>
                    <a:pt x="400" y="394"/>
                  </a:lnTo>
                  <a:moveTo>
                    <a:pt x="116" y="359"/>
                  </a:moveTo>
                  <a:lnTo>
                    <a:pt x="83" y="380"/>
                  </a:lnTo>
                  <a:lnTo>
                    <a:pt x="78" y="382"/>
                  </a:lnTo>
                  <a:lnTo>
                    <a:pt x="62" y="394"/>
                  </a:lnTo>
                  <a:lnTo>
                    <a:pt x="55" y="397"/>
                  </a:lnTo>
                  <a:lnTo>
                    <a:pt x="60" y="401"/>
                  </a:lnTo>
                  <a:lnTo>
                    <a:pt x="52" y="401"/>
                  </a:lnTo>
                  <a:lnTo>
                    <a:pt x="45" y="404"/>
                  </a:lnTo>
                  <a:lnTo>
                    <a:pt x="15" y="425"/>
                  </a:lnTo>
                  <a:lnTo>
                    <a:pt x="0" y="435"/>
                  </a:lnTo>
                  <a:lnTo>
                    <a:pt x="17" y="432"/>
                  </a:lnTo>
                  <a:lnTo>
                    <a:pt x="38" y="430"/>
                  </a:lnTo>
                  <a:lnTo>
                    <a:pt x="43" y="430"/>
                  </a:lnTo>
                  <a:lnTo>
                    <a:pt x="76" y="427"/>
                  </a:lnTo>
                  <a:lnTo>
                    <a:pt x="81" y="427"/>
                  </a:lnTo>
                  <a:lnTo>
                    <a:pt x="83" y="423"/>
                  </a:lnTo>
                  <a:lnTo>
                    <a:pt x="81" y="423"/>
                  </a:lnTo>
                  <a:lnTo>
                    <a:pt x="76" y="423"/>
                  </a:lnTo>
                  <a:lnTo>
                    <a:pt x="45" y="425"/>
                  </a:lnTo>
                  <a:lnTo>
                    <a:pt x="41" y="425"/>
                  </a:lnTo>
                  <a:lnTo>
                    <a:pt x="17" y="427"/>
                  </a:lnTo>
                  <a:lnTo>
                    <a:pt x="50" y="406"/>
                  </a:lnTo>
                  <a:lnTo>
                    <a:pt x="57" y="401"/>
                  </a:lnTo>
                  <a:lnTo>
                    <a:pt x="78" y="387"/>
                  </a:lnTo>
                  <a:lnTo>
                    <a:pt x="83" y="385"/>
                  </a:lnTo>
                  <a:lnTo>
                    <a:pt x="112" y="366"/>
                  </a:lnTo>
                  <a:lnTo>
                    <a:pt x="116" y="359"/>
                  </a:lnTo>
                  <a:moveTo>
                    <a:pt x="173" y="321"/>
                  </a:moveTo>
                  <a:lnTo>
                    <a:pt x="123" y="354"/>
                  </a:lnTo>
                  <a:lnTo>
                    <a:pt x="119" y="361"/>
                  </a:lnTo>
                  <a:lnTo>
                    <a:pt x="173" y="328"/>
                  </a:lnTo>
                  <a:lnTo>
                    <a:pt x="173" y="321"/>
                  </a:lnTo>
                  <a:moveTo>
                    <a:pt x="194" y="306"/>
                  </a:moveTo>
                  <a:lnTo>
                    <a:pt x="178" y="318"/>
                  </a:lnTo>
                  <a:lnTo>
                    <a:pt x="178" y="323"/>
                  </a:lnTo>
                  <a:lnTo>
                    <a:pt x="197" y="311"/>
                  </a:lnTo>
                  <a:lnTo>
                    <a:pt x="194" y="306"/>
                  </a:lnTo>
                  <a:moveTo>
                    <a:pt x="199" y="306"/>
                  </a:moveTo>
                  <a:lnTo>
                    <a:pt x="199" y="309"/>
                  </a:lnTo>
                  <a:lnTo>
                    <a:pt x="202" y="309"/>
                  </a:lnTo>
                  <a:lnTo>
                    <a:pt x="199" y="306"/>
                  </a:lnTo>
                  <a:moveTo>
                    <a:pt x="547" y="290"/>
                  </a:moveTo>
                  <a:lnTo>
                    <a:pt x="509" y="385"/>
                  </a:lnTo>
                  <a:lnTo>
                    <a:pt x="405" y="394"/>
                  </a:lnTo>
                  <a:lnTo>
                    <a:pt x="405" y="397"/>
                  </a:lnTo>
                  <a:lnTo>
                    <a:pt x="509" y="390"/>
                  </a:lnTo>
                  <a:lnTo>
                    <a:pt x="512" y="390"/>
                  </a:lnTo>
                  <a:lnTo>
                    <a:pt x="512" y="387"/>
                  </a:lnTo>
                  <a:lnTo>
                    <a:pt x="552" y="290"/>
                  </a:lnTo>
                  <a:lnTo>
                    <a:pt x="547" y="290"/>
                  </a:lnTo>
                  <a:moveTo>
                    <a:pt x="550" y="283"/>
                  </a:moveTo>
                  <a:lnTo>
                    <a:pt x="550" y="285"/>
                  </a:lnTo>
                  <a:lnTo>
                    <a:pt x="554" y="285"/>
                  </a:lnTo>
                  <a:lnTo>
                    <a:pt x="554" y="285"/>
                  </a:lnTo>
                  <a:lnTo>
                    <a:pt x="550" y="283"/>
                  </a:lnTo>
                  <a:moveTo>
                    <a:pt x="242" y="278"/>
                  </a:moveTo>
                  <a:lnTo>
                    <a:pt x="202" y="302"/>
                  </a:lnTo>
                  <a:lnTo>
                    <a:pt x="204" y="306"/>
                  </a:lnTo>
                  <a:lnTo>
                    <a:pt x="249" y="278"/>
                  </a:lnTo>
                  <a:lnTo>
                    <a:pt x="242" y="278"/>
                  </a:lnTo>
                  <a:moveTo>
                    <a:pt x="554" y="278"/>
                  </a:moveTo>
                  <a:lnTo>
                    <a:pt x="552" y="280"/>
                  </a:lnTo>
                  <a:lnTo>
                    <a:pt x="554" y="280"/>
                  </a:lnTo>
                  <a:lnTo>
                    <a:pt x="554" y="278"/>
                  </a:lnTo>
                  <a:moveTo>
                    <a:pt x="273" y="259"/>
                  </a:moveTo>
                  <a:lnTo>
                    <a:pt x="249" y="273"/>
                  </a:lnTo>
                  <a:lnTo>
                    <a:pt x="256" y="273"/>
                  </a:lnTo>
                  <a:lnTo>
                    <a:pt x="277" y="259"/>
                  </a:lnTo>
                  <a:lnTo>
                    <a:pt x="273" y="259"/>
                  </a:lnTo>
                  <a:moveTo>
                    <a:pt x="566" y="257"/>
                  </a:moveTo>
                  <a:lnTo>
                    <a:pt x="561" y="259"/>
                  </a:lnTo>
                  <a:lnTo>
                    <a:pt x="559" y="266"/>
                  </a:lnTo>
                  <a:lnTo>
                    <a:pt x="557" y="268"/>
                  </a:lnTo>
                  <a:lnTo>
                    <a:pt x="557" y="271"/>
                  </a:lnTo>
                  <a:lnTo>
                    <a:pt x="559" y="278"/>
                  </a:lnTo>
                  <a:lnTo>
                    <a:pt x="559" y="273"/>
                  </a:lnTo>
                  <a:lnTo>
                    <a:pt x="561" y="268"/>
                  </a:lnTo>
                  <a:lnTo>
                    <a:pt x="566" y="257"/>
                  </a:lnTo>
                  <a:moveTo>
                    <a:pt x="566" y="245"/>
                  </a:moveTo>
                  <a:lnTo>
                    <a:pt x="564" y="254"/>
                  </a:lnTo>
                  <a:lnTo>
                    <a:pt x="568" y="252"/>
                  </a:lnTo>
                  <a:lnTo>
                    <a:pt x="571" y="245"/>
                  </a:lnTo>
                  <a:lnTo>
                    <a:pt x="566" y="245"/>
                  </a:lnTo>
                  <a:moveTo>
                    <a:pt x="296" y="242"/>
                  </a:moveTo>
                  <a:lnTo>
                    <a:pt x="277" y="254"/>
                  </a:lnTo>
                  <a:lnTo>
                    <a:pt x="284" y="254"/>
                  </a:lnTo>
                  <a:lnTo>
                    <a:pt x="299" y="245"/>
                  </a:lnTo>
                  <a:lnTo>
                    <a:pt x="296" y="242"/>
                  </a:lnTo>
                  <a:moveTo>
                    <a:pt x="571" y="235"/>
                  </a:moveTo>
                  <a:lnTo>
                    <a:pt x="568" y="240"/>
                  </a:lnTo>
                  <a:lnTo>
                    <a:pt x="573" y="240"/>
                  </a:lnTo>
                  <a:lnTo>
                    <a:pt x="573" y="240"/>
                  </a:lnTo>
                  <a:lnTo>
                    <a:pt x="571" y="235"/>
                  </a:lnTo>
                  <a:moveTo>
                    <a:pt x="415" y="166"/>
                  </a:moveTo>
                  <a:lnTo>
                    <a:pt x="410" y="169"/>
                  </a:lnTo>
                  <a:lnTo>
                    <a:pt x="403" y="173"/>
                  </a:lnTo>
                  <a:lnTo>
                    <a:pt x="299" y="240"/>
                  </a:lnTo>
                  <a:lnTo>
                    <a:pt x="303" y="242"/>
                  </a:lnTo>
                  <a:lnTo>
                    <a:pt x="410" y="173"/>
                  </a:lnTo>
                  <a:lnTo>
                    <a:pt x="415" y="171"/>
                  </a:lnTo>
                  <a:lnTo>
                    <a:pt x="415" y="166"/>
                  </a:lnTo>
                  <a:moveTo>
                    <a:pt x="493" y="116"/>
                  </a:moveTo>
                  <a:lnTo>
                    <a:pt x="431" y="154"/>
                  </a:lnTo>
                  <a:lnTo>
                    <a:pt x="429" y="157"/>
                  </a:lnTo>
                  <a:lnTo>
                    <a:pt x="419" y="164"/>
                  </a:lnTo>
                  <a:lnTo>
                    <a:pt x="417" y="169"/>
                  </a:lnTo>
                  <a:lnTo>
                    <a:pt x="431" y="159"/>
                  </a:lnTo>
                  <a:lnTo>
                    <a:pt x="436" y="157"/>
                  </a:lnTo>
                  <a:lnTo>
                    <a:pt x="495" y="119"/>
                  </a:lnTo>
                  <a:lnTo>
                    <a:pt x="493" y="116"/>
                  </a:lnTo>
                  <a:moveTo>
                    <a:pt x="663" y="10"/>
                  </a:moveTo>
                  <a:lnTo>
                    <a:pt x="663" y="10"/>
                  </a:lnTo>
                  <a:lnTo>
                    <a:pt x="663" y="10"/>
                  </a:lnTo>
                  <a:moveTo>
                    <a:pt x="673" y="0"/>
                  </a:moveTo>
                  <a:lnTo>
                    <a:pt x="668" y="3"/>
                  </a:lnTo>
                  <a:lnTo>
                    <a:pt x="661" y="7"/>
                  </a:lnTo>
                  <a:lnTo>
                    <a:pt x="661" y="7"/>
                  </a:lnTo>
                  <a:lnTo>
                    <a:pt x="661" y="7"/>
                  </a:lnTo>
                  <a:lnTo>
                    <a:pt x="654" y="12"/>
                  </a:lnTo>
                  <a:lnTo>
                    <a:pt x="578" y="62"/>
                  </a:lnTo>
                  <a:lnTo>
                    <a:pt x="573" y="64"/>
                  </a:lnTo>
                  <a:lnTo>
                    <a:pt x="566" y="69"/>
                  </a:lnTo>
                  <a:lnTo>
                    <a:pt x="561" y="71"/>
                  </a:lnTo>
                  <a:lnTo>
                    <a:pt x="547" y="81"/>
                  </a:lnTo>
                  <a:lnTo>
                    <a:pt x="545" y="83"/>
                  </a:lnTo>
                  <a:lnTo>
                    <a:pt x="521" y="98"/>
                  </a:lnTo>
                  <a:lnTo>
                    <a:pt x="519" y="100"/>
                  </a:lnTo>
                  <a:lnTo>
                    <a:pt x="514" y="102"/>
                  </a:lnTo>
                  <a:lnTo>
                    <a:pt x="507" y="107"/>
                  </a:lnTo>
                  <a:lnTo>
                    <a:pt x="502" y="109"/>
                  </a:lnTo>
                  <a:lnTo>
                    <a:pt x="500" y="112"/>
                  </a:lnTo>
                  <a:lnTo>
                    <a:pt x="497" y="114"/>
                  </a:lnTo>
                  <a:lnTo>
                    <a:pt x="497" y="116"/>
                  </a:lnTo>
                  <a:lnTo>
                    <a:pt x="500" y="116"/>
                  </a:lnTo>
                  <a:lnTo>
                    <a:pt x="505" y="114"/>
                  </a:lnTo>
                  <a:lnTo>
                    <a:pt x="514" y="107"/>
                  </a:lnTo>
                  <a:lnTo>
                    <a:pt x="519" y="102"/>
                  </a:lnTo>
                  <a:lnTo>
                    <a:pt x="521" y="102"/>
                  </a:lnTo>
                  <a:lnTo>
                    <a:pt x="526" y="100"/>
                  </a:lnTo>
                  <a:lnTo>
                    <a:pt x="547" y="86"/>
                  </a:lnTo>
                  <a:lnTo>
                    <a:pt x="552" y="83"/>
                  </a:lnTo>
                  <a:lnTo>
                    <a:pt x="564" y="74"/>
                  </a:lnTo>
                  <a:lnTo>
                    <a:pt x="568" y="71"/>
                  </a:lnTo>
                  <a:lnTo>
                    <a:pt x="576" y="67"/>
                  </a:lnTo>
                  <a:lnTo>
                    <a:pt x="580" y="64"/>
                  </a:lnTo>
                  <a:lnTo>
                    <a:pt x="663" y="12"/>
                  </a:lnTo>
                  <a:lnTo>
                    <a:pt x="663" y="10"/>
                  </a:lnTo>
                  <a:lnTo>
                    <a:pt x="663" y="12"/>
                  </a:lnTo>
                  <a:lnTo>
                    <a:pt x="621" y="112"/>
                  </a:lnTo>
                  <a:lnTo>
                    <a:pt x="621" y="116"/>
                  </a:lnTo>
                  <a:lnTo>
                    <a:pt x="621" y="116"/>
                  </a:lnTo>
                  <a:lnTo>
                    <a:pt x="618" y="121"/>
                  </a:lnTo>
                  <a:lnTo>
                    <a:pt x="611" y="140"/>
                  </a:lnTo>
                  <a:lnTo>
                    <a:pt x="609" y="145"/>
                  </a:lnTo>
                  <a:lnTo>
                    <a:pt x="602" y="159"/>
                  </a:lnTo>
                  <a:lnTo>
                    <a:pt x="602" y="164"/>
                  </a:lnTo>
                  <a:lnTo>
                    <a:pt x="597" y="171"/>
                  </a:lnTo>
                  <a:lnTo>
                    <a:pt x="597" y="173"/>
                  </a:lnTo>
                  <a:lnTo>
                    <a:pt x="573" y="230"/>
                  </a:lnTo>
                  <a:lnTo>
                    <a:pt x="576" y="235"/>
                  </a:lnTo>
                  <a:lnTo>
                    <a:pt x="599" y="178"/>
                  </a:lnTo>
                  <a:lnTo>
                    <a:pt x="602" y="173"/>
                  </a:lnTo>
                  <a:lnTo>
                    <a:pt x="606" y="162"/>
                  </a:lnTo>
                  <a:lnTo>
                    <a:pt x="606" y="159"/>
                  </a:lnTo>
                  <a:lnTo>
                    <a:pt x="611" y="147"/>
                  </a:lnTo>
                  <a:lnTo>
                    <a:pt x="613" y="143"/>
                  </a:lnTo>
                  <a:lnTo>
                    <a:pt x="621" y="124"/>
                  </a:lnTo>
                  <a:lnTo>
                    <a:pt x="623" y="119"/>
                  </a:lnTo>
                  <a:lnTo>
                    <a:pt x="625" y="116"/>
                  </a:lnTo>
                  <a:lnTo>
                    <a:pt x="625" y="114"/>
                  </a:lnTo>
                  <a:lnTo>
                    <a:pt x="668" y="12"/>
                  </a:lnTo>
                  <a:lnTo>
                    <a:pt x="668" y="12"/>
                  </a:lnTo>
                  <a:lnTo>
                    <a:pt x="670" y="7"/>
                  </a:lnTo>
                  <a:lnTo>
                    <a:pt x="670" y="5"/>
                  </a:lnTo>
                  <a:lnTo>
                    <a:pt x="673" y="0"/>
                  </a:lnTo>
                </a:path>
              </a:pathLst>
            </a:custGeom>
            <a:gradFill flip="none" rotWithShape="1">
              <a:gsLst>
                <a:gs pos="0">
                  <a:schemeClr val="tx2">
                    <a:alpha val="75000"/>
                  </a:schemeClr>
                </a:gs>
                <a:gs pos="92000">
                  <a:schemeClr val="tx1">
                    <a:alpha val="21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4" name="Freeform 44"/>
            <p:cNvSpPr>
              <a:spLocks noEditPoints="1"/>
            </p:cNvSpPr>
            <p:nvPr/>
          </p:nvSpPr>
          <p:spPr bwMode="auto">
            <a:xfrm>
              <a:off x="5668675" y="3495147"/>
              <a:ext cx="3070052" cy="201677"/>
            </a:xfrm>
            <a:custGeom>
              <a:avLst/>
              <a:gdLst>
                <a:gd name="T0" fmla="*/ 652 w 725"/>
                <a:gd name="T1" fmla="*/ 49 h 52"/>
                <a:gd name="T2" fmla="*/ 713 w 725"/>
                <a:gd name="T3" fmla="*/ 52 h 52"/>
                <a:gd name="T4" fmla="*/ 712 w 725"/>
                <a:gd name="T5" fmla="*/ 50 h 52"/>
                <a:gd name="T6" fmla="*/ 723 w 725"/>
                <a:gd name="T7" fmla="*/ 50 h 52"/>
                <a:gd name="T8" fmla="*/ 718 w 725"/>
                <a:gd name="T9" fmla="*/ 52 h 52"/>
                <a:gd name="T10" fmla="*/ 725 w 725"/>
                <a:gd name="T11" fmla="*/ 49 h 52"/>
                <a:gd name="T12" fmla="*/ 657 w 725"/>
                <a:gd name="T13" fmla="*/ 48 h 52"/>
                <a:gd name="T14" fmla="*/ 663 w 725"/>
                <a:gd name="T15" fmla="*/ 48 h 52"/>
                <a:gd name="T16" fmla="*/ 638 w 725"/>
                <a:gd name="T17" fmla="*/ 49 h 52"/>
                <a:gd name="T18" fmla="*/ 605 w 725"/>
                <a:gd name="T19" fmla="*/ 48 h 52"/>
                <a:gd name="T20" fmla="*/ 678 w 725"/>
                <a:gd name="T21" fmla="*/ 45 h 52"/>
                <a:gd name="T22" fmla="*/ 715 w 725"/>
                <a:gd name="T23" fmla="*/ 50 h 52"/>
                <a:gd name="T24" fmla="*/ 563 w 725"/>
                <a:gd name="T25" fmla="*/ 44 h 52"/>
                <a:gd name="T26" fmla="*/ 603 w 725"/>
                <a:gd name="T27" fmla="*/ 47 h 52"/>
                <a:gd name="T28" fmla="*/ 563 w 725"/>
                <a:gd name="T29" fmla="*/ 44 h 52"/>
                <a:gd name="T30" fmla="*/ 561 w 725"/>
                <a:gd name="T31" fmla="*/ 44 h 52"/>
                <a:gd name="T32" fmla="*/ 559 w 725"/>
                <a:gd name="T33" fmla="*/ 46 h 52"/>
                <a:gd name="T34" fmla="*/ 669 w 725"/>
                <a:gd name="T35" fmla="*/ 44 h 52"/>
                <a:gd name="T36" fmla="*/ 550 w 725"/>
                <a:gd name="T37" fmla="*/ 45 h 52"/>
                <a:gd name="T38" fmla="*/ 522 w 725"/>
                <a:gd name="T39" fmla="*/ 42 h 52"/>
                <a:gd name="T40" fmla="*/ 548 w 725"/>
                <a:gd name="T41" fmla="*/ 45 h 52"/>
                <a:gd name="T42" fmla="*/ 522 w 725"/>
                <a:gd name="T43" fmla="*/ 42 h 52"/>
                <a:gd name="T44" fmla="*/ 666 w 725"/>
                <a:gd name="T45" fmla="*/ 45 h 52"/>
                <a:gd name="T46" fmla="*/ 476 w 725"/>
                <a:gd name="T47" fmla="*/ 42 h 52"/>
                <a:gd name="T48" fmla="*/ 520 w 725"/>
                <a:gd name="T49" fmla="*/ 42 h 52"/>
                <a:gd name="T50" fmla="*/ 468 w 725"/>
                <a:gd name="T51" fmla="*/ 40 h 52"/>
                <a:gd name="T52" fmla="*/ 468 w 725"/>
                <a:gd name="T53" fmla="*/ 40 h 52"/>
                <a:gd name="T54" fmla="*/ 458 w 725"/>
                <a:gd name="T55" fmla="*/ 42 h 52"/>
                <a:gd name="T56" fmla="*/ 456 w 725"/>
                <a:gd name="T57" fmla="*/ 40 h 52"/>
                <a:gd name="T58" fmla="*/ 652 w 725"/>
                <a:gd name="T59" fmla="*/ 44 h 52"/>
                <a:gd name="T60" fmla="*/ 612 w 725"/>
                <a:gd name="T61" fmla="*/ 40 h 52"/>
                <a:gd name="T62" fmla="*/ 415 w 725"/>
                <a:gd name="T63" fmla="*/ 40 h 52"/>
                <a:gd name="T64" fmla="*/ 413 w 725"/>
                <a:gd name="T65" fmla="*/ 38 h 52"/>
                <a:gd name="T66" fmla="*/ 408 w 725"/>
                <a:gd name="T67" fmla="*/ 38 h 52"/>
                <a:gd name="T68" fmla="*/ 408 w 725"/>
                <a:gd name="T69" fmla="*/ 38 h 52"/>
                <a:gd name="T70" fmla="*/ 405 w 725"/>
                <a:gd name="T71" fmla="*/ 38 h 52"/>
                <a:gd name="T72" fmla="*/ 595 w 725"/>
                <a:gd name="T73" fmla="*/ 39 h 52"/>
                <a:gd name="T74" fmla="*/ 600 w 725"/>
                <a:gd name="T75" fmla="*/ 37 h 52"/>
                <a:gd name="T76" fmla="*/ 555 w 725"/>
                <a:gd name="T77" fmla="*/ 34 h 52"/>
                <a:gd name="T78" fmla="*/ 556 w 725"/>
                <a:gd name="T79" fmla="*/ 33 h 52"/>
                <a:gd name="T80" fmla="*/ 331 w 725"/>
                <a:gd name="T81" fmla="*/ 35 h 52"/>
                <a:gd name="T82" fmla="*/ 536 w 725"/>
                <a:gd name="T83" fmla="*/ 33 h 52"/>
                <a:gd name="T84" fmla="*/ 553 w 725"/>
                <a:gd name="T85" fmla="*/ 33 h 52"/>
                <a:gd name="T86" fmla="*/ 189 w 725"/>
                <a:gd name="T87" fmla="*/ 29 h 52"/>
                <a:gd name="T88" fmla="*/ 189 w 725"/>
                <a:gd name="T89" fmla="*/ 29 h 52"/>
                <a:gd name="T90" fmla="*/ 495 w 725"/>
                <a:gd name="T91" fmla="*/ 30 h 52"/>
                <a:gd name="T92" fmla="*/ 528 w 725"/>
                <a:gd name="T93" fmla="*/ 33 h 52"/>
                <a:gd name="T94" fmla="*/ 488 w 725"/>
                <a:gd name="T95" fmla="*/ 27 h 52"/>
                <a:gd name="T96" fmla="*/ 482 w 725"/>
                <a:gd name="T97" fmla="*/ 27 h 52"/>
                <a:gd name="T98" fmla="*/ 453 w 725"/>
                <a:gd name="T99" fmla="*/ 26 h 52"/>
                <a:gd name="T100" fmla="*/ 455 w 725"/>
                <a:gd name="T101" fmla="*/ 24 h 52"/>
                <a:gd name="T102" fmla="*/ 1 w 725"/>
                <a:gd name="T103" fmla="*/ 21 h 52"/>
                <a:gd name="T104" fmla="*/ 1 w 725"/>
                <a:gd name="T105" fmla="*/ 21 h 52"/>
                <a:gd name="T106" fmla="*/ 426 w 725"/>
                <a:gd name="T107" fmla="*/ 23 h 52"/>
                <a:gd name="T108" fmla="*/ 393 w 725"/>
                <a:gd name="T109" fmla="*/ 21 h 52"/>
                <a:gd name="T110" fmla="*/ 333 w 725"/>
                <a:gd name="T111" fmla="*/ 13 h 52"/>
                <a:gd name="T112" fmla="*/ 333 w 725"/>
                <a:gd name="T113" fmla="*/ 13 h 52"/>
                <a:gd name="T114" fmla="*/ 331 w 725"/>
                <a:gd name="T115" fmla="*/ 13 h 52"/>
                <a:gd name="T116" fmla="*/ 0 w 725"/>
                <a:gd name="T117" fmla="*/ 19 h 52"/>
                <a:gd name="T118" fmla="*/ 192 w 725"/>
                <a:gd name="T119" fmla="*/ 1 h 52"/>
                <a:gd name="T120" fmla="*/ 290 w 725"/>
                <a:gd name="T121" fmla="*/ 11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725" h="52">
                  <a:moveTo>
                    <a:pt x="652" y="49"/>
                  </a:moveTo>
                  <a:cubicBezTo>
                    <a:pt x="647" y="49"/>
                    <a:pt x="647" y="49"/>
                    <a:pt x="647" y="49"/>
                  </a:cubicBezTo>
                  <a:cubicBezTo>
                    <a:pt x="652" y="49"/>
                    <a:pt x="652" y="49"/>
                    <a:pt x="652" y="49"/>
                  </a:cubicBezTo>
                  <a:cubicBezTo>
                    <a:pt x="652" y="49"/>
                    <a:pt x="652" y="49"/>
                    <a:pt x="652" y="49"/>
                  </a:cubicBezTo>
                  <a:moveTo>
                    <a:pt x="665" y="48"/>
                  </a:moveTo>
                  <a:cubicBezTo>
                    <a:pt x="664" y="50"/>
                    <a:pt x="664" y="50"/>
                    <a:pt x="664" y="50"/>
                  </a:cubicBezTo>
                  <a:cubicBezTo>
                    <a:pt x="711" y="52"/>
                    <a:pt x="711" y="52"/>
                    <a:pt x="711" y="52"/>
                  </a:cubicBezTo>
                  <a:cubicBezTo>
                    <a:pt x="713" y="52"/>
                    <a:pt x="713" y="52"/>
                    <a:pt x="713" y="52"/>
                  </a:cubicBezTo>
                  <a:cubicBezTo>
                    <a:pt x="716" y="52"/>
                    <a:pt x="716" y="52"/>
                    <a:pt x="716" y="52"/>
                  </a:cubicBezTo>
                  <a:cubicBezTo>
                    <a:pt x="715" y="50"/>
                    <a:pt x="715" y="50"/>
                    <a:pt x="715" y="50"/>
                  </a:cubicBezTo>
                  <a:cubicBezTo>
                    <a:pt x="714" y="50"/>
                    <a:pt x="714" y="50"/>
                    <a:pt x="714" y="50"/>
                  </a:cubicBezTo>
                  <a:cubicBezTo>
                    <a:pt x="712" y="50"/>
                    <a:pt x="712" y="50"/>
                    <a:pt x="712" y="50"/>
                  </a:cubicBezTo>
                  <a:cubicBezTo>
                    <a:pt x="665" y="48"/>
                    <a:pt x="665" y="48"/>
                    <a:pt x="665" y="48"/>
                  </a:cubicBezTo>
                  <a:moveTo>
                    <a:pt x="716" y="48"/>
                  </a:moveTo>
                  <a:cubicBezTo>
                    <a:pt x="717" y="50"/>
                    <a:pt x="717" y="50"/>
                    <a:pt x="717" y="50"/>
                  </a:cubicBezTo>
                  <a:cubicBezTo>
                    <a:pt x="723" y="50"/>
                    <a:pt x="723" y="50"/>
                    <a:pt x="723" y="50"/>
                  </a:cubicBezTo>
                  <a:cubicBezTo>
                    <a:pt x="725" y="51"/>
                    <a:pt x="725" y="51"/>
                    <a:pt x="725" y="51"/>
                  </a:cubicBezTo>
                  <a:cubicBezTo>
                    <a:pt x="723" y="50"/>
                    <a:pt x="723" y="50"/>
                    <a:pt x="723" y="50"/>
                  </a:cubicBezTo>
                  <a:cubicBezTo>
                    <a:pt x="717" y="50"/>
                    <a:pt x="717" y="50"/>
                    <a:pt x="717" y="50"/>
                  </a:cubicBezTo>
                  <a:cubicBezTo>
                    <a:pt x="718" y="52"/>
                    <a:pt x="718" y="52"/>
                    <a:pt x="718" y="52"/>
                  </a:cubicBezTo>
                  <a:cubicBezTo>
                    <a:pt x="725" y="52"/>
                    <a:pt x="725" y="52"/>
                    <a:pt x="725" y="52"/>
                  </a:cubicBezTo>
                  <a:cubicBezTo>
                    <a:pt x="725" y="52"/>
                    <a:pt x="725" y="52"/>
                    <a:pt x="725" y="52"/>
                  </a:cubicBezTo>
                  <a:cubicBezTo>
                    <a:pt x="725" y="50"/>
                    <a:pt x="725" y="50"/>
                    <a:pt x="725" y="50"/>
                  </a:cubicBezTo>
                  <a:cubicBezTo>
                    <a:pt x="725" y="49"/>
                    <a:pt x="725" y="49"/>
                    <a:pt x="725" y="49"/>
                  </a:cubicBezTo>
                  <a:cubicBezTo>
                    <a:pt x="724" y="49"/>
                    <a:pt x="724" y="49"/>
                    <a:pt x="724" y="49"/>
                  </a:cubicBezTo>
                  <a:cubicBezTo>
                    <a:pt x="720" y="48"/>
                    <a:pt x="720" y="48"/>
                    <a:pt x="720" y="48"/>
                  </a:cubicBezTo>
                  <a:cubicBezTo>
                    <a:pt x="716" y="48"/>
                    <a:pt x="716" y="48"/>
                    <a:pt x="716" y="48"/>
                  </a:cubicBezTo>
                  <a:moveTo>
                    <a:pt x="657" y="48"/>
                  </a:moveTo>
                  <a:cubicBezTo>
                    <a:pt x="654" y="48"/>
                    <a:pt x="654" y="48"/>
                    <a:pt x="654" y="48"/>
                  </a:cubicBezTo>
                  <a:cubicBezTo>
                    <a:pt x="654" y="50"/>
                    <a:pt x="654" y="50"/>
                    <a:pt x="654" y="50"/>
                  </a:cubicBezTo>
                  <a:cubicBezTo>
                    <a:pt x="661" y="50"/>
                    <a:pt x="661" y="50"/>
                    <a:pt x="661" y="50"/>
                  </a:cubicBezTo>
                  <a:cubicBezTo>
                    <a:pt x="663" y="48"/>
                    <a:pt x="663" y="48"/>
                    <a:pt x="663" y="48"/>
                  </a:cubicBezTo>
                  <a:cubicBezTo>
                    <a:pt x="657" y="48"/>
                    <a:pt x="657" y="48"/>
                    <a:pt x="657" y="48"/>
                  </a:cubicBezTo>
                  <a:moveTo>
                    <a:pt x="628" y="47"/>
                  </a:moveTo>
                  <a:cubicBezTo>
                    <a:pt x="630" y="49"/>
                    <a:pt x="630" y="49"/>
                    <a:pt x="630" y="49"/>
                  </a:cubicBezTo>
                  <a:cubicBezTo>
                    <a:pt x="638" y="49"/>
                    <a:pt x="638" y="49"/>
                    <a:pt x="638" y="49"/>
                  </a:cubicBezTo>
                  <a:cubicBezTo>
                    <a:pt x="647" y="47"/>
                    <a:pt x="647" y="47"/>
                    <a:pt x="647" y="47"/>
                  </a:cubicBezTo>
                  <a:cubicBezTo>
                    <a:pt x="628" y="47"/>
                    <a:pt x="628" y="47"/>
                    <a:pt x="628" y="47"/>
                  </a:cubicBezTo>
                  <a:moveTo>
                    <a:pt x="607" y="46"/>
                  </a:moveTo>
                  <a:cubicBezTo>
                    <a:pt x="605" y="48"/>
                    <a:pt x="605" y="48"/>
                    <a:pt x="605" y="48"/>
                  </a:cubicBezTo>
                  <a:cubicBezTo>
                    <a:pt x="627" y="48"/>
                    <a:pt x="627" y="48"/>
                    <a:pt x="627" y="48"/>
                  </a:cubicBezTo>
                  <a:cubicBezTo>
                    <a:pt x="625" y="47"/>
                    <a:pt x="625" y="47"/>
                    <a:pt x="625" y="47"/>
                  </a:cubicBezTo>
                  <a:cubicBezTo>
                    <a:pt x="607" y="46"/>
                    <a:pt x="607" y="46"/>
                    <a:pt x="607" y="46"/>
                  </a:cubicBezTo>
                  <a:moveTo>
                    <a:pt x="678" y="45"/>
                  </a:moveTo>
                  <a:cubicBezTo>
                    <a:pt x="671" y="46"/>
                    <a:pt x="671" y="46"/>
                    <a:pt x="671" y="46"/>
                  </a:cubicBezTo>
                  <a:cubicBezTo>
                    <a:pt x="712" y="49"/>
                    <a:pt x="712" y="49"/>
                    <a:pt x="712" y="49"/>
                  </a:cubicBezTo>
                  <a:cubicBezTo>
                    <a:pt x="714" y="50"/>
                    <a:pt x="714" y="50"/>
                    <a:pt x="714" y="50"/>
                  </a:cubicBezTo>
                  <a:cubicBezTo>
                    <a:pt x="715" y="50"/>
                    <a:pt x="715" y="50"/>
                    <a:pt x="715" y="50"/>
                  </a:cubicBezTo>
                  <a:cubicBezTo>
                    <a:pt x="714" y="48"/>
                    <a:pt x="714" y="48"/>
                    <a:pt x="714" y="48"/>
                  </a:cubicBezTo>
                  <a:cubicBezTo>
                    <a:pt x="713" y="48"/>
                    <a:pt x="713" y="48"/>
                    <a:pt x="713" y="48"/>
                  </a:cubicBezTo>
                  <a:cubicBezTo>
                    <a:pt x="678" y="45"/>
                    <a:pt x="678" y="45"/>
                    <a:pt x="678" y="45"/>
                  </a:cubicBezTo>
                  <a:moveTo>
                    <a:pt x="563" y="44"/>
                  </a:moveTo>
                  <a:cubicBezTo>
                    <a:pt x="563" y="46"/>
                    <a:pt x="563" y="46"/>
                    <a:pt x="563" y="46"/>
                  </a:cubicBezTo>
                  <a:cubicBezTo>
                    <a:pt x="582" y="47"/>
                    <a:pt x="582" y="47"/>
                    <a:pt x="582" y="47"/>
                  </a:cubicBezTo>
                  <a:cubicBezTo>
                    <a:pt x="585" y="47"/>
                    <a:pt x="585" y="47"/>
                    <a:pt x="585" y="47"/>
                  </a:cubicBezTo>
                  <a:cubicBezTo>
                    <a:pt x="603" y="47"/>
                    <a:pt x="603" y="47"/>
                    <a:pt x="603" y="47"/>
                  </a:cubicBezTo>
                  <a:cubicBezTo>
                    <a:pt x="604" y="46"/>
                    <a:pt x="604" y="46"/>
                    <a:pt x="604" y="46"/>
                  </a:cubicBezTo>
                  <a:cubicBezTo>
                    <a:pt x="588" y="45"/>
                    <a:pt x="588" y="45"/>
                    <a:pt x="588" y="45"/>
                  </a:cubicBezTo>
                  <a:cubicBezTo>
                    <a:pt x="585" y="45"/>
                    <a:pt x="585" y="45"/>
                    <a:pt x="585" y="45"/>
                  </a:cubicBezTo>
                  <a:cubicBezTo>
                    <a:pt x="563" y="44"/>
                    <a:pt x="563" y="44"/>
                    <a:pt x="563" y="44"/>
                  </a:cubicBezTo>
                  <a:moveTo>
                    <a:pt x="560" y="44"/>
                  </a:moveTo>
                  <a:cubicBezTo>
                    <a:pt x="561" y="46"/>
                    <a:pt x="561" y="46"/>
                    <a:pt x="561" y="46"/>
                  </a:cubicBezTo>
                  <a:cubicBezTo>
                    <a:pt x="561" y="46"/>
                    <a:pt x="561" y="46"/>
                    <a:pt x="561" y="46"/>
                  </a:cubicBezTo>
                  <a:cubicBezTo>
                    <a:pt x="561" y="44"/>
                    <a:pt x="561" y="44"/>
                    <a:pt x="561" y="44"/>
                  </a:cubicBezTo>
                  <a:cubicBezTo>
                    <a:pt x="560" y="44"/>
                    <a:pt x="560" y="44"/>
                    <a:pt x="560" y="44"/>
                  </a:cubicBezTo>
                  <a:moveTo>
                    <a:pt x="555" y="44"/>
                  </a:moveTo>
                  <a:cubicBezTo>
                    <a:pt x="555" y="46"/>
                    <a:pt x="555" y="46"/>
                    <a:pt x="555" y="46"/>
                  </a:cubicBezTo>
                  <a:cubicBezTo>
                    <a:pt x="559" y="46"/>
                    <a:pt x="559" y="46"/>
                    <a:pt x="559" y="46"/>
                  </a:cubicBezTo>
                  <a:cubicBezTo>
                    <a:pt x="558" y="44"/>
                    <a:pt x="558" y="44"/>
                    <a:pt x="558" y="44"/>
                  </a:cubicBezTo>
                  <a:cubicBezTo>
                    <a:pt x="555" y="44"/>
                    <a:pt x="555" y="44"/>
                    <a:pt x="555" y="44"/>
                  </a:cubicBezTo>
                  <a:moveTo>
                    <a:pt x="669" y="44"/>
                  </a:moveTo>
                  <a:cubicBezTo>
                    <a:pt x="669" y="44"/>
                    <a:pt x="669" y="44"/>
                    <a:pt x="669" y="44"/>
                  </a:cubicBezTo>
                  <a:cubicBezTo>
                    <a:pt x="671" y="44"/>
                    <a:pt x="671" y="44"/>
                    <a:pt x="671" y="44"/>
                  </a:cubicBezTo>
                  <a:cubicBezTo>
                    <a:pt x="669" y="44"/>
                    <a:pt x="669" y="44"/>
                    <a:pt x="669" y="44"/>
                  </a:cubicBezTo>
                  <a:moveTo>
                    <a:pt x="550" y="44"/>
                  </a:moveTo>
                  <a:cubicBezTo>
                    <a:pt x="550" y="45"/>
                    <a:pt x="550" y="45"/>
                    <a:pt x="550" y="45"/>
                  </a:cubicBezTo>
                  <a:cubicBezTo>
                    <a:pt x="553" y="45"/>
                    <a:pt x="553" y="45"/>
                    <a:pt x="553" y="45"/>
                  </a:cubicBezTo>
                  <a:cubicBezTo>
                    <a:pt x="553" y="44"/>
                    <a:pt x="553" y="44"/>
                    <a:pt x="553" y="44"/>
                  </a:cubicBezTo>
                  <a:cubicBezTo>
                    <a:pt x="550" y="44"/>
                    <a:pt x="550" y="44"/>
                    <a:pt x="550" y="44"/>
                  </a:cubicBezTo>
                  <a:moveTo>
                    <a:pt x="522" y="42"/>
                  </a:moveTo>
                  <a:cubicBezTo>
                    <a:pt x="521" y="44"/>
                    <a:pt x="521" y="44"/>
                    <a:pt x="521" y="44"/>
                  </a:cubicBezTo>
                  <a:cubicBezTo>
                    <a:pt x="531" y="45"/>
                    <a:pt x="531" y="45"/>
                    <a:pt x="531" y="45"/>
                  </a:cubicBezTo>
                  <a:cubicBezTo>
                    <a:pt x="532" y="45"/>
                    <a:pt x="532" y="45"/>
                    <a:pt x="532" y="45"/>
                  </a:cubicBezTo>
                  <a:cubicBezTo>
                    <a:pt x="548" y="45"/>
                    <a:pt x="548" y="45"/>
                    <a:pt x="548" y="45"/>
                  </a:cubicBezTo>
                  <a:cubicBezTo>
                    <a:pt x="548" y="43"/>
                    <a:pt x="548" y="43"/>
                    <a:pt x="548" y="43"/>
                  </a:cubicBezTo>
                  <a:cubicBezTo>
                    <a:pt x="533" y="43"/>
                    <a:pt x="533" y="43"/>
                    <a:pt x="533" y="43"/>
                  </a:cubicBezTo>
                  <a:cubicBezTo>
                    <a:pt x="531" y="43"/>
                    <a:pt x="531" y="43"/>
                    <a:pt x="531" y="43"/>
                  </a:cubicBezTo>
                  <a:cubicBezTo>
                    <a:pt x="522" y="42"/>
                    <a:pt x="522" y="42"/>
                    <a:pt x="522" y="42"/>
                  </a:cubicBezTo>
                  <a:moveTo>
                    <a:pt x="654" y="42"/>
                  </a:moveTo>
                  <a:cubicBezTo>
                    <a:pt x="654" y="44"/>
                    <a:pt x="654" y="44"/>
                    <a:pt x="654" y="44"/>
                  </a:cubicBezTo>
                  <a:cubicBezTo>
                    <a:pt x="663" y="45"/>
                    <a:pt x="663" y="45"/>
                    <a:pt x="663" y="45"/>
                  </a:cubicBezTo>
                  <a:cubicBezTo>
                    <a:pt x="666" y="45"/>
                    <a:pt x="666" y="45"/>
                    <a:pt x="666" y="45"/>
                  </a:cubicBezTo>
                  <a:cubicBezTo>
                    <a:pt x="667" y="44"/>
                    <a:pt x="667" y="44"/>
                    <a:pt x="667" y="44"/>
                  </a:cubicBezTo>
                  <a:cubicBezTo>
                    <a:pt x="654" y="42"/>
                    <a:pt x="654" y="42"/>
                    <a:pt x="654" y="42"/>
                  </a:cubicBezTo>
                  <a:moveTo>
                    <a:pt x="478" y="41"/>
                  </a:moveTo>
                  <a:cubicBezTo>
                    <a:pt x="476" y="42"/>
                    <a:pt x="476" y="42"/>
                    <a:pt x="476" y="42"/>
                  </a:cubicBezTo>
                  <a:cubicBezTo>
                    <a:pt x="516" y="44"/>
                    <a:pt x="516" y="44"/>
                    <a:pt x="516" y="44"/>
                  </a:cubicBezTo>
                  <a:cubicBezTo>
                    <a:pt x="517" y="44"/>
                    <a:pt x="517" y="44"/>
                    <a:pt x="517" y="44"/>
                  </a:cubicBezTo>
                  <a:cubicBezTo>
                    <a:pt x="518" y="44"/>
                    <a:pt x="518" y="44"/>
                    <a:pt x="518" y="44"/>
                  </a:cubicBezTo>
                  <a:cubicBezTo>
                    <a:pt x="520" y="42"/>
                    <a:pt x="520" y="42"/>
                    <a:pt x="520" y="42"/>
                  </a:cubicBezTo>
                  <a:cubicBezTo>
                    <a:pt x="518" y="42"/>
                    <a:pt x="518" y="42"/>
                    <a:pt x="518" y="42"/>
                  </a:cubicBezTo>
                  <a:cubicBezTo>
                    <a:pt x="516" y="42"/>
                    <a:pt x="516" y="42"/>
                    <a:pt x="516" y="42"/>
                  </a:cubicBezTo>
                  <a:cubicBezTo>
                    <a:pt x="478" y="41"/>
                    <a:pt x="478" y="41"/>
                    <a:pt x="478" y="41"/>
                  </a:cubicBezTo>
                  <a:moveTo>
                    <a:pt x="468" y="40"/>
                  </a:moveTo>
                  <a:cubicBezTo>
                    <a:pt x="465" y="42"/>
                    <a:pt x="465" y="42"/>
                    <a:pt x="465" y="42"/>
                  </a:cubicBezTo>
                  <a:cubicBezTo>
                    <a:pt x="473" y="42"/>
                    <a:pt x="473" y="42"/>
                    <a:pt x="473" y="42"/>
                  </a:cubicBezTo>
                  <a:cubicBezTo>
                    <a:pt x="475" y="41"/>
                    <a:pt x="475" y="41"/>
                    <a:pt x="475" y="41"/>
                  </a:cubicBezTo>
                  <a:cubicBezTo>
                    <a:pt x="468" y="40"/>
                    <a:pt x="468" y="40"/>
                    <a:pt x="468" y="40"/>
                  </a:cubicBezTo>
                  <a:moveTo>
                    <a:pt x="445" y="39"/>
                  </a:moveTo>
                  <a:cubicBezTo>
                    <a:pt x="447" y="41"/>
                    <a:pt x="447" y="41"/>
                    <a:pt x="447" y="41"/>
                  </a:cubicBezTo>
                  <a:cubicBezTo>
                    <a:pt x="456" y="42"/>
                    <a:pt x="456" y="42"/>
                    <a:pt x="456" y="42"/>
                  </a:cubicBezTo>
                  <a:cubicBezTo>
                    <a:pt x="458" y="42"/>
                    <a:pt x="458" y="42"/>
                    <a:pt x="458" y="42"/>
                  </a:cubicBezTo>
                  <a:cubicBezTo>
                    <a:pt x="462" y="42"/>
                    <a:pt x="462" y="42"/>
                    <a:pt x="462" y="42"/>
                  </a:cubicBezTo>
                  <a:cubicBezTo>
                    <a:pt x="465" y="40"/>
                    <a:pt x="465" y="40"/>
                    <a:pt x="465" y="40"/>
                  </a:cubicBezTo>
                  <a:cubicBezTo>
                    <a:pt x="458" y="40"/>
                    <a:pt x="458" y="40"/>
                    <a:pt x="458" y="40"/>
                  </a:cubicBezTo>
                  <a:cubicBezTo>
                    <a:pt x="456" y="40"/>
                    <a:pt x="456" y="40"/>
                    <a:pt x="456" y="40"/>
                  </a:cubicBezTo>
                  <a:cubicBezTo>
                    <a:pt x="445" y="39"/>
                    <a:pt x="445" y="39"/>
                    <a:pt x="445" y="39"/>
                  </a:cubicBezTo>
                  <a:moveTo>
                    <a:pt x="617" y="39"/>
                  </a:moveTo>
                  <a:cubicBezTo>
                    <a:pt x="620" y="41"/>
                    <a:pt x="620" y="41"/>
                    <a:pt x="620" y="41"/>
                  </a:cubicBezTo>
                  <a:cubicBezTo>
                    <a:pt x="652" y="44"/>
                    <a:pt x="652" y="44"/>
                    <a:pt x="652" y="44"/>
                  </a:cubicBezTo>
                  <a:cubicBezTo>
                    <a:pt x="652" y="42"/>
                    <a:pt x="652" y="42"/>
                    <a:pt x="652" y="42"/>
                  </a:cubicBezTo>
                  <a:cubicBezTo>
                    <a:pt x="617" y="39"/>
                    <a:pt x="617" y="39"/>
                    <a:pt x="617" y="39"/>
                  </a:cubicBezTo>
                  <a:moveTo>
                    <a:pt x="614" y="39"/>
                  </a:moveTo>
                  <a:cubicBezTo>
                    <a:pt x="612" y="40"/>
                    <a:pt x="612" y="40"/>
                    <a:pt x="612" y="40"/>
                  </a:cubicBezTo>
                  <a:cubicBezTo>
                    <a:pt x="617" y="41"/>
                    <a:pt x="617" y="41"/>
                    <a:pt x="617" y="41"/>
                  </a:cubicBezTo>
                  <a:cubicBezTo>
                    <a:pt x="614" y="39"/>
                    <a:pt x="614" y="39"/>
                    <a:pt x="614" y="39"/>
                  </a:cubicBezTo>
                  <a:moveTo>
                    <a:pt x="415" y="38"/>
                  </a:moveTo>
                  <a:cubicBezTo>
                    <a:pt x="415" y="40"/>
                    <a:pt x="415" y="40"/>
                    <a:pt x="415" y="40"/>
                  </a:cubicBezTo>
                  <a:cubicBezTo>
                    <a:pt x="445" y="41"/>
                    <a:pt x="445" y="41"/>
                    <a:pt x="445" y="41"/>
                  </a:cubicBezTo>
                  <a:cubicBezTo>
                    <a:pt x="443" y="39"/>
                    <a:pt x="443" y="39"/>
                    <a:pt x="443" y="39"/>
                  </a:cubicBezTo>
                  <a:cubicBezTo>
                    <a:pt x="415" y="38"/>
                    <a:pt x="415" y="38"/>
                    <a:pt x="415" y="38"/>
                  </a:cubicBezTo>
                  <a:moveTo>
                    <a:pt x="413" y="38"/>
                  </a:moveTo>
                  <a:cubicBezTo>
                    <a:pt x="413" y="39"/>
                    <a:pt x="413" y="39"/>
                    <a:pt x="413" y="39"/>
                  </a:cubicBezTo>
                  <a:cubicBezTo>
                    <a:pt x="413" y="38"/>
                    <a:pt x="413" y="38"/>
                    <a:pt x="413" y="38"/>
                  </a:cubicBezTo>
                  <a:cubicBezTo>
                    <a:pt x="413" y="38"/>
                    <a:pt x="413" y="38"/>
                    <a:pt x="413" y="38"/>
                  </a:cubicBezTo>
                  <a:moveTo>
                    <a:pt x="408" y="38"/>
                  </a:moveTo>
                  <a:cubicBezTo>
                    <a:pt x="409" y="40"/>
                    <a:pt x="409" y="40"/>
                    <a:pt x="409" y="40"/>
                  </a:cubicBezTo>
                  <a:cubicBezTo>
                    <a:pt x="411" y="40"/>
                    <a:pt x="411" y="40"/>
                    <a:pt x="411" y="40"/>
                  </a:cubicBezTo>
                  <a:cubicBezTo>
                    <a:pt x="411" y="38"/>
                    <a:pt x="411" y="38"/>
                    <a:pt x="411" y="38"/>
                  </a:cubicBezTo>
                  <a:cubicBezTo>
                    <a:pt x="408" y="38"/>
                    <a:pt x="408" y="38"/>
                    <a:pt x="408" y="38"/>
                  </a:cubicBezTo>
                  <a:moveTo>
                    <a:pt x="333" y="35"/>
                  </a:moveTo>
                  <a:cubicBezTo>
                    <a:pt x="333" y="37"/>
                    <a:pt x="333" y="37"/>
                    <a:pt x="333" y="37"/>
                  </a:cubicBezTo>
                  <a:cubicBezTo>
                    <a:pt x="407" y="40"/>
                    <a:pt x="407" y="40"/>
                    <a:pt x="407" y="40"/>
                  </a:cubicBezTo>
                  <a:cubicBezTo>
                    <a:pt x="405" y="38"/>
                    <a:pt x="405" y="38"/>
                    <a:pt x="405" y="38"/>
                  </a:cubicBezTo>
                  <a:cubicBezTo>
                    <a:pt x="333" y="35"/>
                    <a:pt x="333" y="35"/>
                    <a:pt x="333" y="35"/>
                  </a:cubicBezTo>
                  <a:moveTo>
                    <a:pt x="562" y="34"/>
                  </a:moveTo>
                  <a:cubicBezTo>
                    <a:pt x="562" y="36"/>
                    <a:pt x="562" y="36"/>
                    <a:pt x="562" y="36"/>
                  </a:cubicBezTo>
                  <a:cubicBezTo>
                    <a:pt x="595" y="39"/>
                    <a:pt x="595" y="39"/>
                    <a:pt x="595" y="39"/>
                  </a:cubicBezTo>
                  <a:cubicBezTo>
                    <a:pt x="597" y="39"/>
                    <a:pt x="597" y="39"/>
                    <a:pt x="597" y="39"/>
                  </a:cubicBezTo>
                  <a:cubicBezTo>
                    <a:pt x="610" y="40"/>
                    <a:pt x="610" y="40"/>
                    <a:pt x="610" y="40"/>
                  </a:cubicBezTo>
                  <a:cubicBezTo>
                    <a:pt x="612" y="38"/>
                    <a:pt x="612" y="38"/>
                    <a:pt x="612" y="38"/>
                  </a:cubicBezTo>
                  <a:cubicBezTo>
                    <a:pt x="600" y="37"/>
                    <a:pt x="600" y="37"/>
                    <a:pt x="600" y="37"/>
                  </a:cubicBezTo>
                  <a:cubicBezTo>
                    <a:pt x="597" y="37"/>
                    <a:pt x="597" y="37"/>
                    <a:pt x="597" y="37"/>
                  </a:cubicBezTo>
                  <a:cubicBezTo>
                    <a:pt x="562" y="34"/>
                    <a:pt x="562" y="34"/>
                    <a:pt x="562" y="34"/>
                  </a:cubicBezTo>
                  <a:moveTo>
                    <a:pt x="556" y="33"/>
                  </a:moveTo>
                  <a:cubicBezTo>
                    <a:pt x="555" y="34"/>
                    <a:pt x="555" y="34"/>
                    <a:pt x="555" y="34"/>
                  </a:cubicBezTo>
                  <a:cubicBezTo>
                    <a:pt x="556" y="35"/>
                    <a:pt x="556" y="35"/>
                    <a:pt x="556" y="35"/>
                  </a:cubicBezTo>
                  <a:cubicBezTo>
                    <a:pt x="561" y="36"/>
                    <a:pt x="561" y="36"/>
                    <a:pt x="561" y="36"/>
                  </a:cubicBezTo>
                  <a:cubicBezTo>
                    <a:pt x="560" y="34"/>
                    <a:pt x="560" y="34"/>
                    <a:pt x="560" y="34"/>
                  </a:cubicBezTo>
                  <a:cubicBezTo>
                    <a:pt x="556" y="33"/>
                    <a:pt x="556" y="33"/>
                    <a:pt x="556" y="33"/>
                  </a:cubicBezTo>
                  <a:moveTo>
                    <a:pt x="292" y="33"/>
                  </a:moveTo>
                  <a:cubicBezTo>
                    <a:pt x="292" y="35"/>
                    <a:pt x="292" y="35"/>
                    <a:pt x="292" y="35"/>
                  </a:cubicBezTo>
                  <a:cubicBezTo>
                    <a:pt x="331" y="37"/>
                    <a:pt x="331" y="37"/>
                    <a:pt x="331" y="37"/>
                  </a:cubicBezTo>
                  <a:cubicBezTo>
                    <a:pt x="331" y="35"/>
                    <a:pt x="331" y="35"/>
                    <a:pt x="331" y="35"/>
                  </a:cubicBezTo>
                  <a:cubicBezTo>
                    <a:pt x="292" y="33"/>
                    <a:pt x="292" y="33"/>
                    <a:pt x="292" y="33"/>
                  </a:cubicBezTo>
                  <a:moveTo>
                    <a:pt x="531" y="31"/>
                  </a:moveTo>
                  <a:cubicBezTo>
                    <a:pt x="530" y="33"/>
                    <a:pt x="530" y="33"/>
                    <a:pt x="530" y="33"/>
                  </a:cubicBezTo>
                  <a:cubicBezTo>
                    <a:pt x="536" y="33"/>
                    <a:pt x="536" y="33"/>
                    <a:pt x="536" y="33"/>
                  </a:cubicBezTo>
                  <a:cubicBezTo>
                    <a:pt x="538" y="34"/>
                    <a:pt x="538" y="34"/>
                    <a:pt x="538" y="34"/>
                  </a:cubicBezTo>
                  <a:cubicBezTo>
                    <a:pt x="553" y="35"/>
                    <a:pt x="553" y="35"/>
                    <a:pt x="553" y="35"/>
                  </a:cubicBezTo>
                  <a:cubicBezTo>
                    <a:pt x="553" y="34"/>
                    <a:pt x="553" y="34"/>
                    <a:pt x="553" y="34"/>
                  </a:cubicBezTo>
                  <a:cubicBezTo>
                    <a:pt x="553" y="33"/>
                    <a:pt x="553" y="33"/>
                    <a:pt x="553" y="33"/>
                  </a:cubicBezTo>
                  <a:cubicBezTo>
                    <a:pt x="539" y="32"/>
                    <a:pt x="539" y="32"/>
                    <a:pt x="539" y="32"/>
                  </a:cubicBezTo>
                  <a:cubicBezTo>
                    <a:pt x="537" y="32"/>
                    <a:pt x="537" y="32"/>
                    <a:pt x="537" y="32"/>
                  </a:cubicBezTo>
                  <a:cubicBezTo>
                    <a:pt x="531" y="31"/>
                    <a:pt x="531" y="31"/>
                    <a:pt x="531" y="31"/>
                  </a:cubicBezTo>
                  <a:moveTo>
                    <a:pt x="189" y="29"/>
                  </a:moveTo>
                  <a:cubicBezTo>
                    <a:pt x="189" y="30"/>
                    <a:pt x="189" y="30"/>
                    <a:pt x="189" y="31"/>
                  </a:cubicBezTo>
                  <a:cubicBezTo>
                    <a:pt x="290" y="35"/>
                    <a:pt x="290" y="35"/>
                    <a:pt x="290" y="35"/>
                  </a:cubicBezTo>
                  <a:cubicBezTo>
                    <a:pt x="290" y="33"/>
                    <a:pt x="290" y="33"/>
                    <a:pt x="290" y="33"/>
                  </a:cubicBezTo>
                  <a:cubicBezTo>
                    <a:pt x="189" y="29"/>
                    <a:pt x="189" y="29"/>
                    <a:pt x="189" y="29"/>
                  </a:cubicBezTo>
                  <a:moveTo>
                    <a:pt x="488" y="27"/>
                  </a:moveTo>
                  <a:cubicBezTo>
                    <a:pt x="487" y="28"/>
                    <a:pt x="487" y="28"/>
                    <a:pt x="487" y="28"/>
                  </a:cubicBezTo>
                  <a:cubicBezTo>
                    <a:pt x="491" y="29"/>
                    <a:pt x="491" y="29"/>
                    <a:pt x="491" y="29"/>
                  </a:cubicBezTo>
                  <a:cubicBezTo>
                    <a:pt x="495" y="30"/>
                    <a:pt x="495" y="30"/>
                    <a:pt x="495" y="30"/>
                  </a:cubicBezTo>
                  <a:cubicBezTo>
                    <a:pt x="495" y="30"/>
                    <a:pt x="495" y="30"/>
                    <a:pt x="495" y="30"/>
                  </a:cubicBezTo>
                  <a:cubicBezTo>
                    <a:pt x="516" y="32"/>
                    <a:pt x="516" y="32"/>
                    <a:pt x="516" y="32"/>
                  </a:cubicBezTo>
                  <a:cubicBezTo>
                    <a:pt x="518" y="32"/>
                    <a:pt x="518" y="32"/>
                    <a:pt x="518" y="32"/>
                  </a:cubicBezTo>
                  <a:cubicBezTo>
                    <a:pt x="528" y="33"/>
                    <a:pt x="528" y="33"/>
                    <a:pt x="528" y="33"/>
                  </a:cubicBezTo>
                  <a:cubicBezTo>
                    <a:pt x="529" y="31"/>
                    <a:pt x="529" y="31"/>
                    <a:pt x="529" y="31"/>
                  </a:cubicBezTo>
                  <a:cubicBezTo>
                    <a:pt x="518" y="30"/>
                    <a:pt x="518" y="30"/>
                    <a:pt x="518" y="30"/>
                  </a:cubicBezTo>
                  <a:cubicBezTo>
                    <a:pt x="516" y="30"/>
                    <a:pt x="516" y="30"/>
                    <a:pt x="516" y="30"/>
                  </a:cubicBezTo>
                  <a:cubicBezTo>
                    <a:pt x="488" y="27"/>
                    <a:pt x="488" y="27"/>
                    <a:pt x="488" y="27"/>
                  </a:cubicBezTo>
                  <a:moveTo>
                    <a:pt x="482" y="27"/>
                  </a:moveTo>
                  <a:cubicBezTo>
                    <a:pt x="484" y="27"/>
                    <a:pt x="484" y="27"/>
                    <a:pt x="484" y="27"/>
                  </a:cubicBezTo>
                  <a:cubicBezTo>
                    <a:pt x="485" y="27"/>
                    <a:pt x="485" y="27"/>
                    <a:pt x="485" y="27"/>
                  </a:cubicBezTo>
                  <a:cubicBezTo>
                    <a:pt x="482" y="27"/>
                    <a:pt x="482" y="27"/>
                    <a:pt x="482" y="27"/>
                  </a:cubicBezTo>
                  <a:moveTo>
                    <a:pt x="428" y="22"/>
                  </a:moveTo>
                  <a:cubicBezTo>
                    <a:pt x="429" y="23"/>
                    <a:pt x="429" y="23"/>
                    <a:pt x="429" y="23"/>
                  </a:cubicBezTo>
                  <a:cubicBezTo>
                    <a:pt x="430" y="24"/>
                    <a:pt x="430" y="24"/>
                    <a:pt x="430" y="24"/>
                  </a:cubicBezTo>
                  <a:cubicBezTo>
                    <a:pt x="453" y="26"/>
                    <a:pt x="453" y="26"/>
                    <a:pt x="453" y="26"/>
                  </a:cubicBezTo>
                  <a:cubicBezTo>
                    <a:pt x="455" y="26"/>
                    <a:pt x="455" y="26"/>
                    <a:pt x="455" y="26"/>
                  </a:cubicBezTo>
                  <a:cubicBezTo>
                    <a:pt x="482" y="29"/>
                    <a:pt x="482" y="29"/>
                    <a:pt x="482" y="29"/>
                  </a:cubicBezTo>
                  <a:cubicBezTo>
                    <a:pt x="469" y="26"/>
                    <a:pt x="469" y="26"/>
                    <a:pt x="469" y="26"/>
                  </a:cubicBezTo>
                  <a:cubicBezTo>
                    <a:pt x="455" y="24"/>
                    <a:pt x="455" y="24"/>
                    <a:pt x="455" y="24"/>
                  </a:cubicBezTo>
                  <a:cubicBezTo>
                    <a:pt x="453" y="24"/>
                    <a:pt x="453" y="24"/>
                    <a:pt x="453" y="24"/>
                  </a:cubicBezTo>
                  <a:cubicBezTo>
                    <a:pt x="428" y="22"/>
                    <a:pt x="428" y="22"/>
                    <a:pt x="428" y="22"/>
                  </a:cubicBezTo>
                  <a:moveTo>
                    <a:pt x="1" y="21"/>
                  </a:moveTo>
                  <a:cubicBezTo>
                    <a:pt x="1" y="21"/>
                    <a:pt x="1" y="21"/>
                    <a:pt x="1" y="21"/>
                  </a:cubicBezTo>
                  <a:cubicBezTo>
                    <a:pt x="1" y="22"/>
                    <a:pt x="1" y="23"/>
                    <a:pt x="0" y="23"/>
                  </a:cubicBezTo>
                  <a:cubicBezTo>
                    <a:pt x="159" y="30"/>
                    <a:pt x="159" y="30"/>
                    <a:pt x="159" y="30"/>
                  </a:cubicBezTo>
                  <a:cubicBezTo>
                    <a:pt x="159" y="29"/>
                    <a:pt x="159" y="28"/>
                    <a:pt x="159" y="28"/>
                  </a:cubicBezTo>
                  <a:cubicBezTo>
                    <a:pt x="1" y="21"/>
                    <a:pt x="1" y="21"/>
                    <a:pt x="1" y="21"/>
                  </a:cubicBezTo>
                  <a:moveTo>
                    <a:pt x="409" y="20"/>
                  </a:moveTo>
                  <a:cubicBezTo>
                    <a:pt x="410" y="22"/>
                    <a:pt x="410" y="22"/>
                    <a:pt x="410" y="22"/>
                  </a:cubicBezTo>
                  <a:cubicBezTo>
                    <a:pt x="426" y="23"/>
                    <a:pt x="426" y="23"/>
                    <a:pt x="426" y="23"/>
                  </a:cubicBezTo>
                  <a:cubicBezTo>
                    <a:pt x="426" y="23"/>
                    <a:pt x="426" y="23"/>
                    <a:pt x="426" y="23"/>
                  </a:cubicBezTo>
                  <a:cubicBezTo>
                    <a:pt x="428" y="22"/>
                    <a:pt x="428" y="22"/>
                    <a:pt x="428" y="22"/>
                  </a:cubicBezTo>
                  <a:cubicBezTo>
                    <a:pt x="409" y="20"/>
                    <a:pt x="409" y="20"/>
                    <a:pt x="409" y="20"/>
                  </a:cubicBezTo>
                  <a:moveTo>
                    <a:pt x="391" y="19"/>
                  </a:moveTo>
                  <a:cubicBezTo>
                    <a:pt x="393" y="21"/>
                    <a:pt x="393" y="21"/>
                    <a:pt x="393" y="21"/>
                  </a:cubicBezTo>
                  <a:cubicBezTo>
                    <a:pt x="408" y="22"/>
                    <a:pt x="408" y="22"/>
                    <a:pt x="408" y="22"/>
                  </a:cubicBezTo>
                  <a:cubicBezTo>
                    <a:pt x="407" y="20"/>
                    <a:pt x="407" y="20"/>
                    <a:pt x="407" y="20"/>
                  </a:cubicBezTo>
                  <a:cubicBezTo>
                    <a:pt x="391" y="19"/>
                    <a:pt x="391" y="19"/>
                    <a:pt x="391" y="19"/>
                  </a:cubicBezTo>
                  <a:moveTo>
                    <a:pt x="333" y="13"/>
                  </a:moveTo>
                  <a:cubicBezTo>
                    <a:pt x="333" y="15"/>
                    <a:pt x="333" y="15"/>
                    <a:pt x="333" y="15"/>
                  </a:cubicBezTo>
                  <a:cubicBezTo>
                    <a:pt x="390" y="20"/>
                    <a:pt x="390" y="20"/>
                    <a:pt x="390" y="20"/>
                  </a:cubicBezTo>
                  <a:cubicBezTo>
                    <a:pt x="389" y="18"/>
                    <a:pt x="389" y="18"/>
                    <a:pt x="389" y="18"/>
                  </a:cubicBezTo>
                  <a:cubicBezTo>
                    <a:pt x="333" y="13"/>
                    <a:pt x="333" y="13"/>
                    <a:pt x="333" y="13"/>
                  </a:cubicBezTo>
                  <a:moveTo>
                    <a:pt x="292" y="10"/>
                  </a:moveTo>
                  <a:cubicBezTo>
                    <a:pt x="292" y="11"/>
                    <a:pt x="292" y="11"/>
                    <a:pt x="292" y="11"/>
                  </a:cubicBezTo>
                  <a:cubicBezTo>
                    <a:pt x="331" y="15"/>
                    <a:pt x="331" y="15"/>
                    <a:pt x="331" y="15"/>
                  </a:cubicBezTo>
                  <a:cubicBezTo>
                    <a:pt x="331" y="13"/>
                    <a:pt x="331" y="13"/>
                    <a:pt x="331" y="13"/>
                  </a:cubicBezTo>
                  <a:cubicBezTo>
                    <a:pt x="292" y="10"/>
                    <a:pt x="292" y="10"/>
                    <a:pt x="292" y="10"/>
                  </a:cubicBezTo>
                  <a:moveTo>
                    <a:pt x="176" y="2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8"/>
                    <a:pt x="0" y="19"/>
                    <a:pt x="0" y="19"/>
                  </a:cubicBezTo>
                  <a:cubicBezTo>
                    <a:pt x="176" y="4"/>
                    <a:pt x="176" y="4"/>
                    <a:pt x="176" y="4"/>
                  </a:cubicBezTo>
                  <a:cubicBezTo>
                    <a:pt x="176" y="2"/>
                    <a:pt x="176" y="2"/>
                    <a:pt x="176" y="2"/>
                  </a:cubicBezTo>
                  <a:moveTo>
                    <a:pt x="192" y="0"/>
                  </a:moveTo>
                  <a:cubicBezTo>
                    <a:pt x="192" y="1"/>
                    <a:pt x="192" y="1"/>
                    <a:pt x="192" y="1"/>
                  </a:cubicBezTo>
                  <a:cubicBezTo>
                    <a:pt x="177" y="2"/>
                    <a:pt x="177" y="2"/>
                    <a:pt x="177" y="2"/>
                  </a:cubicBezTo>
                  <a:cubicBezTo>
                    <a:pt x="177" y="4"/>
                    <a:pt x="177" y="4"/>
                    <a:pt x="177" y="4"/>
                  </a:cubicBezTo>
                  <a:cubicBezTo>
                    <a:pt x="192" y="2"/>
                    <a:pt x="192" y="2"/>
                    <a:pt x="192" y="2"/>
                  </a:cubicBezTo>
                  <a:cubicBezTo>
                    <a:pt x="290" y="11"/>
                    <a:pt x="290" y="11"/>
                    <a:pt x="290" y="11"/>
                  </a:cubicBezTo>
                  <a:cubicBezTo>
                    <a:pt x="290" y="9"/>
                    <a:pt x="290" y="9"/>
                    <a:pt x="290" y="9"/>
                  </a:cubicBezTo>
                  <a:cubicBezTo>
                    <a:pt x="192" y="1"/>
                    <a:pt x="192" y="1"/>
                    <a:pt x="192" y="1"/>
                  </a:cubicBezTo>
                  <a:cubicBezTo>
                    <a:pt x="192" y="0"/>
                    <a:pt x="192" y="0"/>
                    <a:pt x="192" y="0"/>
                  </a:cubicBezTo>
                </a:path>
              </a:pathLst>
            </a:custGeom>
            <a:gradFill flip="none" rotWithShape="1">
              <a:gsLst>
                <a:gs pos="0">
                  <a:schemeClr val="tx2">
                    <a:alpha val="75000"/>
                  </a:schemeClr>
                </a:gs>
                <a:gs pos="92000">
                  <a:schemeClr val="tx1">
                    <a:alpha val="21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5" name="Freeform 45"/>
            <p:cNvSpPr>
              <a:spLocks noEditPoints="1"/>
            </p:cNvSpPr>
            <p:nvPr/>
          </p:nvSpPr>
          <p:spPr bwMode="auto">
            <a:xfrm>
              <a:off x="7905018" y="3395936"/>
              <a:ext cx="644067" cy="427752"/>
            </a:xfrm>
            <a:custGeom>
              <a:avLst/>
              <a:gdLst>
                <a:gd name="T0" fmla="*/ 256 w 360"/>
                <a:gd name="T1" fmla="*/ 251 h 263"/>
                <a:gd name="T2" fmla="*/ 289 w 360"/>
                <a:gd name="T3" fmla="*/ 251 h 263"/>
                <a:gd name="T4" fmla="*/ 296 w 360"/>
                <a:gd name="T5" fmla="*/ 216 h 263"/>
                <a:gd name="T6" fmla="*/ 346 w 360"/>
                <a:gd name="T7" fmla="*/ 256 h 263"/>
                <a:gd name="T8" fmla="*/ 294 w 360"/>
                <a:gd name="T9" fmla="*/ 256 h 263"/>
                <a:gd name="T10" fmla="*/ 360 w 360"/>
                <a:gd name="T11" fmla="*/ 263 h 263"/>
                <a:gd name="T12" fmla="*/ 296 w 360"/>
                <a:gd name="T13" fmla="*/ 216 h 263"/>
                <a:gd name="T14" fmla="*/ 289 w 360"/>
                <a:gd name="T15" fmla="*/ 216 h 263"/>
                <a:gd name="T16" fmla="*/ 291 w 360"/>
                <a:gd name="T17" fmla="*/ 213 h 263"/>
                <a:gd name="T18" fmla="*/ 85 w 360"/>
                <a:gd name="T19" fmla="*/ 187 h 263"/>
                <a:gd name="T20" fmla="*/ 88 w 360"/>
                <a:gd name="T21" fmla="*/ 204 h 263"/>
                <a:gd name="T22" fmla="*/ 99 w 360"/>
                <a:gd name="T23" fmla="*/ 235 h 263"/>
                <a:gd name="T24" fmla="*/ 251 w 360"/>
                <a:gd name="T25" fmla="*/ 251 h 263"/>
                <a:gd name="T26" fmla="*/ 102 w 360"/>
                <a:gd name="T27" fmla="*/ 230 h 263"/>
                <a:gd name="T28" fmla="*/ 88 w 360"/>
                <a:gd name="T29" fmla="*/ 197 h 263"/>
                <a:gd name="T30" fmla="*/ 251 w 360"/>
                <a:gd name="T31" fmla="*/ 182 h 263"/>
                <a:gd name="T32" fmla="*/ 284 w 360"/>
                <a:gd name="T33" fmla="*/ 213 h 263"/>
                <a:gd name="T34" fmla="*/ 251 w 360"/>
                <a:gd name="T35" fmla="*/ 182 h 263"/>
                <a:gd name="T36" fmla="*/ 204 w 360"/>
                <a:gd name="T37" fmla="*/ 154 h 263"/>
                <a:gd name="T38" fmla="*/ 230 w 360"/>
                <a:gd name="T39" fmla="*/ 173 h 263"/>
                <a:gd name="T40" fmla="*/ 241 w 360"/>
                <a:gd name="T41" fmla="*/ 180 h 263"/>
                <a:gd name="T42" fmla="*/ 241 w 360"/>
                <a:gd name="T43" fmla="*/ 178 h 263"/>
                <a:gd name="T44" fmla="*/ 218 w 360"/>
                <a:gd name="T45" fmla="*/ 159 h 263"/>
                <a:gd name="T46" fmla="*/ 206 w 360"/>
                <a:gd name="T47" fmla="*/ 149 h 263"/>
                <a:gd name="T48" fmla="*/ 64 w 360"/>
                <a:gd name="T49" fmla="*/ 144 h 263"/>
                <a:gd name="T50" fmla="*/ 71 w 360"/>
                <a:gd name="T51" fmla="*/ 166 h 263"/>
                <a:gd name="T52" fmla="*/ 80 w 360"/>
                <a:gd name="T53" fmla="*/ 190 h 263"/>
                <a:gd name="T54" fmla="*/ 78 w 360"/>
                <a:gd name="T55" fmla="*/ 171 h 263"/>
                <a:gd name="T56" fmla="*/ 66 w 360"/>
                <a:gd name="T57" fmla="*/ 144 h 263"/>
                <a:gd name="T58" fmla="*/ 45 w 360"/>
                <a:gd name="T59" fmla="*/ 92 h 263"/>
                <a:gd name="T60" fmla="*/ 43 w 360"/>
                <a:gd name="T61" fmla="*/ 99 h 263"/>
                <a:gd name="T62" fmla="*/ 59 w 360"/>
                <a:gd name="T63" fmla="*/ 140 h 263"/>
                <a:gd name="T64" fmla="*/ 47 w 360"/>
                <a:gd name="T65" fmla="*/ 99 h 263"/>
                <a:gd name="T66" fmla="*/ 45 w 360"/>
                <a:gd name="T67" fmla="*/ 92 h 263"/>
                <a:gd name="T68" fmla="*/ 99 w 360"/>
                <a:gd name="T69" fmla="*/ 78 h 263"/>
                <a:gd name="T70" fmla="*/ 185 w 360"/>
                <a:gd name="T71" fmla="*/ 140 h 263"/>
                <a:gd name="T72" fmla="*/ 204 w 360"/>
                <a:gd name="T73" fmla="*/ 147 h 263"/>
                <a:gd name="T74" fmla="*/ 185 w 360"/>
                <a:gd name="T75" fmla="*/ 135 h 263"/>
                <a:gd name="T76" fmla="*/ 107 w 360"/>
                <a:gd name="T77" fmla="*/ 78 h 263"/>
                <a:gd name="T78" fmla="*/ 76 w 360"/>
                <a:gd name="T79" fmla="*/ 54 h 263"/>
                <a:gd name="T80" fmla="*/ 73 w 360"/>
                <a:gd name="T81" fmla="*/ 59 h 263"/>
                <a:gd name="T82" fmla="*/ 97 w 360"/>
                <a:gd name="T83" fmla="*/ 71 h 263"/>
                <a:gd name="T84" fmla="*/ 24 w 360"/>
                <a:gd name="T85" fmla="*/ 47 h 263"/>
                <a:gd name="T86" fmla="*/ 38 w 360"/>
                <a:gd name="T87" fmla="*/ 92 h 263"/>
                <a:gd name="T88" fmla="*/ 26 w 360"/>
                <a:gd name="T89" fmla="*/ 47 h 263"/>
                <a:gd name="T90" fmla="*/ 64 w 360"/>
                <a:gd name="T91" fmla="*/ 45 h 263"/>
                <a:gd name="T92" fmla="*/ 66 w 360"/>
                <a:gd name="T93" fmla="*/ 52 h 263"/>
                <a:gd name="T94" fmla="*/ 69 w 360"/>
                <a:gd name="T95" fmla="*/ 54 h 263"/>
                <a:gd name="T96" fmla="*/ 69 w 360"/>
                <a:gd name="T97" fmla="*/ 49 h 263"/>
                <a:gd name="T98" fmla="*/ 64 w 360"/>
                <a:gd name="T99" fmla="*/ 45 h 263"/>
                <a:gd name="T100" fmla="*/ 43 w 360"/>
                <a:gd name="T101" fmla="*/ 35 h 263"/>
                <a:gd name="T102" fmla="*/ 59 w 360"/>
                <a:gd name="T103" fmla="*/ 47 h 263"/>
                <a:gd name="T104" fmla="*/ 45 w 360"/>
                <a:gd name="T105" fmla="*/ 33 h 263"/>
                <a:gd name="T106" fmla="*/ 0 w 360"/>
                <a:gd name="T107" fmla="*/ 2 h 263"/>
                <a:gd name="T108" fmla="*/ 19 w 360"/>
                <a:gd name="T109" fmla="*/ 42 h 263"/>
                <a:gd name="T110" fmla="*/ 24 w 360"/>
                <a:gd name="T111" fmla="*/ 42 h 263"/>
                <a:gd name="T112" fmla="*/ 38 w 360"/>
                <a:gd name="T113" fmla="*/ 33 h 263"/>
                <a:gd name="T114" fmla="*/ 12 w 360"/>
                <a:gd name="T115" fmla="*/ 7 h 263"/>
                <a:gd name="T116" fmla="*/ 0 w 360"/>
                <a:gd name="T117" fmla="*/ 0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60" h="263">
                  <a:moveTo>
                    <a:pt x="258" y="247"/>
                  </a:moveTo>
                  <a:lnTo>
                    <a:pt x="256" y="251"/>
                  </a:lnTo>
                  <a:lnTo>
                    <a:pt x="289" y="256"/>
                  </a:lnTo>
                  <a:lnTo>
                    <a:pt x="289" y="251"/>
                  </a:lnTo>
                  <a:lnTo>
                    <a:pt x="258" y="247"/>
                  </a:lnTo>
                  <a:close/>
                  <a:moveTo>
                    <a:pt x="296" y="216"/>
                  </a:moveTo>
                  <a:lnTo>
                    <a:pt x="296" y="220"/>
                  </a:lnTo>
                  <a:lnTo>
                    <a:pt x="346" y="256"/>
                  </a:lnTo>
                  <a:lnTo>
                    <a:pt x="294" y="251"/>
                  </a:lnTo>
                  <a:lnTo>
                    <a:pt x="294" y="256"/>
                  </a:lnTo>
                  <a:lnTo>
                    <a:pt x="343" y="261"/>
                  </a:lnTo>
                  <a:lnTo>
                    <a:pt x="360" y="263"/>
                  </a:lnTo>
                  <a:lnTo>
                    <a:pt x="348" y="254"/>
                  </a:lnTo>
                  <a:lnTo>
                    <a:pt x="296" y="216"/>
                  </a:lnTo>
                  <a:close/>
                  <a:moveTo>
                    <a:pt x="291" y="213"/>
                  </a:moveTo>
                  <a:lnTo>
                    <a:pt x="289" y="216"/>
                  </a:lnTo>
                  <a:lnTo>
                    <a:pt x="291" y="218"/>
                  </a:lnTo>
                  <a:lnTo>
                    <a:pt x="291" y="213"/>
                  </a:lnTo>
                  <a:lnTo>
                    <a:pt x="291" y="213"/>
                  </a:lnTo>
                  <a:close/>
                  <a:moveTo>
                    <a:pt x="85" y="187"/>
                  </a:moveTo>
                  <a:lnTo>
                    <a:pt x="85" y="201"/>
                  </a:lnTo>
                  <a:lnTo>
                    <a:pt x="88" y="204"/>
                  </a:lnTo>
                  <a:lnTo>
                    <a:pt x="99" y="232"/>
                  </a:lnTo>
                  <a:lnTo>
                    <a:pt x="99" y="235"/>
                  </a:lnTo>
                  <a:lnTo>
                    <a:pt x="102" y="235"/>
                  </a:lnTo>
                  <a:lnTo>
                    <a:pt x="251" y="251"/>
                  </a:lnTo>
                  <a:lnTo>
                    <a:pt x="253" y="247"/>
                  </a:lnTo>
                  <a:lnTo>
                    <a:pt x="102" y="230"/>
                  </a:lnTo>
                  <a:lnTo>
                    <a:pt x="90" y="201"/>
                  </a:lnTo>
                  <a:lnTo>
                    <a:pt x="88" y="197"/>
                  </a:lnTo>
                  <a:lnTo>
                    <a:pt x="85" y="187"/>
                  </a:lnTo>
                  <a:close/>
                  <a:moveTo>
                    <a:pt x="251" y="182"/>
                  </a:moveTo>
                  <a:lnTo>
                    <a:pt x="246" y="185"/>
                  </a:lnTo>
                  <a:lnTo>
                    <a:pt x="284" y="213"/>
                  </a:lnTo>
                  <a:lnTo>
                    <a:pt x="289" y="211"/>
                  </a:lnTo>
                  <a:lnTo>
                    <a:pt x="251" y="182"/>
                  </a:lnTo>
                  <a:close/>
                  <a:moveTo>
                    <a:pt x="206" y="149"/>
                  </a:moveTo>
                  <a:lnTo>
                    <a:pt x="204" y="154"/>
                  </a:lnTo>
                  <a:lnTo>
                    <a:pt x="211" y="159"/>
                  </a:lnTo>
                  <a:lnTo>
                    <a:pt x="230" y="173"/>
                  </a:lnTo>
                  <a:lnTo>
                    <a:pt x="234" y="175"/>
                  </a:lnTo>
                  <a:lnTo>
                    <a:pt x="241" y="180"/>
                  </a:lnTo>
                  <a:lnTo>
                    <a:pt x="246" y="180"/>
                  </a:lnTo>
                  <a:lnTo>
                    <a:pt x="241" y="178"/>
                  </a:lnTo>
                  <a:lnTo>
                    <a:pt x="237" y="173"/>
                  </a:lnTo>
                  <a:lnTo>
                    <a:pt x="218" y="159"/>
                  </a:lnTo>
                  <a:lnTo>
                    <a:pt x="211" y="154"/>
                  </a:lnTo>
                  <a:lnTo>
                    <a:pt x="206" y="149"/>
                  </a:lnTo>
                  <a:close/>
                  <a:moveTo>
                    <a:pt x="64" y="142"/>
                  </a:moveTo>
                  <a:lnTo>
                    <a:pt x="64" y="144"/>
                  </a:lnTo>
                  <a:lnTo>
                    <a:pt x="64" y="149"/>
                  </a:lnTo>
                  <a:lnTo>
                    <a:pt x="71" y="166"/>
                  </a:lnTo>
                  <a:lnTo>
                    <a:pt x="73" y="171"/>
                  </a:lnTo>
                  <a:lnTo>
                    <a:pt x="80" y="190"/>
                  </a:lnTo>
                  <a:lnTo>
                    <a:pt x="80" y="175"/>
                  </a:lnTo>
                  <a:lnTo>
                    <a:pt x="78" y="171"/>
                  </a:lnTo>
                  <a:lnTo>
                    <a:pt x="76" y="166"/>
                  </a:lnTo>
                  <a:lnTo>
                    <a:pt x="66" y="144"/>
                  </a:lnTo>
                  <a:lnTo>
                    <a:pt x="64" y="142"/>
                  </a:lnTo>
                  <a:close/>
                  <a:moveTo>
                    <a:pt x="45" y="92"/>
                  </a:moveTo>
                  <a:lnTo>
                    <a:pt x="40" y="95"/>
                  </a:lnTo>
                  <a:lnTo>
                    <a:pt x="43" y="99"/>
                  </a:lnTo>
                  <a:lnTo>
                    <a:pt x="45" y="104"/>
                  </a:lnTo>
                  <a:lnTo>
                    <a:pt x="59" y="140"/>
                  </a:lnTo>
                  <a:lnTo>
                    <a:pt x="59" y="128"/>
                  </a:lnTo>
                  <a:lnTo>
                    <a:pt x="47" y="99"/>
                  </a:lnTo>
                  <a:lnTo>
                    <a:pt x="45" y="92"/>
                  </a:lnTo>
                  <a:lnTo>
                    <a:pt x="45" y="92"/>
                  </a:lnTo>
                  <a:close/>
                  <a:moveTo>
                    <a:pt x="102" y="73"/>
                  </a:moveTo>
                  <a:lnTo>
                    <a:pt x="99" y="78"/>
                  </a:lnTo>
                  <a:lnTo>
                    <a:pt x="182" y="137"/>
                  </a:lnTo>
                  <a:lnTo>
                    <a:pt x="185" y="140"/>
                  </a:lnTo>
                  <a:lnTo>
                    <a:pt x="199" y="152"/>
                  </a:lnTo>
                  <a:lnTo>
                    <a:pt x="204" y="147"/>
                  </a:lnTo>
                  <a:lnTo>
                    <a:pt x="189" y="137"/>
                  </a:lnTo>
                  <a:lnTo>
                    <a:pt x="185" y="135"/>
                  </a:lnTo>
                  <a:lnTo>
                    <a:pt x="109" y="80"/>
                  </a:lnTo>
                  <a:lnTo>
                    <a:pt x="107" y="78"/>
                  </a:lnTo>
                  <a:lnTo>
                    <a:pt x="102" y="73"/>
                  </a:lnTo>
                  <a:close/>
                  <a:moveTo>
                    <a:pt x="76" y="54"/>
                  </a:moveTo>
                  <a:lnTo>
                    <a:pt x="73" y="57"/>
                  </a:lnTo>
                  <a:lnTo>
                    <a:pt x="73" y="59"/>
                  </a:lnTo>
                  <a:lnTo>
                    <a:pt x="95" y="73"/>
                  </a:lnTo>
                  <a:lnTo>
                    <a:pt x="97" y="71"/>
                  </a:lnTo>
                  <a:lnTo>
                    <a:pt x="76" y="54"/>
                  </a:lnTo>
                  <a:close/>
                  <a:moveTo>
                    <a:pt x="24" y="47"/>
                  </a:moveTo>
                  <a:lnTo>
                    <a:pt x="21" y="49"/>
                  </a:lnTo>
                  <a:lnTo>
                    <a:pt x="38" y="92"/>
                  </a:lnTo>
                  <a:lnTo>
                    <a:pt x="43" y="87"/>
                  </a:lnTo>
                  <a:lnTo>
                    <a:pt x="26" y="47"/>
                  </a:lnTo>
                  <a:lnTo>
                    <a:pt x="24" y="47"/>
                  </a:lnTo>
                  <a:close/>
                  <a:moveTo>
                    <a:pt x="64" y="45"/>
                  </a:moveTo>
                  <a:lnTo>
                    <a:pt x="64" y="52"/>
                  </a:lnTo>
                  <a:lnTo>
                    <a:pt x="66" y="52"/>
                  </a:lnTo>
                  <a:lnTo>
                    <a:pt x="69" y="54"/>
                  </a:lnTo>
                  <a:lnTo>
                    <a:pt x="69" y="54"/>
                  </a:lnTo>
                  <a:lnTo>
                    <a:pt x="69" y="49"/>
                  </a:lnTo>
                  <a:lnTo>
                    <a:pt x="69" y="49"/>
                  </a:lnTo>
                  <a:lnTo>
                    <a:pt x="66" y="47"/>
                  </a:lnTo>
                  <a:lnTo>
                    <a:pt x="64" y="45"/>
                  </a:lnTo>
                  <a:close/>
                  <a:moveTo>
                    <a:pt x="45" y="33"/>
                  </a:moveTo>
                  <a:lnTo>
                    <a:pt x="43" y="35"/>
                  </a:lnTo>
                  <a:lnTo>
                    <a:pt x="54" y="42"/>
                  </a:lnTo>
                  <a:lnTo>
                    <a:pt x="59" y="47"/>
                  </a:lnTo>
                  <a:lnTo>
                    <a:pt x="59" y="42"/>
                  </a:lnTo>
                  <a:lnTo>
                    <a:pt x="45" y="33"/>
                  </a:lnTo>
                  <a:close/>
                  <a:moveTo>
                    <a:pt x="0" y="0"/>
                  </a:moveTo>
                  <a:lnTo>
                    <a:pt x="0" y="2"/>
                  </a:lnTo>
                  <a:lnTo>
                    <a:pt x="5" y="14"/>
                  </a:lnTo>
                  <a:lnTo>
                    <a:pt x="19" y="42"/>
                  </a:lnTo>
                  <a:lnTo>
                    <a:pt x="19" y="45"/>
                  </a:lnTo>
                  <a:lnTo>
                    <a:pt x="24" y="42"/>
                  </a:lnTo>
                  <a:lnTo>
                    <a:pt x="9" y="11"/>
                  </a:lnTo>
                  <a:lnTo>
                    <a:pt x="38" y="33"/>
                  </a:lnTo>
                  <a:lnTo>
                    <a:pt x="43" y="30"/>
                  </a:lnTo>
                  <a:lnTo>
                    <a:pt x="12" y="7"/>
                  </a:lnTo>
                  <a:lnTo>
                    <a:pt x="7" y="4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tx2">
                    <a:alpha val="75000"/>
                  </a:schemeClr>
                </a:gs>
                <a:gs pos="92000">
                  <a:schemeClr val="tx1">
                    <a:alpha val="21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6" name="Freeform 46"/>
            <p:cNvSpPr>
              <a:spLocks noEditPoints="1"/>
            </p:cNvSpPr>
            <p:nvPr/>
          </p:nvSpPr>
          <p:spPr bwMode="auto">
            <a:xfrm>
              <a:off x="7905018" y="3395936"/>
              <a:ext cx="644067" cy="427752"/>
            </a:xfrm>
            <a:custGeom>
              <a:avLst/>
              <a:gdLst>
                <a:gd name="T0" fmla="*/ 256 w 360"/>
                <a:gd name="T1" fmla="*/ 251 h 263"/>
                <a:gd name="T2" fmla="*/ 289 w 360"/>
                <a:gd name="T3" fmla="*/ 251 h 263"/>
                <a:gd name="T4" fmla="*/ 296 w 360"/>
                <a:gd name="T5" fmla="*/ 216 h 263"/>
                <a:gd name="T6" fmla="*/ 346 w 360"/>
                <a:gd name="T7" fmla="*/ 256 h 263"/>
                <a:gd name="T8" fmla="*/ 294 w 360"/>
                <a:gd name="T9" fmla="*/ 256 h 263"/>
                <a:gd name="T10" fmla="*/ 360 w 360"/>
                <a:gd name="T11" fmla="*/ 263 h 263"/>
                <a:gd name="T12" fmla="*/ 296 w 360"/>
                <a:gd name="T13" fmla="*/ 216 h 263"/>
                <a:gd name="T14" fmla="*/ 289 w 360"/>
                <a:gd name="T15" fmla="*/ 216 h 263"/>
                <a:gd name="T16" fmla="*/ 291 w 360"/>
                <a:gd name="T17" fmla="*/ 213 h 263"/>
                <a:gd name="T18" fmla="*/ 85 w 360"/>
                <a:gd name="T19" fmla="*/ 187 h 263"/>
                <a:gd name="T20" fmla="*/ 88 w 360"/>
                <a:gd name="T21" fmla="*/ 204 h 263"/>
                <a:gd name="T22" fmla="*/ 99 w 360"/>
                <a:gd name="T23" fmla="*/ 235 h 263"/>
                <a:gd name="T24" fmla="*/ 251 w 360"/>
                <a:gd name="T25" fmla="*/ 251 h 263"/>
                <a:gd name="T26" fmla="*/ 102 w 360"/>
                <a:gd name="T27" fmla="*/ 230 h 263"/>
                <a:gd name="T28" fmla="*/ 88 w 360"/>
                <a:gd name="T29" fmla="*/ 197 h 263"/>
                <a:gd name="T30" fmla="*/ 251 w 360"/>
                <a:gd name="T31" fmla="*/ 182 h 263"/>
                <a:gd name="T32" fmla="*/ 284 w 360"/>
                <a:gd name="T33" fmla="*/ 213 h 263"/>
                <a:gd name="T34" fmla="*/ 251 w 360"/>
                <a:gd name="T35" fmla="*/ 182 h 263"/>
                <a:gd name="T36" fmla="*/ 204 w 360"/>
                <a:gd name="T37" fmla="*/ 154 h 263"/>
                <a:gd name="T38" fmla="*/ 230 w 360"/>
                <a:gd name="T39" fmla="*/ 173 h 263"/>
                <a:gd name="T40" fmla="*/ 241 w 360"/>
                <a:gd name="T41" fmla="*/ 180 h 263"/>
                <a:gd name="T42" fmla="*/ 241 w 360"/>
                <a:gd name="T43" fmla="*/ 178 h 263"/>
                <a:gd name="T44" fmla="*/ 218 w 360"/>
                <a:gd name="T45" fmla="*/ 159 h 263"/>
                <a:gd name="T46" fmla="*/ 206 w 360"/>
                <a:gd name="T47" fmla="*/ 149 h 263"/>
                <a:gd name="T48" fmla="*/ 64 w 360"/>
                <a:gd name="T49" fmla="*/ 144 h 263"/>
                <a:gd name="T50" fmla="*/ 71 w 360"/>
                <a:gd name="T51" fmla="*/ 166 h 263"/>
                <a:gd name="T52" fmla="*/ 80 w 360"/>
                <a:gd name="T53" fmla="*/ 190 h 263"/>
                <a:gd name="T54" fmla="*/ 78 w 360"/>
                <a:gd name="T55" fmla="*/ 171 h 263"/>
                <a:gd name="T56" fmla="*/ 66 w 360"/>
                <a:gd name="T57" fmla="*/ 144 h 263"/>
                <a:gd name="T58" fmla="*/ 45 w 360"/>
                <a:gd name="T59" fmla="*/ 92 h 263"/>
                <a:gd name="T60" fmla="*/ 43 w 360"/>
                <a:gd name="T61" fmla="*/ 99 h 263"/>
                <a:gd name="T62" fmla="*/ 59 w 360"/>
                <a:gd name="T63" fmla="*/ 140 h 263"/>
                <a:gd name="T64" fmla="*/ 47 w 360"/>
                <a:gd name="T65" fmla="*/ 99 h 263"/>
                <a:gd name="T66" fmla="*/ 45 w 360"/>
                <a:gd name="T67" fmla="*/ 92 h 263"/>
                <a:gd name="T68" fmla="*/ 99 w 360"/>
                <a:gd name="T69" fmla="*/ 78 h 263"/>
                <a:gd name="T70" fmla="*/ 185 w 360"/>
                <a:gd name="T71" fmla="*/ 140 h 263"/>
                <a:gd name="T72" fmla="*/ 204 w 360"/>
                <a:gd name="T73" fmla="*/ 147 h 263"/>
                <a:gd name="T74" fmla="*/ 185 w 360"/>
                <a:gd name="T75" fmla="*/ 135 h 263"/>
                <a:gd name="T76" fmla="*/ 107 w 360"/>
                <a:gd name="T77" fmla="*/ 78 h 263"/>
                <a:gd name="T78" fmla="*/ 76 w 360"/>
                <a:gd name="T79" fmla="*/ 54 h 263"/>
                <a:gd name="T80" fmla="*/ 73 w 360"/>
                <a:gd name="T81" fmla="*/ 59 h 263"/>
                <a:gd name="T82" fmla="*/ 97 w 360"/>
                <a:gd name="T83" fmla="*/ 71 h 263"/>
                <a:gd name="T84" fmla="*/ 24 w 360"/>
                <a:gd name="T85" fmla="*/ 47 h 263"/>
                <a:gd name="T86" fmla="*/ 38 w 360"/>
                <a:gd name="T87" fmla="*/ 92 h 263"/>
                <a:gd name="T88" fmla="*/ 26 w 360"/>
                <a:gd name="T89" fmla="*/ 47 h 263"/>
                <a:gd name="T90" fmla="*/ 64 w 360"/>
                <a:gd name="T91" fmla="*/ 45 h 263"/>
                <a:gd name="T92" fmla="*/ 66 w 360"/>
                <a:gd name="T93" fmla="*/ 52 h 263"/>
                <a:gd name="T94" fmla="*/ 69 w 360"/>
                <a:gd name="T95" fmla="*/ 54 h 263"/>
                <a:gd name="T96" fmla="*/ 69 w 360"/>
                <a:gd name="T97" fmla="*/ 49 h 263"/>
                <a:gd name="T98" fmla="*/ 64 w 360"/>
                <a:gd name="T99" fmla="*/ 45 h 263"/>
                <a:gd name="T100" fmla="*/ 43 w 360"/>
                <a:gd name="T101" fmla="*/ 35 h 263"/>
                <a:gd name="T102" fmla="*/ 59 w 360"/>
                <a:gd name="T103" fmla="*/ 47 h 263"/>
                <a:gd name="T104" fmla="*/ 45 w 360"/>
                <a:gd name="T105" fmla="*/ 33 h 263"/>
                <a:gd name="T106" fmla="*/ 0 w 360"/>
                <a:gd name="T107" fmla="*/ 2 h 263"/>
                <a:gd name="T108" fmla="*/ 19 w 360"/>
                <a:gd name="T109" fmla="*/ 42 h 263"/>
                <a:gd name="T110" fmla="*/ 24 w 360"/>
                <a:gd name="T111" fmla="*/ 42 h 263"/>
                <a:gd name="T112" fmla="*/ 38 w 360"/>
                <a:gd name="T113" fmla="*/ 33 h 263"/>
                <a:gd name="T114" fmla="*/ 12 w 360"/>
                <a:gd name="T115" fmla="*/ 7 h 263"/>
                <a:gd name="T116" fmla="*/ 0 w 360"/>
                <a:gd name="T117" fmla="*/ 0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60" h="263">
                  <a:moveTo>
                    <a:pt x="258" y="247"/>
                  </a:moveTo>
                  <a:lnTo>
                    <a:pt x="256" y="251"/>
                  </a:lnTo>
                  <a:lnTo>
                    <a:pt x="289" y="256"/>
                  </a:lnTo>
                  <a:lnTo>
                    <a:pt x="289" y="251"/>
                  </a:lnTo>
                  <a:lnTo>
                    <a:pt x="258" y="247"/>
                  </a:lnTo>
                  <a:moveTo>
                    <a:pt x="296" y="216"/>
                  </a:moveTo>
                  <a:lnTo>
                    <a:pt x="296" y="220"/>
                  </a:lnTo>
                  <a:lnTo>
                    <a:pt x="346" y="256"/>
                  </a:lnTo>
                  <a:lnTo>
                    <a:pt x="294" y="251"/>
                  </a:lnTo>
                  <a:lnTo>
                    <a:pt x="294" y="256"/>
                  </a:lnTo>
                  <a:lnTo>
                    <a:pt x="343" y="261"/>
                  </a:lnTo>
                  <a:lnTo>
                    <a:pt x="360" y="263"/>
                  </a:lnTo>
                  <a:lnTo>
                    <a:pt x="348" y="254"/>
                  </a:lnTo>
                  <a:lnTo>
                    <a:pt x="296" y="216"/>
                  </a:lnTo>
                  <a:moveTo>
                    <a:pt x="291" y="213"/>
                  </a:moveTo>
                  <a:lnTo>
                    <a:pt x="289" y="216"/>
                  </a:lnTo>
                  <a:lnTo>
                    <a:pt x="291" y="218"/>
                  </a:lnTo>
                  <a:lnTo>
                    <a:pt x="291" y="213"/>
                  </a:lnTo>
                  <a:lnTo>
                    <a:pt x="291" y="213"/>
                  </a:lnTo>
                  <a:moveTo>
                    <a:pt x="85" y="187"/>
                  </a:moveTo>
                  <a:lnTo>
                    <a:pt x="85" y="201"/>
                  </a:lnTo>
                  <a:lnTo>
                    <a:pt x="88" y="204"/>
                  </a:lnTo>
                  <a:lnTo>
                    <a:pt x="99" y="232"/>
                  </a:lnTo>
                  <a:lnTo>
                    <a:pt x="99" y="235"/>
                  </a:lnTo>
                  <a:lnTo>
                    <a:pt x="102" y="235"/>
                  </a:lnTo>
                  <a:lnTo>
                    <a:pt x="251" y="251"/>
                  </a:lnTo>
                  <a:lnTo>
                    <a:pt x="253" y="247"/>
                  </a:lnTo>
                  <a:lnTo>
                    <a:pt x="102" y="230"/>
                  </a:lnTo>
                  <a:lnTo>
                    <a:pt x="90" y="201"/>
                  </a:lnTo>
                  <a:lnTo>
                    <a:pt x="88" y="197"/>
                  </a:lnTo>
                  <a:lnTo>
                    <a:pt x="85" y="187"/>
                  </a:lnTo>
                  <a:moveTo>
                    <a:pt x="251" y="182"/>
                  </a:moveTo>
                  <a:lnTo>
                    <a:pt x="246" y="185"/>
                  </a:lnTo>
                  <a:lnTo>
                    <a:pt x="284" y="213"/>
                  </a:lnTo>
                  <a:lnTo>
                    <a:pt x="289" y="211"/>
                  </a:lnTo>
                  <a:lnTo>
                    <a:pt x="251" y="182"/>
                  </a:lnTo>
                  <a:moveTo>
                    <a:pt x="206" y="149"/>
                  </a:moveTo>
                  <a:lnTo>
                    <a:pt x="204" y="154"/>
                  </a:lnTo>
                  <a:lnTo>
                    <a:pt x="211" y="159"/>
                  </a:lnTo>
                  <a:lnTo>
                    <a:pt x="230" y="173"/>
                  </a:lnTo>
                  <a:lnTo>
                    <a:pt x="234" y="175"/>
                  </a:lnTo>
                  <a:lnTo>
                    <a:pt x="241" y="180"/>
                  </a:lnTo>
                  <a:lnTo>
                    <a:pt x="246" y="180"/>
                  </a:lnTo>
                  <a:lnTo>
                    <a:pt x="241" y="178"/>
                  </a:lnTo>
                  <a:lnTo>
                    <a:pt x="237" y="173"/>
                  </a:lnTo>
                  <a:lnTo>
                    <a:pt x="218" y="159"/>
                  </a:lnTo>
                  <a:lnTo>
                    <a:pt x="211" y="154"/>
                  </a:lnTo>
                  <a:lnTo>
                    <a:pt x="206" y="149"/>
                  </a:lnTo>
                  <a:moveTo>
                    <a:pt x="64" y="142"/>
                  </a:moveTo>
                  <a:lnTo>
                    <a:pt x="64" y="144"/>
                  </a:lnTo>
                  <a:lnTo>
                    <a:pt x="64" y="149"/>
                  </a:lnTo>
                  <a:lnTo>
                    <a:pt x="71" y="166"/>
                  </a:lnTo>
                  <a:lnTo>
                    <a:pt x="73" y="171"/>
                  </a:lnTo>
                  <a:lnTo>
                    <a:pt x="80" y="190"/>
                  </a:lnTo>
                  <a:lnTo>
                    <a:pt x="80" y="175"/>
                  </a:lnTo>
                  <a:lnTo>
                    <a:pt x="78" y="171"/>
                  </a:lnTo>
                  <a:lnTo>
                    <a:pt x="76" y="166"/>
                  </a:lnTo>
                  <a:lnTo>
                    <a:pt x="66" y="144"/>
                  </a:lnTo>
                  <a:lnTo>
                    <a:pt x="64" y="142"/>
                  </a:lnTo>
                  <a:moveTo>
                    <a:pt x="45" y="92"/>
                  </a:moveTo>
                  <a:lnTo>
                    <a:pt x="40" y="95"/>
                  </a:lnTo>
                  <a:lnTo>
                    <a:pt x="43" y="99"/>
                  </a:lnTo>
                  <a:lnTo>
                    <a:pt x="45" y="104"/>
                  </a:lnTo>
                  <a:lnTo>
                    <a:pt x="59" y="140"/>
                  </a:lnTo>
                  <a:lnTo>
                    <a:pt x="59" y="128"/>
                  </a:lnTo>
                  <a:lnTo>
                    <a:pt x="47" y="99"/>
                  </a:lnTo>
                  <a:lnTo>
                    <a:pt x="45" y="92"/>
                  </a:lnTo>
                  <a:lnTo>
                    <a:pt x="45" y="92"/>
                  </a:lnTo>
                  <a:moveTo>
                    <a:pt x="102" y="73"/>
                  </a:moveTo>
                  <a:lnTo>
                    <a:pt x="99" y="78"/>
                  </a:lnTo>
                  <a:lnTo>
                    <a:pt x="182" y="137"/>
                  </a:lnTo>
                  <a:lnTo>
                    <a:pt x="185" y="140"/>
                  </a:lnTo>
                  <a:lnTo>
                    <a:pt x="199" y="152"/>
                  </a:lnTo>
                  <a:lnTo>
                    <a:pt x="204" y="147"/>
                  </a:lnTo>
                  <a:lnTo>
                    <a:pt x="189" y="137"/>
                  </a:lnTo>
                  <a:lnTo>
                    <a:pt x="185" y="135"/>
                  </a:lnTo>
                  <a:lnTo>
                    <a:pt x="109" y="80"/>
                  </a:lnTo>
                  <a:lnTo>
                    <a:pt x="107" y="78"/>
                  </a:lnTo>
                  <a:lnTo>
                    <a:pt x="102" y="73"/>
                  </a:lnTo>
                  <a:moveTo>
                    <a:pt x="76" y="54"/>
                  </a:moveTo>
                  <a:lnTo>
                    <a:pt x="73" y="57"/>
                  </a:lnTo>
                  <a:lnTo>
                    <a:pt x="73" y="59"/>
                  </a:lnTo>
                  <a:lnTo>
                    <a:pt x="95" y="73"/>
                  </a:lnTo>
                  <a:lnTo>
                    <a:pt x="97" y="71"/>
                  </a:lnTo>
                  <a:lnTo>
                    <a:pt x="76" y="54"/>
                  </a:lnTo>
                  <a:moveTo>
                    <a:pt x="24" y="47"/>
                  </a:moveTo>
                  <a:lnTo>
                    <a:pt x="21" y="49"/>
                  </a:lnTo>
                  <a:lnTo>
                    <a:pt x="38" y="92"/>
                  </a:lnTo>
                  <a:lnTo>
                    <a:pt x="43" y="87"/>
                  </a:lnTo>
                  <a:lnTo>
                    <a:pt x="26" y="47"/>
                  </a:lnTo>
                  <a:lnTo>
                    <a:pt x="24" y="47"/>
                  </a:lnTo>
                  <a:moveTo>
                    <a:pt x="64" y="45"/>
                  </a:moveTo>
                  <a:lnTo>
                    <a:pt x="64" y="52"/>
                  </a:lnTo>
                  <a:lnTo>
                    <a:pt x="66" y="52"/>
                  </a:lnTo>
                  <a:lnTo>
                    <a:pt x="69" y="54"/>
                  </a:lnTo>
                  <a:lnTo>
                    <a:pt x="69" y="54"/>
                  </a:lnTo>
                  <a:lnTo>
                    <a:pt x="69" y="49"/>
                  </a:lnTo>
                  <a:lnTo>
                    <a:pt x="69" y="49"/>
                  </a:lnTo>
                  <a:lnTo>
                    <a:pt x="66" y="47"/>
                  </a:lnTo>
                  <a:lnTo>
                    <a:pt x="64" y="45"/>
                  </a:lnTo>
                  <a:moveTo>
                    <a:pt x="45" y="33"/>
                  </a:moveTo>
                  <a:lnTo>
                    <a:pt x="43" y="35"/>
                  </a:lnTo>
                  <a:lnTo>
                    <a:pt x="54" y="42"/>
                  </a:lnTo>
                  <a:lnTo>
                    <a:pt x="59" y="47"/>
                  </a:lnTo>
                  <a:lnTo>
                    <a:pt x="59" y="42"/>
                  </a:lnTo>
                  <a:lnTo>
                    <a:pt x="45" y="33"/>
                  </a:lnTo>
                  <a:moveTo>
                    <a:pt x="0" y="0"/>
                  </a:moveTo>
                  <a:lnTo>
                    <a:pt x="0" y="2"/>
                  </a:lnTo>
                  <a:lnTo>
                    <a:pt x="5" y="14"/>
                  </a:lnTo>
                  <a:lnTo>
                    <a:pt x="19" y="42"/>
                  </a:lnTo>
                  <a:lnTo>
                    <a:pt x="19" y="45"/>
                  </a:lnTo>
                  <a:lnTo>
                    <a:pt x="24" y="42"/>
                  </a:lnTo>
                  <a:lnTo>
                    <a:pt x="9" y="11"/>
                  </a:lnTo>
                  <a:lnTo>
                    <a:pt x="38" y="33"/>
                  </a:lnTo>
                  <a:lnTo>
                    <a:pt x="43" y="30"/>
                  </a:lnTo>
                  <a:lnTo>
                    <a:pt x="12" y="7"/>
                  </a:lnTo>
                  <a:lnTo>
                    <a:pt x="7" y="4"/>
                  </a:lnTo>
                  <a:lnTo>
                    <a:pt x="0" y="0"/>
                  </a:lnTo>
                </a:path>
              </a:pathLst>
            </a:custGeom>
            <a:gradFill flip="none" rotWithShape="1">
              <a:gsLst>
                <a:gs pos="0">
                  <a:schemeClr val="tx2">
                    <a:alpha val="75000"/>
                  </a:schemeClr>
                </a:gs>
                <a:gs pos="92000">
                  <a:schemeClr val="tx1">
                    <a:alpha val="21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7" name="Freeform 47"/>
            <p:cNvSpPr>
              <a:spLocks noEditPoints="1"/>
            </p:cNvSpPr>
            <p:nvPr/>
          </p:nvSpPr>
          <p:spPr bwMode="auto">
            <a:xfrm>
              <a:off x="7777993" y="2862466"/>
              <a:ext cx="706685" cy="1551615"/>
            </a:xfrm>
            <a:custGeom>
              <a:avLst/>
              <a:gdLst>
                <a:gd name="T0" fmla="*/ 68 w 167"/>
                <a:gd name="T1" fmla="*/ 355 h 402"/>
                <a:gd name="T2" fmla="*/ 69 w 167"/>
                <a:gd name="T3" fmla="*/ 353 h 402"/>
                <a:gd name="T4" fmla="*/ 144 w 167"/>
                <a:gd name="T5" fmla="*/ 395 h 402"/>
                <a:gd name="T6" fmla="*/ 38 w 167"/>
                <a:gd name="T7" fmla="*/ 234 h 402"/>
                <a:gd name="T8" fmla="*/ 29 w 167"/>
                <a:gd name="T9" fmla="*/ 248 h 402"/>
                <a:gd name="T10" fmla="*/ 0 w 167"/>
                <a:gd name="T11" fmla="*/ 303 h 402"/>
                <a:gd name="T12" fmla="*/ 14 w 167"/>
                <a:gd name="T13" fmla="*/ 315 h 402"/>
                <a:gd name="T14" fmla="*/ 14 w 167"/>
                <a:gd name="T15" fmla="*/ 313 h 402"/>
                <a:gd name="T16" fmla="*/ 16 w 167"/>
                <a:gd name="T17" fmla="*/ 278 h 402"/>
                <a:gd name="T18" fmla="*/ 34 w 167"/>
                <a:gd name="T19" fmla="*/ 243 h 402"/>
                <a:gd name="T20" fmla="*/ 153 w 167"/>
                <a:gd name="T21" fmla="*/ 228 h 402"/>
                <a:gd name="T22" fmla="*/ 151 w 167"/>
                <a:gd name="T23" fmla="*/ 260 h 402"/>
                <a:gd name="T24" fmla="*/ 147 w 167"/>
                <a:gd name="T25" fmla="*/ 333 h 402"/>
                <a:gd name="T26" fmla="*/ 153 w 167"/>
                <a:gd name="T27" fmla="*/ 261 h 402"/>
                <a:gd name="T28" fmla="*/ 155 w 167"/>
                <a:gd name="T29" fmla="*/ 231 h 402"/>
                <a:gd name="T30" fmla="*/ 42 w 167"/>
                <a:gd name="T31" fmla="*/ 223 h 402"/>
                <a:gd name="T32" fmla="*/ 156 w 167"/>
                <a:gd name="T33" fmla="*/ 212 h 402"/>
                <a:gd name="T34" fmla="*/ 155 w 167"/>
                <a:gd name="T35" fmla="*/ 222 h 402"/>
                <a:gd name="T36" fmla="*/ 55 w 167"/>
                <a:gd name="T37" fmla="*/ 199 h 402"/>
                <a:gd name="T38" fmla="*/ 45 w 167"/>
                <a:gd name="T39" fmla="*/ 221 h 402"/>
                <a:gd name="T40" fmla="*/ 55 w 167"/>
                <a:gd name="T41" fmla="*/ 198 h 402"/>
                <a:gd name="T42" fmla="*/ 154 w 167"/>
                <a:gd name="T43" fmla="*/ 211 h 402"/>
                <a:gd name="T44" fmla="*/ 157 w 167"/>
                <a:gd name="T45" fmla="*/ 190 h 402"/>
                <a:gd name="T46" fmla="*/ 57 w 167"/>
                <a:gd name="T47" fmla="*/ 199 h 402"/>
                <a:gd name="T48" fmla="*/ 61 w 167"/>
                <a:gd name="T49" fmla="*/ 187 h 402"/>
                <a:gd name="T50" fmla="*/ 161 w 167"/>
                <a:gd name="T51" fmla="*/ 78 h 402"/>
                <a:gd name="T52" fmla="*/ 161 w 167"/>
                <a:gd name="T53" fmla="*/ 92 h 402"/>
                <a:gd name="T54" fmla="*/ 160 w 167"/>
                <a:gd name="T55" fmla="*/ 105 h 402"/>
                <a:gd name="T56" fmla="*/ 157 w 167"/>
                <a:gd name="T57" fmla="*/ 155 h 402"/>
                <a:gd name="T58" fmla="*/ 155 w 167"/>
                <a:gd name="T59" fmla="*/ 188 h 402"/>
                <a:gd name="T60" fmla="*/ 158 w 167"/>
                <a:gd name="T61" fmla="*/ 165 h 402"/>
                <a:gd name="T62" fmla="*/ 160 w 167"/>
                <a:gd name="T63" fmla="*/ 136 h 402"/>
                <a:gd name="T64" fmla="*/ 162 w 167"/>
                <a:gd name="T65" fmla="*/ 98 h 402"/>
                <a:gd name="T66" fmla="*/ 163 w 167"/>
                <a:gd name="T67" fmla="*/ 82 h 402"/>
                <a:gd name="T68" fmla="*/ 164 w 167"/>
                <a:gd name="T69" fmla="*/ 73 h 402"/>
                <a:gd name="T70" fmla="*/ 163 w 167"/>
                <a:gd name="T71" fmla="*/ 51 h 402"/>
                <a:gd name="T72" fmla="*/ 167 w 167"/>
                <a:gd name="T73" fmla="*/ 3 h 402"/>
                <a:gd name="T74" fmla="*/ 166 w 167"/>
                <a:gd name="T75" fmla="*/ 36 h 402"/>
                <a:gd name="T76" fmla="*/ 133 w 167"/>
                <a:gd name="T77" fmla="*/ 49 h 402"/>
                <a:gd name="T78" fmla="*/ 126 w 167"/>
                <a:gd name="T79" fmla="*/ 63 h 402"/>
                <a:gd name="T80" fmla="*/ 103 w 167"/>
                <a:gd name="T81" fmla="*/ 108 h 402"/>
                <a:gd name="T82" fmla="*/ 92 w 167"/>
                <a:gd name="T83" fmla="*/ 128 h 402"/>
                <a:gd name="T84" fmla="*/ 71 w 167"/>
                <a:gd name="T85" fmla="*/ 168 h 402"/>
                <a:gd name="T86" fmla="*/ 72 w 167"/>
                <a:gd name="T87" fmla="*/ 171 h 402"/>
                <a:gd name="T88" fmla="*/ 93 w 167"/>
                <a:gd name="T89" fmla="*/ 129 h 402"/>
                <a:gd name="T90" fmla="*/ 118 w 167"/>
                <a:gd name="T91" fmla="*/ 82 h 402"/>
                <a:gd name="T92" fmla="*/ 133 w 167"/>
                <a:gd name="T93" fmla="*/ 53 h 402"/>
                <a:gd name="T94" fmla="*/ 160 w 167"/>
                <a:gd name="T95" fmla="*/ 1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67" h="402">
                  <a:moveTo>
                    <a:pt x="59" y="346"/>
                  </a:moveTo>
                  <a:cubicBezTo>
                    <a:pt x="59" y="346"/>
                    <a:pt x="58" y="346"/>
                    <a:pt x="57" y="347"/>
                  </a:cubicBezTo>
                  <a:cubicBezTo>
                    <a:pt x="67" y="354"/>
                    <a:pt x="67" y="354"/>
                    <a:pt x="67" y="354"/>
                  </a:cubicBezTo>
                  <a:cubicBezTo>
                    <a:pt x="68" y="355"/>
                    <a:pt x="68" y="355"/>
                    <a:pt x="68" y="355"/>
                  </a:cubicBezTo>
                  <a:cubicBezTo>
                    <a:pt x="133" y="402"/>
                    <a:pt x="133" y="402"/>
                    <a:pt x="133" y="402"/>
                  </a:cubicBezTo>
                  <a:cubicBezTo>
                    <a:pt x="134" y="402"/>
                    <a:pt x="134" y="401"/>
                    <a:pt x="134" y="401"/>
                  </a:cubicBezTo>
                  <a:cubicBezTo>
                    <a:pt x="70" y="354"/>
                    <a:pt x="70" y="354"/>
                    <a:pt x="70" y="354"/>
                  </a:cubicBezTo>
                  <a:cubicBezTo>
                    <a:pt x="69" y="353"/>
                    <a:pt x="69" y="353"/>
                    <a:pt x="69" y="353"/>
                  </a:cubicBezTo>
                  <a:cubicBezTo>
                    <a:pt x="59" y="346"/>
                    <a:pt x="59" y="346"/>
                    <a:pt x="59" y="346"/>
                  </a:cubicBezTo>
                  <a:moveTo>
                    <a:pt x="149" y="335"/>
                  </a:moveTo>
                  <a:cubicBezTo>
                    <a:pt x="147" y="335"/>
                    <a:pt x="147" y="335"/>
                    <a:pt x="147" y="335"/>
                  </a:cubicBezTo>
                  <a:cubicBezTo>
                    <a:pt x="144" y="395"/>
                    <a:pt x="144" y="395"/>
                    <a:pt x="144" y="395"/>
                  </a:cubicBezTo>
                  <a:cubicBezTo>
                    <a:pt x="144" y="395"/>
                    <a:pt x="145" y="395"/>
                    <a:pt x="145" y="395"/>
                  </a:cubicBezTo>
                  <a:cubicBezTo>
                    <a:pt x="145" y="395"/>
                    <a:pt x="146" y="395"/>
                    <a:pt x="146" y="395"/>
                  </a:cubicBezTo>
                  <a:cubicBezTo>
                    <a:pt x="149" y="335"/>
                    <a:pt x="149" y="335"/>
                    <a:pt x="149" y="335"/>
                  </a:cubicBezTo>
                  <a:moveTo>
                    <a:pt x="38" y="234"/>
                  </a:moveTo>
                  <a:cubicBezTo>
                    <a:pt x="37" y="235"/>
                    <a:pt x="37" y="235"/>
                    <a:pt x="37" y="235"/>
                  </a:cubicBezTo>
                  <a:cubicBezTo>
                    <a:pt x="35" y="238"/>
                    <a:pt x="35" y="238"/>
                    <a:pt x="35" y="238"/>
                  </a:cubicBezTo>
                  <a:cubicBezTo>
                    <a:pt x="31" y="245"/>
                    <a:pt x="31" y="245"/>
                    <a:pt x="31" y="245"/>
                  </a:cubicBezTo>
                  <a:cubicBezTo>
                    <a:pt x="29" y="248"/>
                    <a:pt x="29" y="248"/>
                    <a:pt x="29" y="248"/>
                  </a:cubicBezTo>
                  <a:cubicBezTo>
                    <a:pt x="17" y="272"/>
                    <a:pt x="17" y="272"/>
                    <a:pt x="17" y="272"/>
                  </a:cubicBezTo>
                  <a:cubicBezTo>
                    <a:pt x="16" y="274"/>
                    <a:pt x="16" y="274"/>
                    <a:pt x="16" y="274"/>
                  </a:cubicBezTo>
                  <a:cubicBezTo>
                    <a:pt x="14" y="277"/>
                    <a:pt x="14" y="277"/>
                    <a:pt x="14" y="277"/>
                  </a:cubicBezTo>
                  <a:cubicBezTo>
                    <a:pt x="0" y="303"/>
                    <a:pt x="0" y="303"/>
                    <a:pt x="0" y="303"/>
                  </a:cubicBezTo>
                  <a:cubicBezTo>
                    <a:pt x="0" y="305"/>
                    <a:pt x="0" y="305"/>
                    <a:pt x="0" y="305"/>
                  </a:cubicBezTo>
                  <a:cubicBezTo>
                    <a:pt x="1" y="305"/>
                    <a:pt x="1" y="305"/>
                    <a:pt x="1" y="305"/>
                  </a:cubicBezTo>
                  <a:cubicBezTo>
                    <a:pt x="12" y="313"/>
                    <a:pt x="12" y="313"/>
                    <a:pt x="12" y="313"/>
                  </a:cubicBezTo>
                  <a:cubicBezTo>
                    <a:pt x="14" y="315"/>
                    <a:pt x="14" y="315"/>
                    <a:pt x="14" y="315"/>
                  </a:cubicBezTo>
                  <a:cubicBezTo>
                    <a:pt x="43" y="336"/>
                    <a:pt x="43" y="336"/>
                    <a:pt x="43" y="336"/>
                  </a:cubicBezTo>
                  <a:cubicBezTo>
                    <a:pt x="43" y="335"/>
                    <a:pt x="43" y="335"/>
                    <a:pt x="43" y="334"/>
                  </a:cubicBezTo>
                  <a:cubicBezTo>
                    <a:pt x="43" y="334"/>
                    <a:pt x="43" y="334"/>
                    <a:pt x="43" y="334"/>
                  </a:cubicBezTo>
                  <a:cubicBezTo>
                    <a:pt x="14" y="313"/>
                    <a:pt x="14" y="313"/>
                    <a:pt x="14" y="313"/>
                  </a:cubicBezTo>
                  <a:cubicBezTo>
                    <a:pt x="12" y="311"/>
                    <a:pt x="12" y="311"/>
                    <a:pt x="12" y="311"/>
                  </a:cubicBezTo>
                  <a:cubicBezTo>
                    <a:pt x="2" y="304"/>
                    <a:pt x="2" y="304"/>
                    <a:pt x="2" y="304"/>
                  </a:cubicBezTo>
                  <a:cubicBezTo>
                    <a:pt x="14" y="282"/>
                    <a:pt x="14" y="282"/>
                    <a:pt x="14" y="282"/>
                  </a:cubicBezTo>
                  <a:cubicBezTo>
                    <a:pt x="16" y="278"/>
                    <a:pt x="16" y="278"/>
                    <a:pt x="16" y="278"/>
                  </a:cubicBezTo>
                  <a:cubicBezTo>
                    <a:pt x="18" y="273"/>
                    <a:pt x="18" y="273"/>
                    <a:pt x="18" y="273"/>
                  </a:cubicBezTo>
                  <a:cubicBezTo>
                    <a:pt x="19" y="272"/>
                    <a:pt x="19" y="272"/>
                    <a:pt x="19" y="272"/>
                  </a:cubicBezTo>
                  <a:cubicBezTo>
                    <a:pt x="32" y="246"/>
                    <a:pt x="32" y="246"/>
                    <a:pt x="32" y="246"/>
                  </a:cubicBezTo>
                  <a:cubicBezTo>
                    <a:pt x="34" y="243"/>
                    <a:pt x="34" y="243"/>
                    <a:pt x="34" y="243"/>
                  </a:cubicBezTo>
                  <a:cubicBezTo>
                    <a:pt x="38" y="234"/>
                    <a:pt x="38" y="234"/>
                    <a:pt x="38" y="234"/>
                  </a:cubicBezTo>
                  <a:moveTo>
                    <a:pt x="155" y="225"/>
                  </a:moveTo>
                  <a:cubicBezTo>
                    <a:pt x="153" y="227"/>
                    <a:pt x="153" y="227"/>
                    <a:pt x="153" y="227"/>
                  </a:cubicBezTo>
                  <a:cubicBezTo>
                    <a:pt x="153" y="228"/>
                    <a:pt x="153" y="228"/>
                    <a:pt x="153" y="228"/>
                  </a:cubicBezTo>
                  <a:cubicBezTo>
                    <a:pt x="153" y="230"/>
                    <a:pt x="153" y="230"/>
                    <a:pt x="153" y="230"/>
                  </a:cubicBezTo>
                  <a:cubicBezTo>
                    <a:pt x="152" y="244"/>
                    <a:pt x="152" y="244"/>
                    <a:pt x="152" y="244"/>
                  </a:cubicBezTo>
                  <a:cubicBezTo>
                    <a:pt x="152" y="246"/>
                    <a:pt x="152" y="246"/>
                    <a:pt x="152" y="246"/>
                  </a:cubicBezTo>
                  <a:cubicBezTo>
                    <a:pt x="151" y="260"/>
                    <a:pt x="151" y="260"/>
                    <a:pt x="151" y="260"/>
                  </a:cubicBezTo>
                  <a:cubicBezTo>
                    <a:pt x="151" y="262"/>
                    <a:pt x="151" y="262"/>
                    <a:pt x="151" y="262"/>
                  </a:cubicBezTo>
                  <a:cubicBezTo>
                    <a:pt x="149" y="301"/>
                    <a:pt x="149" y="301"/>
                    <a:pt x="149" y="301"/>
                  </a:cubicBezTo>
                  <a:cubicBezTo>
                    <a:pt x="149" y="303"/>
                    <a:pt x="149" y="303"/>
                    <a:pt x="149" y="303"/>
                  </a:cubicBezTo>
                  <a:cubicBezTo>
                    <a:pt x="147" y="333"/>
                    <a:pt x="147" y="333"/>
                    <a:pt x="147" y="333"/>
                  </a:cubicBezTo>
                  <a:cubicBezTo>
                    <a:pt x="149" y="333"/>
                    <a:pt x="149" y="333"/>
                    <a:pt x="149" y="333"/>
                  </a:cubicBezTo>
                  <a:cubicBezTo>
                    <a:pt x="151" y="302"/>
                    <a:pt x="151" y="302"/>
                    <a:pt x="151" y="302"/>
                  </a:cubicBezTo>
                  <a:cubicBezTo>
                    <a:pt x="151" y="300"/>
                    <a:pt x="151" y="300"/>
                    <a:pt x="151" y="300"/>
                  </a:cubicBezTo>
                  <a:cubicBezTo>
                    <a:pt x="153" y="261"/>
                    <a:pt x="153" y="261"/>
                    <a:pt x="153" y="261"/>
                  </a:cubicBezTo>
                  <a:cubicBezTo>
                    <a:pt x="153" y="260"/>
                    <a:pt x="153" y="260"/>
                    <a:pt x="153" y="260"/>
                  </a:cubicBezTo>
                  <a:cubicBezTo>
                    <a:pt x="154" y="246"/>
                    <a:pt x="154" y="246"/>
                    <a:pt x="154" y="246"/>
                  </a:cubicBezTo>
                  <a:cubicBezTo>
                    <a:pt x="154" y="244"/>
                    <a:pt x="154" y="244"/>
                    <a:pt x="154" y="244"/>
                  </a:cubicBezTo>
                  <a:cubicBezTo>
                    <a:pt x="155" y="231"/>
                    <a:pt x="155" y="231"/>
                    <a:pt x="155" y="231"/>
                  </a:cubicBezTo>
                  <a:cubicBezTo>
                    <a:pt x="155" y="229"/>
                    <a:pt x="155" y="229"/>
                    <a:pt x="155" y="229"/>
                  </a:cubicBezTo>
                  <a:cubicBezTo>
                    <a:pt x="155" y="225"/>
                    <a:pt x="155" y="225"/>
                    <a:pt x="155" y="225"/>
                  </a:cubicBezTo>
                  <a:moveTo>
                    <a:pt x="44" y="223"/>
                  </a:moveTo>
                  <a:cubicBezTo>
                    <a:pt x="42" y="223"/>
                    <a:pt x="42" y="223"/>
                    <a:pt x="42" y="223"/>
                  </a:cubicBezTo>
                  <a:cubicBezTo>
                    <a:pt x="37" y="233"/>
                    <a:pt x="37" y="233"/>
                    <a:pt x="37" y="233"/>
                  </a:cubicBezTo>
                  <a:cubicBezTo>
                    <a:pt x="41" y="230"/>
                    <a:pt x="41" y="230"/>
                    <a:pt x="41" y="230"/>
                  </a:cubicBezTo>
                  <a:cubicBezTo>
                    <a:pt x="44" y="223"/>
                    <a:pt x="44" y="223"/>
                    <a:pt x="44" y="223"/>
                  </a:cubicBezTo>
                  <a:moveTo>
                    <a:pt x="156" y="212"/>
                  </a:moveTo>
                  <a:cubicBezTo>
                    <a:pt x="154" y="213"/>
                    <a:pt x="154" y="213"/>
                    <a:pt x="154" y="213"/>
                  </a:cubicBezTo>
                  <a:cubicBezTo>
                    <a:pt x="154" y="213"/>
                    <a:pt x="154" y="213"/>
                    <a:pt x="154" y="213"/>
                  </a:cubicBezTo>
                  <a:cubicBezTo>
                    <a:pt x="153" y="225"/>
                    <a:pt x="153" y="225"/>
                    <a:pt x="153" y="225"/>
                  </a:cubicBezTo>
                  <a:cubicBezTo>
                    <a:pt x="155" y="222"/>
                    <a:pt x="155" y="222"/>
                    <a:pt x="155" y="222"/>
                  </a:cubicBezTo>
                  <a:cubicBezTo>
                    <a:pt x="156" y="214"/>
                    <a:pt x="156" y="214"/>
                    <a:pt x="156" y="214"/>
                  </a:cubicBezTo>
                  <a:cubicBezTo>
                    <a:pt x="156" y="212"/>
                    <a:pt x="156" y="212"/>
                    <a:pt x="156" y="212"/>
                  </a:cubicBezTo>
                  <a:moveTo>
                    <a:pt x="55" y="198"/>
                  </a:moveTo>
                  <a:cubicBezTo>
                    <a:pt x="55" y="199"/>
                    <a:pt x="55" y="199"/>
                    <a:pt x="55" y="199"/>
                  </a:cubicBezTo>
                  <a:cubicBezTo>
                    <a:pt x="50" y="207"/>
                    <a:pt x="50" y="207"/>
                    <a:pt x="50" y="207"/>
                  </a:cubicBezTo>
                  <a:cubicBezTo>
                    <a:pt x="50" y="209"/>
                    <a:pt x="50" y="209"/>
                    <a:pt x="50" y="209"/>
                  </a:cubicBezTo>
                  <a:cubicBezTo>
                    <a:pt x="43" y="221"/>
                    <a:pt x="43" y="221"/>
                    <a:pt x="43" y="221"/>
                  </a:cubicBezTo>
                  <a:cubicBezTo>
                    <a:pt x="45" y="221"/>
                    <a:pt x="45" y="221"/>
                    <a:pt x="45" y="221"/>
                  </a:cubicBezTo>
                  <a:cubicBezTo>
                    <a:pt x="52" y="209"/>
                    <a:pt x="52" y="209"/>
                    <a:pt x="52" y="209"/>
                  </a:cubicBezTo>
                  <a:cubicBezTo>
                    <a:pt x="52" y="208"/>
                    <a:pt x="52" y="208"/>
                    <a:pt x="52" y="208"/>
                  </a:cubicBezTo>
                  <a:cubicBezTo>
                    <a:pt x="55" y="202"/>
                    <a:pt x="55" y="202"/>
                    <a:pt x="55" y="202"/>
                  </a:cubicBezTo>
                  <a:cubicBezTo>
                    <a:pt x="55" y="198"/>
                    <a:pt x="55" y="198"/>
                    <a:pt x="55" y="198"/>
                  </a:cubicBezTo>
                  <a:moveTo>
                    <a:pt x="155" y="190"/>
                  </a:moveTo>
                  <a:cubicBezTo>
                    <a:pt x="154" y="206"/>
                    <a:pt x="154" y="206"/>
                    <a:pt x="154" y="206"/>
                  </a:cubicBezTo>
                  <a:cubicBezTo>
                    <a:pt x="154" y="208"/>
                    <a:pt x="154" y="208"/>
                    <a:pt x="154" y="208"/>
                  </a:cubicBezTo>
                  <a:cubicBezTo>
                    <a:pt x="154" y="211"/>
                    <a:pt x="154" y="211"/>
                    <a:pt x="154" y="211"/>
                  </a:cubicBezTo>
                  <a:cubicBezTo>
                    <a:pt x="156" y="210"/>
                    <a:pt x="156" y="210"/>
                    <a:pt x="156" y="210"/>
                  </a:cubicBezTo>
                  <a:cubicBezTo>
                    <a:pt x="156" y="208"/>
                    <a:pt x="156" y="208"/>
                    <a:pt x="156" y="208"/>
                  </a:cubicBezTo>
                  <a:cubicBezTo>
                    <a:pt x="156" y="206"/>
                    <a:pt x="156" y="206"/>
                    <a:pt x="156" y="206"/>
                  </a:cubicBezTo>
                  <a:cubicBezTo>
                    <a:pt x="157" y="190"/>
                    <a:pt x="157" y="190"/>
                    <a:pt x="157" y="190"/>
                  </a:cubicBezTo>
                  <a:cubicBezTo>
                    <a:pt x="155" y="190"/>
                    <a:pt x="155" y="190"/>
                    <a:pt x="155" y="190"/>
                  </a:cubicBezTo>
                  <a:moveTo>
                    <a:pt x="61" y="187"/>
                  </a:moveTo>
                  <a:cubicBezTo>
                    <a:pt x="57" y="195"/>
                    <a:pt x="57" y="195"/>
                    <a:pt x="57" y="195"/>
                  </a:cubicBezTo>
                  <a:cubicBezTo>
                    <a:pt x="57" y="199"/>
                    <a:pt x="57" y="199"/>
                    <a:pt x="57" y="199"/>
                  </a:cubicBezTo>
                  <a:cubicBezTo>
                    <a:pt x="57" y="198"/>
                    <a:pt x="57" y="198"/>
                    <a:pt x="57" y="198"/>
                  </a:cubicBezTo>
                  <a:cubicBezTo>
                    <a:pt x="58" y="197"/>
                    <a:pt x="58" y="197"/>
                    <a:pt x="58" y="197"/>
                  </a:cubicBezTo>
                  <a:cubicBezTo>
                    <a:pt x="62" y="190"/>
                    <a:pt x="62" y="190"/>
                    <a:pt x="62" y="190"/>
                  </a:cubicBezTo>
                  <a:cubicBezTo>
                    <a:pt x="61" y="187"/>
                    <a:pt x="61" y="187"/>
                    <a:pt x="61" y="187"/>
                  </a:cubicBezTo>
                  <a:moveTo>
                    <a:pt x="162" y="68"/>
                  </a:moveTo>
                  <a:cubicBezTo>
                    <a:pt x="162" y="72"/>
                    <a:pt x="162" y="72"/>
                    <a:pt x="162" y="72"/>
                  </a:cubicBezTo>
                  <a:cubicBezTo>
                    <a:pt x="162" y="74"/>
                    <a:pt x="162" y="74"/>
                    <a:pt x="162" y="74"/>
                  </a:cubicBezTo>
                  <a:cubicBezTo>
                    <a:pt x="161" y="78"/>
                    <a:pt x="161" y="78"/>
                    <a:pt x="161" y="78"/>
                  </a:cubicBezTo>
                  <a:cubicBezTo>
                    <a:pt x="161" y="80"/>
                    <a:pt x="161" y="80"/>
                    <a:pt x="161" y="80"/>
                  </a:cubicBezTo>
                  <a:cubicBezTo>
                    <a:pt x="161" y="81"/>
                    <a:pt x="161" y="81"/>
                    <a:pt x="161" y="81"/>
                  </a:cubicBezTo>
                  <a:cubicBezTo>
                    <a:pt x="161" y="84"/>
                    <a:pt x="161" y="84"/>
                    <a:pt x="161" y="84"/>
                  </a:cubicBezTo>
                  <a:cubicBezTo>
                    <a:pt x="161" y="92"/>
                    <a:pt x="161" y="92"/>
                    <a:pt x="161" y="92"/>
                  </a:cubicBezTo>
                  <a:cubicBezTo>
                    <a:pt x="161" y="94"/>
                    <a:pt x="161" y="94"/>
                    <a:pt x="161" y="94"/>
                  </a:cubicBezTo>
                  <a:cubicBezTo>
                    <a:pt x="160" y="97"/>
                    <a:pt x="160" y="97"/>
                    <a:pt x="160" y="97"/>
                  </a:cubicBezTo>
                  <a:cubicBezTo>
                    <a:pt x="160" y="103"/>
                    <a:pt x="160" y="103"/>
                    <a:pt x="160" y="103"/>
                  </a:cubicBezTo>
                  <a:cubicBezTo>
                    <a:pt x="160" y="105"/>
                    <a:pt x="160" y="105"/>
                    <a:pt x="160" y="105"/>
                  </a:cubicBezTo>
                  <a:cubicBezTo>
                    <a:pt x="158" y="134"/>
                    <a:pt x="158" y="134"/>
                    <a:pt x="158" y="134"/>
                  </a:cubicBezTo>
                  <a:cubicBezTo>
                    <a:pt x="158" y="135"/>
                    <a:pt x="158" y="135"/>
                    <a:pt x="158" y="135"/>
                  </a:cubicBezTo>
                  <a:cubicBezTo>
                    <a:pt x="157" y="153"/>
                    <a:pt x="157" y="153"/>
                    <a:pt x="157" y="153"/>
                  </a:cubicBezTo>
                  <a:cubicBezTo>
                    <a:pt x="157" y="155"/>
                    <a:pt x="157" y="155"/>
                    <a:pt x="157" y="155"/>
                  </a:cubicBezTo>
                  <a:cubicBezTo>
                    <a:pt x="157" y="164"/>
                    <a:pt x="157" y="164"/>
                    <a:pt x="157" y="164"/>
                  </a:cubicBezTo>
                  <a:cubicBezTo>
                    <a:pt x="157" y="166"/>
                    <a:pt x="157" y="166"/>
                    <a:pt x="157" y="166"/>
                  </a:cubicBezTo>
                  <a:cubicBezTo>
                    <a:pt x="157" y="167"/>
                    <a:pt x="157" y="167"/>
                    <a:pt x="157" y="167"/>
                  </a:cubicBezTo>
                  <a:cubicBezTo>
                    <a:pt x="155" y="188"/>
                    <a:pt x="155" y="188"/>
                    <a:pt x="155" y="188"/>
                  </a:cubicBezTo>
                  <a:cubicBezTo>
                    <a:pt x="157" y="188"/>
                    <a:pt x="157" y="188"/>
                    <a:pt x="157" y="188"/>
                  </a:cubicBezTo>
                  <a:cubicBezTo>
                    <a:pt x="158" y="167"/>
                    <a:pt x="158" y="167"/>
                    <a:pt x="158" y="167"/>
                  </a:cubicBezTo>
                  <a:cubicBezTo>
                    <a:pt x="158" y="165"/>
                    <a:pt x="158" y="165"/>
                    <a:pt x="158" y="165"/>
                  </a:cubicBezTo>
                  <a:cubicBezTo>
                    <a:pt x="158" y="165"/>
                    <a:pt x="158" y="165"/>
                    <a:pt x="158" y="165"/>
                  </a:cubicBezTo>
                  <a:cubicBezTo>
                    <a:pt x="159" y="163"/>
                    <a:pt x="159" y="163"/>
                    <a:pt x="159" y="163"/>
                  </a:cubicBezTo>
                  <a:cubicBezTo>
                    <a:pt x="159" y="157"/>
                    <a:pt x="159" y="157"/>
                    <a:pt x="159" y="157"/>
                  </a:cubicBezTo>
                  <a:cubicBezTo>
                    <a:pt x="159" y="155"/>
                    <a:pt x="159" y="155"/>
                    <a:pt x="159" y="155"/>
                  </a:cubicBezTo>
                  <a:cubicBezTo>
                    <a:pt x="160" y="136"/>
                    <a:pt x="160" y="136"/>
                    <a:pt x="160" y="136"/>
                  </a:cubicBezTo>
                  <a:cubicBezTo>
                    <a:pt x="160" y="134"/>
                    <a:pt x="160" y="134"/>
                    <a:pt x="160" y="134"/>
                  </a:cubicBezTo>
                  <a:cubicBezTo>
                    <a:pt x="162" y="104"/>
                    <a:pt x="162" y="104"/>
                    <a:pt x="162" y="104"/>
                  </a:cubicBezTo>
                  <a:cubicBezTo>
                    <a:pt x="162" y="103"/>
                    <a:pt x="162" y="103"/>
                    <a:pt x="162" y="103"/>
                  </a:cubicBezTo>
                  <a:cubicBezTo>
                    <a:pt x="162" y="98"/>
                    <a:pt x="162" y="98"/>
                    <a:pt x="162" y="98"/>
                  </a:cubicBezTo>
                  <a:cubicBezTo>
                    <a:pt x="162" y="96"/>
                    <a:pt x="162" y="96"/>
                    <a:pt x="162" y="96"/>
                  </a:cubicBezTo>
                  <a:cubicBezTo>
                    <a:pt x="162" y="93"/>
                    <a:pt x="162" y="93"/>
                    <a:pt x="162" y="93"/>
                  </a:cubicBezTo>
                  <a:cubicBezTo>
                    <a:pt x="163" y="88"/>
                    <a:pt x="163" y="88"/>
                    <a:pt x="163" y="88"/>
                  </a:cubicBezTo>
                  <a:cubicBezTo>
                    <a:pt x="163" y="82"/>
                    <a:pt x="163" y="82"/>
                    <a:pt x="163" y="82"/>
                  </a:cubicBezTo>
                  <a:cubicBezTo>
                    <a:pt x="163" y="79"/>
                    <a:pt x="163" y="79"/>
                    <a:pt x="163" y="79"/>
                  </a:cubicBezTo>
                  <a:cubicBezTo>
                    <a:pt x="163" y="79"/>
                    <a:pt x="163" y="79"/>
                    <a:pt x="163" y="79"/>
                  </a:cubicBezTo>
                  <a:cubicBezTo>
                    <a:pt x="163" y="75"/>
                    <a:pt x="163" y="75"/>
                    <a:pt x="163" y="75"/>
                  </a:cubicBezTo>
                  <a:cubicBezTo>
                    <a:pt x="164" y="73"/>
                    <a:pt x="164" y="73"/>
                    <a:pt x="164" y="73"/>
                  </a:cubicBezTo>
                  <a:cubicBezTo>
                    <a:pt x="164" y="72"/>
                    <a:pt x="164" y="72"/>
                    <a:pt x="164" y="72"/>
                  </a:cubicBezTo>
                  <a:cubicBezTo>
                    <a:pt x="162" y="68"/>
                    <a:pt x="162" y="68"/>
                    <a:pt x="162" y="68"/>
                  </a:cubicBezTo>
                  <a:moveTo>
                    <a:pt x="165" y="49"/>
                  </a:moveTo>
                  <a:cubicBezTo>
                    <a:pt x="164" y="50"/>
                    <a:pt x="164" y="50"/>
                    <a:pt x="163" y="51"/>
                  </a:cubicBezTo>
                  <a:cubicBezTo>
                    <a:pt x="162" y="63"/>
                    <a:pt x="162" y="63"/>
                    <a:pt x="162" y="63"/>
                  </a:cubicBezTo>
                  <a:cubicBezTo>
                    <a:pt x="164" y="67"/>
                    <a:pt x="164" y="67"/>
                    <a:pt x="164" y="67"/>
                  </a:cubicBezTo>
                  <a:cubicBezTo>
                    <a:pt x="165" y="49"/>
                    <a:pt x="165" y="49"/>
                    <a:pt x="165" y="49"/>
                  </a:cubicBezTo>
                  <a:moveTo>
                    <a:pt x="167" y="3"/>
                  </a:moveTo>
                  <a:cubicBezTo>
                    <a:pt x="167" y="3"/>
                    <a:pt x="167" y="3"/>
                    <a:pt x="166" y="3"/>
                  </a:cubicBezTo>
                  <a:cubicBezTo>
                    <a:pt x="166" y="3"/>
                    <a:pt x="166" y="3"/>
                    <a:pt x="166" y="3"/>
                  </a:cubicBezTo>
                  <a:cubicBezTo>
                    <a:pt x="164" y="34"/>
                    <a:pt x="164" y="34"/>
                    <a:pt x="164" y="34"/>
                  </a:cubicBezTo>
                  <a:cubicBezTo>
                    <a:pt x="165" y="34"/>
                    <a:pt x="165" y="35"/>
                    <a:pt x="166" y="36"/>
                  </a:cubicBezTo>
                  <a:cubicBezTo>
                    <a:pt x="167" y="3"/>
                    <a:pt x="167" y="3"/>
                    <a:pt x="167" y="3"/>
                  </a:cubicBezTo>
                  <a:moveTo>
                    <a:pt x="159" y="0"/>
                  </a:moveTo>
                  <a:cubicBezTo>
                    <a:pt x="134" y="48"/>
                    <a:pt x="134" y="48"/>
                    <a:pt x="134" y="48"/>
                  </a:cubicBezTo>
                  <a:cubicBezTo>
                    <a:pt x="133" y="49"/>
                    <a:pt x="133" y="49"/>
                    <a:pt x="133" y="49"/>
                  </a:cubicBezTo>
                  <a:cubicBezTo>
                    <a:pt x="133" y="50"/>
                    <a:pt x="133" y="50"/>
                    <a:pt x="133" y="50"/>
                  </a:cubicBezTo>
                  <a:cubicBezTo>
                    <a:pt x="132" y="52"/>
                    <a:pt x="132" y="52"/>
                    <a:pt x="132" y="52"/>
                  </a:cubicBezTo>
                  <a:cubicBezTo>
                    <a:pt x="127" y="62"/>
                    <a:pt x="127" y="62"/>
                    <a:pt x="127" y="62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0" y="75"/>
                    <a:pt x="120" y="75"/>
                    <a:pt x="120" y="75"/>
                  </a:cubicBezTo>
                  <a:cubicBezTo>
                    <a:pt x="118" y="78"/>
                    <a:pt x="118" y="78"/>
                    <a:pt x="118" y="78"/>
                  </a:cubicBezTo>
                  <a:cubicBezTo>
                    <a:pt x="104" y="106"/>
                    <a:pt x="104" y="106"/>
                    <a:pt x="104" y="106"/>
                  </a:cubicBezTo>
                  <a:cubicBezTo>
                    <a:pt x="103" y="108"/>
                    <a:pt x="103" y="108"/>
                    <a:pt x="103" y="108"/>
                  </a:cubicBezTo>
                  <a:cubicBezTo>
                    <a:pt x="98" y="117"/>
                    <a:pt x="98" y="117"/>
                    <a:pt x="98" y="117"/>
                  </a:cubicBezTo>
                  <a:cubicBezTo>
                    <a:pt x="99" y="117"/>
                    <a:pt x="99" y="117"/>
                    <a:pt x="99" y="117"/>
                  </a:cubicBezTo>
                  <a:cubicBezTo>
                    <a:pt x="97" y="119"/>
                    <a:pt x="97" y="119"/>
                    <a:pt x="97" y="119"/>
                  </a:cubicBezTo>
                  <a:cubicBezTo>
                    <a:pt x="92" y="128"/>
                    <a:pt x="92" y="128"/>
                    <a:pt x="92" y="128"/>
                  </a:cubicBezTo>
                  <a:cubicBezTo>
                    <a:pt x="91" y="129"/>
                    <a:pt x="91" y="129"/>
                    <a:pt x="91" y="129"/>
                  </a:cubicBezTo>
                  <a:cubicBezTo>
                    <a:pt x="78" y="156"/>
                    <a:pt x="78" y="156"/>
                    <a:pt x="78" y="156"/>
                  </a:cubicBezTo>
                  <a:cubicBezTo>
                    <a:pt x="77" y="157"/>
                    <a:pt x="77" y="157"/>
                    <a:pt x="77" y="157"/>
                  </a:cubicBezTo>
                  <a:cubicBezTo>
                    <a:pt x="71" y="168"/>
                    <a:pt x="71" y="168"/>
                    <a:pt x="71" y="168"/>
                  </a:cubicBezTo>
                  <a:cubicBezTo>
                    <a:pt x="70" y="169"/>
                    <a:pt x="70" y="169"/>
                    <a:pt x="70" y="169"/>
                  </a:cubicBezTo>
                  <a:cubicBezTo>
                    <a:pt x="63" y="184"/>
                    <a:pt x="63" y="184"/>
                    <a:pt x="63" y="184"/>
                  </a:cubicBezTo>
                  <a:cubicBezTo>
                    <a:pt x="63" y="187"/>
                    <a:pt x="63" y="187"/>
                    <a:pt x="63" y="187"/>
                  </a:cubicBezTo>
                  <a:cubicBezTo>
                    <a:pt x="72" y="171"/>
                    <a:pt x="72" y="171"/>
                    <a:pt x="72" y="171"/>
                  </a:cubicBezTo>
                  <a:cubicBezTo>
                    <a:pt x="73" y="169"/>
                    <a:pt x="73" y="169"/>
                    <a:pt x="73" y="169"/>
                  </a:cubicBezTo>
                  <a:cubicBezTo>
                    <a:pt x="78" y="158"/>
                    <a:pt x="78" y="158"/>
                    <a:pt x="78" y="158"/>
                  </a:cubicBezTo>
                  <a:cubicBezTo>
                    <a:pt x="79" y="156"/>
                    <a:pt x="79" y="156"/>
                    <a:pt x="79" y="156"/>
                  </a:cubicBezTo>
                  <a:cubicBezTo>
                    <a:pt x="93" y="129"/>
                    <a:pt x="93" y="129"/>
                    <a:pt x="93" y="129"/>
                  </a:cubicBezTo>
                  <a:cubicBezTo>
                    <a:pt x="94" y="128"/>
                    <a:pt x="94" y="128"/>
                    <a:pt x="94" y="128"/>
                  </a:cubicBezTo>
                  <a:cubicBezTo>
                    <a:pt x="105" y="108"/>
                    <a:pt x="105" y="108"/>
                    <a:pt x="105" y="108"/>
                  </a:cubicBezTo>
                  <a:cubicBezTo>
                    <a:pt x="106" y="106"/>
                    <a:pt x="106" y="106"/>
                    <a:pt x="106" y="106"/>
                  </a:cubicBezTo>
                  <a:cubicBezTo>
                    <a:pt x="118" y="82"/>
                    <a:pt x="118" y="82"/>
                    <a:pt x="118" y="82"/>
                  </a:cubicBezTo>
                  <a:cubicBezTo>
                    <a:pt x="120" y="79"/>
                    <a:pt x="120" y="79"/>
                    <a:pt x="120" y="79"/>
                  </a:cubicBezTo>
                  <a:cubicBezTo>
                    <a:pt x="127" y="65"/>
                    <a:pt x="127" y="65"/>
                    <a:pt x="127" y="65"/>
                  </a:cubicBezTo>
                  <a:cubicBezTo>
                    <a:pt x="128" y="63"/>
                    <a:pt x="128" y="63"/>
                    <a:pt x="128" y="63"/>
                  </a:cubicBezTo>
                  <a:cubicBezTo>
                    <a:pt x="133" y="53"/>
                    <a:pt x="133" y="53"/>
                    <a:pt x="133" y="53"/>
                  </a:cubicBezTo>
                  <a:cubicBezTo>
                    <a:pt x="134" y="51"/>
                    <a:pt x="134" y="51"/>
                    <a:pt x="134" y="51"/>
                  </a:cubicBezTo>
                  <a:cubicBezTo>
                    <a:pt x="135" y="50"/>
                    <a:pt x="135" y="50"/>
                    <a:pt x="135" y="50"/>
                  </a:cubicBezTo>
                  <a:cubicBezTo>
                    <a:pt x="136" y="49"/>
                    <a:pt x="136" y="49"/>
                    <a:pt x="136" y="49"/>
                  </a:cubicBezTo>
                  <a:cubicBezTo>
                    <a:pt x="160" y="1"/>
                    <a:pt x="160" y="1"/>
                    <a:pt x="160" y="1"/>
                  </a:cubicBezTo>
                  <a:cubicBezTo>
                    <a:pt x="160" y="1"/>
                    <a:pt x="159" y="1"/>
                    <a:pt x="159" y="0"/>
                  </a:cubicBezTo>
                </a:path>
              </a:pathLst>
            </a:custGeom>
            <a:gradFill flip="none" rotWithShape="1">
              <a:gsLst>
                <a:gs pos="0">
                  <a:schemeClr val="tx2">
                    <a:alpha val="75000"/>
                  </a:schemeClr>
                </a:gs>
                <a:gs pos="92000">
                  <a:schemeClr val="tx1">
                    <a:alpha val="21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8" name="Freeform 48"/>
            <p:cNvSpPr>
              <a:spLocks noEditPoints="1"/>
            </p:cNvSpPr>
            <p:nvPr/>
          </p:nvSpPr>
          <p:spPr bwMode="auto">
            <a:xfrm>
              <a:off x="8175168" y="3576468"/>
              <a:ext cx="653013" cy="143126"/>
            </a:xfrm>
            <a:custGeom>
              <a:avLst/>
              <a:gdLst>
                <a:gd name="T0" fmla="*/ 277 w 365"/>
                <a:gd name="T1" fmla="*/ 41 h 88"/>
                <a:gd name="T2" fmla="*/ 183 w 365"/>
                <a:gd name="T3" fmla="*/ 55 h 88"/>
                <a:gd name="T4" fmla="*/ 187 w 365"/>
                <a:gd name="T5" fmla="*/ 60 h 88"/>
                <a:gd name="T6" fmla="*/ 280 w 365"/>
                <a:gd name="T7" fmla="*/ 45 h 88"/>
                <a:gd name="T8" fmla="*/ 280 w 365"/>
                <a:gd name="T9" fmla="*/ 41 h 88"/>
                <a:gd name="T10" fmla="*/ 303 w 365"/>
                <a:gd name="T11" fmla="*/ 36 h 88"/>
                <a:gd name="T12" fmla="*/ 285 w 365"/>
                <a:gd name="T13" fmla="*/ 38 h 88"/>
                <a:gd name="T14" fmla="*/ 296 w 365"/>
                <a:gd name="T15" fmla="*/ 43 h 88"/>
                <a:gd name="T16" fmla="*/ 320 w 365"/>
                <a:gd name="T17" fmla="*/ 38 h 88"/>
                <a:gd name="T18" fmla="*/ 315 w 365"/>
                <a:gd name="T19" fmla="*/ 26 h 88"/>
                <a:gd name="T20" fmla="*/ 332 w 365"/>
                <a:gd name="T21" fmla="*/ 31 h 88"/>
                <a:gd name="T22" fmla="*/ 325 w 365"/>
                <a:gd name="T23" fmla="*/ 38 h 88"/>
                <a:gd name="T24" fmla="*/ 365 w 365"/>
                <a:gd name="T25" fmla="*/ 31 h 88"/>
                <a:gd name="T26" fmla="*/ 315 w 365"/>
                <a:gd name="T27" fmla="*/ 26 h 88"/>
                <a:gd name="T28" fmla="*/ 280 w 365"/>
                <a:gd name="T29" fmla="*/ 26 h 88"/>
                <a:gd name="T30" fmla="*/ 306 w 365"/>
                <a:gd name="T31" fmla="*/ 29 h 88"/>
                <a:gd name="T32" fmla="*/ 311 w 365"/>
                <a:gd name="T33" fmla="*/ 24 h 88"/>
                <a:gd name="T34" fmla="*/ 303 w 365"/>
                <a:gd name="T35" fmla="*/ 24 h 88"/>
                <a:gd name="T36" fmla="*/ 221 w 365"/>
                <a:gd name="T37" fmla="*/ 14 h 88"/>
                <a:gd name="T38" fmla="*/ 256 w 365"/>
                <a:gd name="T39" fmla="*/ 24 h 88"/>
                <a:gd name="T40" fmla="*/ 275 w 365"/>
                <a:gd name="T41" fmla="*/ 26 h 88"/>
                <a:gd name="T42" fmla="*/ 258 w 365"/>
                <a:gd name="T43" fmla="*/ 19 h 88"/>
                <a:gd name="T44" fmla="*/ 221 w 365"/>
                <a:gd name="T45" fmla="*/ 14 h 88"/>
                <a:gd name="T46" fmla="*/ 88 w 365"/>
                <a:gd name="T47" fmla="*/ 3 h 88"/>
                <a:gd name="T48" fmla="*/ 48 w 365"/>
                <a:gd name="T49" fmla="*/ 41 h 88"/>
                <a:gd name="T50" fmla="*/ 43 w 365"/>
                <a:gd name="T51" fmla="*/ 45 h 88"/>
                <a:gd name="T52" fmla="*/ 27 w 365"/>
                <a:gd name="T53" fmla="*/ 62 h 88"/>
                <a:gd name="T54" fmla="*/ 0 w 365"/>
                <a:gd name="T55" fmla="*/ 88 h 88"/>
                <a:gd name="T56" fmla="*/ 95 w 365"/>
                <a:gd name="T57" fmla="*/ 74 h 88"/>
                <a:gd name="T58" fmla="*/ 131 w 365"/>
                <a:gd name="T59" fmla="*/ 67 h 88"/>
                <a:gd name="T60" fmla="*/ 147 w 365"/>
                <a:gd name="T61" fmla="*/ 64 h 88"/>
                <a:gd name="T62" fmla="*/ 171 w 365"/>
                <a:gd name="T63" fmla="*/ 62 h 88"/>
                <a:gd name="T64" fmla="*/ 169 w 365"/>
                <a:gd name="T65" fmla="*/ 57 h 88"/>
                <a:gd name="T66" fmla="*/ 143 w 365"/>
                <a:gd name="T67" fmla="*/ 62 h 88"/>
                <a:gd name="T68" fmla="*/ 109 w 365"/>
                <a:gd name="T69" fmla="*/ 67 h 88"/>
                <a:gd name="T70" fmla="*/ 90 w 365"/>
                <a:gd name="T71" fmla="*/ 69 h 88"/>
                <a:gd name="T72" fmla="*/ 31 w 365"/>
                <a:gd name="T73" fmla="*/ 64 h 88"/>
                <a:gd name="T74" fmla="*/ 48 w 365"/>
                <a:gd name="T75" fmla="*/ 45 h 88"/>
                <a:gd name="T76" fmla="*/ 55 w 365"/>
                <a:gd name="T77" fmla="*/ 38 h 88"/>
                <a:gd name="T78" fmla="*/ 145 w 365"/>
                <a:gd name="T79" fmla="*/ 12 h 88"/>
                <a:gd name="T80" fmla="*/ 211 w 365"/>
                <a:gd name="T81" fmla="*/ 19 h 88"/>
                <a:gd name="T82" fmla="*/ 150 w 365"/>
                <a:gd name="T83" fmla="*/ 7 h 88"/>
                <a:gd name="T84" fmla="*/ 90 w 365"/>
                <a:gd name="T85" fmla="*/ 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65" h="88">
                  <a:moveTo>
                    <a:pt x="280" y="41"/>
                  </a:moveTo>
                  <a:lnTo>
                    <a:pt x="277" y="41"/>
                  </a:lnTo>
                  <a:lnTo>
                    <a:pt x="187" y="55"/>
                  </a:lnTo>
                  <a:lnTo>
                    <a:pt x="183" y="55"/>
                  </a:lnTo>
                  <a:lnTo>
                    <a:pt x="178" y="60"/>
                  </a:lnTo>
                  <a:lnTo>
                    <a:pt x="187" y="60"/>
                  </a:lnTo>
                  <a:lnTo>
                    <a:pt x="204" y="57"/>
                  </a:lnTo>
                  <a:lnTo>
                    <a:pt x="280" y="45"/>
                  </a:lnTo>
                  <a:lnTo>
                    <a:pt x="282" y="43"/>
                  </a:lnTo>
                  <a:lnTo>
                    <a:pt x="280" y="41"/>
                  </a:lnTo>
                  <a:close/>
                  <a:moveTo>
                    <a:pt x="315" y="33"/>
                  </a:moveTo>
                  <a:lnTo>
                    <a:pt x="303" y="36"/>
                  </a:lnTo>
                  <a:lnTo>
                    <a:pt x="299" y="38"/>
                  </a:lnTo>
                  <a:lnTo>
                    <a:pt x="285" y="38"/>
                  </a:lnTo>
                  <a:lnTo>
                    <a:pt x="287" y="43"/>
                  </a:lnTo>
                  <a:lnTo>
                    <a:pt x="296" y="43"/>
                  </a:lnTo>
                  <a:lnTo>
                    <a:pt x="301" y="41"/>
                  </a:lnTo>
                  <a:lnTo>
                    <a:pt x="320" y="38"/>
                  </a:lnTo>
                  <a:lnTo>
                    <a:pt x="315" y="33"/>
                  </a:lnTo>
                  <a:close/>
                  <a:moveTo>
                    <a:pt x="315" y="26"/>
                  </a:moveTo>
                  <a:lnTo>
                    <a:pt x="318" y="31"/>
                  </a:lnTo>
                  <a:lnTo>
                    <a:pt x="332" y="31"/>
                  </a:lnTo>
                  <a:lnTo>
                    <a:pt x="320" y="33"/>
                  </a:lnTo>
                  <a:lnTo>
                    <a:pt x="325" y="38"/>
                  </a:lnTo>
                  <a:lnTo>
                    <a:pt x="332" y="36"/>
                  </a:lnTo>
                  <a:lnTo>
                    <a:pt x="365" y="31"/>
                  </a:lnTo>
                  <a:lnTo>
                    <a:pt x="332" y="29"/>
                  </a:lnTo>
                  <a:lnTo>
                    <a:pt x="315" y="26"/>
                  </a:lnTo>
                  <a:close/>
                  <a:moveTo>
                    <a:pt x="277" y="22"/>
                  </a:moveTo>
                  <a:lnTo>
                    <a:pt x="280" y="26"/>
                  </a:lnTo>
                  <a:lnTo>
                    <a:pt x="301" y="29"/>
                  </a:lnTo>
                  <a:lnTo>
                    <a:pt x="306" y="29"/>
                  </a:lnTo>
                  <a:lnTo>
                    <a:pt x="313" y="29"/>
                  </a:lnTo>
                  <a:lnTo>
                    <a:pt x="311" y="24"/>
                  </a:lnTo>
                  <a:lnTo>
                    <a:pt x="308" y="24"/>
                  </a:lnTo>
                  <a:lnTo>
                    <a:pt x="303" y="24"/>
                  </a:lnTo>
                  <a:lnTo>
                    <a:pt x="277" y="22"/>
                  </a:lnTo>
                  <a:close/>
                  <a:moveTo>
                    <a:pt x="221" y="14"/>
                  </a:moveTo>
                  <a:lnTo>
                    <a:pt x="216" y="19"/>
                  </a:lnTo>
                  <a:lnTo>
                    <a:pt x="256" y="24"/>
                  </a:lnTo>
                  <a:lnTo>
                    <a:pt x="263" y="24"/>
                  </a:lnTo>
                  <a:lnTo>
                    <a:pt x="275" y="26"/>
                  </a:lnTo>
                  <a:lnTo>
                    <a:pt x="273" y="22"/>
                  </a:lnTo>
                  <a:lnTo>
                    <a:pt x="258" y="19"/>
                  </a:lnTo>
                  <a:lnTo>
                    <a:pt x="251" y="19"/>
                  </a:lnTo>
                  <a:lnTo>
                    <a:pt x="221" y="14"/>
                  </a:lnTo>
                  <a:close/>
                  <a:moveTo>
                    <a:pt x="88" y="0"/>
                  </a:moveTo>
                  <a:lnTo>
                    <a:pt x="88" y="3"/>
                  </a:lnTo>
                  <a:lnTo>
                    <a:pt x="53" y="36"/>
                  </a:lnTo>
                  <a:lnTo>
                    <a:pt x="48" y="41"/>
                  </a:lnTo>
                  <a:lnTo>
                    <a:pt x="48" y="41"/>
                  </a:lnTo>
                  <a:lnTo>
                    <a:pt x="43" y="45"/>
                  </a:lnTo>
                  <a:lnTo>
                    <a:pt x="29" y="60"/>
                  </a:lnTo>
                  <a:lnTo>
                    <a:pt x="27" y="62"/>
                  </a:lnTo>
                  <a:lnTo>
                    <a:pt x="10" y="79"/>
                  </a:lnTo>
                  <a:lnTo>
                    <a:pt x="0" y="88"/>
                  </a:lnTo>
                  <a:lnTo>
                    <a:pt x="15" y="86"/>
                  </a:lnTo>
                  <a:lnTo>
                    <a:pt x="95" y="74"/>
                  </a:lnTo>
                  <a:lnTo>
                    <a:pt x="100" y="71"/>
                  </a:lnTo>
                  <a:lnTo>
                    <a:pt x="131" y="67"/>
                  </a:lnTo>
                  <a:lnTo>
                    <a:pt x="143" y="67"/>
                  </a:lnTo>
                  <a:lnTo>
                    <a:pt x="147" y="64"/>
                  </a:lnTo>
                  <a:lnTo>
                    <a:pt x="154" y="64"/>
                  </a:lnTo>
                  <a:lnTo>
                    <a:pt x="171" y="62"/>
                  </a:lnTo>
                  <a:lnTo>
                    <a:pt x="176" y="57"/>
                  </a:lnTo>
                  <a:lnTo>
                    <a:pt x="169" y="57"/>
                  </a:lnTo>
                  <a:lnTo>
                    <a:pt x="147" y="60"/>
                  </a:lnTo>
                  <a:lnTo>
                    <a:pt x="143" y="62"/>
                  </a:lnTo>
                  <a:lnTo>
                    <a:pt x="131" y="62"/>
                  </a:lnTo>
                  <a:lnTo>
                    <a:pt x="109" y="67"/>
                  </a:lnTo>
                  <a:lnTo>
                    <a:pt x="95" y="69"/>
                  </a:lnTo>
                  <a:lnTo>
                    <a:pt x="90" y="69"/>
                  </a:lnTo>
                  <a:lnTo>
                    <a:pt x="15" y="81"/>
                  </a:lnTo>
                  <a:lnTo>
                    <a:pt x="31" y="64"/>
                  </a:lnTo>
                  <a:lnTo>
                    <a:pt x="36" y="60"/>
                  </a:lnTo>
                  <a:lnTo>
                    <a:pt x="48" y="45"/>
                  </a:lnTo>
                  <a:lnTo>
                    <a:pt x="53" y="43"/>
                  </a:lnTo>
                  <a:lnTo>
                    <a:pt x="55" y="38"/>
                  </a:lnTo>
                  <a:lnTo>
                    <a:pt x="90" y="5"/>
                  </a:lnTo>
                  <a:lnTo>
                    <a:pt x="145" y="12"/>
                  </a:lnTo>
                  <a:lnTo>
                    <a:pt x="150" y="12"/>
                  </a:lnTo>
                  <a:lnTo>
                    <a:pt x="211" y="19"/>
                  </a:lnTo>
                  <a:lnTo>
                    <a:pt x="214" y="14"/>
                  </a:lnTo>
                  <a:lnTo>
                    <a:pt x="150" y="7"/>
                  </a:lnTo>
                  <a:lnTo>
                    <a:pt x="145" y="7"/>
                  </a:lnTo>
                  <a:lnTo>
                    <a:pt x="90" y="0"/>
                  </a:lnTo>
                  <a:lnTo>
                    <a:pt x="88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tx2">
                    <a:alpha val="75000"/>
                  </a:schemeClr>
                </a:gs>
                <a:gs pos="92000">
                  <a:schemeClr val="tx1">
                    <a:alpha val="21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9" name="Freeform 49"/>
            <p:cNvSpPr>
              <a:spLocks noEditPoints="1"/>
            </p:cNvSpPr>
            <p:nvPr/>
          </p:nvSpPr>
          <p:spPr bwMode="auto">
            <a:xfrm>
              <a:off x="8175168" y="3576468"/>
              <a:ext cx="653013" cy="143126"/>
            </a:xfrm>
            <a:custGeom>
              <a:avLst/>
              <a:gdLst>
                <a:gd name="T0" fmla="*/ 277 w 365"/>
                <a:gd name="T1" fmla="*/ 41 h 88"/>
                <a:gd name="T2" fmla="*/ 183 w 365"/>
                <a:gd name="T3" fmla="*/ 55 h 88"/>
                <a:gd name="T4" fmla="*/ 187 w 365"/>
                <a:gd name="T5" fmla="*/ 60 h 88"/>
                <a:gd name="T6" fmla="*/ 280 w 365"/>
                <a:gd name="T7" fmla="*/ 45 h 88"/>
                <a:gd name="T8" fmla="*/ 280 w 365"/>
                <a:gd name="T9" fmla="*/ 41 h 88"/>
                <a:gd name="T10" fmla="*/ 303 w 365"/>
                <a:gd name="T11" fmla="*/ 36 h 88"/>
                <a:gd name="T12" fmla="*/ 285 w 365"/>
                <a:gd name="T13" fmla="*/ 38 h 88"/>
                <a:gd name="T14" fmla="*/ 296 w 365"/>
                <a:gd name="T15" fmla="*/ 43 h 88"/>
                <a:gd name="T16" fmla="*/ 320 w 365"/>
                <a:gd name="T17" fmla="*/ 38 h 88"/>
                <a:gd name="T18" fmla="*/ 315 w 365"/>
                <a:gd name="T19" fmla="*/ 26 h 88"/>
                <a:gd name="T20" fmla="*/ 332 w 365"/>
                <a:gd name="T21" fmla="*/ 31 h 88"/>
                <a:gd name="T22" fmla="*/ 325 w 365"/>
                <a:gd name="T23" fmla="*/ 38 h 88"/>
                <a:gd name="T24" fmla="*/ 365 w 365"/>
                <a:gd name="T25" fmla="*/ 31 h 88"/>
                <a:gd name="T26" fmla="*/ 315 w 365"/>
                <a:gd name="T27" fmla="*/ 26 h 88"/>
                <a:gd name="T28" fmla="*/ 280 w 365"/>
                <a:gd name="T29" fmla="*/ 26 h 88"/>
                <a:gd name="T30" fmla="*/ 306 w 365"/>
                <a:gd name="T31" fmla="*/ 29 h 88"/>
                <a:gd name="T32" fmla="*/ 311 w 365"/>
                <a:gd name="T33" fmla="*/ 24 h 88"/>
                <a:gd name="T34" fmla="*/ 303 w 365"/>
                <a:gd name="T35" fmla="*/ 24 h 88"/>
                <a:gd name="T36" fmla="*/ 221 w 365"/>
                <a:gd name="T37" fmla="*/ 14 h 88"/>
                <a:gd name="T38" fmla="*/ 256 w 365"/>
                <a:gd name="T39" fmla="*/ 24 h 88"/>
                <a:gd name="T40" fmla="*/ 275 w 365"/>
                <a:gd name="T41" fmla="*/ 26 h 88"/>
                <a:gd name="T42" fmla="*/ 258 w 365"/>
                <a:gd name="T43" fmla="*/ 19 h 88"/>
                <a:gd name="T44" fmla="*/ 221 w 365"/>
                <a:gd name="T45" fmla="*/ 14 h 88"/>
                <a:gd name="T46" fmla="*/ 88 w 365"/>
                <a:gd name="T47" fmla="*/ 3 h 88"/>
                <a:gd name="T48" fmla="*/ 48 w 365"/>
                <a:gd name="T49" fmla="*/ 41 h 88"/>
                <a:gd name="T50" fmla="*/ 43 w 365"/>
                <a:gd name="T51" fmla="*/ 45 h 88"/>
                <a:gd name="T52" fmla="*/ 27 w 365"/>
                <a:gd name="T53" fmla="*/ 62 h 88"/>
                <a:gd name="T54" fmla="*/ 0 w 365"/>
                <a:gd name="T55" fmla="*/ 88 h 88"/>
                <a:gd name="T56" fmla="*/ 95 w 365"/>
                <a:gd name="T57" fmla="*/ 74 h 88"/>
                <a:gd name="T58" fmla="*/ 131 w 365"/>
                <a:gd name="T59" fmla="*/ 67 h 88"/>
                <a:gd name="T60" fmla="*/ 147 w 365"/>
                <a:gd name="T61" fmla="*/ 64 h 88"/>
                <a:gd name="T62" fmla="*/ 171 w 365"/>
                <a:gd name="T63" fmla="*/ 62 h 88"/>
                <a:gd name="T64" fmla="*/ 169 w 365"/>
                <a:gd name="T65" fmla="*/ 57 h 88"/>
                <a:gd name="T66" fmla="*/ 143 w 365"/>
                <a:gd name="T67" fmla="*/ 62 h 88"/>
                <a:gd name="T68" fmla="*/ 109 w 365"/>
                <a:gd name="T69" fmla="*/ 67 h 88"/>
                <a:gd name="T70" fmla="*/ 90 w 365"/>
                <a:gd name="T71" fmla="*/ 69 h 88"/>
                <a:gd name="T72" fmla="*/ 31 w 365"/>
                <a:gd name="T73" fmla="*/ 64 h 88"/>
                <a:gd name="T74" fmla="*/ 48 w 365"/>
                <a:gd name="T75" fmla="*/ 45 h 88"/>
                <a:gd name="T76" fmla="*/ 55 w 365"/>
                <a:gd name="T77" fmla="*/ 38 h 88"/>
                <a:gd name="T78" fmla="*/ 145 w 365"/>
                <a:gd name="T79" fmla="*/ 12 h 88"/>
                <a:gd name="T80" fmla="*/ 211 w 365"/>
                <a:gd name="T81" fmla="*/ 19 h 88"/>
                <a:gd name="T82" fmla="*/ 150 w 365"/>
                <a:gd name="T83" fmla="*/ 7 h 88"/>
                <a:gd name="T84" fmla="*/ 90 w 365"/>
                <a:gd name="T85" fmla="*/ 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65" h="88">
                  <a:moveTo>
                    <a:pt x="280" y="41"/>
                  </a:moveTo>
                  <a:lnTo>
                    <a:pt x="277" y="41"/>
                  </a:lnTo>
                  <a:lnTo>
                    <a:pt x="187" y="55"/>
                  </a:lnTo>
                  <a:lnTo>
                    <a:pt x="183" y="55"/>
                  </a:lnTo>
                  <a:lnTo>
                    <a:pt x="178" y="60"/>
                  </a:lnTo>
                  <a:lnTo>
                    <a:pt x="187" y="60"/>
                  </a:lnTo>
                  <a:lnTo>
                    <a:pt x="204" y="57"/>
                  </a:lnTo>
                  <a:lnTo>
                    <a:pt x="280" y="45"/>
                  </a:lnTo>
                  <a:lnTo>
                    <a:pt x="282" y="43"/>
                  </a:lnTo>
                  <a:lnTo>
                    <a:pt x="280" y="41"/>
                  </a:lnTo>
                  <a:moveTo>
                    <a:pt x="315" y="33"/>
                  </a:moveTo>
                  <a:lnTo>
                    <a:pt x="303" y="36"/>
                  </a:lnTo>
                  <a:lnTo>
                    <a:pt x="299" y="38"/>
                  </a:lnTo>
                  <a:lnTo>
                    <a:pt x="285" y="38"/>
                  </a:lnTo>
                  <a:lnTo>
                    <a:pt x="287" y="43"/>
                  </a:lnTo>
                  <a:lnTo>
                    <a:pt x="296" y="43"/>
                  </a:lnTo>
                  <a:lnTo>
                    <a:pt x="301" y="41"/>
                  </a:lnTo>
                  <a:lnTo>
                    <a:pt x="320" y="38"/>
                  </a:lnTo>
                  <a:lnTo>
                    <a:pt x="315" y="33"/>
                  </a:lnTo>
                  <a:moveTo>
                    <a:pt x="315" y="26"/>
                  </a:moveTo>
                  <a:lnTo>
                    <a:pt x="318" y="31"/>
                  </a:lnTo>
                  <a:lnTo>
                    <a:pt x="332" y="31"/>
                  </a:lnTo>
                  <a:lnTo>
                    <a:pt x="320" y="33"/>
                  </a:lnTo>
                  <a:lnTo>
                    <a:pt x="325" y="38"/>
                  </a:lnTo>
                  <a:lnTo>
                    <a:pt x="332" y="36"/>
                  </a:lnTo>
                  <a:lnTo>
                    <a:pt x="365" y="31"/>
                  </a:lnTo>
                  <a:lnTo>
                    <a:pt x="332" y="29"/>
                  </a:lnTo>
                  <a:lnTo>
                    <a:pt x="315" y="26"/>
                  </a:lnTo>
                  <a:moveTo>
                    <a:pt x="277" y="22"/>
                  </a:moveTo>
                  <a:lnTo>
                    <a:pt x="280" y="26"/>
                  </a:lnTo>
                  <a:lnTo>
                    <a:pt x="301" y="29"/>
                  </a:lnTo>
                  <a:lnTo>
                    <a:pt x="306" y="29"/>
                  </a:lnTo>
                  <a:lnTo>
                    <a:pt x="313" y="29"/>
                  </a:lnTo>
                  <a:lnTo>
                    <a:pt x="311" y="24"/>
                  </a:lnTo>
                  <a:lnTo>
                    <a:pt x="308" y="24"/>
                  </a:lnTo>
                  <a:lnTo>
                    <a:pt x="303" y="24"/>
                  </a:lnTo>
                  <a:lnTo>
                    <a:pt x="277" y="22"/>
                  </a:lnTo>
                  <a:moveTo>
                    <a:pt x="221" y="14"/>
                  </a:moveTo>
                  <a:lnTo>
                    <a:pt x="216" y="19"/>
                  </a:lnTo>
                  <a:lnTo>
                    <a:pt x="256" y="24"/>
                  </a:lnTo>
                  <a:lnTo>
                    <a:pt x="263" y="24"/>
                  </a:lnTo>
                  <a:lnTo>
                    <a:pt x="275" y="26"/>
                  </a:lnTo>
                  <a:lnTo>
                    <a:pt x="273" y="22"/>
                  </a:lnTo>
                  <a:lnTo>
                    <a:pt x="258" y="19"/>
                  </a:lnTo>
                  <a:lnTo>
                    <a:pt x="251" y="19"/>
                  </a:lnTo>
                  <a:lnTo>
                    <a:pt x="221" y="14"/>
                  </a:lnTo>
                  <a:moveTo>
                    <a:pt x="88" y="0"/>
                  </a:moveTo>
                  <a:lnTo>
                    <a:pt x="88" y="3"/>
                  </a:lnTo>
                  <a:lnTo>
                    <a:pt x="53" y="36"/>
                  </a:lnTo>
                  <a:lnTo>
                    <a:pt x="48" y="41"/>
                  </a:lnTo>
                  <a:lnTo>
                    <a:pt x="48" y="41"/>
                  </a:lnTo>
                  <a:lnTo>
                    <a:pt x="43" y="45"/>
                  </a:lnTo>
                  <a:lnTo>
                    <a:pt x="29" y="60"/>
                  </a:lnTo>
                  <a:lnTo>
                    <a:pt x="27" y="62"/>
                  </a:lnTo>
                  <a:lnTo>
                    <a:pt x="10" y="79"/>
                  </a:lnTo>
                  <a:lnTo>
                    <a:pt x="0" y="88"/>
                  </a:lnTo>
                  <a:lnTo>
                    <a:pt x="15" y="86"/>
                  </a:lnTo>
                  <a:lnTo>
                    <a:pt x="95" y="74"/>
                  </a:lnTo>
                  <a:lnTo>
                    <a:pt x="100" y="71"/>
                  </a:lnTo>
                  <a:lnTo>
                    <a:pt x="131" y="67"/>
                  </a:lnTo>
                  <a:lnTo>
                    <a:pt x="143" y="67"/>
                  </a:lnTo>
                  <a:lnTo>
                    <a:pt x="147" y="64"/>
                  </a:lnTo>
                  <a:lnTo>
                    <a:pt x="154" y="64"/>
                  </a:lnTo>
                  <a:lnTo>
                    <a:pt x="171" y="62"/>
                  </a:lnTo>
                  <a:lnTo>
                    <a:pt x="176" y="57"/>
                  </a:lnTo>
                  <a:lnTo>
                    <a:pt x="169" y="57"/>
                  </a:lnTo>
                  <a:lnTo>
                    <a:pt x="147" y="60"/>
                  </a:lnTo>
                  <a:lnTo>
                    <a:pt x="143" y="62"/>
                  </a:lnTo>
                  <a:lnTo>
                    <a:pt x="131" y="62"/>
                  </a:lnTo>
                  <a:lnTo>
                    <a:pt x="109" y="67"/>
                  </a:lnTo>
                  <a:lnTo>
                    <a:pt x="95" y="69"/>
                  </a:lnTo>
                  <a:lnTo>
                    <a:pt x="90" y="69"/>
                  </a:lnTo>
                  <a:lnTo>
                    <a:pt x="15" y="81"/>
                  </a:lnTo>
                  <a:lnTo>
                    <a:pt x="31" y="64"/>
                  </a:lnTo>
                  <a:lnTo>
                    <a:pt x="36" y="60"/>
                  </a:lnTo>
                  <a:lnTo>
                    <a:pt x="48" y="45"/>
                  </a:lnTo>
                  <a:lnTo>
                    <a:pt x="53" y="43"/>
                  </a:lnTo>
                  <a:lnTo>
                    <a:pt x="55" y="38"/>
                  </a:lnTo>
                  <a:lnTo>
                    <a:pt x="90" y="5"/>
                  </a:lnTo>
                  <a:lnTo>
                    <a:pt x="145" y="12"/>
                  </a:lnTo>
                  <a:lnTo>
                    <a:pt x="150" y="12"/>
                  </a:lnTo>
                  <a:lnTo>
                    <a:pt x="211" y="19"/>
                  </a:lnTo>
                  <a:lnTo>
                    <a:pt x="214" y="14"/>
                  </a:lnTo>
                  <a:lnTo>
                    <a:pt x="150" y="7"/>
                  </a:lnTo>
                  <a:lnTo>
                    <a:pt x="145" y="7"/>
                  </a:lnTo>
                  <a:lnTo>
                    <a:pt x="90" y="0"/>
                  </a:lnTo>
                  <a:lnTo>
                    <a:pt x="88" y="0"/>
                  </a:lnTo>
                </a:path>
              </a:pathLst>
            </a:custGeom>
            <a:gradFill flip="none" rotWithShape="1">
              <a:gsLst>
                <a:gs pos="0">
                  <a:schemeClr val="tx2">
                    <a:alpha val="75000"/>
                  </a:schemeClr>
                </a:gs>
                <a:gs pos="92000">
                  <a:schemeClr val="tx1">
                    <a:alpha val="21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0" name="Freeform 50"/>
            <p:cNvSpPr>
              <a:spLocks noEditPoints="1"/>
            </p:cNvSpPr>
            <p:nvPr/>
          </p:nvSpPr>
          <p:spPr bwMode="auto">
            <a:xfrm>
              <a:off x="8010573" y="3433343"/>
              <a:ext cx="71563" cy="552986"/>
            </a:xfrm>
            <a:custGeom>
              <a:avLst/>
              <a:gdLst>
                <a:gd name="T0" fmla="*/ 5 w 17"/>
                <a:gd name="T1" fmla="*/ 16 h 143"/>
                <a:gd name="T2" fmla="*/ 7 w 17"/>
                <a:gd name="T3" fmla="*/ 42 h 143"/>
                <a:gd name="T4" fmla="*/ 8 w 17"/>
                <a:gd name="T5" fmla="*/ 52 h 143"/>
                <a:gd name="T6" fmla="*/ 8 w 17"/>
                <a:gd name="T7" fmla="*/ 62 h 143"/>
                <a:gd name="T8" fmla="*/ 9 w 17"/>
                <a:gd name="T9" fmla="*/ 70 h 143"/>
                <a:gd name="T10" fmla="*/ 10 w 17"/>
                <a:gd name="T11" fmla="*/ 77 h 143"/>
                <a:gd name="T12" fmla="*/ 13 w 17"/>
                <a:gd name="T13" fmla="*/ 121 h 143"/>
                <a:gd name="T14" fmla="*/ 2 w 17"/>
                <a:gd name="T15" fmla="*/ 141 h 143"/>
                <a:gd name="T16" fmla="*/ 2 w 17"/>
                <a:gd name="T17" fmla="*/ 120 h 143"/>
                <a:gd name="T18" fmla="*/ 2 w 17"/>
                <a:gd name="T19" fmla="*/ 80 h 143"/>
                <a:gd name="T20" fmla="*/ 2 w 17"/>
                <a:gd name="T21" fmla="*/ 60 h 143"/>
                <a:gd name="T22" fmla="*/ 2 w 17"/>
                <a:gd name="T23" fmla="*/ 51 h 143"/>
                <a:gd name="T24" fmla="*/ 2 w 17"/>
                <a:gd name="T25" fmla="*/ 19 h 143"/>
                <a:gd name="T26" fmla="*/ 0 w 17"/>
                <a:gd name="T27" fmla="*/ 21 h 143"/>
                <a:gd name="T28" fmla="*/ 0 w 17"/>
                <a:gd name="T29" fmla="*/ 49 h 143"/>
                <a:gd name="T30" fmla="*/ 0 w 17"/>
                <a:gd name="T31" fmla="*/ 50 h 143"/>
                <a:gd name="T32" fmla="*/ 0 w 17"/>
                <a:gd name="T33" fmla="*/ 60 h 143"/>
                <a:gd name="T34" fmla="*/ 0 w 17"/>
                <a:gd name="T35" fmla="*/ 81 h 143"/>
                <a:gd name="T36" fmla="*/ 0 w 17"/>
                <a:gd name="T37" fmla="*/ 120 h 143"/>
                <a:gd name="T38" fmla="*/ 0 w 17"/>
                <a:gd name="T39" fmla="*/ 141 h 143"/>
                <a:gd name="T40" fmla="*/ 2 w 17"/>
                <a:gd name="T41" fmla="*/ 143 h 143"/>
                <a:gd name="T42" fmla="*/ 17 w 17"/>
                <a:gd name="T43" fmla="*/ 142 h 143"/>
                <a:gd name="T44" fmla="*/ 15 w 17"/>
                <a:gd name="T45" fmla="*/ 121 h 143"/>
                <a:gd name="T46" fmla="*/ 11 w 17"/>
                <a:gd name="T47" fmla="*/ 76 h 143"/>
                <a:gd name="T48" fmla="*/ 11 w 17"/>
                <a:gd name="T49" fmla="*/ 69 h 143"/>
                <a:gd name="T50" fmla="*/ 10 w 17"/>
                <a:gd name="T51" fmla="*/ 60 h 143"/>
                <a:gd name="T52" fmla="*/ 9 w 17"/>
                <a:gd name="T53" fmla="*/ 50 h 143"/>
                <a:gd name="T54" fmla="*/ 8 w 17"/>
                <a:gd name="T55" fmla="*/ 36 h 143"/>
                <a:gd name="T56" fmla="*/ 6 w 17"/>
                <a:gd name="T57" fmla="*/ 14 h 143"/>
                <a:gd name="T58" fmla="*/ 3 w 17"/>
                <a:gd name="T59" fmla="*/ 2 h 143"/>
                <a:gd name="T60" fmla="*/ 4 w 17"/>
                <a:gd name="T61" fmla="*/ 10 h 143"/>
                <a:gd name="T62" fmla="*/ 4 w 17"/>
                <a:gd name="T63" fmla="*/ 13 h 143"/>
                <a:gd name="T64" fmla="*/ 6 w 17"/>
                <a:gd name="T65" fmla="*/ 10 h 143"/>
                <a:gd name="T66" fmla="*/ 6 w 17"/>
                <a:gd name="T67" fmla="*/ 7 h 143"/>
                <a:gd name="T68" fmla="*/ 5 w 17"/>
                <a:gd name="T69" fmla="*/ 1 h 143"/>
                <a:gd name="T70" fmla="*/ 0 w 17"/>
                <a:gd name="T71" fmla="*/ 0 h 143"/>
                <a:gd name="T72" fmla="*/ 0 w 17"/>
                <a:gd name="T73" fmla="*/ 1 h 143"/>
                <a:gd name="T74" fmla="*/ 0 w 17"/>
                <a:gd name="T75" fmla="*/ 10 h 143"/>
                <a:gd name="T76" fmla="*/ 0 w 17"/>
                <a:gd name="T77" fmla="*/ 17 h 143"/>
                <a:gd name="T78" fmla="*/ 2 w 17"/>
                <a:gd name="T79" fmla="*/ 16 h 143"/>
                <a:gd name="T80" fmla="*/ 2 w 17"/>
                <a:gd name="T81" fmla="*/ 12 h 143"/>
                <a:gd name="T82" fmla="*/ 2 w 17"/>
                <a:gd name="T83" fmla="*/ 9 h 143"/>
                <a:gd name="T84" fmla="*/ 2 w 17"/>
                <a:gd name="T85" fmla="*/ 0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7" h="143">
                  <a:moveTo>
                    <a:pt x="6" y="14"/>
                  </a:moveTo>
                  <a:cubicBezTo>
                    <a:pt x="5" y="16"/>
                    <a:pt x="5" y="16"/>
                    <a:pt x="5" y="16"/>
                  </a:cubicBezTo>
                  <a:cubicBezTo>
                    <a:pt x="6" y="39"/>
                    <a:pt x="6" y="39"/>
                    <a:pt x="6" y="39"/>
                  </a:cubicBezTo>
                  <a:cubicBezTo>
                    <a:pt x="7" y="42"/>
                    <a:pt x="7" y="42"/>
                    <a:pt x="7" y="42"/>
                  </a:cubicBezTo>
                  <a:cubicBezTo>
                    <a:pt x="7" y="50"/>
                    <a:pt x="7" y="50"/>
                    <a:pt x="7" y="50"/>
                  </a:cubicBezTo>
                  <a:cubicBezTo>
                    <a:pt x="8" y="52"/>
                    <a:pt x="8" y="52"/>
                    <a:pt x="8" y="52"/>
                  </a:cubicBezTo>
                  <a:cubicBezTo>
                    <a:pt x="8" y="60"/>
                    <a:pt x="8" y="60"/>
                    <a:pt x="8" y="60"/>
                  </a:cubicBezTo>
                  <a:cubicBezTo>
                    <a:pt x="8" y="62"/>
                    <a:pt x="8" y="62"/>
                    <a:pt x="8" y="62"/>
                  </a:cubicBezTo>
                  <a:cubicBezTo>
                    <a:pt x="9" y="64"/>
                    <a:pt x="9" y="64"/>
                    <a:pt x="9" y="64"/>
                  </a:cubicBezTo>
                  <a:cubicBezTo>
                    <a:pt x="9" y="70"/>
                    <a:pt x="9" y="70"/>
                    <a:pt x="9" y="70"/>
                  </a:cubicBezTo>
                  <a:cubicBezTo>
                    <a:pt x="9" y="75"/>
                    <a:pt x="9" y="75"/>
                    <a:pt x="9" y="75"/>
                  </a:cubicBezTo>
                  <a:cubicBezTo>
                    <a:pt x="10" y="77"/>
                    <a:pt x="10" y="77"/>
                    <a:pt x="10" y="77"/>
                  </a:cubicBezTo>
                  <a:cubicBezTo>
                    <a:pt x="13" y="119"/>
                    <a:pt x="13" y="119"/>
                    <a:pt x="13" y="119"/>
                  </a:cubicBezTo>
                  <a:cubicBezTo>
                    <a:pt x="13" y="121"/>
                    <a:pt x="13" y="121"/>
                    <a:pt x="13" y="121"/>
                  </a:cubicBezTo>
                  <a:cubicBezTo>
                    <a:pt x="15" y="140"/>
                    <a:pt x="15" y="140"/>
                    <a:pt x="15" y="140"/>
                  </a:cubicBezTo>
                  <a:cubicBezTo>
                    <a:pt x="2" y="141"/>
                    <a:pt x="2" y="141"/>
                    <a:pt x="2" y="141"/>
                  </a:cubicBezTo>
                  <a:cubicBezTo>
                    <a:pt x="2" y="122"/>
                    <a:pt x="2" y="122"/>
                    <a:pt x="2" y="122"/>
                  </a:cubicBezTo>
                  <a:cubicBezTo>
                    <a:pt x="2" y="120"/>
                    <a:pt x="2" y="120"/>
                    <a:pt x="2" y="120"/>
                  </a:cubicBezTo>
                  <a:cubicBezTo>
                    <a:pt x="2" y="82"/>
                    <a:pt x="2" y="82"/>
                    <a:pt x="2" y="82"/>
                  </a:cubicBezTo>
                  <a:cubicBezTo>
                    <a:pt x="2" y="80"/>
                    <a:pt x="2" y="80"/>
                    <a:pt x="2" y="80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53"/>
                    <a:pt x="2" y="53"/>
                    <a:pt x="2" y="53"/>
                  </a:cubicBezTo>
                  <a:cubicBezTo>
                    <a:pt x="2" y="51"/>
                    <a:pt x="2" y="51"/>
                    <a:pt x="2" y="51"/>
                  </a:cubicBezTo>
                  <a:cubicBezTo>
                    <a:pt x="2" y="47"/>
                    <a:pt x="2" y="47"/>
                    <a:pt x="2" y="47"/>
                  </a:cubicBezTo>
                  <a:cubicBezTo>
                    <a:pt x="2" y="19"/>
                    <a:pt x="2" y="19"/>
                    <a:pt x="2" y="19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0" y="122"/>
                    <a:pt x="0" y="122"/>
                    <a:pt x="0" y="122"/>
                  </a:cubicBezTo>
                  <a:cubicBezTo>
                    <a:pt x="0" y="141"/>
                    <a:pt x="0" y="141"/>
                    <a:pt x="0" y="141"/>
                  </a:cubicBezTo>
                  <a:cubicBezTo>
                    <a:pt x="0" y="143"/>
                    <a:pt x="0" y="143"/>
                    <a:pt x="0" y="143"/>
                  </a:cubicBezTo>
                  <a:cubicBezTo>
                    <a:pt x="2" y="143"/>
                    <a:pt x="2" y="143"/>
                    <a:pt x="2" y="143"/>
                  </a:cubicBezTo>
                  <a:cubicBezTo>
                    <a:pt x="15" y="142"/>
                    <a:pt x="15" y="142"/>
                    <a:pt x="15" y="142"/>
                  </a:cubicBezTo>
                  <a:cubicBezTo>
                    <a:pt x="17" y="142"/>
                    <a:pt x="17" y="142"/>
                    <a:pt x="17" y="142"/>
                  </a:cubicBezTo>
                  <a:cubicBezTo>
                    <a:pt x="17" y="140"/>
                    <a:pt x="17" y="140"/>
                    <a:pt x="17" y="140"/>
                  </a:cubicBezTo>
                  <a:cubicBezTo>
                    <a:pt x="15" y="121"/>
                    <a:pt x="15" y="121"/>
                    <a:pt x="15" y="121"/>
                  </a:cubicBezTo>
                  <a:cubicBezTo>
                    <a:pt x="15" y="119"/>
                    <a:pt x="15" y="119"/>
                    <a:pt x="15" y="119"/>
                  </a:cubicBezTo>
                  <a:cubicBezTo>
                    <a:pt x="11" y="76"/>
                    <a:pt x="11" y="76"/>
                    <a:pt x="11" y="76"/>
                  </a:cubicBezTo>
                  <a:cubicBezTo>
                    <a:pt x="11" y="75"/>
                    <a:pt x="11" y="75"/>
                    <a:pt x="11" y="75"/>
                  </a:cubicBezTo>
                  <a:cubicBezTo>
                    <a:pt x="11" y="69"/>
                    <a:pt x="11" y="69"/>
                    <a:pt x="11" y="69"/>
                  </a:cubicBezTo>
                  <a:cubicBezTo>
                    <a:pt x="10" y="62"/>
                    <a:pt x="10" y="62"/>
                    <a:pt x="10" y="62"/>
                  </a:cubicBezTo>
                  <a:cubicBezTo>
                    <a:pt x="10" y="60"/>
                    <a:pt x="10" y="60"/>
                    <a:pt x="10" y="60"/>
                  </a:cubicBezTo>
                  <a:cubicBezTo>
                    <a:pt x="9" y="52"/>
                    <a:pt x="9" y="52"/>
                    <a:pt x="9" y="52"/>
                  </a:cubicBezTo>
                  <a:cubicBezTo>
                    <a:pt x="9" y="50"/>
                    <a:pt x="9" y="50"/>
                    <a:pt x="9" y="50"/>
                  </a:cubicBezTo>
                  <a:cubicBezTo>
                    <a:pt x="8" y="39"/>
                    <a:pt x="8" y="39"/>
                    <a:pt x="8" y="39"/>
                  </a:cubicBezTo>
                  <a:cubicBezTo>
                    <a:pt x="8" y="36"/>
                    <a:pt x="8" y="36"/>
                    <a:pt x="8" y="36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6" y="14"/>
                    <a:pt x="6" y="14"/>
                    <a:pt x="6" y="14"/>
                  </a:cubicBezTo>
                  <a:moveTo>
                    <a:pt x="3" y="1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4" y="1"/>
                    <a:pt x="4" y="1"/>
                    <a:pt x="3" y="1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1" y="0"/>
                    <a:pt x="0" y="0"/>
                  </a:cubicBezTo>
                </a:path>
              </a:pathLst>
            </a:custGeom>
            <a:gradFill flip="none" rotWithShape="1">
              <a:gsLst>
                <a:gs pos="0">
                  <a:schemeClr val="tx2">
                    <a:alpha val="75000"/>
                  </a:schemeClr>
                </a:gs>
                <a:gs pos="92000">
                  <a:schemeClr val="tx1">
                    <a:alpha val="21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1" name="Freeform 51"/>
            <p:cNvSpPr>
              <a:spLocks noEditPoints="1"/>
            </p:cNvSpPr>
            <p:nvPr/>
          </p:nvSpPr>
          <p:spPr bwMode="auto">
            <a:xfrm>
              <a:off x="10742490" y="3460993"/>
              <a:ext cx="220057" cy="486304"/>
            </a:xfrm>
            <a:custGeom>
              <a:avLst/>
              <a:gdLst>
                <a:gd name="T0" fmla="*/ 0 w 123"/>
                <a:gd name="T1" fmla="*/ 299 h 299"/>
                <a:gd name="T2" fmla="*/ 0 w 123"/>
                <a:gd name="T3" fmla="*/ 282 h 299"/>
                <a:gd name="T4" fmla="*/ 0 w 123"/>
                <a:gd name="T5" fmla="*/ 275 h 299"/>
                <a:gd name="T6" fmla="*/ 9 w 123"/>
                <a:gd name="T7" fmla="*/ 282 h 299"/>
                <a:gd name="T8" fmla="*/ 16 w 123"/>
                <a:gd name="T9" fmla="*/ 259 h 299"/>
                <a:gd name="T10" fmla="*/ 7 w 123"/>
                <a:gd name="T11" fmla="*/ 247 h 299"/>
                <a:gd name="T12" fmla="*/ 40 w 123"/>
                <a:gd name="T13" fmla="*/ 216 h 299"/>
                <a:gd name="T14" fmla="*/ 21 w 123"/>
                <a:gd name="T15" fmla="*/ 259 h 299"/>
                <a:gd name="T16" fmla="*/ 40 w 123"/>
                <a:gd name="T17" fmla="*/ 216 h 299"/>
                <a:gd name="T18" fmla="*/ 7 w 123"/>
                <a:gd name="T19" fmla="*/ 202 h 299"/>
                <a:gd name="T20" fmla="*/ 7 w 123"/>
                <a:gd name="T21" fmla="*/ 242 h 299"/>
                <a:gd name="T22" fmla="*/ 7 w 123"/>
                <a:gd name="T23" fmla="*/ 202 h 299"/>
                <a:gd name="T24" fmla="*/ 9 w 123"/>
                <a:gd name="T25" fmla="*/ 197 h 299"/>
                <a:gd name="T26" fmla="*/ 12 w 123"/>
                <a:gd name="T27" fmla="*/ 197 h 299"/>
                <a:gd name="T28" fmla="*/ 12 w 123"/>
                <a:gd name="T29" fmla="*/ 154 h 299"/>
                <a:gd name="T30" fmla="*/ 12 w 123"/>
                <a:gd name="T31" fmla="*/ 190 h 299"/>
                <a:gd name="T32" fmla="*/ 106 w 123"/>
                <a:gd name="T33" fmla="*/ 107 h 299"/>
                <a:gd name="T34" fmla="*/ 42 w 123"/>
                <a:gd name="T35" fmla="*/ 214 h 299"/>
                <a:gd name="T36" fmla="*/ 106 w 123"/>
                <a:gd name="T37" fmla="*/ 107 h 299"/>
                <a:gd name="T38" fmla="*/ 102 w 123"/>
                <a:gd name="T39" fmla="*/ 102 h 299"/>
                <a:gd name="T40" fmla="*/ 113 w 123"/>
                <a:gd name="T41" fmla="*/ 90 h 299"/>
                <a:gd name="T42" fmla="*/ 113 w 123"/>
                <a:gd name="T43" fmla="*/ 71 h 299"/>
                <a:gd name="T44" fmla="*/ 116 w 123"/>
                <a:gd name="T45" fmla="*/ 78 h 299"/>
                <a:gd name="T46" fmla="*/ 118 w 123"/>
                <a:gd name="T47" fmla="*/ 85 h 299"/>
                <a:gd name="T48" fmla="*/ 123 w 123"/>
                <a:gd name="T49" fmla="*/ 76 h 299"/>
                <a:gd name="T50" fmla="*/ 113 w 123"/>
                <a:gd name="T51" fmla="*/ 71 h 299"/>
                <a:gd name="T52" fmla="*/ 16 w 123"/>
                <a:gd name="T53" fmla="*/ 76 h 299"/>
                <a:gd name="T54" fmla="*/ 14 w 123"/>
                <a:gd name="T55" fmla="*/ 97 h 299"/>
                <a:gd name="T56" fmla="*/ 16 w 123"/>
                <a:gd name="T57" fmla="*/ 140 h 299"/>
                <a:gd name="T58" fmla="*/ 21 w 123"/>
                <a:gd name="T59" fmla="*/ 88 h 299"/>
                <a:gd name="T60" fmla="*/ 87 w 123"/>
                <a:gd name="T61" fmla="*/ 50 h 299"/>
                <a:gd name="T62" fmla="*/ 87 w 123"/>
                <a:gd name="T63" fmla="*/ 57 h 299"/>
                <a:gd name="T64" fmla="*/ 106 w 123"/>
                <a:gd name="T65" fmla="*/ 64 h 299"/>
                <a:gd name="T66" fmla="*/ 90 w 123"/>
                <a:gd name="T67" fmla="*/ 50 h 299"/>
                <a:gd name="T68" fmla="*/ 42 w 123"/>
                <a:gd name="T69" fmla="*/ 14 h 299"/>
                <a:gd name="T70" fmla="*/ 83 w 123"/>
                <a:gd name="T71" fmla="*/ 52 h 299"/>
                <a:gd name="T72" fmla="*/ 42 w 123"/>
                <a:gd name="T73" fmla="*/ 14 h 299"/>
                <a:gd name="T74" fmla="*/ 21 w 123"/>
                <a:gd name="T75" fmla="*/ 7 h 299"/>
                <a:gd name="T76" fmla="*/ 24 w 123"/>
                <a:gd name="T77" fmla="*/ 52 h 299"/>
                <a:gd name="T78" fmla="*/ 38 w 123"/>
                <a:gd name="T79" fmla="*/ 17 h 299"/>
                <a:gd name="T80" fmla="*/ 28 w 123"/>
                <a:gd name="T81" fmla="*/ 5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23" h="299">
                  <a:moveTo>
                    <a:pt x="0" y="282"/>
                  </a:moveTo>
                  <a:lnTo>
                    <a:pt x="0" y="299"/>
                  </a:lnTo>
                  <a:lnTo>
                    <a:pt x="5" y="287"/>
                  </a:lnTo>
                  <a:lnTo>
                    <a:pt x="0" y="282"/>
                  </a:lnTo>
                  <a:close/>
                  <a:moveTo>
                    <a:pt x="5" y="242"/>
                  </a:moveTo>
                  <a:lnTo>
                    <a:pt x="0" y="275"/>
                  </a:lnTo>
                  <a:lnTo>
                    <a:pt x="7" y="285"/>
                  </a:lnTo>
                  <a:lnTo>
                    <a:pt x="9" y="282"/>
                  </a:lnTo>
                  <a:lnTo>
                    <a:pt x="19" y="263"/>
                  </a:lnTo>
                  <a:lnTo>
                    <a:pt x="16" y="259"/>
                  </a:lnTo>
                  <a:lnTo>
                    <a:pt x="5" y="280"/>
                  </a:lnTo>
                  <a:lnTo>
                    <a:pt x="7" y="247"/>
                  </a:lnTo>
                  <a:lnTo>
                    <a:pt x="5" y="242"/>
                  </a:lnTo>
                  <a:close/>
                  <a:moveTo>
                    <a:pt x="40" y="216"/>
                  </a:moveTo>
                  <a:lnTo>
                    <a:pt x="19" y="256"/>
                  </a:lnTo>
                  <a:lnTo>
                    <a:pt x="21" y="259"/>
                  </a:lnTo>
                  <a:lnTo>
                    <a:pt x="45" y="218"/>
                  </a:lnTo>
                  <a:lnTo>
                    <a:pt x="40" y="216"/>
                  </a:lnTo>
                  <a:close/>
                  <a:moveTo>
                    <a:pt x="7" y="202"/>
                  </a:moveTo>
                  <a:lnTo>
                    <a:pt x="7" y="202"/>
                  </a:lnTo>
                  <a:lnTo>
                    <a:pt x="5" y="237"/>
                  </a:lnTo>
                  <a:lnTo>
                    <a:pt x="7" y="242"/>
                  </a:lnTo>
                  <a:lnTo>
                    <a:pt x="12" y="202"/>
                  </a:lnTo>
                  <a:lnTo>
                    <a:pt x="7" y="202"/>
                  </a:lnTo>
                  <a:close/>
                  <a:moveTo>
                    <a:pt x="12" y="197"/>
                  </a:moveTo>
                  <a:lnTo>
                    <a:pt x="9" y="197"/>
                  </a:lnTo>
                  <a:lnTo>
                    <a:pt x="12" y="197"/>
                  </a:lnTo>
                  <a:lnTo>
                    <a:pt x="12" y="197"/>
                  </a:lnTo>
                  <a:close/>
                  <a:moveTo>
                    <a:pt x="16" y="147"/>
                  </a:moveTo>
                  <a:lnTo>
                    <a:pt x="12" y="154"/>
                  </a:lnTo>
                  <a:lnTo>
                    <a:pt x="7" y="195"/>
                  </a:lnTo>
                  <a:lnTo>
                    <a:pt x="12" y="190"/>
                  </a:lnTo>
                  <a:lnTo>
                    <a:pt x="16" y="147"/>
                  </a:lnTo>
                  <a:close/>
                  <a:moveTo>
                    <a:pt x="106" y="107"/>
                  </a:moveTo>
                  <a:lnTo>
                    <a:pt x="95" y="116"/>
                  </a:lnTo>
                  <a:lnTo>
                    <a:pt x="42" y="214"/>
                  </a:lnTo>
                  <a:lnTo>
                    <a:pt x="45" y="214"/>
                  </a:lnTo>
                  <a:lnTo>
                    <a:pt x="106" y="107"/>
                  </a:lnTo>
                  <a:close/>
                  <a:moveTo>
                    <a:pt x="111" y="85"/>
                  </a:moveTo>
                  <a:lnTo>
                    <a:pt x="102" y="102"/>
                  </a:lnTo>
                  <a:lnTo>
                    <a:pt x="113" y="93"/>
                  </a:lnTo>
                  <a:lnTo>
                    <a:pt x="113" y="90"/>
                  </a:lnTo>
                  <a:lnTo>
                    <a:pt x="111" y="85"/>
                  </a:lnTo>
                  <a:close/>
                  <a:moveTo>
                    <a:pt x="113" y="71"/>
                  </a:moveTo>
                  <a:lnTo>
                    <a:pt x="116" y="78"/>
                  </a:lnTo>
                  <a:lnTo>
                    <a:pt x="116" y="78"/>
                  </a:lnTo>
                  <a:lnTo>
                    <a:pt x="116" y="78"/>
                  </a:lnTo>
                  <a:lnTo>
                    <a:pt x="118" y="85"/>
                  </a:lnTo>
                  <a:lnTo>
                    <a:pt x="121" y="81"/>
                  </a:lnTo>
                  <a:lnTo>
                    <a:pt x="123" y="76"/>
                  </a:lnTo>
                  <a:lnTo>
                    <a:pt x="118" y="74"/>
                  </a:lnTo>
                  <a:lnTo>
                    <a:pt x="113" y="71"/>
                  </a:lnTo>
                  <a:close/>
                  <a:moveTo>
                    <a:pt x="21" y="64"/>
                  </a:moveTo>
                  <a:lnTo>
                    <a:pt x="16" y="76"/>
                  </a:lnTo>
                  <a:lnTo>
                    <a:pt x="16" y="90"/>
                  </a:lnTo>
                  <a:lnTo>
                    <a:pt x="14" y="97"/>
                  </a:lnTo>
                  <a:lnTo>
                    <a:pt x="12" y="145"/>
                  </a:lnTo>
                  <a:lnTo>
                    <a:pt x="16" y="140"/>
                  </a:lnTo>
                  <a:lnTo>
                    <a:pt x="19" y="93"/>
                  </a:lnTo>
                  <a:lnTo>
                    <a:pt x="21" y="88"/>
                  </a:lnTo>
                  <a:lnTo>
                    <a:pt x="21" y="64"/>
                  </a:lnTo>
                  <a:close/>
                  <a:moveTo>
                    <a:pt x="87" y="50"/>
                  </a:moveTo>
                  <a:lnTo>
                    <a:pt x="85" y="55"/>
                  </a:lnTo>
                  <a:lnTo>
                    <a:pt x="87" y="57"/>
                  </a:lnTo>
                  <a:lnTo>
                    <a:pt x="109" y="71"/>
                  </a:lnTo>
                  <a:lnTo>
                    <a:pt x="106" y="64"/>
                  </a:lnTo>
                  <a:lnTo>
                    <a:pt x="92" y="55"/>
                  </a:lnTo>
                  <a:lnTo>
                    <a:pt x="90" y="50"/>
                  </a:lnTo>
                  <a:lnTo>
                    <a:pt x="87" y="50"/>
                  </a:lnTo>
                  <a:close/>
                  <a:moveTo>
                    <a:pt x="42" y="14"/>
                  </a:moveTo>
                  <a:lnTo>
                    <a:pt x="42" y="19"/>
                  </a:lnTo>
                  <a:lnTo>
                    <a:pt x="83" y="52"/>
                  </a:lnTo>
                  <a:lnTo>
                    <a:pt x="85" y="47"/>
                  </a:lnTo>
                  <a:lnTo>
                    <a:pt x="42" y="14"/>
                  </a:lnTo>
                  <a:close/>
                  <a:moveTo>
                    <a:pt x="24" y="0"/>
                  </a:moveTo>
                  <a:lnTo>
                    <a:pt x="21" y="7"/>
                  </a:lnTo>
                  <a:lnTo>
                    <a:pt x="19" y="64"/>
                  </a:lnTo>
                  <a:lnTo>
                    <a:pt x="24" y="52"/>
                  </a:lnTo>
                  <a:lnTo>
                    <a:pt x="26" y="7"/>
                  </a:lnTo>
                  <a:lnTo>
                    <a:pt x="38" y="17"/>
                  </a:lnTo>
                  <a:lnTo>
                    <a:pt x="40" y="12"/>
                  </a:lnTo>
                  <a:lnTo>
                    <a:pt x="28" y="5"/>
                  </a:lnTo>
                  <a:lnTo>
                    <a:pt x="24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tx2">
                    <a:alpha val="75000"/>
                  </a:schemeClr>
                </a:gs>
                <a:gs pos="92000">
                  <a:schemeClr val="tx1">
                    <a:alpha val="21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2" name="Freeform 52"/>
            <p:cNvSpPr>
              <a:spLocks noEditPoints="1"/>
            </p:cNvSpPr>
            <p:nvPr/>
          </p:nvSpPr>
          <p:spPr bwMode="auto">
            <a:xfrm>
              <a:off x="10742490" y="3460993"/>
              <a:ext cx="220057" cy="486304"/>
            </a:xfrm>
            <a:custGeom>
              <a:avLst/>
              <a:gdLst>
                <a:gd name="T0" fmla="*/ 0 w 123"/>
                <a:gd name="T1" fmla="*/ 299 h 299"/>
                <a:gd name="T2" fmla="*/ 0 w 123"/>
                <a:gd name="T3" fmla="*/ 282 h 299"/>
                <a:gd name="T4" fmla="*/ 0 w 123"/>
                <a:gd name="T5" fmla="*/ 275 h 299"/>
                <a:gd name="T6" fmla="*/ 9 w 123"/>
                <a:gd name="T7" fmla="*/ 282 h 299"/>
                <a:gd name="T8" fmla="*/ 16 w 123"/>
                <a:gd name="T9" fmla="*/ 259 h 299"/>
                <a:gd name="T10" fmla="*/ 7 w 123"/>
                <a:gd name="T11" fmla="*/ 247 h 299"/>
                <a:gd name="T12" fmla="*/ 40 w 123"/>
                <a:gd name="T13" fmla="*/ 216 h 299"/>
                <a:gd name="T14" fmla="*/ 21 w 123"/>
                <a:gd name="T15" fmla="*/ 259 h 299"/>
                <a:gd name="T16" fmla="*/ 40 w 123"/>
                <a:gd name="T17" fmla="*/ 216 h 299"/>
                <a:gd name="T18" fmla="*/ 7 w 123"/>
                <a:gd name="T19" fmla="*/ 202 h 299"/>
                <a:gd name="T20" fmla="*/ 7 w 123"/>
                <a:gd name="T21" fmla="*/ 242 h 299"/>
                <a:gd name="T22" fmla="*/ 7 w 123"/>
                <a:gd name="T23" fmla="*/ 202 h 299"/>
                <a:gd name="T24" fmla="*/ 9 w 123"/>
                <a:gd name="T25" fmla="*/ 197 h 299"/>
                <a:gd name="T26" fmla="*/ 12 w 123"/>
                <a:gd name="T27" fmla="*/ 197 h 299"/>
                <a:gd name="T28" fmla="*/ 12 w 123"/>
                <a:gd name="T29" fmla="*/ 154 h 299"/>
                <a:gd name="T30" fmla="*/ 12 w 123"/>
                <a:gd name="T31" fmla="*/ 190 h 299"/>
                <a:gd name="T32" fmla="*/ 106 w 123"/>
                <a:gd name="T33" fmla="*/ 107 h 299"/>
                <a:gd name="T34" fmla="*/ 42 w 123"/>
                <a:gd name="T35" fmla="*/ 214 h 299"/>
                <a:gd name="T36" fmla="*/ 106 w 123"/>
                <a:gd name="T37" fmla="*/ 107 h 299"/>
                <a:gd name="T38" fmla="*/ 102 w 123"/>
                <a:gd name="T39" fmla="*/ 102 h 299"/>
                <a:gd name="T40" fmla="*/ 113 w 123"/>
                <a:gd name="T41" fmla="*/ 90 h 299"/>
                <a:gd name="T42" fmla="*/ 113 w 123"/>
                <a:gd name="T43" fmla="*/ 71 h 299"/>
                <a:gd name="T44" fmla="*/ 116 w 123"/>
                <a:gd name="T45" fmla="*/ 78 h 299"/>
                <a:gd name="T46" fmla="*/ 118 w 123"/>
                <a:gd name="T47" fmla="*/ 85 h 299"/>
                <a:gd name="T48" fmla="*/ 123 w 123"/>
                <a:gd name="T49" fmla="*/ 76 h 299"/>
                <a:gd name="T50" fmla="*/ 113 w 123"/>
                <a:gd name="T51" fmla="*/ 71 h 299"/>
                <a:gd name="T52" fmla="*/ 16 w 123"/>
                <a:gd name="T53" fmla="*/ 76 h 299"/>
                <a:gd name="T54" fmla="*/ 14 w 123"/>
                <a:gd name="T55" fmla="*/ 97 h 299"/>
                <a:gd name="T56" fmla="*/ 16 w 123"/>
                <a:gd name="T57" fmla="*/ 140 h 299"/>
                <a:gd name="T58" fmla="*/ 21 w 123"/>
                <a:gd name="T59" fmla="*/ 88 h 299"/>
                <a:gd name="T60" fmla="*/ 87 w 123"/>
                <a:gd name="T61" fmla="*/ 50 h 299"/>
                <a:gd name="T62" fmla="*/ 87 w 123"/>
                <a:gd name="T63" fmla="*/ 57 h 299"/>
                <a:gd name="T64" fmla="*/ 106 w 123"/>
                <a:gd name="T65" fmla="*/ 64 h 299"/>
                <a:gd name="T66" fmla="*/ 90 w 123"/>
                <a:gd name="T67" fmla="*/ 50 h 299"/>
                <a:gd name="T68" fmla="*/ 42 w 123"/>
                <a:gd name="T69" fmla="*/ 14 h 299"/>
                <a:gd name="T70" fmla="*/ 83 w 123"/>
                <a:gd name="T71" fmla="*/ 52 h 299"/>
                <a:gd name="T72" fmla="*/ 42 w 123"/>
                <a:gd name="T73" fmla="*/ 14 h 299"/>
                <a:gd name="T74" fmla="*/ 21 w 123"/>
                <a:gd name="T75" fmla="*/ 7 h 299"/>
                <a:gd name="T76" fmla="*/ 24 w 123"/>
                <a:gd name="T77" fmla="*/ 52 h 299"/>
                <a:gd name="T78" fmla="*/ 38 w 123"/>
                <a:gd name="T79" fmla="*/ 17 h 299"/>
                <a:gd name="T80" fmla="*/ 28 w 123"/>
                <a:gd name="T81" fmla="*/ 5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23" h="299">
                  <a:moveTo>
                    <a:pt x="0" y="282"/>
                  </a:moveTo>
                  <a:lnTo>
                    <a:pt x="0" y="299"/>
                  </a:lnTo>
                  <a:lnTo>
                    <a:pt x="5" y="287"/>
                  </a:lnTo>
                  <a:lnTo>
                    <a:pt x="0" y="282"/>
                  </a:lnTo>
                  <a:moveTo>
                    <a:pt x="5" y="242"/>
                  </a:moveTo>
                  <a:lnTo>
                    <a:pt x="0" y="275"/>
                  </a:lnTo>
                  <a:lnTo>
                    <a:pt x="7" y="285"/>
                  </a:lnTo>
                  <a:lnTo>
                    <a:pt x="9" y="282"/>
                  </a:lnTo>
                  <a:lnTo>
                    <a:pt x="19" y="263"/>
                  </a:lnTo>
                  <a:lnTo>
                    <a:pt x="16" y="259"/>
                  </a:lnTo>
                  <a:lnTo>
                    <a:pt x="5" y="280"/>
                  </a:lnTo>
                  <a:lnTo>
                    <a:pt x="7" y="247"/>
                  </a:lnTo>
                  <a:lnTo>
                    <a:pt x="5" y="242"/>
                  </a:lnTo>
                  <a:moveTo>
                    <a:pt x="40" y="216"/>
                  </a:moveTo>
                  <a:lnTo>
                    <a:pt x="19" y="256"/>
                  </a:lnTo>
                  <a:lnTo>
                    <a:pt x="21" y="259"/>
                  </a:lnTo>
                  <a:lnTo>
                    <a:pt x="45" y="218"/>
                  </a:lnTo>
                  <a:lnTo>
                    <a:pt x="40" y="216"/>
                  </a:lnTo>
                  <a:moveTo>
                    <a:pt x="7" y="202"/>
                  </a:moveTo>
                  <a:lnTo>
                    <a:pt x="7" y="202"/>
                  </a:lnTo>
                  <a:lnTo>
                    <a:pt x="5" y="237"/>
                  </a:lnTo>
                  <a:lnTo>
                    <a:pt x="7" y="242"/>
                  </a:lnTo>
                  <a:lnTo>
                    <a:pt x="12" y="202"/>
                  </a:lnTo>
                  <a:lnTo>
                    <a:pt x="7" y="202"/>
                  </a:lnTo>
                  <a:moveTo>
                    <a:pt x="12" y="197"/>
                  </a:moveTo>
                  <a:lnTo>
                    <a:pt x="9" y="197"/>
                  </a:lnTo>
                  <a:lnTo>
                    <a:pt x="12" y="197"/>
                  </a:lnTo>
                  <a:lnTo>
                    <a:pt x="12" y="197"/>
                  </a:lnTo>
                  <a:moveTo>
                    <a:pt x="16" y="147"/>
                  </a:moveTo>
                  <a:lnTo>
                    <a:pt x="12" y="154"/>
                  </a:lnTo>
                  <a:lnTo>
                    <a:pt x="7" y="195"/>
                  </a:lnTo>
                  <a:lnTo>
                    <a:pt x="12" y="190"/>
                  </a:lnTo>
                  <a:lnTo>
                    <a:pt x="16" y="147"/>
                  </a:lnTo>
                  <a:moveTo>
                    <a:pt x="106" y="107"/>
                  </a:moveTo>
                  <a:lnTo>
                    <a:pt x="95" y="116"/>
                  </a:lnTo>
                  <a:lnTo>
                    <a:pt x="42" y="214"/>
                  </a:lnTo>
                  <a:lnTo>
                    <a:pt x="45" y="214"/>
                  </a:lnTo>
                  <a:lnTo>
                    <a:pt x="106" y="107"/>
                  </a:lnTo>
                  <a:moveTo>
                    <a:pt x="111" y="85"/>
                  </a:moveTo>
                  <a:lnTo>
                    <a:pt x="102" y="102"/>
                  </a:lnTo>
                  <a:lnTo>
                    <a:pt x="113" y="93"/>
                  </a:lnTo>
                  <a:lnTo>
                    <a:pt x="113" y="90"/>
                  </a:lnTo>
                  <a:lnTo>
                    <a:pt x="111" y="85"/>
                  </a:lnTo>
                  <a:moveTo>
                    <a:pt x="113" y="71"/>
                  </a:moveTo>
                  <a:lnTo>
                    <a:pt x="116" y="78"/>
                  </a:lnTo>
                  <a:lnTo>
                    <a:pt x="116" y="78"/>
                  </a:lnTo>
                  <a:lnTo>
                    <a:pt x="116" y="78"/>
                  </a:lnTo>
                  <a:lnTo>
                    <a:pt x="118" y="85"/>
                  </a:lnTo>
                  <a:lnTo>
                    <a:pt x="121" y="81"/>
                  </a:lnTo>
                  <a:lnTo>
                    <a:pt x="123" y="76"/>
                  </a:lnTo>
                  <a:lnTo>
                    <a:pt x="118" y="74"/>
                  </a:lnTo>
                  <a:lnTo>
                    <a:pt x="113" y="71"/>
                  </a:lnTo>
                  <a:moveTo>
                    <a:pt x="21" y="64"/>
                  </a:moveTo>
                  <a:lnTo>
                    <a:pt x="16" y="76"/>
                  </a:lnTo>
                  <a:lnTo>
                    <a:pt x="16" y="90"/>
                  </a:lnTo>
                  <a:lnTo>
                    <a:pt x="14" y="97"/>
                  </a:lnTo>
                  <a:lnTo>
                    <a:pt x="12" y="145"/>
                  </a:lnTo>
                  <a:lnTo>
                    <a:pt x="16" y="140"/>
                  </a:lnTo>
                  <a:lnTo>
                    <a:pt x="19" y="93"/>
                  </a:lnTo>
                  <a:lnTo>
                    <a:pt x="21" y="88"/>
                  </a:lnTo>
                  <a:lnTo>
                    <a:pt x="21" y="64"/>
                  </a:lnTo>
                  <a:moveTo>
                    <a:pt x="87" y="50"/>
                  </a:moveTo>
                  <a:lnTo>
                    <a:pt x="85" y="55"/>
                  </a:lnTo>
                  <a:lnTo>
                    <a:pt x="87" y="57"/>
                  </a:lnTo>
                  <a:lnTo>
                    <a:pt x="109" y="71"/>
                  </a:lnTo>
                  <a:lnTo>
                    <a:pt x="106" y="64"/>
                  </a:lnTo>
                  <a:lnTo>
                    <a:pt x="92" y="55"/>
                  </a:lnTo>
                  <a:lnTo>
                    <a:pt x="90" y="50"/>
                  </a:lnTo>
                  <a:lnTo>
                    <a:pt x="87" y="50"/>
                  </a:lnTo>
                  <a:moveTo>
                    <a:pt x="42" y="14"/>
                  </a:moveTo>
                  <a:lnTo>
                    <a:pt x="42" y="19"/>
                  </a:lnTo>
                  <a:lnTo>
                    <a:pt x="83" y="52"/>
                  </a:lnTo>
                  <a:lnTo>
                    <a:pt x="85" y="47"/>
                  </a:lnTo>
                  <a:lnTo>
                    <a:pt x="42" y="14"/>
                  </a:lnTo>
                  <a:moveTo>
                    <a:pt x="24" y="0"/>
                  </a:moveTo>
                  <a:lnTo>
                    <a:pt x="21" y="7"/>
                  </a:lnTo>
                  <a:lnTo>
                    <a:pt x="19" y="64"/>
                  </a:lnTo>
                  <a:lnTo>
                    <a:pt x="24" y="52"/>
                  </a:lnTo>
                  <a:lnTo>
                    <a:pt x="26" y="7"/>
                  </a:lnTo>
                  <a:lnTo>
                    <a:pt x="38" y="17"/>
                  </a:lnTo>
                  <a:lnTo>
                    <a:pt x="40" y="12"/>
                  </a:lnTo>
                  <a:lnTo>
                    <a:pt x="28" y="5"/>
                  </a:lnTo>
                  <a:lnTo>
                    <a:pt x="24" y="0"/>
                  </a:lnTo>
                </a:path>
              </a:pathLst>
            </a:custGeom>
            <a:gradFill flip="none" rotWithShape="1">
              <a:gsLst>
                <a:gs pos="0">
                  <a:schemeClr val="tx2">
                    <a:alpha val="75000"/>
                  </a:schemeClr>
                </a:gs>
                <a:gs pos="92000">
                  <a:schemeClr val="tx1">
                    <a:alpha val="21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3" name="Freeform 53"/>
            <p:cNvSpPr>
              <a:spLocks noEditPoints="1"/>
            </p:cNvSpPr>
            <p:nvPr/>
          </p:nvSpPr>
          <p:spPr bwMode="auto">
            <a:xfrm>
              <a:off x="10831944" y="3460993"/>
              <a:ext cx="400753" cy="478171"/>
            </a:xfrm>
            <a:custGeom>
              <a:avLst/>
              <a:gdLst>
                <a:gd name="T0" fmla="*/ 111 w 224"/>
                <a:gd name="T1" fmla="*/ 254 h 294"/>
                <a:gd name="T2" fmla="*/ 94 w 224"/>
                <a:gd name="T3" fmla="*/ 290 h 294"/>
                <a:gd name="T4" fmla="*/ 78 w 224"/>
                <a:gd name="T5" fmla="*/ 275 h 294"/>
                <a:gd name="T6" fmla="*/ 78 w 224"/>
                <a:gd name="T7" fmla="*/ 280 h 294"/>
                <a:gd name="T8" fmla="*/ 92 w 224"/>
                <a:gd name="T9" fmla="*/ 292 h 294"/>
                <a:gd name="T10" fmla="*/ 97 w 224"/>
                <a:gd name="T11" fmla="*/ 294 h 294"/>
                <a:gd name="T12" fmla="*/ 99 w 224"/>
                <a:gd name="T13" fmla="*/ 290 h 294"/>
                <a:gd name="T14" fmla="*/ 111 w 224"/>
                <a:gd name="T15" fmla="*/ 261 h 294"/>
                <a:gd name="T16" fmla="*/ 111 w 224"/>
                <a:gd name="T17" fmla="*/ 254 h 294"/>
                <a:gd name="T18" fmla="*/ 7 w 224"/>
                <a:gd name="T19" fmla="*/ 223 h 294"/>
                <a:gd name="T20" fmla="*/ 73 w 224"/>
                <a:gd name="T21" fmla="*/ 275 h 294"/>
                <a:gd name="T22" fmla="*/ 73 w 224"/>
                <a:gd name="T23" fmla="*/ 271 h 294"/>
                <a:gd name="T24" fmla="*/ 23 w 224"/>
                <a:gd name="T25" fmla="*/ 233 h 294"/>
                <a:gd name="T26" fmla="*/ 7 w 224"/>
                <a:gd name="T27" fmla="*/ 223 h 294"/>
                <a:gd name="T28" fmla="*/ 144 w 224"/>
                <a:gd name="T29" fmla="*/ 176 h 294"/>
                <a:gd name="T30" fmla="*/ 113 w 224"/>
                <a:gd name="T31" fmla="*/ 247 h 294"/>
                <a:gd name="T32" fmla="*/ 116 w 224"/>
                <a:gd name="T33" fmla="*/ 254 h 294"/>
                <a:gd name="T34" fmla="*/ 146 w 224"/>
                <a:gd name="T35" fmla="*/ 180 h 294"/>
                <a:gd name="T36" fmla="*/ 144 w 224"/>
                <a:gd name="T37" fmla="*/ 176 h 294"/>
                <a:gd name="T38" fmla="*/ 78 w 224"/>
                <a:gd name="T39" fmla="*/ 142 h 294"/>
                <a:gd name="T40" fmla="*/ 59 w 224"/>
                <a:gd name="T41" fmla="*/ 159 h 294"/>
                <a:gd name="T42" fmla="*/ 56 w 224"/>
                <a:gd name="T43" fmla="*/ 164 h 294"/>
                <a:gd name="T44" fmla="*/ 2 w 224"/>
                <a:gd name="T45" fmla="*/ 214 h 294"/>
                <a:gd name="T46" fmla="*/ 0 w 224"/>
                <a:gd name="T47" fmla="*/ 216 h 294"/>
                <a:gd name="T48" fmla="*/ 9 w 224"/>
                <a:gd name="T49" fmla="*/ 221 h 294"/>
                <a:gd name="T50" fmla="*/ 4 w 224"/>
                <a:gd name="T51" fmla="*/ 218 h 294"/>
                <a:gd name="T52" fmla="*/ 56 w 224"/>
                <a:gd name="T53" fmla="*/ 169 h 294"/>
                <a:gd name="T54" fmla="*/ 61 w 224"/>
                <a:gd name="T55" fmla="*/ 164 h 294"/>
                <a:gd name="T56" fmla="*/ 80 w 224"/>
                <a:gd name="T57" fmla="*/ 145 h 294"/>
                <a:gd name="T58" fmla="*/ 78 w 224"/>
                <a:gd name="T59" fmla="*/ 142 h 294"/>
                <a:gd name="T60" fmla="*/ 123 w 224"/>
                <a:gd name="T61" fmla="*/ 100 h 294"/>
                <a:gd name="T62" fmla="*/ 82 w 224"/>
                <a:gd name="T63" fmla="*/ 138 h 294"/>
                <a:gd name="T64" fmla="*/ 82 w 224"/>
                <a:gd name="T65" fmla="*/ 142 h 294"/>
                <a:gd name="T66" fmla="*/ 125 w 224"/>
                <a:gd name="T67" fmla="*/ 102 h 294"/>
                <a:gd name="T68" fmla="*/ 123 w 224"/>
                <a:gd name="T69" fmla="*/ 100 h 294"/>
                <a:gd name="T70" fmla="*/ 213 w 224"/>
                <a:gd name="T71" fmla="*/ 19 h 294"/>
                <a:gd name="T72" fmla="*/ 213 w 224"/>
                <a:gd name="T73" fmla="*/ 19 h 294"/>
                <a:gd name="T74" fmla="*/ 213 w 224"/>
                <a:gd name="T75" fmla="*/ 19 h 294"/>
                <a:gd name="T76" fmla="*/ 224 w 224"/>
                <a:gd name="T77" fmla="*/ 0 h 294"/>
                <a:gd name="T78" fmla="*/ 208 w 224"/>
                <a:gd name="T79" fmla="*/ 14 h 294"/>
                <a:gd name="T80" fmla="*/ 165 w 224"/>
                <a:gd name="T81" fmla="*/ 57 h 294"/>
                <a:gd name="T82" fmla="*/ 151 w 224"/>
                <a:gd name="T83" fmla="*/ 71 h 294"/>
                <a:gd name="T84" fmla="*/ 125 w 224"/>
                <a:gd name="T85" fmla="*/ 95 h 294"/>
                <a:gd name="T86" fmla="*/ 127 w 224"/>
                <a:gd name="T87" fmla="*/ 100 h 294"/>
                <a:gd name="T88" fmla="*/ 142 w 224"/>
                <a:gd name="T89" fmla="*/ 85 h 294"/>
                <a:gd name="T90" fmla="*/ 156 w 224"/>
                <a:gd name="T91" fmla="*/ 74 h 294"/>
                <a:gd name="T92" fmla="*/ 213 w 224"/>
                <a:gd name="T93" fmla="*/ 19 h 294"/>
                <a:gd name="T94" fmla="*/ 146 w 224"/>
                <a:gd name="T95" fmla="*/ 169 h 294"/>
                <a:gd name="T96" fmla="*/ 149 w 224"/>
                <a:gd name="T97" fmla="*/ 176 h 294"/>
                <a:gd name="T98" fmla="*/ 215 w 224"/>
                <a:gd name="T99" fmla="*/ 19 h 294"/>
                <a:gd name="T100" fmla="*/ 224 w 224"/>
                <a:gd name="T101" fmla="*/ 0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24" h="294">
                  <a:moveTo>
                    <a:pt x="111" y="254"/>
                  </a:moveTo>
                  <a:lnTo>
                    <a:pt x="94" y="290"/>
                  </a:lnTo>
                  <a:lnTo>
                    <a:pt x="78" y="275"/>
                  </a:lnTo>
                  <a:lnTo>
                    <a:pt x="78" y="280"/>
                  </a:lnTo>
                  <a:lnTo>
                    <a:pt x="92" y="292"/>
                  </a:lnTo>
                  <a:lnTo>
                    <a:pt x="97" y="294"/>
                  </a:lnTo>
                  <a:lnTo>
                    <a:pt x="99" y="290"/>
                  </a:lnTo>
                  <a:lnTo>
                    <a:pt x="111" y="261"/>
                  </a:lnTo>
                  <a:lnTo>
                    <a:pt x="111" y="254"/>
                  </a:lnTo>
                  <a:close/>
                  <a:moveTo>
                    <a:pt x="7" y="223"/>
                  </a:moveTo>
                  <a:lnTo>
                    <a:pt x="73" y="275"/>
                  </a:lnTo>
                  <a:lnTo>
                    <a:pt x="73" y="271"/>
                  </a:lnTo>
                  <a:lnTo>
                    <a:pt x="23" y="233"/>
                  </a:lnTo>
                  <a:lnTo>
                    <a:pt x="7" y="223"/>
                  </a:lnTo>
                  <a:close/>
                  <a:moveTo>
                    <a:pt x="144" y="176"/>
                  </a:moveTo>
                  <a:lnTo>
                    <a:pt x="113" y="247"/>
                  </a:lnTo>
                  <a:lnTo>
                    <a:pt x="116" y="254"/>
                  </a:lnTo>
                  <a:lnTo>
                    <a:pt x="146" y="180"/>
                  </a:lnTo>
                  <a:lnTo>
                    <a:pt x="144" y="176"/>
                  </a:lnTo>
                  <a:close/>
                  <a:moveTo>
                    <a:pt x="78" y="142"/>
                  </a:moveTo>
                  <a:lnTo>
                    <a:pt x="59" y="159"/>
                  </a:lnTo>
                  <a:lnTo>
                    <a:pt x="56" y="164"/>
                  </a:lnTo>
                  <a:lnTo>
                    <a:pt x="2" y="214"/>
                  </a:lnTo>
                  <a:lnTo>
                    <a:pt x="0" y="216"/>
                  </a:lnTo>
                  <a:lnTo>
                    <a:pt x="9" y="221"/>
                  </a:lnTo>
                  <a:lnTo>
                    <a:pt x="4" y="218"/>
                  </a:lnTo>
                  <a:lnTo>
                    <a:pt x="56" y="169"/>
                  </a:lnTo>
                  <a:lnTo>
                    <a:pt x="61" y="164"/>
                  </a:lnTo>
                  <a:lnTo>
                    <a:pt x="80" y="145"/>
                  </a:lnTo>
                  <a:lnTo>
                    <a:pt x="78" y="142"/>
                  </a:lnTo>
                  <a:close/>
                  <a:moveTo>
                    <a:pt x="123" y="100"/>
                  </a:moveTo>
                  <a:lnTo>
                    <a:pt x="82" y="138"/>
                  </a:lnTo>
                  <a:lnTo>
                    <a:pt x="82" y="142"/>
                  </a:lnTo>
                  <a:lnTo>
                    <a:pt x="125" y="102"/>
                  </a:lnTo>
                  <a:lnTo>
                    <a:pt x="123" y="100"/>
                  </a:lnTo>
                  <a:close/>
                  <a:moveTo>
                    <a:pt x="213" y="19"/>
                  </a:moveTo>
                  <a:lnTo>
                    <a:pt x="213" y="19"/>
                  </a:lnTo>
                  <a:lnTo>
                    <a:pt x="213" y="19"/>
                  </a:lnTo>
                  <a:close/>
                  <a:moveTo>
                    <a:pt x="224" y="0"/>
                  </a:moveTo>
                  <a:lnTo>
                    <a:pt x="208" y="14"/>
                  </a:lnTo>
                  <a:lnTo>
                    <a:pt x="165" y="57"/>
                  </a:lnTo>
                  <a:lnTo>
                    <a:pt x="151" y="71"/>
                  </a:lnTo>
                  <a:lnTo>
                    <a:pt x="125" y="95"/>
                  </a:lnTo>
                  <a:lnTo>
                    <a:pt x="127" y="100"/>
                  </a:lnTo>
                  <a:lnTo>
                    <a:pt x="142" y="85"/>
                  </a:lnTo>
                  <a:lnTo>
                    <a:pt x="156" y="74"/>
                  </a:lnTo>
                  <a:lnTo>
                    <a:pt x="213" y="19"/>
                  </a:lnTo>
                  <a:lnTo>
                    <a:pt x="146" y="169"/>
                  </a:lnTo>
                  <a:lnTo>
                    <a:pt x="149" y="176"/>
                  </a:lnTo>
                  <a:lnTo>
                    <a:pt x="215" y="19"/>
                  </a:lnTo>
                  <a:lnTo>
                    <a:pt x="224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tx2">
                    <a:alpha val="75000"/>
                  </a:schemeClr>
                </a:gs>
                <a:gs pos="92000">
                  <a:schemeClr val="tx1">
                    <a:alpha val="21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4" name="Freeform 54"/>
            <p:cNvSpPr>
              <a:spLocks noEditPoints="1"/>
            </p:cNvSpPr>
            <p:nvPr/>
          </p:nvSpPr>
          <p:spPr bwMode="auto">
            <a:xfrm>
              <a:off x="10831944" y="3460993"/>
              <a:ext cx="400753" cy="478171"/>
            </a:xfrm>
            <a:custGeom>
              <a:avLst/>
              <a:gdLst>
                <a:gd name="T0" fmla="*/ 111 w 224"/>
                <a:gd name="T1" fmla="*/ 254 h 294"/>
                <a:gd name="T2" fmla="*/ 94 w 224"/>
                <a:gd name="T3" fmla="*/ 290 h 294"/>
                <a:gd name="T4" fmla="*/ 78 w 224"/>
                <a:gd name="T5" fmla="*/ 275 h 294"/>
                <a:gd name="T6" fmla="*/ 78 w 224"/>
                <a:gd name="T7" fmla="*/ 280 h 294"/>
                <a:gd name="T8" fmla="*/ 92 w 224"/>
                <a:gd name="T9" fmla="*/ 292 h 294"/>
                <a:gd name="T10" fmla="*/ 97 w 224"/>
                <a:gd name="T11" fmla="*/ 294 h 294"/>
                <a:gd name="T12" fmla="*/ 99 w 224"/>
                <a:gd name="T13" fmla="*/ 290 h 294"/>
                <a:gd name="T14" fmla="*/ 111 w 224"/>
                <a:gd name="T15" fmla="*/ 261 h 294"/>
                <a:gd name="T16" fmla="*/ 111 w 224"/>
                <a:gd name="T17" fmla="*/ 254 h 294"/>
                <a:gd name="T18" fmla="*/ 7 w 224"/>
                <a:gd name="T19" fmla="*/ 223 h 294"/>
                <a:gd name="T20" fmla="*/ 73 w 224"/>
                <a:gd name="T21" fmla="*/ 275 h 294"/>
                <a:gd name="T22" fmla="*/ 73 w 224"/>
                <a:gd name="T23" fmla="*/ 271 h 294"/>
                <a:gd name="T24" fmla="*/ 23 w 224"/>
                <a:gd name="T25" fmla="*/ 233 h 294"/>
                <a:gd name="T26" fmla="*/ 7 w 224"/>
                <a:gd name="T27" fmla="*/ 223 h 294"/>
                <a:gd name="T28" fmla="*/ 144 w 224"/>
                <a:gd name="T29" fmla="*/ 176 h 294"/>
                <a:gd name="T30" fmla="*/ 113 w 224"/>
                <a:gd name="T31" fmla="*/ 247 h 294"/>
                <a:gd name="T32" fmla="*/ 116 w 224"/>
                <a:gd name="T33" fmla="*/ 254 h 294"/>
                <a:gd name="T34" fmla="*/ 146 w 224"/>
                <a:gd name="T35" fmla="*/ 180 h 294"/>
                <a:gd name="T36" fmla="*/ 144 w 224"/>
                <a:gd name="T37" fmla="*/ 176 h 294"/>
                <a:gd name="T38" fmla="*/ 78 w 224"/>
                <a:gd name="T39" fmla="*/ 142 h 294"/>
                <a:gd name="T40" fmla="*/ 59 w 224"/>
                <a:gd name="T41" fmla="*/ 159 h 294"/>
                <a:gd name="T42" fmla="*/ 56 w 224"/>
                <a:gd name="T43" fmla="*/ 164 h 294"/>
                <a:gd name="T44" fmla="*/ 2 w 224"/>
                <a:gd name="T45" fmla="*/ 214 h 294"/>
                <a:gd name="T46" fmla="*/ 0 w 224"/>
                <a:gd name="T47" fmla="*/ 216 h 294"/>
                <a:gd name="T48" fmla="*/ 9 w 224"/>
                <a:gd name="T49" fmla="*/ 221 h 294"/>
                <a:gd name="T50" fmla="*/ 4 w 224"/>
                <a:gd name="T51" fmla="*/ 218 h 294"/>
                <a:gd name="T52" fmla="*/ 56 w 224"/>
                <a:gd name="T53" fmla="*/ 169 h 294"/>
                <a:gd name="T54" fmla="*/ 61 w 224"/>
                <a:gd name="T55" fmla="*/ 164 h 294"/>
                <a:gd name="T56" fmla="*/ 80 w 224"/>
                <a:gd name="T57" fmla="*/ 145 h 294"/>
                <a:gd name="T58" fmla="*/ 78 w 224"/>
                <a:gd name="T59" fmla="*/ 142 h 294"/>
                <a:gd name="T60" fmla="*/ 123 w 224"/>
                <a:gd name="T61" fmla="*/ 100 h 294"/>
                <a:gd name="T62" fmla="*/ 82 w 224"/>
                <a:gd name="T63" fmla="*/ 138 h 294"/>
                <a:gd name="T64" fmla="*/ 82 w 224"/>
                <a:gd name="T65" fmla="*/ 142 h 294"/>
                <a:gd name="T66" fmla="*/ 125 w 224"/>
                <a:gd name="T67" fmla="*/ 102 h 294"/>
                <a:gd name="T68" fmla="*/ 123 w 224"/>
                <a:gd name="T69" fmla="*/ 100 h 294"/>
                <a:gd name="T70" fmla="*/ 213 w 224"/>
                <a:gd name="T71" fmla="*/ 19 h 294"/>
                <a:gd name="T72" fmla="*/ 213 w 224"/>
                <a:gd name="T73" fmla="*/ 19 h 294"/>
                <a:gd name="T74" fmla="*/ 213 w 224"/>
                <a:gd name="T75" fmla="*/ 19 h 294"/>
                <a:gd name="T76" fmla="*/ 224 w 224"/>
                <a:gd name="T77" fmla="*/ 0 h 294"/>
                <a:gd name="T78" fmla="*/ 208 w 224"/>
                <a:gd name="T79" fmla="*/ 14 h 294"/>
                <a:gd name="T80" fmla="*/ 165 w 224"/>
                <a:gd name="T81" fmla="*/ 57 h 294"/>
                <a:gd name="T82" fmla="*/ 151 w 224"/>
                <a:gd name="T83" fmla="*/ 71 h 294"/>
                <a:gd name="T84" fmla="*/ 125 w 224"/>
                <a:gd name="T85" fmla="*/ 95 h 294"/>
                <a:gd name="T86" fmla="*/ 127 w 224"/>
                <a:gd name="T87" fmla="*/ 100 h 294"/>
                <a:gd name="T88" fmla="*/ 142 w 224"/>
                <a:gd name="T89" fmla="*/ 85 h 294"/>
                <a:gd name="T90" fmla="*/ 156 w 224"/>
                <a:gd name="T91" fmla="*/ 74 h 294"/>
                <a:gd name="T92" fmla="*/ 213 w 224"/>
                <a:gd name="T93" fmla="*/ 19 h 294"/>
                <a:gd name="T94" fmla="*/ 146 w 224"/>
                <a:gd name="T95" fmla="*/ 169 h 294"/>
                <a:gd name="T96" fmla="*/ 149 w 224"/>
                <a:gd name="T97" fmla="*/ 176 h 294"/>
                <a:gd name="T98" fmla="*/ 215 w 224"/>
                <a:gd name="T99" fmla="*/ 19 h 294"/>
                <a:gd name="T100" fmla="*/ 224 w 224"/>
                <a:gd name="T101" fmla="*/ 0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24" h="294">
                  <a:moveTo>
                    <a:pt x="111" y="254"/>
                  </a:moveTo>
                  <a:lnTo>
                    <a:pt x="94" y="290"/>
                  </a:lnTo>
                  <a:lnTo>
                    <a:pt x="78" y="275"/>
                  </a:lnTo>
                  <a:lnTo>
                    <a:pt x="78" y="280"/>
                  </a:lnTo>
                  <a:lnTo>
                    <a:pt x="92" y="292"/>
                  </a:lnTo>
                  <a:lnTo>
                    <a:pt x="97" y="294"/>
                  </a:lnTo>
                  <a:lnTo>
                    <a:pt x="99" y="290"/>
                  </a:lnTo>
                  <a:lnTo>
                    <a:pt x="111" y="261"/>
                  </a:lnTo>
                  <a:lnTo>
                    <a:pt x="111" y="254"/>
                  </a:lnTo>
                  <a:moveTo>
                    <a:pt x="7" y="223"/>
                  </a:moveTo>
                  <a:lnTo>
                    <a:pt x="73" y="275"/>
                  </a:lnTo>
                  <a:lnTo>
                    <a:pt x="73" y="271"/>
                  </a:lnTo>
                  <a:lnTo>
                    <a:pt x="23" y="233"/>
                  </a:lnTo>
                  <a:lnTo>
                    <a:pt x="7" y="223"/>
                  </a:lnTo>
                  <a:moveTo>
                    <a:pt x="144" y="176"/>
                  </a:moveTo>
                  <a:lnTo>
                    <a:pt x="113" y="247"/>
                  </a:lnTo>
                  <a:lnTo>
                    <a:pt x="116" y="254"/>
                  </a:lnTo>
                  <a:lnTo>
                    <a:pt x="146" y="180"/>
                  </a:lnTo>
                  <a:lnTo>
                    <a:pt x="144" y="176"/>
                  </a:lnTo>
                  <a:moveTo>
                    <a:pt x="78" y="142"/>
                  </a:moveTo>
                  <a:lnTo>
                    <a:pt x="59" y="159"/>
                  </a:lnTo>
                  <a:lnTo>
                    <a:pt x="56" y="164"/>
                  </a:lnTo>
                  <a:lnTo>
                    <a:pt x="2" y="214"/>
                  </a:lnTo>
                  <a:lnTo>
                    <a:pt x="0" y="216"/>
                  </a:lnTo>
                  <a:lnTo>
                    <a:pt x="9" y="221"/>
                  </a:lnTo>
                  <a:lnTo>
                    <a:pt x="4" y="218"/>
                  </a:lnTo>
                  <a:lnTo>
                    <a:pt x="56" y="169"/>
                  </a:lnTo>
                  <a:lnTo>
                    <a:pt x="61" y="164"/>
                  </a:lnTo>
                  <a:lnTo>
                    <a:pt x="80" y="145"/>
                  </a:lnTo>
                  <a:lnTo>
                    <a:pt x="78" y="142"/>
                  </a:lnTo>
                  <a:moveTo>
                    <a:pt x="123" y="100"/>
                  </a:moveTo>
                  <a:lnTo>
                    <a:pt x="82" y="138"/>
                  </a:lnTo>
                  <a:lnTo>
                    <a:pt x="82" y="142"/>
                  </a:lnTo>
                  <a:lnTo>
                    <a:pt x="125" y="102"/>
                  </a:lnTo>
                  <a:lnTo>
                    <a:pt x="123" y="100"/>
                  </a:lnTo>
                  <a:moveTo>
                    <a:pt x="213" y="19"/>
                  </a:moveTo>
                  <a:lnTo>
                    <a:pt x="213" y="19"/>
                  </a:lnTo>
                  <a:lnTo>
                    <a:pt x="213" y="19"/>
                  </a:lnTo>
                  <a:moveTo>
                    <a:pt x="224" y="0"/>
                  </a:moveTo>
                  <a:lnTo>
                    <a:pt x="208" y="14"/>
                  </a:lnTo>
                  <a:lnTo>
                    <a:pt x="165" y="57"/>
                  </a:lnTo>
                  <a:lnTo>
                    <a:pt x="151" y="71"/>
                  </a:lnTo>
                  <a:lnTo>
                    <a:pt x="125" y="95"/>
                  </a:lnTo>
                  <a:lnTo>
                    <a:pt x="127" y="100"/>
                  </a:lnTo>
                  <a:lnTo>
                    <a:pt x="142" y="85"/>
                  </a:lnTo>
                  <a:lnTo>
                    <a:pt x="156" y="74"/>
                  </a:lnTo>
                  <a:lnTo>
                    <a:pt x="213" y="19"/>
                  </a:lnTo>
                  <a:lnTo>
                    <a:pt x="146" y="169"/>
                  </a:lnTo>
                  <a:lnTo>
                    <a:pt x="149" y="176"/>
                  </a:lnTo>
                  <a:lnTo>
                    <a:pt x="215" y="19"/>
                  </a:lnTo>
                  <a:lnTo>
                    <a:pt x="224" y="0"/>
                  </a:lnTo>
                </a:path>
              </a:pathLst>
            </a:custGeom>
            <a:gradFill flip="none" rotWithShape="1">
              <a:gsLst>
                <a:gs pos="0">
                  <a:schemeClr val="tx2">
                    <a:alpha val="75000"/>
                  </a:schemeClr>
                </a:gs>
                <a:gs pos="92000">
                  <a:schemeClr val="tx1">
                    <a:alpha val="21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5" name="Freeform 55"/>
            <p:cNvSpPr>
              <a:spLocks noEditPoints="1"/>
            </p:cNvSpPr>
            <p:nvPr/>
          </p:nvSpPr>
          <p:spPr bwMode="auto">
            <a:xfrm>
              <a:off x="10572528" y="3503279"/>
              <a:ext cx="386440" cy="435884"/>
            </a:xfrm>
            <a:custGeom>
              <a:avLst/>
              <a:gdLst>
                <a:gd name="T0" fmla="*/ 0 w 216"/>
                <a:gd name="T1" fmla="*/ 261 h 268"/>
                <a:gd name="T2" fmla="*/ 12 w 216"/>
                <a:gd name="T3" fmla="*/ 261 h 268"/>
                <a:gd name="T4" fmla="*/ 3 w 216"/>
                <a:gd name="T5" fmla="*/ 264 h 268"/>
                <a:gd name="T6" fmla="*/ 5 w 216"/>
                <a:gd name="T7" fmla="*/ 254 h 268"/>
                <a:gd name="T8" fmla="*/ 12 w 216"/>
                <a:gd name="T9" fmla="*/ 254 h 268"/>
                <a:gd name="T10" fmla="*/ 62 w 216"/>
                <a:gd name="T11" fmla="*/ 214 h 268"/>
                <a:gd name="T12" fmla="*/ 50 w 216"/>
                <a:gd name="T13" fmla="*/ 195 h 268"/>
                <a:gd name="T14" fmla="*/ 12 w 216"/>
                <a:gd name="T15" fmla="*/ 254 h 268"/>
                <a:gd name="T16" fmla="*/ 50 w 216"/>
                <a:gd name="T17" fmla="*/ 195 h 268"/>
                <a:gd name="T18" fmla="*/ 66 w 216"/>
                <a:gd name="T19" fmla="*/ 204 h 268"/>
                <a:gd name="T20" fmla="*/ 64 w 216"/>
                <a:gd name="T21" fmla="*/ 207 h 268"/>
                <a:gd name="T22" fmla="*/ 69 w 216"/>
                <a:gd name="T23" fmla="*/ 207 h 268"/>
                <a:gd name="T24" fmla="*/ 81 w 216"/>
                <a:gd name="T25" fmla="*/ 195 h 268"/>
                <a:gd name="T26" fmla="*/ 66 w 216"/>
                <a:gd name="T27" fmla="*/ 173 h 268"/>
                <a:gd name="T28" fmla="*/ 52 w 216"/>
                <a:gd name="T29" fmla="*/ 190 h 268"/>
                <a:gd name="T30" fmla="*/ 55 w 216"/>
                <a:gd name="T31" fmla="*/ 195 h 268"/>
                <a:gd name="T32" fmla="*/ 59 w 216"/>
                <a:gd name="T33" fmla="*/ 190 h 268"/>
                <a:gd name="T34" fmla="*/ 66 w 216"/>
                <a:gd name="T35" fmla="*/ 173 h 268"/>
                <a:gd name="T36" fmla="*/ 83 w 216"/>
                <a:gd name="T37" fmla="*/ 188 h 268"/>
                <a:gd name="T38" fmla="*/ 85 w 216"/>
                <a:gd name="T39" fmla="*/ 192 h 268"/>
                <a:gd name="T40" fmla="*/ 102 w 216"/>
                <a:gd name="T41" fmla="*/ 176 h 268"/>
                <a:gd name="T42" fmla="*/ 76 w 216"/>
                <a:gd name="T43" fmla="*/ 162 h 268"/>
                <a:gd name="T44" fmla="*/ 71 w 216"/>
                <a:gd name="T45" fmla="*/ 173 h 268"/>
                <a:gd name="T46" fmla="*/ 78 w 216"/>
                <a:gd name="T47" fmla="*/ 164 h 268"/>
                <a:gd name="T48" fmla="*/ 208 w 216"/>
                <a:gd name="T49" fmla="*/ 67 h 268"/>
                <a:gd name="T50" fmla="*/ 197 w 216"/>
                <a:gd name="T51" fmla="*/ 76 h 268"/>
                <a:gd name="T52" fmla="*/ 102 w 216"/>
                <a:gd name="T53" fmla="*/ 169 h 268"/>
                <a:gd name="T54" fmla="*/ 104 w 216"/>
                <a:gd name="T55" fmla="*/ 171 h 268"/>
                <a:gd name="T56" fmla="*/ 190 w 216"/>
                <a:gd name="T57" fmla="*/ 90 h 268"/>
                <a:gd name="T58" fmla="*/ 211 w 216"/>
                <a:gd name="T59" fmla="*/ 71 h 268"/>
                <a:gd name="T60" fmla="*/ 192 w 216"/>
                <a:gd name="T61" fmla="*/ 5 h 268"/>
                <a:gd name="T62" fmla="*/ 185 w 216"/>
                <a:gd name="T63" fmla="*/ 14 h 268"/>
                <a:gd name="T64" fmla="*/ 180 w 216"/>
                <a:gd name="T65" fmla="*/ 21 h 268"/>
                <a:gd name="T66" fmla="*/ 173 w 216"/>
                <a:gd name="T67" fmla="*/ 31 h 268"/>
                <a:gd name="T68" fmla="*/ 111 w 216"/>
                <a:gd name="T69" fmla="*/ 114 h 268"/>
                <a:gd name="T70" fmla="*/ 81 w 216"/>
                <a:gd name="T71" fmla="*/ 154 h 268"/>
                <a:gd name="T72" fmla="*/ 81 w 216"/>
                <a:gd name="T73" fmla="*/ 159 h 268"/>
                <a:gd name="T74" fmla="*/ 111 w 216"/>
                <a:gd name="T75" fmla="*/ 121 h 268"/>
                <a:gd name="T76" fmla="*/ 180 w 216"/>
                <a:gd name="T77" fmla="*/ 29 h 268"/>
                <a:gd name="T78" fmla="*/ 185 w 216"/>
                <a:gd name="T79" fmla="*/ 21 h 268"/>
                <a:gd name="T80" fmla="*/ 194 w 216"/>
                <a:gd name="T81" fmla="*/ 10 h 268"/>
                <a:gd name="T82" fmla="*/ 194 w 216"/>
                <a:gd name="T83" fmla="*/ 0 h 268"/>
                <a:gd name="T84" fmla="*/ 213 w 216"/>
                <a:gd name="T85" fmla="*/ 67 h 268"/>
                <a:gd name="T86" fmla="*/ 213 w 216"/>
                <a:gd name="T87" fmla="*/ 64 h 268"/>
                <a:gd name="T88" fmla="*/ 211 w 216"/>
                <a:gd name="T89" fmla="*/ 52 h 268"/>
                <a:gd name="T90" fmla="*/ 208 w 216"/>
                <a:gd name="T91" fmla="*/ 45 h 268"/>
                <a:gd name="T92" fmla="*/ 194 w 216"/>
                <a:gd name="T93" fmla="*/ 0 h 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16" h="268">
                  <a:moveTo>
                    <a:pt x="5" y="254"/>
                  </a:moveTo>
                  <a:lnTo>
                    <a:pt x="0" y="261"/>
                  </a:lnTo>
                  <a:lnTo>
                    <a:pt x="5" y="268"/>
                  </a:lnTo>
                  <a:lnTo>
                    <a:pt x="12" y="261"/>
                  </a:lnTo>
                  <a:lnTo>
                    <a:pt x="10" y="259"/>
                  </a:lnTo>
                  <a:lnTo>
                    <a:pt x="3" y="264"/>
                  </a:lnTo>
                  <a:lnTo>
                    <a:pt x="10" y="256"/>
                  </a:lnTo>
                  <a:lnTo>
                    <a:pt x="5" y="254"/>
                  </a:lnTo>
                  <a:close/>
                  <a:moveTo>
                    <a:pt x="59" y="209"/>
                  </a:moveTo>
                  <a:lnTo>
                    <a:pt x="12" y="254"/>
                  </a:lnTo>
                  <a:lnTo>
                    <a:pt x="17" y="259"/>
                  </a:lnTo>
                  <a:lnTo>
                    <a:pt x="62" y="214"/>
                  </a:lnTo>
                  <a:lnTo>
                    <a:pt x="59" y="209"/>
                  </a:lnTo>
                  <a:close/>
                  <a:moveTo>
                    <a:pt x="50" y="195"/>
                  </a:moveTo>
                  <a:lnTo>
                    <a:pt x="7" y="249"/>
                  </a:lnTo>
                  <a:lnTo>
                    <a:pt x="12" y="254"/>
                  </a:lnTo>
                  <a:lnTo>
                    <a:pt x="52" y="200"/>
                  </a:lnTo>
                  <a:lnTo>
                    <a:pt x="50" y="195"/>
                  </a:lnTo>
                  <a:close/>
                  <a:moveTo>
                    <a:pt x="78" y="192"/>
                  </a:moveTo>
                  <a:lnTo>
                    <a:pt x="66" y="204"/>
                  </a:lnTo>
                  <a:lnTo>
                    <a:pt x="64" y="207"/>
                  </a:lnTo>
                  <a:lnTo>
                    <a:pt x="64" y="207"/>
                  </a:lnTo>
                  <a:lnTo>
                    <a:pt x="66" y="209"/>
                  </a:lnTo>
                  <a:lnTo>
                    <a:pt x="69" y="207"/>
                  </a:lnTo>
                  <a:lnTo>
                    <a:pt x="78" y="197"/>
                  </a:lnTo>
                  <a:lnTo>
                    <a:pt x="81" y="195"/>
                  </a:lnTo>
                  <a:lnTo>
                    <a:pt x="78" y="192"/>
                  </a:lnTo>
                  <a:close/>
                  <a:moveTo>
                    <a:pt x="66" y="173"/>
                  </a:moveTo>
                  <a:lnTo>
                    <a:pt x="57" y="188"/>
                  </a:lnTo>
                  <a:lnTo>
                    <a:pt x="52" y="190"/>
                  </a:lnTo>
                  <a:lnTo>
                    <a:pt x="52" y="192"/>
                  </a:lnTo>
                  <a:lnTo>
                    <a:pt x="55" y="195"/>
                  </a:lnTo>
                  <a:lnTo>
                    <a:pt x="55" y="195"/>
                  </a:lnTo>
                  <a:lnTo>
                    <a:pt x="59" y="190"/>
                  </a:lnTo>
                  <a:lnTo>
                    <a:pt x="69" y="178"/>
                  </a:lnTo>
                  <a:lnTo>
                    <a:pt x="66" y="173"/>
                  </a:lnTo>
                  <a:close/>
                  <a:moveTo>
                    <a:pt x="97" y="173"/>
                  </a:moveTo>
                  <a:lnTo>
                    <a:pt x="83" y="188"/>
                  </a:lnTo>
                  <a:lnTo>
                    <a:pt x="83" y="188"/>
                  </a:lnTo>
                  <a:lnTo>
                    <a:pt x="85" y="192"/>
                  </a:lnTo>
                  <a:lnTo>
                    <a:pt x="102" y="176"/>
                  </a:lnTo>
                  <a:lnTo>
                    <a:pt x="102" y="176"/>
                  </a:lnTo>
                  <a:lnTo>
                    <a:pt x="97" y="173"/>
                  </a:lnTo>
                  <a:close/>
                  <a:moveTo>
                    <a:pt x="76" y="162"/>
                  </a:moveTo>
                  <a:lnTo>
                    <a:pt x="69" y="171"/>
                  </a:lnTo>
                  <a:lnTo>
                    <a:pt x="71" y="173"/>
                  </a:lnTo>
                  <a:lnTo>
                    <a:pt x="76" y="166"/>
                  </a:lnTo>
                  <a:lnTo>
                    <a:pt x="78" y="164"/>
                  </a:lnTo>
                  <a:lnTo>
                    <a:pt x="76" y="162"/>
                  </a:lnTo>
                  <a:close/>
                  <a:moveTo>
                    <a:pt x="208" y="67"/>
                  </a:moveTo>
                  <a:lnTo>
                    <a:pt x="208" y="67"/>
                  </a:lnTo>
                  <a:lnTo>
                    <a:pt x="197" y="76"/>
                  </a:lnTo>
                  <a:lnTo>
                    <a:pt x="107" y="164"/>
                  </a:lnTo>
                  <a:lnTo>
                    <a:pt x="102" y="169"/>
                  </a:lnTo>
                  <a:lnTo>
                    <a:pt x="102" y="169"/>
                  </a:lnTo>
                  <a:lnTo>
                    <a:pt x="104" y="171"/>
                  </a:lnTo>
                  <a:lnTo>
                    <a:pt x="107" y="171"/>
                  </a:lnTo>
                  <a:lnTo>
                    <a:pt x="190" y="90"/>
                  </a:lnTo>
                  <a:lnTo>
                    <a:pt x="201" y="81"/>
                  </a:lnTo>
                  <a:lnTo>
                    <a:pt x="211" y="71"/>
                  </a:lnTo>
                  <a:lnTo>
                    <a:pt x="208" y="67"/>
                  </a:lnTo>
                  <a:close/>
                  <a:moveTo>
                    <a:pt x="192" y="5"/>
                  </a:moveTo>
                  <a:lnTo>
                    <a:pt x="190" y="7"/>
                  </a:lnTo>
                  <a:lnTo>
                    <a:pt x="185" y="14"/>
                  </a:lnTo>
                  <a:lnTo>
                    <a:pt x="182" y="19"/>
                  </a:lnTo>
                  <a:lnTo>
                    <a:pt x="180" y="21"/>
                  </a:lnTo>
                  <a:lnTo>
                    <a:pt x="178" y="26"/>
                  </a:lnTo>
                  <a:lnTo>
                    <a:pt x="173" y="31"/>
                  </a:lnTo>
                  <a:lnTo>
                    <a:pt x="166" y="38"/>
                  </a:lnTo>
                  <a:lnTo>
                    <a:pt x="111" y="114"/>
                  </a:lnTo>
                  <a:lnTo>
                    <a:pt x="107" y="119"/>
                  </a:lnTo>
                  <a:lnTo>
                    <a:pt x="81" y="154"/>
                  </a:lnTo>
                  <a:lnTo>
                    <a:pt x="78" y="159"/>
                  </a:lnTo>
                  <a:lnTo>
                    <a:pt x="81" y="159"/>
                  </a:lnTo>
                  <a:lnTo>
                    <a:pt x="107" y="128"/>
                  </a:lnTo>
                  <a:lnTo>
                    <a:pt x="111" y="121"/>
                  </a:lnTo>
                  <a:lnTo>
                    <a:pt x="175" y="33"/>
                  </a:lnTo>
                  <a:lnTo>
                    <a:pt x="180" y="29"/>
                  </a:lnTo>
                  <a:lnTo>
                    <a:pt x="182" y="24"/>
                  </a:lnTo>
                  <a:lnTo>
                    <a:pt x="185" y="21"/>
                  </a:lnTo>
                  <a:lnTo>
                    <a:pt x="187" y="19"/>
                  </a:lnTo>
                  <a:lnTo>
                    <a:pt x="194" y="10"/>
                  </a:lnTo>
                  <a:lnTo>
                    <a:pt x="192" y="5"/>
                  </a:lnTo>
                  <a:close/>
                  <a:moveTo>
                    <a:pt x="194" y="0"/>
                  </a:moveTo>
                  <a:lnTo>
                    <a:pt x="194" y="0"/>
                  </a:lnTo>
                  <a:lnTo>
                    <a:pt x="213" y="67"/>
                  </a:lnTo>
                  <a:lnTo>
                    <a:pt x="216" y="67"/>
                  </a:lnTo>
                  <a:lnTo>
                    <a:pt x="213" y="64"/>
                  </a:lnTo>
                  <a:lnTo>
                    <a:pt x="213" y="59"/>
                  </a:lnTo>
                  <a:lnTo>
                    <a:pt x="211" y="52"/>
                  </a:lnTo>
                  <a:lnTo>
                    <a:pt x="211" y="52"/>
                  </a:lnTo>
                  <a:lnTo>
                    <a:pt x="208" y="45"/>
                  </a:lnTo>
                  <a:lnTo>
                    <a:pt x="197" y="10"/>
                  </a:lnTo>
                  <a:lnTo>
                    <a:pt x="194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tx2">
                    <a:alpha val="75000"/>
                  </a:schemeClr>
                </a:gs>
                <a:gs pos="92000">
                  <a:schemeClr val="tx1">
                    <a:alpha val="21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6" name="Freeform 56"/>
            <p:cNvSpPr>
              <a:spLocks noEditPoints="1"/>
            </p:cNvSpPr>
            <p:nvPr/>
          </p:nvSpPr>
          <p:spPr bwMode="auto">
            <a:xfrm>
              <a:off x="10572528" y="3503279"/>
              <a:ext cx="386440" cy="435884"/>
            </a:xfrm>
            <a:custGeom>
              <a:avLst/>
              <a:gdLst>
                <a:gd name="T0" fmla="*/ 0 w 216"/>
                <a:gd name="T1" fmla="*/ 261 h 268"/>
                <a:gd name="T2" fmla="*/ 12 w 216"/>
                <a:gd name="T3" fmla="*/ 261 h 268"/>
                <a:gd name="T4" fmla="*/ 3 w 216"/>
                <a:gd name="T5" fmla="*/ 264 h 268"/>
                <a:gd name="T6" fmla="*/ 5 w 216"/>
                <a:gd name="T7" fmla="*/ 254 h 268"/>
                <a:gd name="T8" fmla="*/ 12 w 216"/>
                <a:gd name="T9" fmla="*/ 254 h 268"/>
                <a:gd name="T10" fmla="*/ 62 w 216"/>
                <a:gd name="T11" fmla="*/ 214 h 268"/>
                <a:gd name="T12" fmla="*/ 50 w 216"/>
                <a:gd name="T13" fmla="*/ 195 h 268"/>
                <a:gd name="T14" fmla="*/ 12 w 216"/>
                <a:gd name="T15" fmla="*/ 254 h 268"/>
                <a:gd name="T16" fmla="*/ 50 w 216"/>
                <a:gd name="T17" fmla="*/ 195 h 268"/>
                <a:gd name="T18" fmla="*/ 66 w 216"/>
                <a:gd name="T19" fmla="*/ 204 h 268"/>
                <a:gd name="T20" fmla="*/ 64 w 216"/>
                <a:gd name="T21" fmla="*/ 207 h 268"/>
                <a:gd name="T22" fmla="*/ 69 w 216"/>
                <a:gd name="T23" fmla="*/ 207 h 268"/>
                <a:gd name="T24" fmla="*/ 81 w 216"/>
                <a:gd name="T25" fmla="*/ 195 h 268"/>
                <a:gd name="T26" fmla="*/ 66 w 216"/>
                <a:gd name="T27" fmla="*/ 173 h 268"/>
                <a:gd name="T28" fmla="*/ 52 w 216"/>
                <a:gd name="T29" fmla="*/ 190 h 268"/>
                <a:gd name="T30" fmla="*/ 55 w 216"/>
                <a:gd name="T31" fmla="*/ 195 h 268"/>
                <a:gd name="T32" fmla="*/ 59 w 216"/>
                <a:gd name="T33" fmla="*/ 190 h 268"/>
                <a:gd name="T34" fmla="*/ 66 w 216"/>
                <a:gd name="T35" fmla="*/ 173 h 268"/>
                <a:gd name="T36" fmla="*/ 83 w 216"/>
                <a:gd name="T37" fmla="*/ 188 h 268"/>
                <a:gd name="T38" fmla="*/ 85 w 216"/>
                <a:gd name="T39" fmla="*/ 192 h 268"/>
                <a:gd name="T40" fmla="*/ 102 w 216"/>
                <a:gd name="T41" fmla="*/ 176 h 268"/>
                <a:gd name="T42" fmla="*/ 76 w 216"/>
                <a:gd name="T43" fmla="*/ 162 h 268"/>
                <a:gd name="T44" fmla="*/ 71 w 216"/>
                <a:gd name="T45" fmla="*/ 173 h 268"/>
                <a:gd name="T46" fmla="*/ 78 w 216"/>
                <a:gd name="T47" fmla="*/ 164 h 268"/>
                <a:gd name="T48" fmla="*/ 208 w 216"/>
                <a:gd name="T49" fmla="*/ 67 h 268"/>
                <a:gd name="T50" fmla="*/ 197 w 216"/>
                <a:gd name="T51" fmla="*/ 76 h 268"/>
                <a:gd name="T52" fmla="*/ 102 w 216"/>
                <a:gd name="T53" fmla="*/ 169 h 268"/>
                <a:gd name="T54" fmla="*/ 104 w 216"/>
                <a:gd name="T55" fmla="*/ 171 h 268"/>
                <a:gd name="T56" fmla="*/ 190 w 216"/>
                <a:gd name="T57" fmla="*/ 90 h 268"/>
                <a:gd name="T58" fmla="*/ 211 w 216"/>
                <a:gd name="T59" fmla="*/ 71 h 268"/>
                <a:gd name="T60" fmla="*/ 192 w 216"/>
                <a:gd name="T61" fmla="*/ 5 h 268"/>
                <a:gd name="T62" fmla="*/ 185 w 216"/>
                <a:gd name="T63" fmla="*/ 14 h 268"/>
                <a:gd name="T64" fmla="*/ 180 w 216"/>
                <a:gd name="T65" fmla="*/ 21 h 268"/>
                <a:gd name="T66" fmla="*/ 173 w 216"/>
                <a:gd name="T67" fmla="*/ 31 h 268"/>
                <a:gd name="T68" fmla="*/ 111 w 216"/>
                <a:gd name="T69" fmla="*/ 114 h 268"/>
                <a:gd name="T70" fmla="*/ 81 w 216"/>
                <a:gd name="T71" fmla="*/ 154 h 268"/>
                <a:gd name="T72" fmla="*/ 81 w 216"/>
                <a:gd name="T73" fmla="*/ 159 h 268"/>
                <a:gd name="T74" fmla="*/ 111 w 216"/>
                <a:gd name="T75" fmla="*/ 121 h 268"/>
                <a:gd name="T76" fmla="*/ 180 w 216"/>
                <a:gd name="T77" fmla="*/ 29 h 268"/>
                <a:gd name="T78" fmla="*/ 185 w 216"/>
                <a:gd name="T79" fmla="*/ 21 h 268"/>
                <a:gd name="T80" fmla="*/ 194 w 216"/>
                <a:gd name="T81" fmla="*/ 10 h 268"/>
                <a:gd name="T82" fmla="*/ 194 w 216"/>
                <a:gd name="T83" fmla="*/ 0 h 268"/>
                <a:gd name="T84" fmla="*/ 213 w 216"/>
                <a:gd name="T85" fmla="*/ 67 h 268"/>
                <a:gd name="T86" fmla="*/ 213 w 216"/>
                <a:gd name="T87" fmla="*/ 64 h 268"/>
                <a:gd name="T88" fmla="*/ 211 w 216"/>
                <a:gd name="T89" fmla="*/ 52 h 268"/>
                <a:gd name="T90" fmla="*/ 208 w 216"/>
                <a:gd name="T91" fmla="*/ 45 h 268"/>
                <a:gd name="T92" fmla="*/ 194 w 216"/>
                <a:gd name="T93" fmla="*/ 0 h 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16" h="268">
                  <a:moveTo>
                    <a:pt x="5" y="254"/>
                  </a:moveTo>
                  <a:lnTo>
                    <a:pt x="0" y="261"/>
                  </a:lnTo>
                  <a:lnTo>
                    <a:pt x="5" y="268"/>
                  </a:lnTo>
                  <a:lnTo>
                    <a:pt x="12" y="261"/>
                  </a:lnTo>
                  <a:lnTo>
                    <a:pt x="10" y="259"/>
                  </a:lnTo>
                  <a:lnTo>
                    <a:pt x="3" y="264"/>
                  </a:lnTo>
                  <a:lnTo>
                    <a:pt x="10" y="256"/>
                  </a:lnTo>
                  <a:lnTo>
                    <a:pt x="5" y="254"/>
                  </a:lnTo>
                  <a:moveTo>
                    <a:pt x="59" y="209"/>
                  </a:moveTo>
                  <a:lnTo>
                    <a:pt x="12" y="254"/>
                  </a:lnTo>
                  <a:lnTo>
                    <a:pt x="17" y="259"/>
                  </a:lnTo>
                  <a:lnTo>
                    <a:pt x="62" y="214"/>
                  </a:lnTo>
                  <a:lnTo>
                    <a:pt x="59" y="209"/>
                  </a:lnTo>
                  <a:moveTo>
                    <a:pt x="50" y="195"/>
                  </a:moveTo>
                  <a:lnTo>
                    <a:pt x="7" y="249"/>
                  </a:lnTo>
                  <a:lnTo>
                    <a:pt x="12" y="254"/>
                  </a:lnTo>
                  <a:lnTo>
                    <a:pt x="52" y="200"/>
                  </a:lnTo>
                  <a:lnTo>
                    <a:pt x="50" y="195"/>
                  </a:lnTo>
                  <a:moveTo>
                    <a:pt x="78" y="192"/>
                  </a:moveTo>
                  <a:lnTo>
                    <a:pt x="66" y="204"/>
                  </a:lnTo>
                  <a:lnTo>
                    <a:pt x="64" y="207"/>
                  </a:lnTo>
                  <a:lnTo>
                    <a:pt x="64" y="207"/>
                  </a:lnTo>
                  <a:lnTo>
                    <a:pt x="66" y="209"/>
                  </a:lnTo>
                  <a:lnTo>
                    <a:pt x="69" y="207"/>
                  </a:lnTo>
                  <a:lnTo>
                    <a:pt x="78" y="197"/>
                  </a:lnTo>
                  <a:lnTo>
                    <a:pt x="81" y="195"/>
                  </a:lnTo>
                  <a:lnTo>
                    <a:pt x="78" y="192"/>
                  </a:lnTo>
                  <a:moveTo>
                    <a:pt x="66" y="173"/>
                  </a:moveTo>
                  <a:lnTo>
                    <a:pt x="57" y="188"/>
                  </a:lnTo>
                  <a:lnTo>
                    <a:pt x="52" y="190"/>
                  </a:lnTo>
                  <a:lnTo>
                    <a:pt x="52" y="192"/>
                  </a:lnTo>
                  <a:lnTo>
                    <a:pt x="55" y="195"/>
                  </a:lnTo>
                  <a:lnTo>
                    <a:pt x="55" y="195"/>
                  </a:lnTo>
                  <a:lnTo>
                    <a:pt x="59" y="190"/>
                  </a:lnTo>
                  <a:lnTo>
                    <a:pt x="69" y="178"/>
                  </a:lnTo>
                  <a:lnTo>
                    <a:pt x="66" y="173"/>
                  </a:lnTo>
                  <a:moveTo>
                    <a:pt x="97" y="173"/>
                  </a:moveTo>
                  <a:lnTo>
                    <a:pt x="83" y="188"/>
                  </a:lnTo>
                  <a:lnTo>
                    <a:pt x="83" y="188"/>
                  </a:lnTo>
                  <a:lnTo>
                    <a:pt x="85" y="192"/>
                  </a:lnTo>
                  <a:lnTo>
                    <a:pt x="102" y="176"/>
                  </a:lnTo>
                  <a:lnTo>
                    <a:pt x="102" y="176"/>
                  </a:lnTo>
                  <a:lnTo>
                    <a:pt x="97" y="173"/>
                  </a:lnTo>
                  <a:moveTo>
                    <a:pt x="76" y="162"/>
                  </a:moveTo>
                  <a:lnTo>
                    <a:pt x="69" y="171"/>
                  </a:lnTo>
                  <a:lnTo>
                    <a:pt x="71" y="173"/>
                  </a:lnTo>
                  <a:lnTo>
                    <a:pt x="76" y="166"/>
                  </a:lnTo>
                  <a:lnTo>
                    <a:pt x="78" y="164"/>
                  </a:lnTo>
                  <a:lnTo>
                    <a:pt x="76" y="162"/>
                  </a:lnTo>
                  <a:moveTo>
                    <a:pt x="208" y="67"/>
                  </a:moveTo>
                  <a:lnTo>
                    <a:pt x="208" y="67"/>
                  </a:lnTo>
                  <a:lnTo>
                    <a:pt x="197" y="76"/>
                  </a:lnTo>
                  <a:lnTo>
                    <a:pt x="107" y="164"/>
                  </a:lnTo>
                  <a:lnTo>
                    <a:pt x="102" y="169"/>
                  </a:lnTo>
                  <a:lnTo>
                    <a:pt x="102" y="169"/>
                  </a:lnTo>
                  <a:lnTo>
                    <a:pt x="104" y="171"/>
                  </a:lnTo>
                  <a:lnTo>
                    <a:pt x="107" y="171"/>
                  </a:lnTo>
                  <a:lnTo>
                    <a:pt x="190" y="90"/>
                  </a:lnTo>
                  <a:lnTo>
                    <a:pt x="201" y="81"/>
                  </a:lnTo>
                  <a:lnTo>
                    <a:pt x="211" y="71"/>
                  </a:lnTo>
                  <a:lnTo>
                    <a:pt x="208" y="67"/>
                  </a:lnTo>
                  <a:moveTo>
                    <a:pt x="192" y="5"/>
                  </a:moveTo>
                  <a:lnTo>
                    <a:pt x="190" y="7"/>
                  </a:lnTo>
                  <a:lnTo>
                    <a:pt x="185" y="14"/>
                  </a:lnTo>
                  <a:lnTo>
                    <a:pt x="182" y="19"/>
                  </a:lnTo>
                  <a:lnTo>
                    <a:pt x="180" y="21"/>
                  </a:lnTo>
                  <a:lnTo>
                    <a:pt x="178" y="26"/>
                  </a:lnTo>
                  <a:lnTo>
                    <a:pt x="173" y="31"/>
                  </a:lnTo>
                  <a:lnTo>
                    <a:pt x="166" y="38"/>
                  </a:lnTo>
                  <a:lnTo>
                    <a:pt x="111" y="114"/>
                  </a:lnTo>
                  <a:lnTo>
                    <a:pt x="107" y="119"/>
                  </a:lnTo>
                  <a:lnTo>
                    <a:pt x="81" y="154"/>
                  </a:lnTo>
                  <a:lnTo>
                    <a:pt x="78" y="159"/>
                  </a:lnTo>
                  <a:lnTo>
                    <a:pt x="81" y="159"/>
                  </a:lnTo>
                  <a:lnTo>
                    <a:pt x="107" y="128"/>
                  </a:lnTo>
                  <a:lnTo>
                    <a:pt x="111" y="121"/>
                  </a:lnTo>
                  <a:lnTo>
                    <a:pt x="175" y="33"/>
                  </a:lnTo>
                  <a:lnTo>
                    <a:pt x="180" y="29"/>
                  </a:lnTo>
                  <a:lnTo>
                    <a:pt x="182" y="24"/>
                  </a:lnTo>
                  <a:lnTo>
                    <a:pt x="185" y="21"/>
                  </a:lnTo>
                  <a:lnTo>
                    <a:pt x="187" y="19"/>
                  </a:lnTo>
                  <a:lnTo>
                    <a:pt x="194" y="10"/>
                  </a:lnTo>
                  <a:lnTo>
                    <a:pt x="192" y="5"/>
                  </a:lnTo>
                  <a:moveTo>
                    <a:pt x="194" y="0"/>
                  </a:moveTo>
                  <a:lnTo>
                    <a:pt x="194" y="0"/>
                  </a:lnTo>
                  <a:lnTo>
                    <a:pt x="213" y="67"/>
                  </a:lnTo>
                  <a:lnTo>
                    <a:pt x="216" y="67"/>
                  </a:lnTo>
                  <a:lnTo>
                    <a:pt x="213" y="64"/>
                  </a:lnTo>
                  <a:lnTo>
                    <a:pt x="213" y="59"/>
                  </a:lnTo>
                  <a:lnTo>
                    <a:pt x="211" y="52"/>
                  </a:lnTo>
                  <a:lnTo>
                    <a:pt x="211" y="52"/>
                  </a:lnTo>
                  <a:lnTo>
                    <a:pt x="208" y="45"/>
                  </a:lnTo>
                  <a:lnTo>
                    <a:pt x="197" y="10"/>
                  </a:lnTo>
                  <a:lnTo>
                    <a:pt x="194" y="0"/>
                  </a:lnTo>
                </a:path>
              </a:pathLst>
            </a:custGeom>
            <a:gradFill flip="none" rotWithShape="1">
              <a:gsLst>
                <a:gs pos="0">
                  <a:schemeClr val="tx2">
                    <a:alpha val="75000"/>
                  </a:schemeClr>
                </a:gs>
                <a:gs pos="92000">
                  <a:schemeClr val="tx1">
                    <a:alpha val="21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7" name="Freeform 57"/>
            <p:cNvSpPr>
              <a:spLocks noEditPoints="1"/>
            </p:cNvSpPr>
            <p:nvPr/>
          </p:nvSpPr>
          <p:spPr bwMode="auto">
            <a:xfrm>
              <a:off x="7921119" y="3711463"/>
              <a:ext cx="89454" cy="69936"/>
            </a:xfrm>
            <a:custGeom>
              <a:avLst/>
              <a:gdLst>
                <a:gd name="T0" fmla="*/ 24 w 50"/>
                <a:gd name="T1" fmla="*/ 7 h 43"/>
                <a:gd name="T2" fmla="*/ 36 w 50"/>
                <a:gd name="T3" fmla="*/ 5 h 43"/>
                <a:gd name="T4" fmla="*/ 17 w 50"/>
                <a:gd name="T5" fmla="*/ 24 h 43"/>
                <a:gd name="T6" fmla="*/ 8 w 50"/>
                <a:gd name="T7" fmla="*/ 31 h 43"/>
                <a:gd name="T8" fmla="*/ 5 w 50"/>
                <a:gd name="T9" fmla="*/ 34 h 43"/>
                <a:gd name="T10" fmla="*/ 5 w 50"/>
                <a:gd name="T11" fmla="*/ 10 h 43"/>
                <a:gd name="T12" fmla="*/ 19 w 50"/>
                <a:gd name="T13" fmla="*/ 7 h 43"/>
                <a:gd name="T14" fmla="*/ 24 w 50"/>
                <a:gd name="T15" fmla="*/ 7 h 43"/>
                <a:gd name="T16" fmla="*/ 36 w 50"/>
                <a:gd name="T17" fmla="*/ 5 h 43"/>
                <a:gd name="T18" fmla="*/ 36 w 50"/>
                <a:gd name="T19" fmla="*/ 5 h 43"/>
                <a:gd name="T20" fmla="*/ 36 w 50"/>
                <a:gd name="T21" fmla="*/ 5 h 43"/>
                <a:gd name="T22" fmla="*/ 50 w 50"/>
                <a:gd name="T23" fmla="*/ 0 h 43"/>
                <a:gd name="T24" fmla="*/ 36 w 50"/>
                <a:gd name="T25" fmla="*/ 0 h 43"/>
                <a:gd name="T26" fmla="*/ 27 w 50"/>
                <a:gd name="T27" fmla="*/ 3 h 43"/>
                <a:gd name="T28" fmla="*/ 22 w 50"/>
                <a:gd name="T29" fmla="*/ 3 h 43"/>
                <a:gd name="T30" fmla="*/ 5 w 50"/>
                <a:gd name="T31" fmla="*/ 5 h 43"/>
                <a:gd name="T32" fmla="*/ 0 w 50"/>
                <a:gd name="T33" fmla="*/ 5 h 43"/>
                <a:gd name="T34" fmla="*/ 0 w 50"/>
                <a:gd name="T35" fmla="*/ 10 h 43"/>
                <a:gd name="T36" fmla="*/ 0 w 50"/>
                <a:gd name="T37" fmla="*/ 34 h 43"/>
                <a:gd name="T38" fmla="*/ 0 w 50"/>
                <a:gd name="T39" fmla="*/ 43 h 43"/>
                <a:gd name="T40" fmla="*/ 3 w 50"/>
                <a:gd name="T41" fmla="*/ 43 h 43"/>
                <a:gd name="T42" fmla="*/ 8 w 50"/>
                <a:gd name="T43" fmla="*/ 36 h 43"/>
                <a:gd name="T44" fmla="*/ 10 w 50"/>
                <a:gd name="T45" fmla="*/ 34 h 43"/>
                <a:gd name="T46" fmla="*/ 38 w 50"/>
                <a:gd name="T47" fmla="*/ 10 h 43"/>
                <a:gd name="T48" fmla="*/ 50 w 50"/>
                <a:gd name="T49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0" h="43">
                  <a:moveTo>
                    <a:pt x="24" y="7"/>
                  </a:moveTo>
                  <a:lnTo>
                    <a:pt x="36" y="5"/>
                  </a:lnTo>
                  <a:lnTo>
                    <a:pt x="17" y="24"/>
                  </a:lnTo>
                  <a:lnTo>
                    <a:pt x="8" y="31"/>
                  </a:lnTo>
                  <a:lnTo>
                    <a:pt x="5" y="34"/>
                  </a:lnTo>
                  <a:lnTo>
                    <a:pt x="5" y="10"/>
                  </a:lnTo>
                  <a:lnTo>
                    <a:pt x="19" y="7"/>
                  </a:lnTo>
                  <a:lnTo>
                    <a:pt x="24" y="7"/>
                  </a:lnTo>
                  <a:close/>
                  <a:moveTo>
                    <a:pt x="36" y="5"/>
                  </a:moveTo>
                  <a:lnTo>
                    <a:pt x="36" y="5"/>
                  </a:lnTo>
                  <a:lnTo>
                    <a:pt x="36" y="5"/>
                  </a:lnTo>
                  <a:close/>
                  <a:moveTo>
                    <a:pt x="50" y="0"/>
                  </a:moveTo>
                  <a:lnTo>
                    <a:pt x="36" y="0"/>
                  </a:lnTo>
                  <a:lnTo>
                    <a:pt x="27" y="3"/>
                  </a:lnTo>
                  <a:lnTo>
                    <a:pt x="22" y="3"/>
                  </a:lnTo>
                  <a:lnTo>
                    <a:pt x="5" y="5"/>
                  </a:lnTo>
                  <a:lnTo>
                    <a:pt x="0" y="5"/>
                  </a:lnTo>
                  <a:lnTo>
                    <a:pt x="0" y="10"/>
                  </a:lnTo>
                  <a:lnTo>
                    <a:pt x="0" y="34"/>
                  </a:lnTo>
                  <a:lnTo>
                    <a:pt x="0" y="43"/>
                  </a:lnTo>
                  <a:lnTo>
                    <a:pt x="3" y="43"/>
                  </a:lnTo>
                  <a:lnTo>
                    <a:pt x="8" y="36"/>
                  </a:lnTo>
                  <a:lnTo>
                    <a:pt x="10" y="34"/>
                  </a:lnTo>
                  <a:lnTo>
                    <a:pt x="38" y="10"/>
                  </a:lnTo>
                  <a:lnTo>
                    <a:pt x="50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tx2">
                    <a:alpha val="75000"/>
                  </a:schemeClr>
                </a:gs>
                <a:gs pos="92000">
                  <a:schemeClr val="tx1">
                    <a:alpha val="21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8" name="Freeform 58"/>
            <p:cNvSpPr>
              <a:spLocks noEditPoints="1"/>
            </p:cNvSpPr>
            <p:nvPr/>
          </p:nvSpPr>
          <p:spPr bwMode="auto">
            <a:xfrm>
              <a:off x="7921119" y="3711463"/>
              <a:ext cx="89454" cy="69936"/>
            </a:xfrm>
            <a:custGeom>
              <a:avLst/>
              <a:gdLst>
                <a:gd name="T0" fmla="*/ 24 w 50"/>
                <a:gd name="T1" fmla="*/ 7 h 43"/>
                <a:gd name="T2" fmla="*/ 36 w 50"/>
                <a:gd name="T3" fmla="*/ 5 h 43"/>
                <a:gd name="T4" fmla="*/ 17 w 50"/>
                <a:gd name="T5" fmla="*/ 24 h 43"/>
                <a:gd name="T6" fmla="*/ 8 w 50"/>
                <a:gd name="T7" fmla="*/ 31 h 43"/>
                <a:gd name="T8" fmla="*/ 5 w 50"/>
                <a:gd name="T9" fmla="*/ 34 h 43"/>
                <a:gd name="T10" fmla="*/ 5 w 50"/>
                <a:gd name="T11" fmla="*/ 10 h 43"/>
                <a:gd name="T12" fmla="*/ 19 w 50"/>
                <a:gd name="T13" fmla="*/ 7 h 43"/>
                <a:gd name="T14" fmla="*/ 24 w 50"/>
                <a:gd name="T15" fmla="*/ 7 h 43"/>
                <a:gd name="T16" fmla="*/ 36 w 50"/>
                <a:gd name="T17" fmla="*/ 5 h 43"/>
                <a:gd name="T18" fmla="*/ 36 w 50"/>
                <a:gd name="T19" fmla="*/ 5 h 43"/>
                <a:gd name="T20" fmla="*/ 36 w 50"/>
                <a:gd name="T21" fmla="*/ 5 h 43"/>
                <a:gd name="T22" fmla="*/ 50 w 50"/>
                <a:gd name="T23" fmla="*/ 0 h 43"/>
                <a:gd name="T24" fmla="*/ 36 w 50"/>
                <a:gd name="T25" fmla="*/ 0 h 43"/>
                <a:gd name="T26" fmla="*/ 27 w 50"/>
                <a:gd name="T27" fmla="*/ 3 h 43"/>
                <a:gd name="T28" fmla="*/ 22 w 50"/>
                <a:gd name="T29" fmla="*/ 3 h 43"/>
                <a:gd name="T30" fmla="*/ 5 w 50"/>
                <a:gd name="T31" fmla="*/ 5 h 43"/>
                <a:gd name="T32" fmla="*/ 0 w 50"/>
                <a:gd name="T33" fmla="*/ 5 h 43"/>
                <a:gd name="T34" fmla="*/ 0 w 50"/>
                <a:gd name="T35" fmla="*/ 10 h 43"/>
                <a:gd name="T36" fmla="*/ 0 w 50"/>
                <a:gd name="T37" fmla="*/ 34 h 43"/>
                <a:gd name="T38" fmla="*/ 0 w 50"/>
                <a:gd name="T39" fmla="*/ 43 h 43"/>
                <a:gd name="T40" fmla="*/ 3 w 50"/>
                <a:gd name="T41" fmla="*/ 43 h 43"/>
                <a:gd name="T42" fmla="*/ 8 w 50"/>
                <a:gd name="T43" fmla="*/ 36 h 43"/>
                <a:gd name="T44" fmla="*/ 10 w 50"/>
                <a:gd name="T45" fmla="*/ 34 h 43"/>
                <a:gd name="T46" fmla="*/ 38 w 50"/>
                <a:gd name="T47" fmla="*/ 10 h 43"/>
                <a:gd name="T48" fmla="*/ 50 w 50"/>
                <a:gd name="T49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0" h="43">
                  <a:moveTo>
                    <a:pt x="24" y="7"/>
                  </a:moveTo>
                  <a:lnTo>
                    <a:pt x="36" y="5"/>
                  </a:lnTo>
                  <a:lnTo>
                    <a:pt x="17" y="24"/>
                  </a:lnTo>
                  <a:lnTo>
                    <a:pt x="8" y="31"/>
                  </a:lnTo>
                  <a:lnTo>
                    <a:pt x="5" y="34"/>
                  </a:lnTo>
                  <a:lnTo>
                    <a:pt x="5" y="10"/>
                  </a:lnTo>
                  <a:lnTo>
                    <a:pt x="19" y="7"/>
                  </a:lnTo>
                  <a:lnTo>
                    <a:pt x="24" y="7"/>
                  </a:lnTo>
                  <a:moveTo>
                    <a:pt x="36" y="5"/>
                  </a:moveTo>
                  <a:lnTo>
                    <a:pt x="36" y="5"/>
                  </a:lnTo>
                  <a:lnTo>
                    <a:pt x="36" y="5"/>
                  </a:lnTo>
                  <a:moveTo>
                    <a:pt x="50" y="0"/>
                  </a:moveTo>
                  <a:lnTo>
                    <a:pt x="36" y="0"/>
                  </a:lnTo>
                  <a:lnTo>
                    <a:pt x="27" y="3"/>
                  </a:lnTo>
                  <a:lnTo>
                    <a:pt x="22" y="3"/>
                  </a:lnTo>
                  <a:lnTo>
                    <a:pt x="5" y="5"/>
                  </a:lnTo>
                  <a:lnTo>
                    <a:pt x="0" y="5"/>
                  </a:lnTo>
                  <a:lnTo>
                    <a:pt x="0" y="10"/>
                  </a:lnTo>
                  <a:lnTo>
                    <a:pt x="0" y="34"/>
                  </a:lnTo>
                  <a:lnTo>
                    <a:pt x="0" y="43"/>
                  </a:lnTo>
                  <a:lnTo>
                    <a:pt x="3" y="43"/>
                  </a:lnTo>
                  <a:lnTo>
                    <a:pt x="8" y="36"/>
                  </a:lnTo>
                  <a:lnTo>
                    <a:pt x="10" y="34"/>
                  </a:lnTo>
                  <a:lnTo>
                    <a:pt x="38" y="10"/>
                  </a:lnTo>
                  <a:lnTo>
                    <a:pt x="50" y="0"/>
                  </a:lnTo>
                </a:path>
              </a:pathLst>
            </a:custGeom>
            <a:gradFill flip="none" rotWithShape="1">
              <a:gsLst>
                <a:gs pos="0">
                  <a:schemeClr val="tx2">
                    <a:alpha val="75000"/>
                  </a:schemeClr>
                </a:gs>
                <a:gs pos="92000">
                  <a:schemeClr val="tx1">
                    <a:alpha val="21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9" name="Freeform 59"/>
            <p:cNvSpPr>
              <a:spLocks noEditPoints="1"/>
            </p:cNvSpPr>
            <p:nvPr/>
          </p:nvSpPr>
          <p:spPr bwMode="auto">
            <a:xfrm>
              <a:off x="7071309" y="3356901"/>
              <a:ext cx="728154" cy="853876"/>
            </a:xfrm>
            <a:custGeom>
              <a:avLst/>
              <a:gdLst>
                <a:gd name="T0" fmla="*/ 58 w 172"/>
                <a:gd name="T1" fmla="*/ 207 h 221"/>
                <a:gd name="T2" fmla="*/ 85 w 172"/>
                <a:gd name="T3" fmla="*/ 204 h 221"/>
                <a:gd name="T4" fmla="*/ 104 w 172"/>
                <a:gd name="T5" fmla="*/ 198 h 221"/>
                <a:gd name="T6" fmla="*/ 87 w 172"/>
                <a:gd name="T7" fmla="*/ 203 h 221"/>
                <a:gd name="T8" fmla="*/ 104 w 172"/>
                <a:gd name="T9" fmla="*/ 198 h 221"/>
                <a:gd name="T10" fmla="*/ 106 w 172"/>
                <a:gd name="T11" fmla="*/ 197 h 221"/>
                <a:gd name="T12" fmla="*/ 136 w 172"/>
                <a:gd name="T13" fmla="*/ 193 h 221"/>
                <a:gd name="T14" fmla="*/ 0 w 172"/>
                <a:gd name="T15" fmla="*/ 176 h 221"/>
                <a:gd name="T16" fmla="*/ 0 w 172"/>
                <a:gd name="T17" fmla="*/ 221 h 221"/>
                <a:gd name="T18" fmla="*/ 30 w 172"/>
                <a:gd name="T19" fmla="*/ 215 h 221"/>
                <a:gd name="T20" fmla="*/ 2 w 172"/>
                <a:gd name="T21" fmla="*/ 219 h 221"/>
                <a:gd name="T22" fmla="*/ 0 w 172"/>
                <a:gd name="T23" fmla="*/ 176 h 221"/>
                <a:gd name="T24" fmla="*/ 0 w 172"/>
                <a:gd name="T25" fmla="*/ 174 h 221"/>
                <a:gd name="T26" fmla="*/ 2 w 172"/>
                <a:gd name="T27" fmla="*/ 176 h 221"/>
                <a:gd name="T28" fmla="*/ 1 w 172"/>
                <a:gd name="T29" fmla="*/ 173 h 221"/>
                <a:gd name="T30" fmla="*/ 0 w 172"/>
                <a:gd name="T31" fmla="*/ 167 h 221"/>
                <a:gd name="T32" fmla="*/ 2 w 172"/>
                <a:gd name="T33" fmla="*/ 171 h 221"/>
                <a:gd name="T34" fmla="*/ 2 w 172"/>
                <a:gd name="T35" fmla="*/ 166 h 221"/>
                <a:gd name="T36" fmla="*/ 136 w 172"/>
                <a:gd name="T37" fmla="*/ 145 h 221"/>
                <a:gd name="T38" fmla="*/ 139 w 172"/>
                <a:gd name="T39" fmla="*/ 149 h 221"/>
                <a:gd name="T40" fmla="*/ 154 w 172"/>
                <a:gd name="T41" fmla="*/ 167 h 221"/>
                <a:gd name="T42" fmla="*/ 169 w 172"/>
                <a:gd name="T43" fmla="*/ 184 h 221"/>
                <a:gd name="T44" fmla="*/ 162 w 172"/>
                <a:gd name="T45" fmla="*/ 188 h 221"/>
                <a:gd name="T46" fmla="*/ 172 w 172"/>
                <a:gd name="T47" fmla="*/ 185 h 221"/>
                <a:gd name="T48" fmla="*/ 156 w 172"/>
                <a:gd name="T49" fmla="*/ 167 h 221"/>
                <a:gd name="T50" fmla="*/ 141 w 172"/>
                <a:gd name="T51" fmla="*/ 149 h 221"/>
                <a:gd name="T52" fmla="*/ 137 w 172"/>
                <a:gd name="T53" fmla="*/ 144 h 221"/>
                <a:gd name="T54" fmla="*/ 102 w 172"/>
                <a:gd name="T55" fmla="*/ 106 h 221"/>
                <a:gd name="T56" fmla="*/ 135 w 172"/>
                <a:gd name="T57" fmla="*/ 143 h 221"/>
                <a:gd name="T58" fmla="*/ 104 w 172"/>
                <a:gd name="T59" fmla="*/ 105 h 221"/>
                <a:gd name="T60" fmla="*/ 98 w 172"/>
                <a:gd name="T61" fmla="*/ 102 h 221"/>
                <a:gd name="T62" fmla="*/ 103 w 172"/>
                <a:gd name="T63" fmla="*/ 104 h 221"/>
                <a:gd name="T64" fmla="*/ 84 w 172"/>
                <a:gd name="T65" fmla="*/ 82 h 221"/>
                <a:gd name="T66" fmla="*/ 84 w 172"/>
                <a:gd name="T67" fmla="*/ 85 h 221"/>
                <a:gd name="T68" fmla="*/ 99 w 172"/>
                <a:gd name="T69" fmla="*/ 99 h 221"/>
                <a:gd name="T70" fmla="*/ 45 w 172"/>
                <a:gd name="T71" fmla="*/ 40 h 221"/>
                <a:gd name="T72" fmla="*/ 59 w 172"/>
                <a:gd name="T73" fmla="*/ 56 h 221"/>
                <a:gd name="T74" fmla="*/ 76 w 172"/>
                <a:gd name="T75" fmla="*/ 76 h 221"/>
                <a:gd name="T76" fmla="*/ 81 w 172"/>
                <a:gd name="T77" fmla="*/ 79 h 221"/>
                <a:gd name="T78" fmla="*/ 77 w 172"/>
                <a:gd name="T79" fmla="*/ 74 h 221"/>
                <a:gd name="T80" fmla="*/ 60 w 172"/>
                <a:gd name="T81" fmla="*/ 55 h 221"/>
                <a:gd name="T82" fmla="*/ 45 w 172"/>
                <a:gd name="T83" fmla="*/ 40 h 221"/>
                <a:gd name="T84" fmla="*/ 0 w 172"/>
                <a:gd name="T85" fmla="*/ 49 h 221"/>
                <a:gd name="T86" fmla="*/ 0 w 172"/>
                <a:gd name="T87" fmla="*/ 71 h 221"/>
                <a:gd name="T88" fmla="*/ 0 w 172"/>
                <a:gd name="T89" fmla="*/ 165 h 221"/>
                <a:gd name="T90" fmla="*/ 2 w 172"/>
                <a:gd name="T91" fmla="*/ 73 h 221"/>
                <a:gd name="T92" fmla="*/ 2 w 172"/>
                <a:gd name="T93" fmla="*/ 51 h 221"/>
                <a:gd name="T94" fmla="*/ 2 w 172"/>
                <a:gd name="T95" fmla="*/ 30 h 221"/>
                <a:gd name="T96" fmla="*/ 0 w 172"/>
                <a:gd name="T97" fmla="*/ 5 h 221"/>
                <a:gd name="T98" fmla="*/ 2 w 172"/>
                <a:gd name="T99" fmla="*/ 28 h 221"/>
                <a:gd name="T100" fmla="*/ 0 w 172"/>
                <a:gd name="T101" fmla="*/ 5 h 221"/>
                <a:gd name="T102" fmla="*/ 12 w 172"/>
                <a:gd name="T103" fmla="*/ 1 h 221"/>
                <a:gd name="T104" fmla="*/ 46 w 172"/>
                <a:gd name="T105" fmla="*/ 38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72" h="221">
                  <a:moveTo>
                    <a:pt x="86" y="201"/>
                  </a:moveTo>
                  <a:cubicBezTo>
                    <a:pt x="58" y="207"/>
                    <a:pt x="58" y="207"/>
                    <a:pt x="58" y="207"/>
                  </a:cubicBezTo>
                  <a:cubicBezTo>
                    <a:pt x="58" y="208"/>
                    <a:pt x="58" y="209"/>
                    <a:pt x="59" y="209"/>
                  </a:cubicBezTo>
                  <a:cubicBezTo>
                    <a:pt x="85" y="204"/>
                    <a:pt x="85" y="204"/>
                    <a:pt x="85" y="204"/>
                  </a:cubicBezTo>
                  <a:cubicBezTo>
                    <a:pt x="86" y="201"/>
                    <a:pt x="86" y="201"/>
                    <a:pt x="86" y="201"/>
                  </a:cubicBezTo>
                  <a:moveTo>
                    <a:pt x="104" y="198"/>
                  </a:moveTo>
                  <a:cubicBezTo>
                    <a:pt x="89" y="201"/>
                    <a:pt x="89" y="201"/>
                    <a:pt x="89" y="201"/>
                  </a:cubicBezTo>
                  <a:cubicBezTo>
                    <a:pt x="87" y="203"/>
                    <a:pt x="87" y="203"/>
                    <a:pt x="87" y="203"/>
                  </a:cubicBezTo>
                  <a:cubicBezTo>
                    <a:pt x="104" y="200"/>
                    <a:pt x="104" y="200"/>
                    <a:pt x="104" y="200"/>
                  </a:cubicBezTo>
                  <a:cubicBezTo>
                    <a:pt x="104" y="198"/>
                    <a:pt x="104" y="198"/>
                    <a:pt x="104" y="198"/>
                  </a:cubicBezTo>
                  <a:moveTo>
                    <a:pt x="134" y="192"/>
                  </a:moveTo>
                  <a:cubicBezTo>
                    <a:pt x="106" y="197"/>
                    <a:pt x="106" y="197"/>
                    <a:pt x="106" y="197"/>
                  </a:cubicBezTo>
                  <a:cubicBezTo>
                    <a:pt x="106" y="199"/>
                    <a:pt x="106" y="199"/>
                    <a:pt x="106" y="199"/>
                  </a:cubicBezTo>
                  <a:cubicBezTo>
                    <a:pt x="136" y="193"/>
                    <a:pt x="136" y="193"/>
                    <a:pt x="136" y="193"/>
                  </a:cubicBezTo>
                  <a:cubicBezTo>
                    <a:pt x="135" y="193"/>
                    <a:pt x="135" y="192"/>
                    <a:pt x="134" y="192"/>
                  </a:cubicBezTo>
                  <a:moveTo>
                    <a:pt x="0" y="176"/>
                  </a:moveTo>
                  <a:cubicBezTo>
                    <a:pt x="0" y="219"/>
                    <a:pt x="0" y="219"/>
                    <a:pt x="0" y="219"/>
                  </a:cubicBezTo>
                  <a:cubicBezTo>
                    <a:pt x="0" y="221"/>
                    <a:pt x="0" y="221"/>
                    <a:pt x="0" y="221"/>
                  </a:cubicBezTo>
                  <a:cubicBezTo>
                    <a:pt x="2" y="221"/>
                    <a:pt x="2" y="221"/>
                    <a:pt x="2" y="221"/>
                  </a:cubicBezTo>
                  <a:cubicBezTo>
                    <a:pt x="30" y="215"/>
                    <a:pt x="30" y="215"/>
                    <a:pt x="30" y="215"/>
                  </a:cubicBezTo>
                  <a:cubicBezTo>
                    <a:pt x="30" y="214"/>
                    <a:pt x="30" y="214"/>
                    <a:pt x="30" y="213"/>
                  </a:cubicBezTo>
                  <a:cubicBezTo>
                    <a:pt x="2" y="219"/>
                    <a:pt x="2" y="219"/>
                    <a:pt x="2" y="219"/>
                  </a:cubicBezTo>
                  <a:cubicBezTo>
                    <a:pt x="2" y="178"/>
                    <a:pt x="2" y="178"/>
                    <a:pt x="2" y="178"/>
                  </a:cubicBezTo>
                  <a:cubicBezTo>
                    <a:pt x="0" y="176"/>
                    <a:pt x="0" y="176"/>
                    <a:pt x="0" y="176"/>
                  </a:cubicBezTo>
                  <a:moveTo>
                    <a:pt x="1" y="173"/>
                  </a:moveTo>
                  <a:cubicBezTo>
                    <a:pt x="0" y="174"/>
                    <a:pt x="0" y="174"/>
                    <a:pt x="0" y="174"/>
                  </a:cubicBezTo>
                  <a:cubicBezTo>
                    <a:pt x="0" y="174"/>
                    <a:pt x="0" y="174"/>
                    <a:pt x="0" y="174"/>
                  </a:cubicBezTo>
                  <a:cubicBezTo>
                    <a:pt x="2" y="176"/>
                    <a:pt x="2" y="176"/>
                    <a:pt x="2" y="176"/>
                  </a:cubicBezTo>
                  <a:cubicBezTo>
                    <a:pt x="2" y="174"/>
                    <a:pt x="2" y="174"/>
                    <a:pt x="2" y="174"/>
                  </a:cubicBezTo>
                  <a:cubicBezTo>
                    <a:pt x="1" y="173"/>
                    <a:pt x="1" y="173"/>
                    <a:pt x="1" y="173"/>
                  </a:cubicBezTo>
                  <a:moveTo>
                    <a:pt x="2" y="166"/>
                  </a:moveTo>
                  <a:cubicBezTo>
                    <a:pt x="0" y="167"/>
                    <a:pt x="0" y="167"/>
                    <a:pt x="0" y="167"/>
                  </a:cubicBezTo>
                  <a:cubicBezTo>
                    <a:pt x="0" y="170"/>
                    <a:pt x="0" y="170"/>
                    <a:pt x="0" y="170"/>
                  </a:cubicBezTo>
                  <a:cubicBezTo>
                    <a:pt x="2" y="171"/>
                    <a:pt x="2" y="171"/>
                    <a:pt x="2" y="171"/>
                  </a:cubicBezTo>
                  <a:cubicBezTo>
                    <a:pt x="2" y="171"/>
                    <a:pt x="2" y="171"/>
                    <a:pt x="2" y="171"/>
                  </a:cubicBezTo>
                  <a:cubicBezTo>
                    <a:pt x="2" y="166"/>
                    <a:pt x="2" y="166"/>
                    <a:pt x="2" y="166"/>
                  </a:cubicBezTo>
                  <a:moveTo>
                    <a:pt x="137" y="144"/>
                  </a:moveTo>
                  <a:cubicBezTo>
                    <a:pt x="136" y="145"/>
                    <a:pt x="136" y="145"/>
                    <a:pt x="136" y="145"/>
                  </a:cubicBezTo>
                  <a:cubicBezTo>
                    <a:pt x="136" y="145"/>
                    <a:pt x="136" y="145"/>
                    <a:pt x="136" y="145"/>
                  </a:cubicBezTo>
                  <a:cubicBezTo>
                    <a:pt x="139" y="149"/>
                    <a:pt x="139" y="149"/>
                    <a:pt x="139" y="149"/>
                  </a:cubicBezTo>
                  <a:cubicBezTo>
                    <a:pt x="142" y="152"/>
                    <a:pt x="142" y="152"/>
                    <a:pt x="142" y="152"/>
                  </a:cubicBezTo>
                  <a:cubicBezTo>
                    <a:pt x="154" y="167"/>
                    <a:pt x="154" y="167"/>
                    <a:pt x="154" y="167"/>
                  </a:cubicBezTo>
                  <a:cubicBezTo>
                    <a:pt x="155" y="168"/>
                    <a:pt x="155" y="168"/>
                    <a:pt x="155" y="168"/>
                  </a:cubicBezTo>
                  <a:cubicBezTo>
                    <a:pt x="169" y="184"/>
                    <a:pt x="169" y="184"/>
                    <a:pt x="169" y="184"/>
                  </a:cubicBezTo>
                  <a:cubicBezTo>
                    <a:pt x="162" y="186"/>
                    <a:pt x="162" y="186"/>
                    <a:pt x="162" y="186"/>
                  </a:cubicBezTo>
                  <a:cubicBezTo>
                    <a:pt x="162" y="186"/>
                    <a:pt x="162" y="187"/>
                    <a:pt x="162" y="188"/>
                  </a:cubicBezTo>
                  <a:cubicBezTo>
                    <a:pt x="169" y="186"/>
                    <a:pt x="169" y="186"/>
                    <a:pt x="169" y="186"/>
                  </a:cubicBezTo>
                  <a:cubicBezTo>
                    <a:pt x="172" y="185"/>
                    <a:pt x="172" y="185"/>
                    <a:pt x="172" y="185"/>
                  </a:cubicBezTo>
                  <a:cubicBezTo>
                    <a:pt x="170" y="183"/>
                    <a:pt x="170" y="183"/>
                    <a:pt x="170" y="183"/>
                  </a:cubicBezTo>
                  <a:cubicBezTo>
                    <a:pt x="156" y="167"/>
                    <a:pt x="156" y="167"/>
                    <a:pt x="156" y="167"/>
                  </a:cubicBezTo>
                  <a:cubicBezTo>
                    <a:pt x="155" y="165"/>
                    <a:pt x="155" y="165"/>
                    <a:pt x="155" y="165"/>
                  </a:cubicBezTo>
                  <a:cubicBezTo>
                    <a:pt x="141" y="149"/>
                    <a:pt x="141" y="149"/>
                    <a:pt x="141" y="149"/>
                  </a:cubicBezTo>
                  <a:cubicBezTo>
                    <a:pt x="138" y="146"/>
                    <a:pt x="138" y="146"/>
                    <a:pt x="138" y="146"/>
                  </a:cubicBezTo>
                  <a:cubicBezTo>
                    <a:pt x="137" y="144"/>
                    <a:pt x="137" y="144"/>
                    <a:pt x="137" y="144"/>
                  </a:cubicBezTo>
                  <a:moveTo>
                    <a:pt x="104" y="105"/>
                  </a:moveTo>
                  <a:cubicBezTo>
                    <a:pt x="102" y="106"/>
                    <a:pt x="102" y="106"/>
                    <a:pt x="102" y="106"/>
                  </a:cubicBezTo>
                  <a:cubicBezTo>
                    <a:pt x="134" y="143"/>
                    <a:pt x="134" y="143"/>
                    <a:pt x="134" y="143"/>
                  </a:cubicBezTo>
                  <a:cubicBezTo>
                    <a:pt x="135" y="143"/>
                    <a:pt x="135" y="143"/>
                    <a:pt x="135" y="143"/>
                  </a:cubicBezTo>
                  <a:cubicBezTo>
                    <a:pt x="136" y="142"/>
                    <a:pt x="136" y="142"/>
                    <a:pt x="136" y="142"/>
                  </a:cubicBezTo>
                  <a:cubicBezTo>
                    <a:pt x="104" y="105"/>
                    <a:pt x="104" y="105"/>
                    <a:pt x="104" y="105"/>
                  </a:cubicBezTo>
                  <a:moveTo>
                    <a:pt x="100" y="101"/>
                  </a:moveTo>
                  <a:cubicBezTo>
                    <a:pt x="98" y="102"/>
                    <a:pt x="98" y="102"/>
                    <a:pt x="98" y="102"/>
                  </a:cubicBezTo>
                  <a:cubicBezTo>
                    <a:pt x="101" y="105"/>
                    <a:pt x="101" y="105"/>
                    <a:pt x="101" y="105"/>
                  </a:cubicBezTo>
                  <a:cubicBezTo>
                    <a:pt x="103" y="104"/>
                    <a:pt x="103" y="104"/>
                    <a:pt x="103" y="104"/>
                  </a:cubicBezTo>
                  <a:cubicBezTo>
                    <a:pt x="100" y="101"/>
                    <a:pt x="100" y="101"/>
                    <a:pt x="100" y="101"/>
                  </a:cubicBezTo>
                  <a:moveTo>
                    <a:pt x="84" y="82"/>
                  </a:moveTo>
                  <a:cubicBezTo>
                    <a:pt x="84" y="84"/>
                    <a:pt x="84" y="84"/>
                    <a:pt x="84" y="84"/>
                  </a:cubicBezTo>
                  <a:cubicBezTo>
                    <a:pt x="84" y="85"/>
                    <a:pt x="84" y="85"/>
                    <a:pt x="84" y="85"/>
                  </a:cubicBezTo>
                  <a:cubicBezTo>
                    <a:pt x="97" y="100"/>
                    <a:pt x="97" y="100"/>
                    <a:pt x="97" y="100"/>
                  </a:cubicBezTo>
                  <a:cubicBezTo>
                    <a:pt x="99" y="99"/>
                    <a:pt x="99" y="99"/>
                    <a:pt x="99" y="99"/>
                  </a:cubicBezTo>
                  <a:cubicBezTo>
                    <a:pt x="84" y="82"/>
                    <a:pt x="84" y="82"/>
                    <a:pt x="84" y="82"/>
                  </a:cubicBezTo>
                  <a:moveTo>
                    <a:pt x="45" y="40"/>
                  </a:moveTo>
                  <a:cubicBezTo>
                    <a:pt x="58" y="54"/>
                    <a:pt x="58" y="54"/>
                    <a:pt x="58" y="54"/>
                  </a:cubicBezTo>
                  <a:cubicBezTo>
                    <a:pt x="59" y="56"/>
                    <a:pt x="59" y="56"/>
                    <a:pt x="59" y="56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82" y="82"/>
                    <a:pt x="82" y="82"/>
                    <a:pt x="82" y="82"/>
                  </a:cubicBezTo>
                  <a:cubicBezTo>
                    <a:pt x="81" y="79"/>
                    <a:pt x="81" y="79"/>
                    <a:pt x="81" y="79"/>
                  </a:cubicBezTo>
                  <a:cubicBezTo>
                    <a:pt x="78" y="76"/>
                    <a:pt x="78" y="76"/>
                    <a:pt x="78" y="76"/>
                  </a:cubicBezTo>
                  <a:cubicBezTo>
                    <a:pt x="77" y="74"/>
                    <a:pt x="77" y="74"/>
                    <a:pt x="77" y="74"/>
                  </a:cubicBezTo>
                  <a:cubicBezTo>
                    <a:pt x="62" y="57"/>
                    <a:pt x="62" y="57"/>
                    <a:pt x="62" y="57"/>
                  </a:cubicBezTo>
                  <a:cubicBezTo>
                    <a:pt x="60" y="55"/>
                    <a:pt x="60" y="55"/>
                    <a:pt x="60" y="55"/>
                  </a:cubicBezTo>
                  <a:cubicBezTo>
                    <a:pt x="48" y="40"/>
                    <a:pt x="48" y="40"/>
                    <a:pt x="48" y="40"/>
                  </a:cubicBezTo>
                  <a:cubicBezTo>
                    <a:pt x="45" y="40"/>
                    <a:pt x="45" y="40"/>
                    <a:pt x="45" y="40"/>
                  </a:cubicBezTo>
                  <a:moveTo>
                    <a:pt x="0" y="29"/>
                  </a:moveTo>
                  <a:cubicBezTo>
                    <a:pt x="0" y="49"/>
                    <a:pt x="0" y="49"/>
                    <a:pt x="0" y="49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2" y="163"/>
                    <a:pt x="2" y="163"/>
                    <a:pt x="2" y="163"/>
                  </a:cubicBezTo>
                  <a:cubicBezTo>
                    <a:pt x="2" y="73"/>
                    <a:pt x="2" y="73"/>
                    <a:pt x="2" y="73"/>
                  </a:cubicBezTo>
                  <a:cubicBezTo>
                    <a:pt x="2" y="71"/>
                    <a:pt x="2" y="71"/>
                    <a:pt x="2" y="71"/>
                  </a:cubicBezTo>
                  <a:cubicBezTo>
                    <a:pt x="2" y="51"/>
                    <a:pt x="2" y="51"/>
                    <a:pt x="2" y="51"/>
                  </a:cubicBezTo>
                  <a:cubicBezTo>
                    <a:pt x="2" y="49"/>
                    <a:pt x="2" y="49"/>
                    <a:pt x="2" y="49"/>
                  </a:cubicBezTo>
                  <a:cubicBezTo>
                    <a:pt x="2" y="30"/>
                    <a:pt x="2" y="30"/>
                    <a:pt x="2" y="30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5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2" y="28"/>
                    <a:pt x="2" y="28"/>
                    <a:pt x="2" y="28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5"/>
                    <a:pt x="0" y="5"/>
                  </a:cubicBezTo>
                  <a:moveTo>
                    <a:pt x="14" y="0"/>
                  </a:moveTo>
                  <a:cubicBezTo>
                    <a:pt x="13" y="1"/>
                    <a:pt x="13" y="1"/>
                    <a:pt x="12" y="1"/>
                  </a:cubicBezTo>
                  <a:cubicBezTo>
                    <a:pt x="43" y="37"/>
                    <a:pt x="43" y="37"/>
                    <a:pt x="43" y="37"/>
                  </a:cubicBezTo>
                  <a:cubicBezTo>
                    <a:pt x="46" y="38"/>
                    <a:pt x="46" y="38"/>
                    <a:pt x="46" y="38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adFill flip="none" rotWithShape="1">
              <a:gsLst>
                <a:gs pos="0">
                  <a:schemeClr val="tx2">
                    <a:alpha val="75000"/>
                  </a:schemeClr>
                </a:gs>
                <a:gs pos="92000">
                  <a:schemeClr val="tx1">
                    <a:alpha val="21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0" name="Freeform 60"/>
            <p:cNvSpPr>
              <a:spLocks noEditPoints="1"/>
            </p:cNvSpPr>
            <p:nvPr/>
          </p:nvSpPr>
          <p:spPr bwMode="auto">
            <a:xfrm>
              <a:off x="7418389" y="3581348"/>
              <a:ext cx="390018" cy="369200"/>
            </a:xfrm>
            <a:custGeom>
              <a:avLst/>
              <a:gdLst>
                <a:gd name="T0" fmla="*/ 52 w 92"/>
                <a:gd name="T1" fmla="*/ 85 h 96"/>
                <a:gd name="T2" fmla="*/ 18 w 92"/>
                <a:gd name="T3" fmla="*/ 96 h 96"/>
                <a:gd name="T4" fmla="*/ 53 w 92"/>
                <a:gd name="T5" fmla="*/ 85 h 96"/>
                <a:gd name="T6" fmla="*/ 0 w 92"/>
                <a:gd name="T7" fmla="*/ 75 h 96"/>
                <a:gd name="T8" fmla="*/ 2 w 92"/>
                <a:gd name="T9" fmla="*/ 87 h 96"/>
                <a:gd name="T10" fmla="*/ 0 w 92"/>
                <a:gd name="T11" fmla="*/ 66 h 96"/>
                <a:gd name="T12" fmla="*/ 1 w 92"/>
                <a:gd name="T13" fmla="*/ 67 h 96"/>
                <a:gd name="T14" fmla="*/ 2 w 92"/>
                <a:gd name="T15" fmla="*/ 61 h 96"/>
                <a:gd name="T16" fmla="*/ 0 w 92"/>
                <a:gd name="T17" fmla="*/ 64 h 96"/>
                <a:gd name="T18" fmla="*/ 2 w 92"/>
                <a:gd name="T19" fmla="*/ 61 h 96"/>
                <a:gd name="T20" fmla="*/ 75 w 92"/>
                <a:gd name="T21" fmla="*/ 62 h 96"/>
                <a:gd name="T22" fmla="*/ 57 w 92"/>
                <a:gd name="T23" fmla="*/ 84 h 96"/>
                <a:gd name="T24" fmla="*/ 54 w 92"/>
                <a:gd name="T25" fmla="*/ 87 h 96"/>
                <a:gd name="T26" fmla="*/ 56 w 92"/>
                <a:gd name="T27" fmla="*/ 86 h 96"/>
                <a:gd name="T28" fmla="*/ 86 w 92"/>
                <a:gd name="T29" fmla="*/ 78 h 96"/>
                <a:gd name="T30" fmla="*/ 92 w 92"/>
                <a:gd name="T31" fmla="*/ 77 h 96"/>
                <a:gd name="T32" fmla="*/ 90 w 92"/>
                <a:gd name="T33" fmla="*/ 75 h 96"/>
                <a:gd name="T34" fmla="*/ 76 w 92"/>
                <a:gd name="T35" fmla="*/ 61 h 96"/>
                <a:gd name="T36" fmla="*/ 0 w 92"/>
                <a:gd name="T37" fmla="*/ 55 h 96"/>
                <a:gd name="T38" fmla="*/ 2 w 92"/>
                <a:gd name="T39" fmla="*/ 59 h 96"/>
                <a:gd name="T40" fmla="*/ 46 w 92"/>
                <a:gd name="T41" fmla="*/ 31 h 96"/>
                <a:gd name="T42" fmla="*/ 46 w 92"/>
                <a:gd name="T43" fmla="*/ 33 h 96"/>
                <a:gd name="T44" fmla="*/ 73 w 92"/>
                <a:gd name="T45" fmla="*/ 61 h 96"/>
                <a:gd name="T46" fmla="*/ 47 w 92"/>
                <a:gd name="T47" fmla="*/ 32 h 96"/>
                <a:gd name="T48" fmla="*/ 42 w 92"/>
                <a:gd name="T49" fmla="*/ 27 h 96"/>
                <a:gd name="T50" fmla="*/ 43 w 92"/>
                <a:gd name="T51" fmla="*/ 31 h 96"/>
                <a:gd name="T52" fmla="*/ 42 w 92"/>
                <a:gd name="T53" fmla="*/ 27 h 96"/>
                <a:gd name="T54" fmla="*/ 0 w 92"/>
                <a:gd name="T55" fmla="*/ 53 h 96"/>
                <a:gd name="T56" fmla="*/ 2 w 92"/>
                <a:gd name="T57" fmla="*/ 35 h 96"/>
                <a:gd name="T58" fmla="*/ 15 w 92"/>
                <a:gd name="T59" fmla="*/ 0 h 96"/>
                <a:gd name="T60" fmla="*/ 13 w 92"/>
                <a:gd name="T61" fmla="*/ 1 h 96"/>
                <a:gd name="T62" fmla="*/ 1 w 92"/>
                <a:gd name="T63" fmla="*/ 12 h 96"/>
                <a:gd name="T64" fmla="*/ 0 w 92"/>
                <a:gd name="T65" fmla="*/ 14 h 96"/>
                <a:gd name="T66" fmla="*/ 0 w 92"/>
                <a:gd name="T67" fmla="*/ 17 h 96"/>
                <a:gd name="T68" fmla="*/ 2 w 92"/>
                <a:gd name="T69" fmla="*/ 24 h 96"/>
                <a:gd name="T70" fmla="*/ 2 w 92"/>
                <a:gd name="T71" fmla="*/ 16 h 96"/>
                <a:gd name="T72" fmla="*/ 15 w 92"/>
                <a:gd name="T73" fmla="*/ 2 h 96"/>
                <a:gd name="T74" fmla="*/ 32 w 92"/>
                <a:gd name="T75" fmla="*/ 19 h 96"/>
                <a:gd name="T76" fmla="*/ 41 w 92"/>
                <a:gd name="T77" fmla="*/ 26 h 96"/>
                <a:gd name="T78" fmla="*/ 32 w 92"/>
                <a:gd name="T79" fmla="*/ 17 h 96"/>
                <a:gd name="T80" fmla="*/ 16 w 92"/>
                <a:gd name="T81" fmla="*/ 1 h 96"/>
                <a:gd name="T82" fmla="*/ 15 w 92"/>
                <a:gd name="T83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92" h="96">
                  <a:moveTo>
                    <a:pt x="53" y="85"/>
                  </a:moveTo>
                  <a:cubicBezTo>
                    <a:pt x="52" y="85"/>
                    <a:pt x="52" y="85"/>
                    <a:pt x="52" y="85"/>
                  </a:cubicBezTo>
                  <a:cubicBezTo>
                    <a:pt x="17" y="95"/>
                    <a:pt x="17" y="95"/>
                    <a:pt x="17" y="95"/>
                  </a:cubicBezTo>
                  <a:cubicBezTo>
                    <a:pt x="17" y="95"/>
                    <a:pt x="17" y="96"/>
                    <a:pt x="18" y="96"/>
                  </a:cubicBezTo>
                  <a:cubicBezTo>
                    <a:pt x="51" y="87"/>
                    <a:pt x="51" y="87"/>
                    <a:pt x="51" y="87"/>
                  </a:cubicBezTo>
                  <a:cubicBezTo>
                    <a:pt x="53" y="85"/>
                    <a:pt x="53" y="85"/>
                    <a:pt x="53" y="85"/>
                  </a:cubicBezTo>
                  <a:moveTo>
                    <a:pt x="2" y="71"/>
                  </a:moveTo>
                  <a:cubicBezTo>
                    <a:pt x="0" y="75"/>
                    <a:pt x="0" y="75"/>
                    <a:pt x="0" y="75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1" y="87"/>
                    <a:pt x="2" y="87"/>
                  </a:cubicBezTo>
                  <a:cubicBezTo>
                    <a:pt x="2" y="71"/>
                    <a:pt x="2" y="71"/>
                    <a:pt x="2" y="71"/>
                  </a:cubicBezTo>
                  <a:moveTo>
                    <a:pt x="0" y="66"/>
                  </a:moveTo>
                  <a:cubicBezTo>
                    <a:pt x="0" y="70"/>
                    <a:pt x="0" y="70"/>
                    <a:pt x="0" y="70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0" y="66"/>
                    <a:pt x="0" y="66"/>
                    <a:pt x="0" y="66"/>
                  </a:cubicBezTo>
                  <a:moveTo>
                    <a:pt x="2" y="61"/>
                  </a:moveTo>
                  <a:cubicBezTo>
                    <a:pt x="0" y="62"/>
                    <a:pt x="0" y="62"/>
                    <a:pt x="0" y="62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2" y="65"/>
                    <a:pt x="2" y="65"/>
                    <a:pt x="2" y="65"/>
                  </a:cubicBezTo>
                  <a:cubicBezTo>
                    <a:pt x="2" y="61"/>
                    <a:pt x="2" y="61"/>
                    <a:pt x="2" y="61"/>
                  </a:cubicBezTo>
                  <a:moveTo>
                    <a:pt x="76" y="61"/>
                  </a:moveTo>
                  <a:cubicBezTo>
                    <a:pt x="75" y="62"/>
                    <a:pt x="75" y="62"/>
                    <a:pt x="75" y="62"/>
                  </a:cubicBezTo>
                  <a:cubicBezTo>
                    <a:pt x="88" y="76"/>
                    <a:pt x="88" y="76"/>
                    <a:pt x="88" y="76"/>
                  </a:cubicBezTo>
                  <a:cubicBezTo>
                    <a:pt x="57" y="84"/>
                    <a:pt x="57" y="84"/>
                    <a:pt x="57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5" y="86"/>
                    <a:pt x="55" y="86"/>
                    <a:pt x="55" y="86"/>
                  </a:cubicBezTo>
                  <a:cubicBezTo>
                    <a:pt x="56" y="86"/>
                    <a:pt x="56" y="86"/>
                    <a:pt x="56" y="86"/>
                  </a:cubicBezTo>
                  <a:cubicBezTo>
                    <a:pt x="58" y="86"/>
                    <a:pt x="58" y="86"/>
                    <a:pt x="58" y="86"/>
                  </a:cubicBezTo>
                  <a:cubicBezTo>
                    <a:pt x="86" y="78"/>
                    <a:pt x="86" y="78"/>
                    <a:pt x="86" y="78"/>
                  </a:cubicBezTo>
                  <a:cubicBezTo>
                    <a:pt x="89" y="77"/>
                    <a:pt x="89" y="77"/>
                    <a:pt x="89" y="77"/>
                  </a:cubicBezTo>
                  <a:cubicBezTo>
                    <a:pt x="92" y="77"/>
                    <a:pt x="92" y="77"/>
                    <a:pt x="92" y="77"/>
                  </a:cubicBezTo>
                  <a:cubicBezTo>
                    <a:pt x="90" y="75"/>
                    <a:pt x="90" y="75"/>
                    <a:pt x="90" y="75"/>
                  </a:cubicBezTo>
                  <a:cubicBezTo>
                    <a:pt x="90" y="75"/>
                    <a:pt x="90" y="75"/>
                    <a:pt x="90" y="75"/>
                  </a:cubicBezTo>
                  <a:cubicBezTo>
                    <a:pt x="89" y="74"/>
                    <a:pt x="89" y="74"/>
                    <a:pt x="89" y="74"/>
                  </a:cubicBezTo>
                  <a:cubicBezTo>
                    <a:pt x="76" y="61"/>
                    <a:pt x="76" y="61"/>
                    <a:pt x="76" y="61"/>
                  </a:cubicBezTo>
                  <a:moveTo>
                    <a:pt x="2" y="54"/>
                  </a:moveTo>
                  <a:cubicBezTo>
                    <a:pt x="0" y="55"/>
                    <a:pt x="0" y="55"/>
                    <a:pt x="0" y="55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4"/>
                    <a:pt x="2" y="54"/>
                    <a:pt x="2" y="54"/>
                  </a:cubicBezTo>
                  <a:moveTo>
                    <a:pt x="46" y="31"/>
                  </a:moveTo>
                  <a:cubicBezTo>
                    <a:pt x="45" y="32"/>
                    <a:pt x="45" y="32"/>
                    <a:pt x="45" y="32"/>
                  </a:cubicBezTo>
                  <a:cubicBezTo>
                    <a:pt x="46" y="33"/>
                    <a:pt x="46" y="33"/>
                    <a:pt x="46" y="33"/>
                  </a:cubicBezTo>
                  <a:cubicBezTo>
                    <a:pt x="48" y="36"/>
                    <a:pt x="48" y="36"/>
                    <a:pt x="48" y="36"/>
                  </a:cubicBezTo>
                  <a:cubicBezTo>
                    <a:pt x="73" y="61"/>
                    <a:pt x="73" y="61"/>
                    <a:pt x="73" y="61"/>
                  </a:cubicBezTo>
                  <a:cubicBezTo>
                    <a:pt x="74" y="59"/>
                    <a:pt x="74" y="59"/>
                    <a:pt x="74" y="59"/>
                  </a:cubicBezTo>
                  <a:cubicBezTo>
                    <a:pt x="47" y="32"/>
                    <a:pt x="47" y="32"/>
                    <a:pt x="47" y="32"/>
                  </a:cubicBezTo>
                  <a:cubicBezTo>
                    <a:pt x="46" y="31"/>
                    <a:pt x="46" y="31"/>
                    <a:pt x="46" y="31"/>
                  </a:cubicBezTo>
                  <a:moveTo>
                    <a:pt x="42" y="27"/>
                  </a:moveTo>
                  <a:cubicBezTo>
                    <a:pt x="40" y="28"/>
                    <a:pt x="40" y="28"/>
                    <a:pt x="40" y="28"/>
                  </a:cubicBezTo>
                  <a:cubicBezTo>
                    <a:pt x="43" y="31"/>
                    <a:pt x="43" y="31"/>
                    <a:pt x="43" y="31"/>
                  </a:cubicBezTo>
                  <a:cubicBezTo>
                    <a:pt x="45" y="30"/>
                    <a:pt x="45" y="30"/>
                    <a:pt x="45" y="30"/>
                  </a:cubicBezTo>
                  <a:cubicBezTo>
                    <a:pt x="42" y="27"/>
                    <a:pt x="42" y="27"/>
                    <a:pt x="42" y="27"/>
                  </a:cubicBezTo>
                  <a:moveTo>
                    <a:pt x="0" y="26"/>
                  </a:moveTo>
                  <a:cubicBezTo>
                    <a:pt x="0" y="53"/>
                    <a:pt x="0" y="53"/>
                    <a:pt x="0" y="53"/>
                  </a:cubicBezTo>
                  <a:cubicBezTo>
                    <a:pt x="2" y="51"/>
                    <a:pt x="2" y="51"/>
                    <a:pt x="2" y="51"/>
                  </a:cubicBezTo>
                  <a:cubicBezTo>
                    <a:pt x="2" y="35"/>
                    <a:pt x="2" y="35"/>
                    <a:pt x="2" y="35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15" y="0"/>
                  </a:moveTo>
                  <a:cubicBezTo>
                    <a:pt x="15" y="0"/>
                    <a:pt x="15" y="0"/>
                    <a:pt x="15" y="0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2" y="26"/>
                    <a:pt x="2" y="26"/>
                    <a:pt x="2" y="26"/>
                  </a:cubicBezTo>
                  <a:cubicBezTo>
                    <a:pt x="2" y="24"/>
                    <a:pt x="2" y="24"/>
                    <a:pt x="2" y="24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15" y="2"/>
                    <a:pt x="15" y="2"/>
                    <a:pt x="15" y="2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2" y="19"/>
                    <a:pt x="32" y="19"/>
                    <a:pt x="32" y="19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41" y="26"/>
                    <a:pt x="41" y="26"/>
                    <a:pt x="41" y="26"/>
                  </a:cubicBezTo>
                  <a:cubicBezTo>
                    <a:pt x="34" y="19"/>
                    <a:pt x="34" y="19"/>
                    <a:pt x="34" y="19"/>
                  </a:cubicBezTo>
                  <a:cubicBezTo>
                    <a:pt x="32" y="17"/>
                    <a:pt x="32" y="17"/>
                    <a:pt x="32" y="17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0"/>
                    <a:pt x="15" y="0"/>
                    <a:pt x="15" y="0"/>
                  </a:cubicBezTo>
                </a:path>
              </a:pathLst>
            </a:custGeom>
            <a:gradFill flip="none" rotWithShape="1">
              <a:gsLst>
                <a:gs pos="0">
                  <a:schemeClr val="tx2">
                    <a:alpha val="75000"/>
                  </a:schemeClr>
                </a:gs>
                <a:gs pos="92000">
                  <a:schemeClr val="tx1">
                    <a:alpha val="21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1" name="Freeform 61"/>
            <p:cNvSpPr>
              <a:spLocks noEditPoints="1"/>
            </p:cNvSpPr>
            <p:nvPr/>
          </p:nvSpPr>
          <p:spPr bwMode="auto">
            <a:xfrm>
              <a:off x="6897768" y="2989328"/>
              <a:ext cx="710263" cy="1564626"/>
            </a:xfrm>
            <a:custGeom>
              <a:avLst/>
              <a:gdLst>
                <a:gd name="T0" fmla="*/ 166 w 168"/>
                <a:gd name="T1" fmla="*/ 401 h 405"/>
                <a:gd name="T2" fmla="*/ 162 w 168"/>
                <a:gd name="T3" fmla="*/ 367 h 405"/>
                <a:gd name="T4" fmla="*/ 104 w 168"/>
                <a:gd name="T5" fmla="*/ 341 h 405"/>
                <a:gd name="T6" fmla="*/ 160 w 168"/>
                <a:gd name="T7" fmla="*/ 404 h 405"/>
                <a:gd name="T8" fmla="*/ 104 w 168"/>
                <a:gd name="T9" fmla="*/ 341 h 405"/>
                <a:gd name="T10" fmla="*/ 98 w 168"/>
                <a:gd name="T11" fmla="*/ 334 h 405"/>
                <a:gd name="T12" fmla="*/ 105 w 168"/>
                <a:gd name="T13" fmla="*/ 339 h 405"/>
                <a:gd name="T14" fmla="*/ 93 w 168"/>
                <a:gd name="T15" fmla="*/ 325 h 405"/>
                <a:gd name="T16" fmla="*/ 97 w 168"/>
                <a:gd name="T17" fmla="*/ 333 h 405"/>
                <a:gd name="T18" fmla="*/ 93 w 168"/>
                <a:gd name="T19" fmla="*/ 325 h 405"/>
                <a:gd name="T20" fmla="*/ 143 w 168"/>
                <a:gd name="T21" fmla="*/ 281 h 405"/>
                <a:gd name="T22" fmla="*/ 145 w 168"/>
                <a:gd name="T23" fmla="*/ 295 h 405"/>
                <a:gd name="T24" fmla="*/ 156 w 168"/>
                <a:gd name="T25" fmla="*/ 340 h 405"/>
                <a:gd name="T26" fmla="*/ 147 w 168"/>
                <a:gd name="T27" fmla="*/ 292 h 405"/>
                <a:gd name="T28" fmla="*/ 50 w 168"/>
                <a:gd name="T29" fmla="*/ 277 h 405"/>
                <a:gd name="T30" fmla="*/ 74 w 168"/>
                <a:gd name="T31" fmla="*/ 302 h 405"/>
                <a:gd name="T32" fmla="*/ 50 w 168"/>
                <a:gd name="T33" fmla="*/ 277 h 405"/>
                <a:gd name="T34" fmla="*/ 42 w 168"/>
                <a:gd name="T35" fmla="*/ 268 h 405"/>
                <a:gd name="T36" fmla="*/ 45 w 168"/>
                <a:gd name="T37" fmla="*/ 272 h 405"/>
                <a:gd name="T38" fmla="*/ 44 w 168"/>
                <a:gd name="T39" fmla="*/ 267 h 405"/>
                <a:gd name="T40" fmla="*/ 38 w 168"/>
                <a:gd name="T41" fmla="*/ 264 h 405"/>
                <a:gd name="T42" fmla="*/ 43 w 168"/>
                <a:gd name="T43" fmla="*/ 266 h 405"/>
                <a:gd name="T44" fmla="*/ 40 w 168"/>
                <a:gd name="T45" fmla="*/ 263 h 405"/>
                <a:gd name="T46" fmla="*/ 139 w 168"/>
                <a:gd name="T47" fmla="*/ 263 h 405"/>
                <a:gd name="T48" fmla="*/ 144 w 168"/>
                <a:gd name="T49" fmla="*/ 277 h 405"/>
                <a:gd name="T50" fmla="*/ 131 w 168"/>
                <a:gd name="T51" fmla="*/ 210 h 405"/>
                <a:gd name="T52" fmla="*/ 135 w 168"/>
                <a:gd name="T53" fmla="*/ 242 h 405"/>
                <a:gd name="T54" fmla="*/ 131 w 168"/>
                <a:gd name="T55" fmla="*/ 210 h 405"/>
                <a:gd name="T56" fmla="*/ 128 w 168"/>
                <a:gd name="T57" fmla="*/ 204 h 405"/>
                <a:gd name="T58" fmla="*/ 130 w 168"/>
                <a:gd name="T59" fmla="*/ 208 h 405"/>
                <a:gd name="T60" fmla="*/ 116 w 168"/>
                <a:gd name="T61" fmla="*/ 142 h 405"/>
                <a:gd name="T62" fmla="*/ 118 w 168"/>
                <a:gd name="T63" fmla="*/ 153 h 405"/>
                <a:gd name="T64" fmla="*/ 121 w 168"/>
                <a:gd name="T65" fmla="*/ 171 h 405"/>
                <a:gd name="T66" fmla="*/ 123 w 168"/>
                <a:gd name="T67" fmla="*/ 177 h 405"/>
                <a:gd name="T68" fmla="*/ 125 w 168"/>
                <a:gd name="T69" fmla="*/ 188 h 405"/>
                <a:gd name="T70" fmla="*/ 129 w 168"/>
                <a:gd name="T71" fmla="*/ 201 h 405"/>
                <a:gd name="T72" fmla="*/ 125 w 168"/>
                <a:gd name="T73" fmla="*/ 179 h 405"/>
                <a:gd name="T74" fmla="*/ 123 w 168"/>
                <a:gd name="T75" fmla="*/ 169 h 405"/>
                <a:gd name="T76" fmla="*/ 119 w 168"/>
                <a:gd name="T77" fmla="*/ 151 h 405"/>
                <a:gd name="T78" fmla="*/ 116 w 168"/>
                <a:gd name="T79" fmla="*/ 142 h 405"/>
                <a:gd name="T80" fmla="*/ 0 w 168"/>
                <a:gd name="T81" fmla="*/ 140 h 405"/>
                <a:gd name="T82" fmla="*/ 0 w 168"/>
                <a:gd name="T83" fmla="*/ 164 h 405"/>
                <a:gd name="T84" fmla="*/ 0 w 168"/>
                <a:gd name="T85" fmla="*/ 218 h 405"/>
                <a:gd name="T86" fmla="*/ 0 w 168"/>
                <a:gd name="T87" fmla="*/ 220 h 405"/>
                <a:gd name="T88" fmla="*/ 39 w 168"/>
                <a:gd name="T89" fmla="*/ 261 h 405"/>
                <a:gd name="T90" fmla="*/ 2 w 168"/>
                <a:gd name="T91" fmla="*/ 166 h 405"/>
                <a:gd name="T92" fmla="*/ 2 w 168"/>
                <a:gd name="T93" fmla="*/ 142 h 405"/>
                <a:gd name="T94" fmla="*/ 2 w 168"/>
                <a:gd name="T95" fmla="*/ 115 h 405"/>
                <a:gd name="T96" fmla="*/ 0 w 168"/>
                <a:gd name="T97" fmla="*/ 40 h 405"/>
                <a:gd name="T98" fmla="*/ 2 w 168"/>
                <a:gd name="T99" fmla="*/ 113 h 405"/>
                <a:gd name="T100" fmla="*/ 0 w 168"/>
                <a:gd name="T101" fmla="*/ 40 h 405"/>
                <a:gd name="T102" fmla="*/ 88 w 168"/>
                <a:gd name="T103" fmla="*/ 0 h 405"/>
                <a:gd name="T104" fmla="*/ 17 w 168"/>
                <a:gd name="T105" fmla="*/ 21 h 405"/>
                <a:gd name="T106" fmla="*/ 96 w 168"/>
                <a:gd name="T107" fmla="*/ 41 h 405"/>
                <a:gd name="T108" fmla="*/ 97 w 168"/>
                <a:gd name="T109" fmla="*/ 47 h 405"/>
                <a:gd name="T110" fmla="*/ 100 w 168"/>
                <a:gd name="T111" fmla="*/ 62 h 405"/>
                <a:gd name="T112" fmla="*/ 112 w 168"/>
                <a:gd name="T113" fmla="*/ 123 h 405"/>
                <a:gd name="T114" fmla="*/ 115 w 168"/>
                <a:gd name="T115" fmla="*/ 140 h 405"/>
                <a:gd name="T116" fmla="*/ 114 w 168"/>
                <a:gd name="T117" fmla="*/ 124 h 405"/>
                <a:gd name="T118" fmla="*/ 102 w 168"/>
                <a:gd name="T119" fmla="*/ 61 h 405"/>
                <a:gd name="T120" fmla="*/ 100 w 168"/>
                <a:gd name="T121" fmla="*/ 50 h 405"/>
                <a:gd name="T122" fmla="*/ 98 w 168"/>
                <a:gd name="T123" fmla="*/ 42 h 405"/>
                <a:gd name="T124" fmla="*/ 90 w 168"/>
                <a:gd name="T125" fmla="*/ 1 h 4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68" h="405">
                  <a:moveTo>
                    <a:pt x="160" y="367"/>
                  </a:moveTo>
                  <a:cubicBezTo>
                    <a:pt x="166" y="401"/>
                    <a:pt x="166" y="401"/>
                    <a:pt x="166" y="401"/>
                  </a:cubicBezTo>
                  <a:cubicBezTo>
                    <a:pt x="167" y="401"/>
                    <a:pt x="167" y="401"/>
                    <a:pt x="168" y="401"/>
                  </a:cubicBezTo>
                  <a:cubicBezTo>
                    <a:pt x="162" y="367"/>
                    <a:pt x="162" y="367"/>
                    <a:pt x="162" y="367"/>
                  </a:cubicBezTo>
                  <a:cubicBezTo>
                    <a:pt x="161" y="367"/>
                    <a:pt x="160" y="367"/>
                    <a:pt x="160" y="367"/>
                  </a:cubicBezTo>
                  <a:moveTo>
                    <a:pt x="104" y="341"/>
                  </a:moveTo>
                  <a:cubicBezTo>
                    <a:pt x="159" y="405"/>
                    <a:pt x="159" y="405"/>
                    <a:pt x="159" y="405"/>
                  </a:cubicBezTo>
                  <a:cubicBezTo>
                    <a:pt x="160" y="404"/>
                    <a:pt x="160" y="404"/>
                    <a:pt x="160" y="404"/>
                  </a:cubicBezTo>
                  <a:cubicBezTo>
                    <a:pt x="107" y="342"/>
                    <a:pt x="107" y="342"/>
                    <a:pt x="107" y="342"/>
                  </a:cubicBezTo>
                  <a:cubicBezTo>
                    <a:pt x="104" y="341"/>
                    <a:pt x="104" y="341"/>
                    <a:pt x="104" y="341"/>
                  </a:cubicBezTo>
                  <a:moveTo>
                    <a:pt x="100" y="333"/>
                  </a:moveTo>
                  <a:cubicBezTo>
                    <a:pt x="98" y="334"/>
                    <a:pt x="98" y="334"/>
                    <a:pt x="98" y="334"/>
                  </a:cubicBezTo>
                  <a:cubicBezTo>
                    <a:pt x="102" y="339"/>
                    <a:pt x="102" y="339"/>
                    <a:pt x="102" y="339"/>
                  </a:cubicBezTo>
                  <a:cubicBezTo>
                    <a:pt x="105" y="339"/>
                    <a:pt x="105" y="339"/>
                    <a:pt x="105" y="339"/>
                  </a:cubicBezTo>
                  <a:cubicBezTo>
                    <a:pt x="100" y="333"/>
                    <a:pt x="100" y="333"/>
                    <a:pt x="100" y="333"/>
                  </a:cubicBezTo>
                  <a:moveTo>
                    <a:pt x="93" y="325"/>
                  </a:moveTo>
                  <a:cubicBezTo>
                    <a:pt x="92" y="325"/>
                    <a:pt x="92" y="325"/>
                    <a:pt x="91" y="325"/>
                  </a:cubicBezTo>
                  <a:cubicBezTo>
                    <a:pt x="97" y="333"/>
                    <a:pt x="97" y="333"/>
                    <a:pt x="97" y="333"/>
                  </a:cubicBezTo>
                  <a:cubicBezTo>
                    <a:pt x="98" y="331"/>
                    <a:pt x="98" y="331"/>
                    <a:pt x="98" y="331"/>
                  </a:cubicBezTo>
                  <a:cubicBezTo>
                    <a:pt x="93" y="325"/>
                    <a:pt x="93" y="325"/>
                    <a:pt x="93" y="325"/>
                  </a:cubicBezTo>
                  <a:moveTo>
                    <a:pt x="144" y="279"/>
                  </a:moveTo>
                  <a:cubicBezTo>
                    <a:pt x="143" y="281"/>
                    <a:pt x="143" y="281"/>
                    <a:pt x="143" y="281"/>
                  </a:cubicBezTo>
                  <a:cubicBezTo>
                    <a:pt x="145" y="293"/>
                    <a:pt x="145" y="293"/>
                    <a:pt x="145" y="293"/>
                  </a:cubicBezTo>
                  <a:cubicBezTo>
                    <a:pt x="145" y="295"/>
                    <a:pt x="145" y="295"/>
                    <a:pt x="145" y="295"/>
                  </a:cubicBezTo>
                  <a:cubicBezTo>
                    <a:pt x="155" y="341"/>
                    <a:pt x="155" y="341"/>
                    <a:pt x="155" y="341"/>
                  </a:cubicBezTo>
                  <a:cubicBezTo>
                    <a:pt x="155" y="341"/>
                    <a:pt x="156" y="340"/>
                    <a:pt x="156" y="340"/>
                  </a:cubicBezTo>
                  <a:cubicBezTo>
                    <a:pt x="147" y="294"/>
                    <a:pt x="147" y="294"/>
                    <a:pt x="147" y="294"/>
                  </a:cubicBezTo>
                  <a:cubicBezTo>
                    <a:pt x="147" y="292"/>
                    <a:pt x="147" y="292"/>
                    <a:pt x="147" y="292"/>
                  </a:cubicBezTo>
                  <a:cubicBezTo>
                    <a:pt x="144" y="279"/>
                    <a:pt x="144" y="279"/>
                    <a:pt x="144" y="279"/>
                  </a:cubicBezTo>
                  <a:moveTo>
                    <a:pt x="50" y="277"/>
                  </a:moveTo>
                  <a:cubicBezTo>
                    <a:pt x="73" y="304"/>
                    <a:pt x="73" y="304"/>
                    <a:pt x="73" y="304"/>
                  </a:cubicBezTo>
                  <a:cubicBezTo>
                    <a:pt x="73" y="304"/>
                    <a:pt x="73" y="303"/>
                    <a:pt x="74" y="302"/>
                  </a:cubicBezTo>
                  <a:cubicBezTo>
                    <a:pt x="56" y="281"/>
                    <a:pt x="56" y="281"/>
                    <a:pt x="56" y="281"/>
                  </a:cubicBezTo>
                  <a:cubicBezTo>
                    <a:pt x="50" y="277"/>
                    <a:pt x="50" y="277"/>
                    <a:pt x="50" y="277"/>
                  </a:cubicBezTo>
                  <a:moveTo>
                    <a:pt x="44" y="267"/>
                  </a:moveTo>
                  <a:cubicBezTo>
                    <a:pt x="42" y="268"/>
                    <a:pt x="42" y="268"/>
                    <a:pt x="42" y="268"/>
                  </a:cubicBezTo>
                  <a:cubicBezTo>
                    <a:pt x="43" y="269"/>
                    <a:pt x="43" y="269"/>
                    <a:pt x="43" y="269"/>
                  </a:cubicBezTo>
                  <a:cubicBezTo>
                    <a:pt x="45" y="272"/>
                    <a:pt x="45" y="272"/>
                    <a:pt x="45" y="272"/>
                  </a:cubicBezTo>
                  <a:cubicBezTo>
                    <a:pt x="51" y="276"/>
                    <a:pt x="51" y="276"/>
                    <a:pt x="51" y="276"/>
                  </a:cubicBezTo>
                  <a:cubicBezTo>
                    <a:pt x="44" y="267"/>
                    <a:pt x="44" y="267"/>
                    <a:pt x="44" y="267"/>
                  </a:cubicBezTo>
                  <a:moveTo>
                    <a:pt x="40" y="263"/>
                  </a:moveTo>
                  <a:cubicBezTo>
                    <a:pt x="38" y="264"/>
                    <a:pt x="38" y="264"/>
                    <a:pt x="38" y="264"/>
                  </a:cubicBezTo>
                  <a:cubicBezTo>
                    <a:pt x="41" y="267"/>
                    <a:pt x="41" y="267"/>
                    <a:pt x="41" y="267"/>
                  </a:cubicBezTo>
                  <a:cubicBezTo>
                    <a:pt x="43" y="266"/>
                    <a:pt x="43" y="266"/>
                    <a:pt x="43" y="266"/>
                  </a:cubicBezTo>
                  <a:cubicBezTo>
                    <a:pt x="41" y="265"/>
                    <a:pt x="41" y="265"/>
                    <a:pt x="41" y="265"/>
                  </a:cubicBezTo>
                  <a:cubicBezTo>
                    <a:pt x="40" y="263"/>
                    <a:pt x="40" y="263"/>
                    <a:pt x="40" y="263"/>
                  </a:cubicBezTo>
                  <a:moveTo>
                    <a:pt x="141" y="260"/>
                  </a:moveTo>
                  <a:cubicBezTo>
                    <a:pt x="140" y="261"/>
                    <a:pt x="140" y="262"/>
                    <a:pt x="139" y="263"/>
                  </a:cubicBezTo>
                  <a:cubicBezTo>
                    <a:pt x="142" y="279"/>
                    <a:pt x="142" y="279"/>
                    <a:pt x="142" y="279"/>
                  </a:cubicBezTo>
                  <a:cubicBezTo>
                    <a:pt x="144" y="277"/>
                    <a:pt x="144" y="277"/>
                    <a:pt x="144" y="277"/>
                  </a:cubicBezTo>
                  <a:cubicBezTo>
                    <a:pt x="141" y="260"/>
                    <a:pt x="141" y="260"/>
                    <a:pt x="141" y="260"/>
                  </a:cubicBezTo>
                  <a:moveTo>
                    <a:pt x="131" y="210"/>
                  </a:moveTo>
                  <a:cubicBezTo>
                    <a:pt x="129" y="211"/>
                    <a:pt x="129" y="211"/>
                    <a:pt x="129" y="211"/>
                  </a:cubicBezTo>
                  <a:cubicBezTo>
                    <a:pt x="135" y="242"/>
                    <a:pt x="135" y="242"/>
                    <a:pt x="135" y="242"/>
                  </a:cubicBezTo>
                  <a:cubicBezTo>
                    <a:pt x="136" y="243"/>
                    <a:pt x="137" y="244"/>
                    <a:pt x="137" y="244"/>
                  </a:cubicBezTo>
                  <a:cubicBezTo>
                    <a:pt x="131" y="210"/>
                    <a:pt x="131" y="210"/>
                    <a:pt x="131" y="210"/>
                  </a:cubicBezTo>
                  <a:moveTo>
                    <a:pt x="129" y="203"/>
                  </a:moveTo>
                  <a:cubicBezTo>
                    <a:pt x="128" y="204"/>
                    <a:pt x="128" y="204"/>
                    <a:pt x="128" y="204"/>
                  </a:cubicBezTo>
                  <a:cubicBezTo>
                    <a:pt x="129" y="209"/>
                    <a:pt x="129" y="209"/>
                    <a:pt x="129" y="209"/>
                  </a:cubicBezTo>
                  <a:cubicBezTo>
                    <a:pt x="130" y="208"/>
                    <a:pt x="130" y="208"/>
                    <a:pt x="130" y="208"/>
                  </a:cubicBezTo>
                  <a:cubicBezTo>
                    <a:pt x="129" y="203"/>
                    <a:pt x="129" y="203"/>
                    <a:pt x="129" y="203"/>
                  </a:cubicBezTo>
                  <a:moveTo>
                    <a:pt x="116" y="142"/>
                  </a:moveTo>
                  <a:cubicBezTo>
                    <a:pt x="117" y="151"/>
                    <a:pt x="117" y="151"/>
                    <a:pt x="117" y="151"/>
                  </a:cubicBezTo>
                  <a:cubicBezTo>
                    <a:pt x="118" y="153"/>
                    <a:pt x="118" y="153"/>
                    <a:pt x="118" y="153"/>
                  </a:cubicBezTo>
                  <a:cubicBezTo>
                    <a:pt x="121" y="169"/>
                    <a:pt x="121" y="169"/>
                    <a:pt x="121" y="169"/>
                  </a:cubicBezTo>
                  <a:cubicBezTo>
                    <a:pt x="121" y="171"/>
                    <a:pt x="121" y="171"/>
                    <a:pt x="121" y="171"/>
                  </a:cubicBezTo>
                  <a:cubicBezTo>
                    <a:pt x="122" y="174"/>
                    <a:pt x="122" y="174"/>
                    <a:pt x="122" y="174"/>
                  </a:cubicBezTo>
                  <a:cubicBezTo>
                    <a:pt x="123" y="177"/>
                    <a:pt x="123" y="177"/>
                    <a:pt x="123" y="177"/>
                  </a:cubicBezTo>
                  <a:cubicBezTo>
                    <a:pt x="123" y="179"/>
                    <a:pt x="123" y="179"/>
                    <a:pt x="123" y="179"/>
                  </a:cubicBezTo>
                  <a:cubicBezTo>
                    <a:pt x="125" y="188"/>
                    <a:pt x="125" y="188"/>
                    <a:pt x="125" y="188"/>
                  </a:cubicBezTo>
                  <a:cubicBezTo>
                    <a:pt x="127" y="203"/>
                    <a:pt x="127" y="203"/>
                    <a:pt x="127" y="203"/>
                  </a:cubicBezTo>
                  <a:cubicBezTo>
                    <a:pt x="129" y="201"/>
                    <a:pt x="129" y="201"/>
                    <a:pt x="129" y="201"/>
                  </a:cubicBezTo>
                  <a:cubicBezTo>
                    <a:pt x="125" y="180"/>
                    <a:pt x="125" y="180"/>
                    <a:pt x="125" y="180"/>
                  </a:cubicBezTo>
                  <a:cubicBezTo>
                    <a:pt x="125" y="179"/>
                    <a:pt x="125" y="179"/>
                    <a:pt x="125" y="179"/>
                  </a:cubicBezTo>
                  <a:cubicBezTo>
                    <a:pt x="123" y="170"/>
                    <a:pt x="123" y="170"/>
                    <a:pt x="123" y="170"/>
                  </a:cubicBezTo>
                  <a:cubicBezTo>
                    <a:pt x="123" y="169"/>
                    <a:pt x="123" y="169"/>
                    <a:pt x="123" y="169"/>
                  </a:cubicBezTo>
                  <a:cubicBezTo>
                    <a:pt x="120" y="153"/>
                    <a:pt x="120" y="153"/>
                    <a:pt x="120" y="153"/>
                  </a:cubicBezTo>
                  <a:cubicBezTo>
                    <a:pt x="119" y="151"/>
                    <a:pt x="119" y="151"/>
                    <a:pt x="119" y="151"/>
                  </a:cubicBezTo>
                  <a:cubicBezTo>
                    <a:pt x="117" y="142"/>
                    <a:pt x="117" y="142"/>
                    <a:pt x="117" y="142"/>
                  </a:cubicBezTo>
                  <a:cubicBezTo>
                    <a:pt x="116" y="142"/>
                    <a:pt x="116" y="142"/>
                    <a:pt x="116" y="142"/>
                  </a:cubicBezTo>
                  <a:moveTo>
                    <a:pt x="0" y="114"/>
                  </a:moveTo>
                  <a:cubicBezTo>
                    <a:pt x="0" y="140"/>
                    <a:pt x="0" y="140"/>
                    <a:pt x="0" y="140"/>
                  </a:cubicBezTo>
                  <a:cubicBezTo>
                    <a:pt x="0" y="142"/>
                    <a:pt x="0" y="142"/>
                    <a:pt x="0" y="142"/>
                  </a:cubicBezTo>
                  <a:cubicBezTo>
                    <a:pt x="0" y="164"/>
                    <a:pt x="0" y="164"/>
                    <a:pt x="0" y="164"/>
                  </a:cubicBezTo>
                  <a:cubicBezTo>
                    <a:pt x="0" y="166"/>
                    <a:pt x="0" y="166"/>
                    <a:pt x="0" y="166"/>
                  </a:cubicBezTo>
                  <a:cubicBezTo>
                    <a:pt x="0" y="218"/>
                    <a:pt x="0" y="218"/>
                    <a:pt x="0" y="218"/>
                  </a:cubicBezTo>
                  <a:cubicBezTo>
                    <a:pt x="0" y="219"/>
                    <a:pt x="0" y="219"/>
                    <a:pt x="0" y="219"/>
                  </a:cubicBezTo>
                  <a:cubicBezTo>
                    <a:pt x="0" y="220"/>
                    <a:pt x="0" y="220"/>
                    <a:pt x="0" y="220"/>
                  </a:cubicBezTo>
                  <a:cubicBezTo>
                    <a:pt x="37" y="262"/>
                    <a:pt x="37" y="262"/>
                    <a:pt x="37" y="262"/>
                  </a:cubicBezTo>
                  <a:cubicBezTo>
                    <a:pt x="39" y="261"/>
                    <a:pt x="39" y="261"/>
                    <a:pt x="39" y="261"/>
                  </a:cubicBezTo>
                  <a:cubicBezTo>
                    <a:pt x="2" y="218"/>
                    <a:pt x="2" y="218"/>
                    <a:pt x="2" y="218"/>
                  </a:cubicBezTo>
                  <a:cubicBezTo>
                    <a:pt x="2" y="166"/>
                    <a:pt x="2" y="166"/>
                    <a:pt x="2" y="166"/>
                  </a:cubicBezTo>
                  <a:cubicBezTo>
                    <a:pt x="2" y="164"/>
                    <a:pt x="2" y="164"/>
                    <a:pt x="2" y="164"/>
                  </a:cubicBezTo>
                  <a:cubicBezTo>
                    <a:pt x="2" y="142"/>
                    <a:pt x="2" y="142"/>
                    <a:pt x="2" y="142"/>
                  </a:cubicBezTo>
                  <a:cubicBezTo>
                    <a:pt x="2" y="141"/>
                    <a:pt x="2" y="141"/>
                    <a:pt x="2" y="141"/>
                  </a:cubicBezTo>
                  <a:cubicBezTo>
                    <a:pt x="2" y="115"/>
                    <a:pt x="2" y="115"/>
                    <a:pt x="2" y="115"/>
                  </a:cubicBezTo>
                  <a:cubicBezTo>
                    <a:pt x="0" y="114"/>
                    <a:pt x="0" y="114"/>
                    <a:pt x="0" y="114"/>
                  </a:cubicBezTo>
                  <a:moveTo>
                    <a:pt x="0" y="40"/>
                  </a:moveTo>
                  <a:cubicBezTo>
                    <a:pt x="0" y="113"/>
                    <a:pt x="0" y="113"/>
                    <a:pt x="0" y="113"/>
                  </a:cubicBezTo>
                  <a:cubicBezTo>
                    <a:pt x="2" y="113"/>
                    <a:pt x="2" y="113"/>
                    <a:pt x="2" y="113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1" y="40"/>
                    <a:pt x="0" y="40"/>
                    <a:pt x="0" y="40"/>
                  </a:cubicBezTo>
                  <a:moveTo>
                    <a:pt x="90" y="0"/>
                  </a:moveTo>
                  <a:cubicBezTo>
                    <a:pt x="88" y="0"/>
                    <a:pt x="88" y="0"/>
                    <a:pt x="88" y="0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20"/>
                    <a:pt x="17" y="21"/>
                  </a:cubicBezTo>
                  <a:cubicBezTo>
                    <a:pt x="88" y="2"/>
                    <a:pt x="88" y="2"/>
                    <a:pt x="88" y="2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3"/>
                    <a:pt x="96" y="43"/>
                    <a:pt x="96" y="43"/>
                  </a:cubicBezTo>
                  <a:cubicBezTo>
                    <a:pt x="97" y="47"/>
                    <a:pt x="97" y="47"/>
                    <a:pt x="97" y="47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100" y="62"/>
                    <a:pt x="100" y="62"/>
                    <a:pt x="100" y="62"/>
                  </a:cubicBezTo>
                  <a:cubicBezTo>
                    <a:pt x="102" y="71"/>
                    <a:pt x="102" y="71"/>
                    <a:pt x="102" y="71"/>
                  </a:cubicBezTo>
                  <a:cubicBezTo>
                    <a:pt x="112" y="123"/>
                    <a:pt x="112" y="123"/>
                    <a:pt x="112" y="123"/>
                  </a:cubicBezTo>
                  <a:cubicBezTo>
                    <a:pt x="112" y="124"/>
                    <a:pt x="112" y="124"/>
                    <a:pt x="112" y="124"/>
                  </a:cubicBezTo>
                  <a:cubicBezTo>
                    <a:pt x="115" y="140"/>
                    <a:pt x="115" y="140"/>
                    <a:pt x="115" y="140"/>
                  </a:cubicBezTo>
                  <a:cubicBezTo>
                    <a:pt x="117" y="140"/>
                    <a:pt x="117" y="140"/>
                    <a:pt x="117" y="140"/>
                  </a:cubicBezTo>
                  <a:cubicBezTo>
                    <a:pt x="114" y="124"/>
                    <a:pt x="114" y="124"/>
                    <a:pt x="114" y="124"/>
                  </a:cubicBezTo>
                  <a:cubicBezTo>
                    <a:pt x="114" y="123"/>
                    <a:pt x="114" y="123"/>
                    <a:pt x="114" y="123"/>
                  </a:cubicBezTo>
                  <a:cubicBezTo>
                    <a:pt x="102" y="61"/>
                    <a:pt x="102" y="61"/>
                    <a:pt x="102" y="61"/>
                  </a:cubicBezTo>
                  <a:cubicBezTo>
                    <a:pt x="100" y="52"/>
                    <a:pt x="100" y="52"/>
                    <a:pt x="100" y="52"/>
                  </a:cubicBezTo>
                  <a:cubicBezTo>
                    <a:pt x="100" y="50"/>
                    <a:pt x="100" y="50"/>
                    <a:pt x="100" y="50"/>
                  </a:cubicBezTo>
                  <a:cubicBezTo>
                    <a:pt x="99" y="48"/>
                    <a:pt x="99" y="48"/>
                    <a:pt x="99" y="48"/>
                  </a:cubicBezTo>
                  <a:cubicBezTo>
                    <a:pt x="98" y="42"/>
                    <a:pt x="98" y="42"/>
                    <a:pt x="98" y="42"/>
                  </a:cubicBezTo>
                  <a:cubicBezTo>
                    <a:pt x="98" y="41"/>
                    <a:pt x="98" y="41"/>
                    <a:pt x="98" y="41"/>
                  </a:cubicBezTo>
                  <a:cubicBezTo>
                    <a:pt x="90" y="1"/>
                    <a:pt x="90" y="1"/>
                    <a:pt x="90" y="1"/>
                  </a:cubicBezTo>
                  <a:cubicBezTo>
                    <a:pt x="90" y="0"/>
                    <a:pt x="90" y="0"/>
                    <a:pt x="90" y="0"/>
                  </a:cubicBezTo>
                </a:path>
              </a:pathLst>
            </a:custGeom>
            <a:gradFill flip="none" rotWithShape="1">
              <a:gsLst>
                <a:gs pos="0">
                  <a:schemeClr val="tx2">
                    <a:alpha val="75000"/>
                  </a:schemeClr>
                </a:gs>
                <a:gs pos="92000">
                  <a:schemeClr val="tx1">
                    <a:alpha val="21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2" name="Freeform 62"/>
            <p:cNvSpPr>
              <a:spLocks noEditPoints="1"/>
            </p:cNvSpPr>
            <p:nvPr/>
          </p:nvSpPr>
          <p:spPr bwMode="auto">
            <a:xfrm>
              <a:off x="8443529" y="2935655"/>
              <a:ext cx="1332861" cy="1711005"/>
            </a:xfrm>
            <a:custGeom>
              <a:avLst/>
              <a:gdLst>
                <a:gd name="T0" fmla="*/ 154 w 315"/>
                <a:gd name="T1" fmla="*/ 442 h 443"/>
                <a:gd name="T2" fmla="*/ 205 w 315"/>
                <a:gd name="T3" fmla="*/ 312 h 443"/>
                <a:gd name="T4" fmla="*/ 205 w 315"/>
                <a:gd name="T5" fmla="*/ 315 h 443"/>
                <a:gd name="T6" fmla="*/ 86 w 315"/>
                <a:gd name="T7" fmla="*/ 264 h 443"/>
                <a:gd name="T8" fmla="*/ 90 w 315"/>
                <a:gd name="T9" fmla="*/ 275 h 443"/>
                <a:gd name="T10" fmla="*/ 91 w 315"/>
                <a:gd name="T11" fmla="*/ 273 h 443"/>
                <a:gd name="T12" fmla="*/ 223 w 315"/>
                <a:gd name="T13" fmla="*/ 258 h 443"/>
                <a:gd name="T14" fmla="*/ 212 w 315"/>
                <a:gd name="T15" fmla="*/ 292 h 443"/>
                <a:gd name="T16" fmla="*/ 218 w 315"/>
                <a:gd name="T17" fmla="*/ 278 h 443"/>
                <a:gd name="T18" fmla="*/ 77 w 315"/>
                <a:gd name="T19" fmla="*/ 234 h 443"/>
                <a:gd name="T20" fmla="*/ 77 w 315"/>
                <a:gd name="T21" fmla="*/ 234 h 443"/>
                <a:gd name="T22" fmla="*/ 53 w 315"/>
                <a:gd name="T23" fmla="*/ 177 h 443"/>
                <a:gd name="T24" fmla="*/ 56 w 315"/>
                <a:gd name="T25" fmla="*/ 185 h 443"/>
                <a:gd name="T26" fmla="*/ 60 w 315"/>
                <a:gd name="T27" fmla="*/ 195 h 443"/>
                <a:gd name="T28" fmla="*/ 75 w 315"/>
                <a:gd name="T29" fmla="*/ 234 h 443"/>
                <a:gd name="T30" fmla="*/ 63 w 315"/>
                <a:gd name="T31" fmla="*/ 197 h 443"/>
                <a:gd name="T32" fmla="*/ 61 w 315"/>
                <a:gd name="T33" fmla="*/ 192 h 443"/>
                <a:gd name="T34" fmla="*/ 58 w 315"/>
                <a:gd name="T35" fmla="*/ 184 h 443"/>
                <a:gd name="T36" fmla="*/ 46 w 315"/>
                <a:gd name="T37" fmla="*/ 154 h 443"/>
                <a:gd name="T38" fmla="*/ 271 w 315"/>
                <a:gd name="T39" fmla="*/ 120 h 443"/>
                <a:gd name="T40" fmla="*/ 267 w 315"/>
                <a:gd name="T41" fmla="*/ 132 h 443"/>
                <a:gd name="T42" fmla="*/ 261 w 315"/>
                <a:gd name="T43" fmla="*/ 151 h 443"/>
                <a:gd name="T44" fmla="*/ 224 w 315"/>
                <a:gd name="T45" fmla="*/ 256 h 443"/>
                <a:gd name="T46" fmla="*/ 261 w 315"/>
                <a:gd name="T47" fmla="*/ 155 h 443"/>
                <a:gd name="T48" fmla="*/ 269 w 315"/>
                <a:gd name="T49" fmla="*/ 133 h 443"/>
                <a:gd name="T50" fmla="*/ 273 w 315"/>
                <a:gd name="T51" fmla="*/ 122 h 443"/>
                <a:gd name="T52" fmla="*/ 2 w 315"/>
                <a:gd name="T53" fmla="*/ 35 h 443"/>
                <a:gd name="T54" fmla="*/ 7 w 315"/>
                <a:gd name="T55" fmla="*/ 55 h 443"/>
                <a:gd name="T56" fmla="*/ 11 w 315"/>
                <a:gd name="T57" fmla="*/ 64 h 443"/>
                <a:gd name="T58" fmla="*/ 19 w 315"/>
                <a:gd name="T59" fmla="*/ 85 h 443"/>
                <a:gd name="T60" fmla="*/ 31 w 315"/>
                <a:gd name="T61" fmla="*/ 119 h 443"/>
                <a:gd name="T62" fmla="*/ 38 w 315"/>
                <a:gd name="T63" fmla="*/ 138 h 443"/>
                <a:gd name="T64" fmla="*/ 41 w 315"/>
                <a:gd name="T65" fmla="*/ 146 h 443"/>
                <a:gd name="T66" fmla="*/ 43 w 315"/>
                <a:gd name="T67" fmla="*/ 144 h 443"/>
                <a:gd name="T68" fmla="*/ 36 w 315"/>
                <a:gd name="T69" fmla="*/ 126 h 443"/>
                <a:gd name="T70" fmla="*/ 33 w 315"/>
                <a:gd name="T71" fmla="*/ 117 h 443"/>
                <a:gd name="T72" fmla="*/ 20 w 315"/>
                <a:gd name="T73" fmla="*/ 83 h 443"/>
                <a:gd name="T74" fmla="*/ 12 w 315"/>
                <a:gd name="T75" fmla="*/ 61 h 443"/>
                <a:gd name="T76" fmla="*/ 5 w 315"/>
                <a:gd name="T77" fmla="*/ 44 h 443"/>
                <a:gd name="T78" fmla="*/ 119 w 315"/>
                <a:gd name="T79" fmla="*/ 13 h 443"/>
                <a:gd name="T80" fmla="*/ 32 w 315"/>
                <a:gd name="T81" fmla="*/ 19 h 443"/>
                <a:gd name="T82" fmla="*/ 30 w 315"/>
                <a:gd name="T83" fmla="*/ 21 h 443"/>
                <a:gd name="T84" fmla="*/ 120 w 315"/>
                <a:gd name="T85" fmla="*/ 15 h 443"/>
                <a:gd name="T86" fmla="*/ 312 w 315"/>
                <a:gd name="T87" fmla="*/ 2 h 443"/>
                <a:gd name="T88" fmla="*/ 312 w 315"/>
                <a:gd name="T89" fmla="*/ 0 h 443"/>
                <a:gd name="T90" fmla="*/ 284 w 315"/>
                <a:gd name="T91" fmla="*/ 2 h 443"/>
                <a:gd name="T92" fmla="*/ 245 w 315"/>
                <a:gd name="T93" fmla="*/ 5 h 443"/>
                <a:gd name="T94" fmla="*/ 154 w 315"/>
                <a:gd name="T95" fmla="*/ 13 h 443"/>
                <a:gd name="T96" fmla="*/ 246 w 315"/>
                <a:gd name="T97" fmla="*/ 6 h 443"/>
                <a:gd name="T98" fmla="*/ 286 w 315"/>
                <a:gd name="T99" fmla="*/ 4 h 443"/>
                <a:gd name="T100" fmla="*/ 299 w 315"/>
                <a:gd name="T101" fmla="*/ 41 h 443"/>
                <a:gd name="T102" fmla="*/ 290 w 315"/>
                <a:gd name="T103" fmla="*/ 67 h 443"/>
                <a:gd name="T104" fmla="*/ 285 w 315"/>
                <a:gd name="T105" fmla="*/ 82 h 443"/>
                <a:gd name="T106" fmla="*/ 275 w 315"/>
                <a:gd name="T107" fmla="*/ 110 h 443"/>
                <a:gd name="T108" fmla="*/ 279 w 315"/>
                <a:gd name="T109" fmla="*/ 103 h 443"/>
                <a:gd name="T110" fmla="*/ 290 w 315"/>
                <a:gd name="T111" fmla="*/ 71 h 443"/>
                <a:gd name="T112" fmla="*/ 300 w 315"/>
                <a:gd name="T113" fmla="*/ 44 h 4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315" h="443">
                  <a:moveTo>
                    <a:pt x="106" y="312"/>
                  </a:moveTo>
                  <a:cubicBezTo>
                    <a:pt x="104" y="312"/>
                    <a:pt x="104" y="312"/>
                    <a:pt x="104" y="312"/>
                  </a:cubicBezTo>
                  <a:cubicBezTo>
                    <a:pt x="153" y="443"/>
                    <a:pt x="153" y="443"/>
                    <a:pt x="153" y="443"/>
                  </a:cubicBezTo>
                  <a:cubicBezTo>
                    <a:pt x="153" y="442"/>
                    <a:pt x="154" y="442"/>
                    <a:pt x="154" y="442"/>
                  </a:cubicBezTo>
                  <a:cubicBezTo>
                    <a:pt x="106" y="312"/>
                    <a:pt x="106" y="312"/>
                    <a:pt x="106" y="312"/>
                  </a:cubicBezTo>
                  <a:moveTo>
                    <a:pt x="212" y="295"/>
                  </a:moveTo>
                  <a:cubicBezTo>
                    <a:pt x="210" y="297"/>
                    <a:pt x="210" y="297"/>
                    <a:pt x="210" y="297"/>
                  </a:cubicBezTo>
                  <a:cubicBezTo>
                    <a:pt x="205" y="312"/>
                    <a:pt x="205" y="312"/>
                    <a:pt x="205" y="312"/>
                  </a:cubicBezTo>
                  <a:cubicBezTo>
                    <a:pt x="204" y="314"/>
                    <a:pt x="204" y="314"/>
                    <a:pt x="204" y="314"/>
                  </a:cubicBezTo>
                  <a:cubicBezTo>
                    <a:pt x="160" y="441"/>
                    <a:pt x="160" y="441"/>
                    <a:pt x="160" y="441"/>
                  </a:cubicBezTo>
                  <a:cubicBezTo>
                    <a:pt x="161" y="441"/>
                    <a:pt x="161" y="441"/>
                    <a:pt x="162" y="441"/>
                  </a:cubicBezTo>
                  <a:cubicBezTo>
                    <a:pt x="205" y="315"/>
                    <a:pt x="205" y="315"/>
                    <a:pt x="205" y="315"/>
                  </a:cubicBezTo>
                  <a:cubicBezTo>
                    <a:pt x="206" y="314"/>
                    <a:pt x="206" y="314"/>
                    <a:pt x="206" y="314"/>
                  </a:cubicBezTo>
                  <a:cubicBezTo>
                    <a:pt x="212" y="295"/>
                    <a:pt x="212" y="295"/>
                    <a:pt x="212" y="295"/>
                  </a:cubicBezTo>
                  <a:moveTo>
                    <a:pt x="87" y="263"/>
                  </a:moveTo>
                  <a:cubicBezTo>
                    <a:pt x="86" y="264"/>
                    <a:pt x="86" y="264"/>
                    <a:pt x="86" y="264"/>
                  </a:cubicBezTo>
                  <a:cubicBezTo>
                    <a:pt x="86" y="265"/>
                    <a:pt x="86" y="265"/>
                    <a:pt x="86" y="265"/>
                  </a:cubicBezTo>
                  <a:cubicBezTo>
                    <a:pt x="87" y="267"/>
                    <a:pt x="87" y="267"/>
                    <a:pt x="87" y="267"/>
                  </a:cubicBezTo>
                  <a:cubicBezTo>
                    <a:pt x="89" y="273"/>
                    <a:pt x="89" y="273"/>
                    <a:pt x="89" y="273"/>
                  </a:cubicBezTo>
                  <a:cubicBezTo>
                    <a:pt x="90" y="275"/>
                    <a:pt x="90" y="275"/>
                    <a:pt x="90" y="275"/>
                  </a:cubicBezTo>
                  <a:cubicBezTo>
                    <a:pt x="103" y="311"/>
                    <a:pt x="103" y="311"/>
                    <a:pt x="103" y="311"/>
                  </a:cubicBezTo>
                  <a:cubicBezTo>
                    <a:pt x="105" y="311"/>
                    <a:pt x="105" y="311"/>
                    <a:pt x="105" y="311"/>
                  </a:cubicBezTo>
                  <a:cubicBezTo>
                    <a:pt x="92" y="275"/>
                    <a:pt x="92" y="275"/>
                    <a:pt x="92" y="275"/>
                  </a:cubicBezTo>
                  <a:cubicBezTo>
                    <a:pt x="91" y="273"/>
                    <a:pt x="91" y="273"/>
                    <a:pt x="91" y="273"/>
                  </a:cubicBezTo>
                  <a:cubicBezTo>
                    <a:pt x="88" y="266"/>
                    <a:pt x="88" y="266"/>
                    <a:pt x="88" y="266"/>
                  </a:cubicBezTo>
                  <a:cubicBezTo>
                    <a:pt x="88" y="264"/>
                    <a:pt x="88" y="264"/>
                    <a:pt x="88" y="264"/>
                  </a:cubicBezTo>
                  <a:cubicBezTo>
                    <a:pt x="87" y="263"/>
                    <a:pt x="87" y="263"/>
                    <a:pt x="87" y="263"/>
                  </a:cubicBezTo>
                  <a:moveTo>
                    <a:pt x="223" y="258"/>
                  </a:moveTo>
                  <a:cubicBezTo>
                    <a:pt x="218" y="273"/>
                    <a:pt x="218" y="273"/>
                    <a:pt x="218" y="273"/>
                  </a:cubicBezTo>
                  <a:cubicBezTo>
                    <a:pt x="217" y="275"/>
                    <a:pt x="217" y="275"/>
                    <a:pt x="217" y="275"/>
                  </a:cubicBezTo>
                  <a:cubicBezTo>
                    <a:pt x="212" y="291"/>
                    <a:pt x="212" y="291"/>
                    <a:pt x="212" y="291"/>
                  </a:cubicBezTo>
                  <a:cubicBezTo>
                    <a:pt x="212" y="292"/>
                    <a:pt x="212" y="292"/>
                    <a:pt x="212" y="292"/>
                  </a:cubicBezTo>
                  <a:cubicBezTo>
                    <a:pt x="211" y="294"/>
                    <a:pt x="211" y="294"/>
                    <a:pt x="211" y="294"/>
                  </a:cubicBezTo>
                  <a:cubicBezTo>
                    <a:pt x="213" y="292"/>
                    <a:pt x="213" y="292"/>
                    <a:pt x="213" y="292"/>
                  </a:cubicBezTo>
                  <a:cubicBezTo>
                    <a:pt x="214" y="291"/>
                    <a:pt x="214" y="291"/>
                    <a:pt x="214" y="291"/>
                  </a:cubicBezTo>
                  <a:cubicBezTo>
                    <a:pt x="218" y="278"/>
                    <a:pt x="218" y="278"/>
                    <a:pt x="218" y="278"/>
                  </a:cubicBezTo>
                  <a:cubicBezTo>
                    <a:pt x="219" y="275"/>
                    <a:pt x="219" y="275"/>
                    <a:pt x="219" y="275"/>
                  </a:cubicBezTo>
                  <a:cubicBezTo>
                    <a:pt x="225" y="260"/>
                    <a:pt x="225" y="260"/>
                    <a:pt x="225" y="260"/>
                  </a:cubicBezTo>
                  <a:cubicBezTo>
                    <a:pt x="223" y="258"/>
                    <a:pt x="223" y="258"/>
                    <a:pt x="223" y="258"/>
                  </a:cubicBezTo>
                  <a:moveTo>
                    <a:pt x="77" y="234"/>
                  </a:moveTo>
                  <a:cubicBezTo>
                    <a:pt x="76" y="237"/>
                    <a:pt x="76" y="237"/>
                    <a:pt x="76" y="237"/>
                  </a:cubicBezTo>
                  <a:cubicBezTo>
                    <a:pt x="85" y="262"/>
                    <a:pt x="85" y="262"/>
                    <a:pt x="85" y="262"/>
                  </a:cubicBezTo>
                  <a:cubicBezTo>
                    <a:pt x="87" y="261"/>
                    <a:pt x="87" y="261"/>
                    <a:pt x="87" y="261"/>
                  </a:cubicBezTo>
                  <a:cubicBezTo>
                    <a:pt x="77" y="234"/>
                    <a:pt x="77" y="234"/>
                    <a:pt x="77" y="234"/>
                  </a:cubicBezTo>
                  <a:moveTo>
                    <a:pt x="46" y="154"/>
                  </a:moveTo>
                  <a:cubicBezTo>
                    <a:pt x="45" y="156"/>
                    <a:pt x="45" y="156"/>
                    <a:pt x="45" y="156"/>
                  </a:cubicBezTo>
                  <a:cubicBezTo>
                    <a:pt x="52" y="175"/>
                    <a:pt x="52" y="175"/>
                    <a:pt x="52" y="175"/>
                  </a:cubicBezTo>
                  <a:cubicBezTo>
                    <a:pt x="53" y="177"/>
                    <a:pt x="53" y="177"/>
                    <a:pt x="53" y="177"/>
                  </a:cubicBezTo>
                  <a:cubicBezTo>
                    <a:pt x="55" y="182"/>
                    <a:pt x="55" y="182"/>
                    <a:pt x="55" y="182"/>
                  </a:cubicBezTo>
                  <a:cubicBezTo>
                    <a:pt x="55" y="183"/>
                    <a:pt x="55" y="183"/>
                    <a:pt x="55" y="183"/>
                  </a:cubicBezTo>
                  <a:cubicBezTo>
                    <a:pt x="56" y="184"/>
                    <a:pt x="56" y="184"/>
                    <a:pt x="56" y="184"/>
                  </a:cubicBezTo>
                  <a:cubicBezTo>
                    <a:pt x="56" y="185"/>
                    <a:pt x="56" y="185"/>
                    <a:pt x="56" y="185"/>
                  </a:cubicBezTo>
                  <a:cubicBezTo>
                    <a:pt x="59" y="192"/>
                    <a:pt x="59" y="192"/>
                    <a:pt x="59" y="192"/>
                  </a:cubicBezTo>
                  <a:cubicBezTo>
                    <a:pt x="59" y="193"/>
                    <a:pt x="59" y="193"/>
                    <a:pt x="59" y="193"/>
                  </a:cubicBezTo>
                  <a:cubicBezTo>
                    <a:pt x="60" y="195"/>
                    <a:pt x="60" y="195"/>
                    <a:pt x="60" y="195"/>
                  </a:cubicBezTo>
                  <a:cubicBezTo>
                    <a:pt x="60" y="195"/>
                    <a:pt x="60" y="195"/>
                    <a:pt x="60" y="195"/>
                  </a:cubicBezTo>
                  <a:cubicBezTo>
                    <a:pt x="61" y="197"/>
                    <a:pt x="61" y="197"/>
                    <a:pt x="61" y="197"/>
                  </a:cubicBezTo>
                  <a:cubicBezTo>
                    <a:pt x="73" y="230"/>
                    <a:pt x="73" y="230"/>
                    <a:pt x="73" y="230"/>
                  </a:cubicBezTo>
                  <a:cubicBezTo>
                    <a:pt x="74" y="232"/>
                    <a:pt x="74" y="232"/>
                    <a:pt x="74" y="232"/>
                  </a:cubicBezTo>
                  <a:cubicBezTo>
                    <a:pt x="75" y="234"/>
                    <a:pt x="75" y="234"/>
                    <a:pt x="75" y="234"/>
                  </a:cubicBezTo>
                  <a:cubicBezTo>
                    <a:pt x="76" y="232"/>
                    <a:pt x="76" y="232"/>
                    <a:pt x="76" y="232"/>
                  </a:cubicBezTo>
                  <a:cubicBezTo>
                    <a:pt x="75" y="231"/>
                    <a:pt x="75" y="231"/>
                    <a:pt x="75" y="231"/>
                  </a:cubicBezTo>
                  <a:cubicBezTo>
                    <a:pt x="75" y="229"/>
                    <a:pt x="75" y="229"/>
                    <a:pt x="75" y="229"/>
                  </a:cubicBezTo>
                  <a:cubicBezTo>
                    <a:pt x="63" y="197"/>
                    <a:pt x="63" y="197"/>
                    <a:pt x="63" y="197"/>
                  </a:cubicBezTo>
                  <a:cubicBezTo>
                    <a:pt x="62" y="195"/>
                    <a:pt x="62" y="195"/>
                    <a:pt x="62" y="195"/>
                  </a:cubicBezTo>
                  <a:cubicBezTo>
                    <a:pt x="62" y="195"/>
                    <a:pt x="62" y="195"/>
                    <a:pt x="62" y="195"/>
                  </a:cubicBezTo>
                  <a:cubicBezTo>
                    <a:pt x="61" y="193"/>
                    <a:pt x="61" y="193"/>
                    <a:pt x="61" y="193"/>
                  </a:cubicBezTo>
                  <a:cubicBezTo>
                    <a:pt x="61" y="192"/>
                    <a:pt x="61" y="192"/>
                    <a:pt x="61" y="192"/>
                  </a:cubicBezTo>
                  <a:cubicBezTo>
                    <a:pt x="60" y="189"/>
                    <a:pt x="60" y="189"/>
                    <a:pt x="60" y="189"/>
                  </a:cubicBezTo>
                  <a:cubicBezTo>
                    <a:pt x="59" y="188"/>
                    <a:pt x="59" y="188"/>
                    <a:pt x="59" y="188"/>
                  </a:cubicBezTo>
                  <a:cubicBezTo>
                    <a:pt x="58" y="184"/>
                    <a:pt x="58" y="184"/>
                    <a:pt x="58" y="184"/>
                  </a:cubicBezTo>
                  <a:cubicBezTo>
                    <a:pt x="58" y="184"/>
                    <a:pt x="58" y="184"/>
                    <a:pt x="58" y="184"/>
                  </a:cubicBezTo>
                  <a:cubicBezTo>
                    <a:pt x="57" y="182"/>
                    <a:pt x="57" y="182"/>
                    <a:pt x="57" y="182"/>
                  </a:cubicBezTo>
                  <a:cubicBezTo>
                    <a:pt x="55" y="177"/>
                    <a:pt x="55" y="177"/>
                    <a:pt x="55" y="177"/>
                  </a:cubicBezTo>
                  <a:cubicBezTo>
                    <a:pt x="54" y="175"/>
                    <a:pt x="54" y="175"/>
                    <a:pt x="54" y="175"/>
                  </a:cubicBezTo>
                  <a:cubicBezTo>
                    <a:pt x="46" y="154"/>
                    <a:pt x="46" y="154"/>
                    <a:pt x="46" y="154"/>
                  </a:cubicBezTo>
                  <a:moveTo>
                    <a:pt x="276" y="113"/>
                  </a:moveTo>
                  <a:cubicBezTo>
                    <a:pt x="273" y="115"/>
                    <a:pt x="273" y="115"/>
                    <a:pt x="273" y="115"/>
                  </a:cubicBezTo>
                  <a:cubicBezTo>
                    <a:pt x="272" y="117"/>
                    <a:pt x="272" y="117"/>
                    <a:pt x="272" y="117"/>
                  </a:cubicBezTo>
                  <a:cubicBezTo>
                    <a:pt x="271" y="120"/>
                    <a:pt x="271" y="120"/>
                    <a:pt x="271" y="120"/>
                  </a:cubicBezTo>
                  <a:cubicBezTo>
                    <a:pt x="271" y="122"/>
                    <a:pt x="271" y="122"/>
                    <a:pt x="271" y="122"/>
                  </a:cubicBezTo>
                  <a:cubicBezTo>
                    <a:pt x="270" y="123"/>
                    <a:pt x="270" y="123"/>
                    <a:pt x="270" y="123"/>
                  </a:cubicBezTo>
                  <a:cubicBezTo>
                    <a:pt x="268" y="130"/>
                    <a:pt x="268" y="130"/>
                    <a:pt x="268" y="130"/>
                  </a:cubicBezTo>
                  <a:cubicBezTo>
                    <a:pt x="267" y="132"/>
                    <a:pt x="267" y="132"/>
                    <a:pt x="267" y="132"/>
                  </a:cubicBezTo>
                  <a:cubicBezTo>
                    <a:pt x="267" y="133"/>
                    <a:pt x="267" y="133"/>
                    <a:pt x="267" y="133"/>
                  </a:cubicBezTo>
                  <a:cubicBezTo>
                    <a:pt x="265" y="138"/>
                    <a:pt x="265" y="138"/>
                    <a:pt x="265" y="138"/>
                  </a:cubicBezTo>
                  <a:cubicBezTo>
                    <a:pt x="264" y="140"/>
                    <a:pt x="264" y="140"/>
                    <a:pt x="264" y="140"/>
                  </a:cubicBezTo>
                  <a:cubicBezTo>
                    <a:pt x="261" y="151"/>
                    <a:pt x="261" y="151"/>
                    <a:pt x="261" y="151"/>
                  </a:cubicBezTo>
                  <a:cubicBezTo>
                    <a:pt x="260" y="153"/>
                    <a:pt x="260" y="153"/>
                    <a:pt x="260" y="153"/>
                  </a:cubicBezTo>
                  <a:cubicBezTo>
                    <a:pt x="253" y="174"/>
                    <a:pt x="253" y="174"/>
                    <a:pt x="253" y="174"/>
                  </a:cubicBezTo>
                  <a:cubicBezTo>
                    <a:pt x="252" y="176"/>
                    <a:pt x="252" y="176"/>
                    <a:pt x="252" y="176"/>
                  </a:cubicBezTo>
                  <a:cubicBezTo>
                    <a:pt x="224" y="256"/>
                    <a:pt x="224" y="256"/>
                    <a:pt x="224" y="256"/>
                  </a:cubicBezTo>
                  <a:cubicBezTo>
                    <a:pt x="225" y="258"/>
                    <a:pt x="225" y="258"/>
                    <a:pt x="225" y="258"/>
                  </a:cubicBezTo>
                  <a:cubicBezTo>
                    <a:pt x="254" y="176"/>
                    <a:pt x="254" y="176"/>
                    <a:pt x="254" y="176"/>
                  </a:cubicBezTo>
                  <a:cubicBezTo>
                    <a:pt x="255" y="174"/>
                    <a:pt x="255" y="174"/>
                    <a:pt x="255" y="174"/>
                  </a:cubicBezTo>
                  <a:cubicBezTo>
                    <a:pt x="261" y="155"/>
                    <a:pt x="261" y="155"/>
                    <a:pt x="261" y="155"/>
                  </a:cubicBezTo>
                  <a:cubicBezTo>
                    <a:pt x="262" y="153"/>
                    <a:pt x="262" y="153"/>
                    <a:pt x="262" y="153"/>
                  </a:cubicBezTo>
                  <a:cubicBezTo>
                    <a:pt x="266" y="140"/>
                    <a:pt x="266" y="140"/>
                    <a:pt x="266" y="140"/>
                  </a:cubicBezTo>
                  <a:cubicBezTo>
                    <a:pt x="267" y="139"/>
                    <a:pt x="267" y="139"/>
                    <a:pt x="267" y="139"/>
                  </a:cubicBezTo>
                  <a:cubicBezTo>
                    <a:pt x="269" y="133"/>
                    <a:pt x="269" y="133"/>
                    <a:pt x="269" y="133"/>
                  </a:cubicBezTo>
                  <a:cubicBezTo>
                    <a:pt x="269" y="132"/>
                    <a:pt x="269" y="132"/>
                    <a:pt x="269" y="132"/>
                  </a:cubicBezTo>
                  <a:cubicBezTo>
                    <a:pt x="270" y="130"/>
                    <a:pt x="270" y="130"/>
                    <a:pt x="270" y="130"/>
                  </a:cubicBezTo>
                  <a:cubicBezTo>
                    <a:pt x="272" y="124"/>
                    <a:pt x="272" y="124"/>
                    <a:pt x="272" y="124"/>
                  </a:cubicBezTo>
                  <a:cubicBezTo>
                    <a:pt x="273" y="122"/>
                    <a:pt x="273" y="122"/>
                    <a:pt x="273" y="122"/>
                  </a:cubicBezTo>
                  <a:cubicBezTo>
                    <a:pt x="274" y="118"/>
                    <a:pt x="274" y="118"/>
                    <a:pt x="274" y="118"/>
                  </a:cubicBezTo>
                  <a:cubicBezTo>
                    <a:pt x="275" y="115"/>
                    <a:pt x="275" y="115"/>
                    <a:pt x="275" y="115"/>
                  </a:cubicBezTo>
                  <a:cubicBezTo>
                    <a:pt x="276" y="113"/>
                    <a:pt x="276" y="113"/>
                    <a:pt x="276" y="113"/>
                  </a:cubicBezTo>
                  <a:moveTo>
                    <a:pt x="2" y="35"/>
                  </a:moveTo>
                  <a:cubicBezTo>
                    <a:pt x="1" y="35"/>
                    <a:pt x="1" y="35"/>
                    <a:pt x="0" y="35"/>
                  </a:cubicBezTo>
                  <a:cubicBezTo>
                    <a:pt x="5" y="49"/>
                    <a:pt x="5" y="49"/>
                    <a:pt x="5" y="49"/>
                  </a:cubicBezTo>
                  <a:cubicBezTo>
                    <a:pt x="7" y="53"/>
                    <a:pt x="7" y="53"/>
                    <a:pt x="7" y="53"/>
                  </a:cubicBezTo>
                  <a:cubicBezTo>
                    <a:pt x="7" y="55"/>
                    <a:pt x="7" y="55"/>
                    <a:pt x="7" y="55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9" y="60"/>
                    <a:pt x="9" y="60"/>
                    <a:pt x="9" y="60"/>
                  </a:cubicBezTo>
                  <a:cubicBezTo>
                    <a:pt x="10" y="61"/>
                    <a:pt x="10" y="61"/>
                    <a:pt x="10" y="61"/>
                  </a:cubicBezTo>
                  <a:cubicBezTo>
                    <a:pt x="11" y="64"/>
                    <a:pt x="11" y="64"/>
                    <a:pt x="11" y="64"/>
                  </a:cubicBezTo>
                  <a:cubicBezTo>
                    <a:pt x="11" y="65"/>
                    <a:pt x="11" y="65"/>
                    <a:pt x="11" y="65"/>
                  </a:cubicBezTo>
                  <a:cubicBezTo>
                    <a:pt x="13" y="69"/>
                    <a:pt x="13" y="69"/>
                    <a:pt x="13" y="69"/>
                  </a:cubicBezTo>
                  <a:cubicBezTo>
                    <a:pt x="18" y="83"/>
                    <a:pt x="18" y="83"/>
                    <a:pt x="18" y="83"/>
                  </a:cubicBezTo>
                  <a:cubicBezTo>
                    <a:pt x="19" y="85"/>
                    <a:pt x="19" y="85"/>
                    <a:pt x="19" y="85"/>
                  </a:cubicBezTo>
                  <a:cubicBezTo>
                    <a:pt x="22" y="93"/>
                    <a:pt x="22" y="93"/>
                    <a:pt x="22" y="93"/>
                  </a:cubicBezTo>
                  <a:cubicBezTo>
                    <a:pt x="23" y="97"/>
                    <a:pt x="23" y="97"/>
                    <a:pt x="23" y="97"/>
                  </a:cubicBezTo>
                  <a:cubicBezTo>
                    <a:pt x="31" y="117"/>
                    <a:pt x="31" y="117"/>
                    <a:pt x="31" y="117"/>
                  </a:cubicBezTo>
                  <a:cubicBezTo>
                    <a:pt x="31" y="119"/>
                    <a:pt x="31" y="119"/>
                    <a:pt x="31" y="119"/>
                  </a:cubicBezTo>
                  <a:cubicBezTo>
                    <a:pt x="33" y="124"/>
                    <a:pt x="33" y="124"/>
                    <a:pt x="33" y="124"/>
                  </a:cubicBezTo>
                  <a:cubicBezTo>
                    <a:pt x="34" y="125"/>
                    <a:pt x="34" y="125"/>
                    <a:pt x="34" y="125"/>
                  </a:cubicBezTo>
                  <a:cubicBezTo>
                    <a:pt x="36" y="132"/>
                    <a:pt x="36" y="132"/>
                    <a:pt x="36" y="132"/>
                  </a:cubicBezTo>
                  <a:cubicBezTo>
                    <a:pt x="38" y="138"/>
                    <a:pt x="38" y="138"/>
                    <a:pt x="38" y="138"/>
                  </a:cubicBezTo>
                  <a:cubicBezTo>
                    <a:pt x="40" y="141"/>
                    <a:pt x="40" y="141"/>
                    <a:pt x="40" y="141"/>
                  </a:cubicBezTo>
                  <a:cubicBezTo>
                    <a:pt x="40" y="143"/>
                    <a:pt x="40" y="143"/>
                    <a:pt x="40" y="143"/>
                  </a:cubicBezTo>
                  <a:cubicBezTo>
                    <a:pt x="41" y="144"/>
                    <a:pt x="41" y="144"/>
                    <a:pt x="41" y="144"/>
                  </a:cubicBezTo>
                  <a:cubicBezTo>
                    <a:pt x="41" y="146"/>
                    <a:pt x="41" y="146"/>
                    <a:pt x="41" y="146"/>
                  </a:cubicBezTo>
                  <a:cubicBezTo>
                    <a:pt x="44" y="154"/>
                    <a:pt x="44" y="154"/>
                    <a:pt x="44" y="154"/>
                  </a:cubicBezTo>
                  <a:cubicBezTo>
                    <a:pt x="46" y="152"/>
                    <a:pt x="46" y="152"/>
                    <a:pt x="46" y="152"/>
                  </a:cubicBezTo>
                  <a:cubicBezTo>
                    <a:pt x="43" y="146"/>
                    <a:pt x="43" y="146"/>
                    <a:pt x="43" y="146"/>
                  </a:cubicBezTo>
                  <a:cubicBezTo>
                    <a:pt x="43" y="144"/>
                    <a:pt x="43" y="144"/>
                    <a:pt x="43" y="144"/>
                  </a:cubicBezTo>
                  <a:cubicBezTo>
                    <a:pt x="42" y="141"/>
                    <a:pt x="42" y="141"/>
                    <a:pt x="42" y="141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6" y="126"/>
                    <a:pt x="36" y="126"/>
                    <a:pt x="36" y="126"/>
                  </a:cubicBezTo>
                  <a:cubicBezTo>
                    <a:pt x="35" y="124"/>
                    <a:pt x="35" y="124"/>
                    <a:pt x="35" y="124"/>
                  </a:cubicBezTo>
                  <a:cubicBezTo>
                    <a:pt x="35" y="123"/>
                    <a:pt x="35" y="123"/>
                    <a:pt x="35" y="123"/>
                  </a:cubicBezTo>
                  <a:cubicBezTo>
                    <a:pt x="33" y="119"/>
                    <a:pt x="33" y="119"/>
                    <a:pt x="33" y="119"/>
                  </a:cubicBezTo>
                  <a:cubicBezTo>
                    <a:pt x="33" y="117"/>
                    <a:pt x="33" y="117"/>
                    <a:pt x="33" y="117"/>
                  </a:cubicBezTo>
                  <a:cubicBezTo>
                    <a:pt x="26" y="100"/>
                    <a:pt x="26" y="100"/>
                    <a:pt x="26" y="100"/>
                  </a:cubicBezTo>
                  <a:cubicBezTo>
                    <a:pt x="25" y="96"/>
                    <a:pt x="25" y="96"/>
                    <a:pt x="25" y="96"/>
                  </a:cubicBezTo>
                  <a:cubicBezTo>
                    <a:pt x="20" y="85"/>
                    <a:pt x="20" y="85"/>
                    <a:pt x="20" y="85"/>
                  </a:cubicBezTo>
                  <a:cubicBezTo>
                    <a:pt x="20" y="83"/>
                    <a:pt x="20" y="83"/>
                    <a:pt x="20" y="83"/>
                  </a:cubicBezTo>
                  <a:cubicBezTo>
                    <a:pt x="16" y="72"/>
                    <a:pt x="16" y="72"/>
                    <a:pt x="16" y="72"/>
                  </a:cubicBezTo>
                  <a:cubicBezTo>
                    <a:pt x="14" y="68"/>
                    <a:pt x="14" y="68"/>
                    <a:pt x="14" y="68"/>
                  </a:cubicBezTo>
                  <a:cubicBezTo>
                    <a:pt x="12" y="61"/>
                    <a:pt x="12" y="61"/>
                    <a:pt x="12" y="61"/>
                  </a:cubicBezTo>
                  <a:cubicBezTo>
                    <a:pt x="12" y="61"/>
                    <a:pt x="12" y="61"/>
                    <a:pt x="12" y="61"/>
                  </a:cubicBezTo>
                  <a:cubicBezTo>
                    <a:pt x="10" y="57"/>
                    <a:pt x="10" y="57"/>
                    <a:pt x="10" y="57"/>
                  </a:cubicBezTo>
                  <a:cubicBezTo>
                    <a:pt x="10" y="57"/>
                    <a:pt x="10" y="57"/>
                    <a:pt x="10" y="57"/>
                  </a:cubicBezTo>
                  <a:cubicBezTo>
                    <a:pt x="7" y="48"/>
                    <a:pt x="7" y="48"/>
                    <a:pt x="7" y="48"/>
                  </a:cubicBezTo>
                  <a:cubicBezTo>
                    <a:pt x="5" y="44"/>
                    <a:pt x="5" y="44"/>
                    <a:pt x="5" y="44"/>
                  </a:cubicBezTo>
                  <a:cubicBezTo>
                    <a:pt x="2" y="35"/>
                    <a:pt x="2" y="35"/>
                    <a:pt x="2" y="35"/>
                  </a:cubicBezTo>
                  <a:moveTo>
                    <a:pt x="152" y="11"/>
                  </a:moveTo>
                  <a:cubicBezTo>
                    <a:pt x="121" y="13"/>
                    <a:pt x="121" y="13"/>
                    <a:pt x="121" y="13"/>
                  </a:cubicBezTo>
                  <a:cubicBezTo>
                    <a:pt x="119" y="13"/>
                    <a:pt x="119" y="13"/>
                    <a:pt x="119" y="13"/>
                  </a:cubicBezTo>
                  <a:cubicBezTo>
                    <a:pt x="34" y="19"/>
                    <a:pt x="34" y="19"/>
                    <a:pt x="34" y="19"/>
                  </a:cubicBezTo>
                  <a:cubicBezTo>
                    <a:pt x="34" y="19"/>
                    <a:pt x="34" y="19"/>
                    <a:pt x="34" y="19"/>
                  </a:cubicBezTo>
                  <a:cubicBezTo>
                    <a:pt x="32" y="19"/>
                    <a:pt x="32" y="19"/>
                    <a:pt x="32" y="19"/>
                  </a:cubicBezTo>
                  <a:cubicBezTo>
                    <a:pt x="32" y="19"/>
                    <a:pt x="32" y="19"/>
                    <a:pt x="32" y="19"/>
                  </a:cubicBezTo>
                  <a:cubicBezTo>
                    <a:pt x="30" y="19"/>
                    <a:pt x="30" y="19"/>
                    <a:pt x="30" y="19"/>
                  </a:cubicBezTo>
                  <a:cubicBezTo>
                    <a:pt x="10" y="20"/>
                    <a:pt x="10" y="20"/>
                    <a:pt x="10" y="20"/>
                  </a:cubicBezTo>
                  <a:cubicBezTo>
                    <a:pt x="10" y="21"/>
                    <a:pt x="10" y="21"/>
                    <a:pt x="10" y="22"/>
                  </a:cubicBezTo>
                  <a:cubicBezTo>
                    <a:pt x="30" y="21"/>
                    <a:pt x="30" y="21"/>
                    <a:pt x="30" y="21"/>
                  </a:cubicBezTo>
                  <a:cubicBezTo>
                    <a:pt x="31" y="21"/>
                    <a:pt x="31" y="21"/>
                    <a:pt x="31" y="21"/>
                  </a:cubicBezTo>
                  <a:cubicBezTo>
                    <a:pt x="33" y="20"/>
                    <a:pt x="33" y="20"/>
                    <a:pt x="33" y="20"/>
                  </a:cubicBezTo>
                  <a:cubicBezTo>
                    <a:pt x="35" y="20"/>
                    <a:pt x="35" y="20"/>
                    <a:pt x="35" y="20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2" y="15"/>
                    <a:pt x="122" y="15"/>
                    <a:pt x="122" y="15"/>
                  </a:cubicBezTo>
                  <a:cubicBezTo>
                    <a:pt x="152" y="13"/>
                    <a:pt x="152" y="13"/>
                    <a:pt x="152" y="13"/>
                  </a:cubicBezTo>
                  <a:cubicBezTo>
                    <a:pt x="152" y="11"/>
                    <a:pt x="152" y="11"/>
                    <a:pt x="152" y="11"/>
                  </a:cubicBezTo>
                  <a:moveTo>
                    <a:pt x="312" y="2"/>
                  </a:moveTo>
                  <a:cubicBezTo>
                    <a:pt x="312" y="2"/>
                    <a:pt x="312" y="2"/>
                    <a:pt x="312" y="2"/>
                  </a:cubicBezTo>
                  <a:cubicBezTo>
                    <a:pt x="312" y="2"/>
                    <a:pt x="312" y="2"/>
                    <a:pt x="312" y="2"/>
                  </a:cubicBezTo>
                  <a:moveTo>
                    <a:pt x="315" y="0"/>
                  </a:moveTo>
                  <a:cubicBezTo>
                    <a:pt x="312" y="0"/>
                    <a:pt x="312" y="0"/>
                    <a:pt x="312" y="0"/>
                  </a:cubicBezTo>
                  <a:cubicBezTo>
                    <a:pt x="305" y="1"/>
                    <a:pt x="305" y="1"/>
                    <a:pt x="305" y="1"/>
                  </a:cubicBezTo>
                  <a:cubicBezTo>
                    <a:pt x="303" y="1"/>
                    <a:pt x="303" y="1"/>
                    <a:pt x="303" y="1"/>
                  </a:cubicBezTo>
                  <a:cubicBezTo>
                    <a:pt x="285" y="2"/>
                    <a:pt x="285" y="2"/>
                    <a:pt x="285" y="2"/>
                  </a:cubicBezTo>
                  <a:cubicBezTo>
                    <a:pt x="284" y="2"/>
                    <a:pt x="284" y="2"/>
                    <a:pt x="284" y="2"/>
                  </a:cubicBezTo>
                  <a:cubicBezTo>
                    <a:pt x="252" y="4"/>
                    <a:pt x="252" y="4"/>
                    <a:pt x="252" y="4"/>
                  </a:cubicBezTo>
                  <a:cubicBezTo>
                    <a:pt x="250" y="4"/>
                    <a:pt x="250" y="4"/>
                    <a:pt x="250" y="4"/>
                  </a:cubicBezTo>
                  <a:cubicBezTo>
                    <a:pt x="247" y="5"/>
                    <a:pt x="247" y="5"/>
                    <a:pt x="247" y="5"/>
                  </a:cubicBezTo>
                  <a:cubicBezTo>
                    <a:pt x="245" y="5"/>
                    <a:pt x="245" y="5"/>
                    <a:pt x="245" y="5"/>
                  </a:cubicBezTo>
                  <a:cubicBezTo>
                    <a:pt x="234" y="5"/>
                    <a:pt x="234" y="5"/>
                    <a:pt x="234" y="5"/>
                  </a:cubicBezTo>
                  <a:cubicBezTo>
                    <a:pt x="231" y="6"/>
                    <a:pt x="231" y="6"/>
                    <a:pt x="231" y="6"/>
                  </a:cubicBezTo>
                  <a:cubicBezTo>
                    <a:pt x="154" y="11"/>
                    <a:pt x="154" y="11"/>
                    <a:pt x="154" y="11"/>
                  </a:cubicBezTo>
                  <a:cubicBezTo>
                    <a:pt x="154" y="13"/>
                    <a:pt x="154" y="13"/>
                    <a:pt x="154" y="13"/>
                  </a:cubicBezTo>
                  <a:cubicBezTo>
                    <a:pt x="228" y="8"/>
                    <a:pt x="228" y="8"/>
                    <a:pt x="228" y="8"/>
                  </a:cubicBezTo>
                  <a:cubicBezTo>
                    <a:pt x="232" y="7"/>
                    <a:pt x="232" y="7"/>
                    <a:pt x="232" y="7"/>
                  </a:cubicBezTo>
                  <a:cubicBezTo>
                    <a:pt x="244" y="7"/>
                    <a:pt x="244" y="7"/>
                    <a:pt x="244" y="7"/>
                  </a:cubicBezTo>
                  <a:cubicBezTo>
                    <a:pt x="246" y="6"/>
                    <a:pt x="246" y="6"/>
                    <a:pt x="246" y="6"/>
                  </a:cubicBezTo>
                  <a:cubicBezTo>
                    <a:pt x="248" y="6"/>
                    <a:pt x="248" y="6"/>
                    <a:pt x="248" y="6"/>
                  </a:cubicBezTo>
                  <a:cubicBezTo>
                    <a:pt x="251" y="6"/>
                    <a:pt x="251" y="6"/>
                    <a:pt x="251" y="6"/>
                  </a:cubicBezTo>
                  <a:cubicBezTo>
                    <a:pt x="284" y="4"/>
                    <a:pt x="284" y="4"/>
                    <a:pt x="284" y="4"/>
                  </a:cubicBezTo>
                  <a:cubicBezTo>
                    <a:pt x="286" y="4"/>
                    <a:pt x="286" y="4"/>
                    <a:pt x="286" y="4"/>
                  </a:cubicBezTo>
                  <a:cubicBezTo>
                    <a:pt x="303" y="3"/>
                    <a:pt x="303" y="3"/>
                    <a:pt x="303" y="3"/>
                  </a:cubicBezTo>
                  <a:cubicBezTo>
                    <a:pt x="304" y="3"/>
                    <a:pt x="304" y="3"/>
                    <a:pt x="304" y="3"/>
                  </a:cubicBezTo>
                  <a:cubicBezTo>
                    <a:pt x="312" y="2"/>
                    <a:pt x="312" y="2"/>
                    <a:pt x="312" y="2"/>
                  </a:cubicBezTo>
                  <a:cubicBezTo>
                    <a:pt x="299" y="41"/>
                    <a:pt x="299" y="41"/>
                    <a:pt x="299" y="41"/>
                  </a:cubicBezTo>
                  <a:cubicBezTo>
                    <a:pt x="298" y="44"/>
                    <a:pt x="298" y="44"/>
                    <a:pt x="298" y="44"/>
                  </a:cubicBezTo>
                  <a:cubicBezTo>
                    <a:pt x="291" y="63"/>
                    <a:pt x="291" y="63"/>
                    <a:pt x="291" y="63"/>
                  </a:cubicBezTo>
                  <a:cubicBezTo>
                    <a:pt x="290" y="65"/>
                    <a:pt x="290" y="65"/>
                    <a:pt x="290" y="65"/>
                  </a:cubicBezTo>
                  <a:cubicBezTo>
                    <a:pt x="290" y="67"/>
                    <a:pt x="290" y="67"/>
                    <a:pt x="290" y="67"/>
                  </a:cubicBezTo>
                  <a:cubicBezTo>
                    <a:pt x="288" y="72"/>
                    <a:pt x="288" y="72"/>
                    <a:pt x="288" y="72"/>
                  </a:cubicBezTo>
                  <a:cubicBezTo>
                    <a:pt x="287" y="73"/>
                    <a:pt x="287" y="73"/>
                    <a:pt x="287" y="73"/>
                  </a:cubicBezTo>
                  <a:cubicBezTo>
                    <a:pt x="286" y="78"/>
                    <a:pt x="286" y="78"/>
                    <a:pt x="286" y="78"/>
                  </a:cubicBezTo>
                  <a:cubicBezTo>
                    <a:pt x="285" y="82"/>
                    <a:pt x="285" y="82"/>
                    <a:pt x="285" y="82"/>
                  </a:cubicBezTo>
                  <a:cubicBezTo>
                    <a:pt x="284" y="84"/>
                    <a:pt x="284" y="84"/>
                    <a:pt x="284" y="84"/>
                  </a:cubicBezTo>
                  <a:cubicBezTo>
                    <a:pt x="278" y="102"/>
                    <a:pt x="278" y="102"/>
                    <a:pt x="278" y="102"/>
                  </a:cubicBezTo>
                  <a:cubicBezTo>
                    <a:pt x="277" y="104"/>
                    <a:pt x="277" y="104"/>
                    <a:pt x="277" y="104"/>
                  </a:cubicBezTo>
                  <a:cubicBezTo>
                    <a:pt x="275" y="110"/>
                    <a:pt x="275" y="110"/>
                    <a:pt x="275" y="110"/>
                  </a:cubicBezTo>
                  <a:cubicBezTo>
                    <a:pt x="274" y="112"/>
                    <a:pt x="274" y="112"/>
                    <a:pt x="274" y="112"/>
                  </a:cubicBezTo>
                  <a:cubicBezTo>
                    <a:pt x="277" y="110"/>
                    <a:pt x="277" y="110"/>
                    <a:pt x="277" y="110"/>
                  </a:cubicBezTo>
                  <a:cubicBezTo>
                    <a:pt x="279" y="105"/>
                    <a:pt x="279" y="105"/>
                    <a:pt x="279" y="105"/>
                  </a:cubicBezTo>
                  <a:cubicBezTo>
                    <a:pt x="279" y="103"/>
                    <a:pt x="279" y="103"/>
                    <a:pt x="279" y="103"/>
                  </a:cubicBezTo>
                  <a:cubicBezTo>
                    <a:pt x="283" y="93"/>
                    <a:pt x="283" y="93"/>
                    <a:pt x="283" y="93"/>
                  </a:cubicBezTo>
                  <a:cubicBezTo>
                    <a:pt x="288" y="78"/>
                    <a:pt x="288" y="78"/>
                    <a:pt x="288" y="78"/>
                  </a:cubicBezTo>
                  <a:cubicBezTo>
                    <a:pt x="289" y="73"/>
                    <a:pt x="289" y="73"/>
                    <a:pt x="289" y="73"/>
                  </a:cubicBezTo>
                  <a:cubicBezTo>
                    <a:pt x="290" y="71"/>
                    <a:pt x="290" y="71"/>
                    <a:pt x="290" y="71"/>
                  </a:cubicBezTo>
                  <a:cubicBezTo>
                    <a:pt x="292" y="67"/>
                    <a:pt x="292" y="67"/>
                    <a:pt x="292" y="67"/>
                  </a:cubicBezTo>
                  <a:cubicBezTo>
                    <a:pt x="292" y="65"/>
                    <a:pt x="292" y="65"/>
                    <a:pt x="292" y="65"/>
                  </a:cubicBezTo>
                  <a:cubicBezTo>
                    <a:pt x="299" y="47"/>
                    <a:pt x="299" y="47"/>
                    <a:pt x="299" y="47"/>
                  </a:cubicBezTo>
                  <a:cubicBezTo>
                    <a:pt x="300" y="44"/>
                    <a:pt x="300" y="44"/>
                    <a:pt x="300" y="44"/>
                  </a:cubicBezTo>
                  <a:cubicBezTo>
                    <a:pt x="314" y="3"/>
                    <a:pt x="314" y="3"/>
                    <a:pt x="314" y="3"/>
                  </a:cubicBezTo>
                  <a:cubicBezTo>
                    <a:pt x="315" y="0"/>
                    <a:pt x="315" y="0"/>
                    <a:pt x="315" y="0"/>
                  </a:cubicBezTo>
                </a:path>
              </a:pathLst>
            </a:custGeom>
            <a:gradFill flip="none" rotWithShape="1">
              <a:gsLst>
                <a:gs pos="0">
                  <a:schemeClr val="tx2">
                    <a:alpha val="75000"/>
                  </a:schemeClr>
                </a:gs>
                <a:gs pos="92000">
                  <a:schemeClr val="tx1">
                    <a:alpha val="21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3" name="Freeform 63"/>
            <p:cNvSpPr>
              <a:spLocks noEditPoints="1"/>
            </p:cNvSpPr>
            <p:nvPr/>
          </p:nvSpPr>
          <p:spPr bwMode="auto">
            <a:xfrm>
              <a:off x="8701156" y="2325744"/>
              <a:ext cx="1511768" cy="1683356"/>
            </a:xfrm>
            <a:custGeom>
              <a:avLst/>
              <a:gdLst>
                <a:gd name="T0" fmla="*/ 6 w 357"/>
                <a:gd name="T1" fmla="*/ 435 h 436"/>
                <a:gd name="T2" fmla="*/ 54 w 357"/>
                <a:gd name="T3" fmla="*/ 399 h 436"/>
                <a:gd name="T4" fmla="*/ 55 w 357"/>
                <a:gd name="T5" fmla="*/ 396 h 436"/>
                <a:gd name="T6" fmla="*/ 58 w 357"/>
                <a:gd name="T7" fmla="*/ 396 h 436"/>
                <a:gd name="T8" fmla="*/ 23 w 357"/>
                <a:gd name="T9" fmla="*/ 365 h 436"/>
                <a:gd name="T10" fmla="*/ 15 w 357"/>
                <a:gd name="T11" fmla="*/ 390 h 436"/>
                <a:gd name="T12" fmla="*/ 15 w 357"/>
                <a:gd name="T13" fmla="*/ 395 h 436"/>
                <a:gd name="T14" fmla="*/ 24 w 357"/>
                <a:gd name="T15" fmla="*/ 368 h 436"/>
                <a:gd name="T16" fmla="*/ 115 w 357"/>
                <a:gd name="T17" fmla="*/ 348 h 436"/>
                <a:gd name="T18" fmla="*/ 94 w 357"/>
                <a:gd name="T19" fmla="*/ 364 h 436"/>
                <a:gd name="T20" fmla="*/ 97 w 357"/>
                <a:gd name="T21" fmla="*/ 365 h 436"/>
                <a:gd name="T22" fmla="*/ 115 w 357"/>
                <a:gd name="T23" fmla="*/ 348 h 436"/>
                <a:gd name="T24" fmla="*/ 46 w 357"/>
                <a:gd name="T25" fmla="*/ 298 h 436"/>
                <a:gd name="T26" fmla="*/ 41 w 357"/>
                <a:gd name="T27" fmla="*/ 313 h 436"/>
                <a:gd name="T28" fmla="*/ 27 w 357"/>
                <a:gd name="T29" fmla="*/ 359 h 436"/>
                <a:gd name="T30" fmla="*/ 43 w 357"/>
                <a:gd name="T31" fmla="*/ 313 h 436"/>
                <a:gd name="T32" fmla="*/ 48 w 357"/>
                <a:gd name="T33" fmla="*/ 298 h 436"/>
                <a:gd name="T34" fmla="*/ 57 w 357"/>
                <a:gd name="T35" fmla="*/ 266 h 436"/>
                <a:gd name="T36" fmla="*/ 57 w 357"/>
                <a:gd name="T37" fmla="*/ 266 h 436"/>
                <a:gd name="T38" fmla="*/ 76 w 357"/>
                <a:gd name="T39" fmla="*/ 213 h 436"/>
                <a:gd name="T40" fmla="*/ 67 w 357"/>
                <a:gd name="T41" fmla="*/ 239 h 436"/>
                <a:gd name="T42" fmla="*/ 60 w 357"/>
                <a:gd name="T43" fmla="*/ 258 h 436"/>
                <a:gd name="T44" fmla="*/ 61 w 357"/>
                <a:gd name="T45" fmla="*/ 260 h 436"/>
                <a:gd name="T46" fmla="*/ 68 w 357"/>
                <a:gd name="T47" fmla="*/ 241 h 436"/>
                <a:gd name="T48" fmla="*/ 76 w 357"/>
                <a:gd name="T49" fmla="*/ 218 h 436"/>
                <a:gd name="T50" fmla="*/ 150 w 357"/>
                <a:gd name="T51" fmla="*/ 5 h 436"/>
                <a:gd name="T52" fmla="*/ 259 w 357"/>
                <a:gd name="T53" fmla="*/ 80 h 436"/>
                <a:gd name="T54" fmla="*/ 300 w 357"/>
                <a:gd name="T55" fmla="*/ 113 h 436"/>
                <a:gd name="T56" fmla="*/ 354 w 357"/>
                <a:gd name="T57" fmla="*/ 158 h 436"/>
                <a:gd name="T58" fmla="*/ 336 w 357"/>
                <a:gd name="T59" fmla="*/ 172 h 436"/>
                <a:gd name="T60" fmla="*/ 301 w 357"/>
                <a:gd name="T61" fmla="*/ 200 h 436"/>
                <a:gd name="T62" fmla="*/ 269 w 357"/>
                <a:gd name="T63" fmla="*/ 226 h 436"/>
                <a:gd name="T64" fmla="*/ 220 w 357"/>
                <a:gd name="T65" fmla="*/ 264 h 436"/>
                <a:gd name="T66" fmla="*/ 213 w 357"/>
                <a:gd name="T67" fmla="*/ 270 h 436"/>
                <a:gd name="T68" fmla="*/ 192 w 357"/>
                <a:gd name="T69" fmla="*/ 287 h 436"/>
                <a:gd name="T70" fmla="*/ 182 w 357"/>
                <a:gd name="T71" fmla="*/ 294 h 436"/>
                <a:gd name="T72" fmla="*/ 121 w 357"/>
                <a:gd name="T73" fmla="*/ 344 h 436"/>
                <a:gd name="T74" fmla="*/ 124 w 357"/>
                <a:gd name="T75" fmla="*/ 343 h 436"/>
                <a:gd name="T76" fmla="*/ 187 w 357"/>
                <a:gd name="T77" fmla="*/ 293 h 436"/>
                <a:gd name="T78" fmla="*/ 196 w 357"/>
                <a:gd name="T79" fmla="*/ 286 h 436"/>
                <a:gd name="T80" fmla="*/ 215 w 357"/>
                <a:gd name="T81" fmla="*/ 271 h 436"/>
                <a:gd name="T82" fmla="*/ 220 w 357"/>
                <a:gd name="T83" fmla="*/ 267 h 436"/>
                <a:gd name="T84" fmla="*/ 233 w 357"/>
                <a:gd name="T85" fmla="*/ 256 h 436"/>
                <a:gd name="T86" fmla="*/ 278 w 357"/>
                <a:gd name="T87" fmla="*/ 221 h 436"/>
                <a:gd name="T88" fmla="*/ 332 w 357"/>
                <a:gd name="T89" fmla="*/ 177 h 436"/>
                <a:gd name="T90" fmla="*/ 355 w 357"/>
                <a:gd name="T91" fmla="*/ 159 h 436"/>
                <a:gd name="T92" fmla="*/ 343 w 357"/>
                <a:gd name="T93" fmla="*/ 146 h 436"/>
                <a:gd name="T94" fmla="*/ 280 w 357"/>
                <a:gd name="T95" fmla="*/ 94 h 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357" h="436">
                  <a:moveTo>
                    <a:pt x="53" y="397"/>
                  </a:moveTo>
                  <a:cubicBezTo>
                    <a:pt x="26" y="419"/>
                    <a:pt x="26" y="419"/>
                    <a:pt x="26" y="419"/>
                  </a:cubicBezTo>
                  <a:cubicBezTo>
                    <a:pt x="24" y="420"/>
                    <a:pt x="24" y="420"/>
                    <a:pt x="24" y="420"/>
                  </a:cubicBezTo>
                  <a:cubicBezTo>
                    <a:pt x="6" y="435"/>
                    <a:pt x="6" y="435"/>
                    <a:pt x="6" y="435"/>
                  </a:cubicBezTo>
                  <a:cubicBezTo>
                    <a:pt x="7" y="435"/>
                    <a:pt x="7" y="435"/>
                    <a:pt x="7" y="436"/>
                  </a:cubicBezTo>
                  <a:cubicBezTo>
                    <a:pt x="25" y="422"/>
                    <a:pt x="25" y="422"/>
                    <a:pt x="25" y="422"/>
                  </a:cubicBezTo>
                  <a:cubicBezTo>
                    <a:pt x="26" y="421"/>
                    <a:pt x="26" y="421"/>
                    <a:pt x="26" y="421"/>
                  </a:cubicBezTo>
                  <a:cubicBezTo>
                    <a:pt x="54" y="399"/>
                    <a:pt x="54" y="399"/>
                    <a:pt x="54" y="399"/>
                  </a:cubicBezTo>
                  <a:cubicBezTo>
                    <a:pt x="53" y="397"/>
                    <a:pt x="53" y="397"/>
                    <a:pt x="53" y="397"/>
                  </a:cubicBezTo>
                  <a:moveTo>
                    <a:pt x="58" y="393"/>
                  </a:moveTo>
                  <a:cubicBezTo>
                    <a:pt x="57" y="394"/>
                    <a:pt x="57" y="394"/>
                    <a:pt x="57" y="394"/>
                  </a:cubicBezTo>
                  <a:cubicBezTo>
                    <a:pt x="55" y="396"/>
                    <a:pt x="55" y="396"/>
                    <a:pt x="55" y="396"/>
                  </a:cubicBezTo>
                  <a:cubicBezTo>
                    <a:pt x="54" y="396"/>
                    <a:pt x="54" y="396"/>
                    <a:pt x="54" y="396"/>
                  </a:cubicBezTo>
                  <a:cubicBezTo>
                    <a:pt x="55" y="398"/>
                    <a:pt x="55" y="398"/>
                    <a:pt x="55" y="398"/>
                  </a:cubicBezTo>
                  <a:cubicBezTo>
                    <a:pt x="57" y="397"/>
                    <a:pt x="57" y="397"/>
                    <a:pt x="57" y="397"/>
                  </a:cubicBezTo>
                  <a:cubicBezTo>
                    <a:pt x="58" y="396"/>
                    <a:pt x="58" y="396"/>
                    <a:pt x="58" y="396"/>
                  </a:cubicBezTo>
                  <a:cubicBezTo>
                    <a:pt x="58" y="395"/>
                    <a:pt x="58" y="395"/>
                    <a:pt x="58" y="395"/>
                  </a:cubicBezTo>
                  <a:cubicBezTo>
                    <a:pt x="58" y="393"/>
                    <a:pt x="58" y="393"/>
                    <a:pt x="58" y="393"/>
                  </a:cubicBezTo>
                  <a:moveTo>
                    <a:pt x="25" y="360"/>
                  </a:moveTo>
                  <a:cubicBezTo>
                    <a:pt x="23" y="365"/>
                    <a:pt x="23" y="365"/>
                    <a:pt x="23" y="365"/>
                  </a:cubicBezTo>
                  <a:cubicBezTo>
                    <a:pt x="22" y="367"/>
                    <a:pt x="22" y="367"/>
                    <a:pt x="22" y="367"/>
                  </a:cubicBezTo>
                  <a:cubicBezTo>
                    <a:pt x="16" y="385"/>
                    <a:pt x="16" y="385"/>
                    <a:pt x="16" y="385"/>
                  </a:cubicBezTo>
                  <a:cubicBezTo>
                    <a:pt x="15" y="388"/>
                    <a:pt x="15" y="388"/>
                    <a:pt x="15" y="388"/>
                  </a:cubicBezTo>
                  <a:cubicBezTo>
                    <a:pt x="15" y="390"/>
                    <a:pt x="15" y="390"/>
                    <a:pt x="15" y="390"/>
                  </a:cubicBezTo>
                  <a:cubicBezTo>
                    <a:pt x="14" y="392"/>
                    <a:pt x="14" y="392"/>
                    <a:pt x="14" y="392"/>
                  </a:cubicBezTo>
                  <a:cubicBezTo>
                    <a:pt x="0" y="431"/>
                    <a:pt x="0" y="431"/>
                    <a:pt x="0" y="431"/>
                  </a:cubicBezTo>
                  <a:cubicBezTo>
                    <a:pt x="1" y="431"/>
                    <a:pt x="1" y="431"/>
                    <a:pt x="2" y="431"/>
                  </a:cubicBezTo>
                  <a:cubicBezTo>
                    <a:pt x="15" y="395"/>
                    <a:pt x="15" y="395"/>
                    <a:pt x="15" y="395"/>
                  </a:cubicBezTo>
                  <a:cubicBezTo>
                    <a:pt x="16" y="392"/>
                    <a:pt x="16" y="392"/>
                    <a:pt x="16" y="392"/>
                  </a:cubicBezTo>
                  <a:cubicBezTo>
                    <a:pt x="18" y="386"/>
                    <a:pt x="18" y="386"/>
                    <a:pt x="18" y="386"/>
                  </a:cubicBezTo>
                  <a:cubicBezTo>
                    <a:pt x="19" y="384"/>
                    <a:pt x="19" y="384"/>
                    <a:pt x="19" y="384"/>
                  </a:cubicBezTo>
                  <a:cubicBezTo>
                    <a:pt x="24" y="368"/>
                    <a:pt x="24" y="368"/>
                    <a:pt x="24" y="368"/>
                  </a:cubicBezTo>
                  <a:cubicBezTo>
                    <a:pt x="25" y="367"/>
                    <a:pt x="25" y="367"/>
                    <a:pt x="25" y="367"/>
                  </a:cubicBezTo>
                  <a:cubicBezTo>
                    <a:pt x="26" y="361"/>
                    <a:pt x="26" y="361"/>
                    <a:pt x="26" y="361"/>
                  </a:cubicBezTo>
                  <a:cubicBezTo>
                    <a:pt x="25" y="360"/>
                    <a:pt x="25" y="360"/>
                    <a:pt x="25" y="360"/>
                  </a:cubicBezTo>
                  <a:moveTo>
                    <a:pt x="115" y="348"/>
                  </a:moveTo>
                  <a:cubicBezTo>
                    <a:pt x="108" y="354"/>
                    <a:pt x="108" y="354"/>
                    <a:pt x="108" y="354"/>
                  </a:cubicBezTo>
                  <a:cubicBezTo>
                    <a:pt x="106" y="355"/>
                    <a:pt x="106" y="355"/>
                    <a:pt x="106" y="355"/>
                  </a:cubicBezTo>
                  <a:cubicBezTo>
                    <a:pt x="96" y="363"/>
                    <a:pt x="96" y="363"/>
                    <a:pt x="96" y="363"/>
                  </a:cubicBezTo>
                  <a:cubicBezTo>
                    <a:pt x="94" y="364"/>
                    <a:pt x="94" y="364"/>
                    <a:pt x="94" y="364"/>
                  </a:cubicBezTo>
                  <a:cubicBezTo>
                    <a:pt x="60" y="392"/>
                    <a:pt x="60" y="392"/>
                    <a:pt x="60" y="392"/>
                  </a:cubicBezTo>
                  <a:cubicBezTo>
                    <a:pt x="60" y="394"/>
                    <a:pt x="60" y="394"/>
                    <a:pt x="60" y="394"/>
                  </a:cubicBezTo>
                  <a:cubicBezTo>
                    <a:pt x="96" y="366"/>
                    <a:pt x="96" y="366"/>
                    <a:pt x="96" y="366"/>
                  </a:cubicBezTo>
                  <a:cubicBezTo>
                    <a:pt x="97" y="365"/>
                    <a:pt x="97" y="365"/>
                    <a:pt x="97" y="365"/>
                  </a:cubicBezTo>
                  <a:cubicBezTo>
                    <a:pt x="108" y="356"/>
                    <a:pt x="108" y="356"/>
                    <a:pt x="108" y="356"/>
                  </a:cubicBezTo>
                  <a:cubicBezTo>
                    <a:pt x="109" y="355"/>
                    <a:pt x="109" y="355"/>
                    <a:pt x="109" y="355"/>
                  </a:cubicBezTo>
                  <a:cubicBezTo>
                    <a:pt x="116" y="350"/>
                    <a:pt x="116" y="350"/>
                    <a:pt x="116" y="350"/>
                  </a:cubicBezTo>
                  <a:cubicBezTo>
                    <a:pt x="115" y="348"/>
                    <a:pt x="115" y="348"/>
                    <a:pt x="115" y="348"/>
                  </a:cubicBezTo>
                  <a:moveTo>
                    <a:pt x="53" y="279"/>
                  </a:moveTo>
                  <a:cubicBezTo>
                    <a:pt x="52" y="283"/>
                    <a:pt x="52" y="283"/>
                    <a:pt x="52" y="283"/>
                  </a:cubicBezTo>
                  <a:cubicBezTo>
                    <a:pt x="51" y="284"/>
                    <a:pt x="51" y="284"/>
                    <a:pt x="51" y="284"/>
                  </a:cubicBezTo>
                  <a:cubicBezTo>
                    <a:pt x="46" y="298"/>
                    <a:pt x="46" y="298"/>
                    <a:pt x="46" y="298"/>
                  </a:cubicBezTo>
                  <a:cubicBezTo>
                    <a:pt x="46" y="300"/>
                    <a:pt x="46" y="300"/>
                    <a:pt x="46" y="300"/>
                  </a:cubicBezTo>
                  <a:cubicBezTo>
                    <a:pt x="45" y="302"/>
                    <a:pt x="45" y="302"/>
                    <a:pt x="45" y="302"/>
                  </a:cubicBezTo>
                  <a:cubicBezTo>
                    <a:pt x="42" y="311"/>
                    <a:pt x="42" y="311"/>
                    <a:pt x="42" y="311"/>
                  </a:cubicBezTo>
                  <a:cubicBezTo>
                    <a:pt x="41" y="313"/>
                    <a:pt x="41" y="313"/>
                    <a:pt x="41" y="313"/>
                  </a:cubicBezTo>
                  <a:cubicBezTo>
                    <a:pt x="37" y="325"/>
                    <a:pt x="37" y="325"/>
                    <a:pt x="37" y="325"/>
                  </a:cubicBezTo>
                  <a:cubicBezTo>
                    <a:pt x="37" y="326"/>
                    <a:pt x="37" y="326"/>
                    <a:pt x="37" y="326"/>
                  </a:cubicBezTo>
                  <a:cubicBezTo>
                    <a:pt x="26" y="357"/>
                    <a:pt x="26" y="357"/>
                    <a:pt x="26" y="357"/>
                  </a:cubicBezTo>
                  <a:cubicBezTo>
                    <a:pt x="27" y="359"/>
                    <a:pt x="27" y="359"/>
                    <a:pt x="27" y="359"/>
                  </a:cubicBezTo>
                  <a:cubicBezTo>
                    <a:pt x="38" y="328"/>
                    <a:pt x="38" y="328"/>
                    <a:pt x="38" y="328"/>
                  </a:cubicBezTo>
                  <a:cubicBezTo>
                    <a:pt x="39" y="326"/>
                    <a:pt x="39" y="326"/>
                    <a:pt x="39" y="326"/>
                  </a:cubicBezTo>
                  <a:cubicBezTo>
                    <a:pt x="43" y="315"/>
                    <a:pt x="43" y="315"/>
                    <a:pt x="43" y="315"/>
                  </a:cubicBezTo>
                  <a:cubicBezTo>
                    <a:pt x="43" y="313"/>
                    <a:pt x="43" y="313"/>
                    <a:pt x="43" y="313"/>
                  </a:cubicBezTo>
                  <a:cubicBezTo>
                    <a:pt x="47" y="303"/>
                    <a:pt x="47" y="303"/>
                    <a:pt x="47" y="303"/>
                  </a:cubicBezTo>
                  <a:cubicBezTo>
                    <a:pt x="47" y="301"/>
                    <a:pt x="47" y="301"/>
                    <a:pt x="47" y="301"/>
                  </a:cubicBezTo>
                  <a:cubicBezTo>
                    <a:pt x="48" y="300"/>
                    <a:pt x="48" y="300"/>
                    <a:pt x="48" y="300"/>
                  </a:cubicBezTo>
                  <a:cubicBezTo>
                    <a:pt x="48" y="298"/>
                    <a:pt x="48" y="298"/>
                    <a:pt x="48" y="298"/>
                  </a:cubicBezTo>
                  <a:cubicBezTo>
                    <a:pt x="53" y="285"/>
                    <a:pt x="53" y="285"/>
                    <a:pt x="53" y="285"/>
                  </a:cubicBezTo>
                  <a:cubicBezTo>
                    <a:pt x="53" y="284"/>
                    <a:pt x="53" y="284"/>
                    <a:pt x="53" y="284"/>
                  </a:cubicBezTo>
                  <a:cubicBezTo>
                    <a:pt x="53" y="279"/>
                    <a:pt x="53" y="279"/>
                    <a:pt x="53" y="279"/>
                  </a:cubicBezTo>
                  <a:moveTo>
                    <a:pt x="57" y="266"/>
                  </a:moveTo>
                  <a:cubicBezTo>
                    <a:pt x="55" y="274"/>
                    <a:pt x="55" y="274"/>
                    <a:pt x="55" y="274"/>
                  </a:cubicBezTo>
                  <a:cubicBezTo>
                    <a:pt x="55" y="279"/>
                    <a:pt x="55" y="279"/>
                    <a:pt x="55" y="279"/>
                  </a:cubicBezTo>
                  <a:cubicBezTo>
                    <a:pt x="59" y="268"/>
                    <a:pt x="59" y="268"/>
                    <a:pt x="59" y="268"/>
                  </a:cubicBezTo>
                  <a:cubicBezTo>
                    <a:pt x="57" y="266"/>
                    <a:pt x="57" y="266"/>
                    <a:pt x="57" y="266"/>
                  </a:cubicBezTo>
                  <a:moveTo>
                    <a:pt x="148" y="4"/>
                  </a:moveTo>
                  <a:cubicBezTo>
                    <a:pt x="91" y="169"/>
                    <a:pt x="91" y="169"/>
                    <a:pt x="91" y="169"/>
                  </a:cubicBezTo>
                  <a:cubicBezTo>
                    <a:pt x="91" y="171"/>
                    <a:pt x="91" y="171"/>
                    <a:pt x="91" y="171"/>
                  </a:cubicBezTo>
                  <a:cubicBezTo>
                    <a:pt x="76" y="213"/>
                    <a:pt x="76" y="213"/>
                    <a:pt x="76" y="213"/>
                  </a:cubicBezTo>
                  <a:cubicBezTo>
                    <a:pt x="75" y="216"/>
                    <a:pt x="75" y="216"/>
                    <a:pt x="75" y="216"/>
                  </a:cubicBezTo>
                  <a:cubicBezTo>
                    <a:pt x="68" y="235"/>
                    <a:pt x="68" y="235"/>
                    <a:pt x="68" y="235"/>
                  </a:cubicBezTo>
                  <a:cubicBezTo>
                    <a:pt x="68" y="236"/>
                    <a:pt x="68" y="236"/>
                    <a:pt x="68" y="236"/>
                  </a:cubicBezTo>
                  <a:cubicBezTo>
                    <a:pt x="67" y="239"/>
                    <a:pt x="67" y="239"/>
                    <a:pt x="67" y="239"/>
                  </a:cubicBezTo>
                  <a:cubicBezTo>
                    <a:pt x="66" y="240"/>
                    <a:pt x="66" y="240"/>
                    <a:pt x="66" y="240"/>
                  </a:cubicBezTo>
                  <a:cubicBezTo>
                    <a:pt x="62" y="253"/>
                    <a:pt x="62" y="253"/>
                    <a:pt x="62" y="253"/>
                  </a:cubicBezTo>
                  <a:cubicBezTo>
                    <a:pt x="62" y="254"/>
                    <a:pt x="62" y="254"/>
                    <a:pt x="62" y="254"/>
                  </a:cubicBezTo>
                  <a:cubicBezTo>
                    <a:pt x="60" y="258"/>
                    <a:pt x="60" y="258"/>
                    <a:pt x="60" y="258"/>
                  </a:cubicBezTo>
                  <a:cubicBezTo>
                    <a:pt x="60" y="260"/>
                    <a:pt x="60" y="260"/>
                    <a:pt x="60" y="260"/>
                  </a:cubicBezTo>
                  <a:cubicBezTo>
                    <a:pt x="58" y="264"/>
                    <a:pt x="58" y="264"/>
                    <a:pt x="58" y="264"/>
                  </a:cubicBezTo>
                  <a:cubicBezTo>
                    <a:pt x="59" y="266"/>
                    <a:pt x="59" y="266"/>
                    <a:pt x="59" y="266"/>
                  </a:cubicBezTo>
                  <a:cubicBezTo>
                    <a:pt x="61" y="260"/>
                    <a:pt x="61" y="260"/>
                    <a:pt x="61" y="260"/>
                  </a:cubicBezTo>
                  <a:cubicBezTo>
                    <a:pt x="62" y="259"/>
                    <a:pt x="62" y="259"/>
                    <a:pt x="62" y="259"/>
                  </a:cubicBezTo>
                  <a:cubicBezTo>
                    <a:pt x="64" y="254"/>
                    <a:pt x="64" y="254"/>
                    <a:pt x="64" y="254"/>
                  </a:cubicBezTo>
                  <a:cubicBezTo>
                    <a:pt x="64" y="252"/>
                    <a:pt x="64" y="252"/>
                    <a:pt x="64" y="252"/>
                  </a:cubicBezTo>
                  <a:cubicBezTo>
                    <a:pt x="68" y="241"/>
                    <a:pt x="68" y="241"/>
                    <a:pt x="68" y="241"/>
                  </a:cubicBezTo>
                  <a:cubicBezTo>
                    <a:pt x="69" y="239"/>
                    <a:pt x="69" y="239"/>
                    <a:pt x="69" y="239"/>
                  </a:cubicBezTo>
                  <a:cubicBezTo>
                    <a:pt x="70" y="236"/>
                    <a:pt x="70" y="236"/>
                    <a:pt x="70" y="236"/>
                  </a:cubicBezTo>
                  <a:cubicBezTo>
                    <a:pt x="70" y="234"/>
                    <a:pt x="70" y="234"/>
                    <a:pt x="70" y="234"/>
                  </a:cubicBezTo>
                  <a:cubicBezTo>
                    <a:pt x="76" y="218"/>
                    <a:pt x="76" y="218"/>
                    <a:pt x="76" y="218"/>
                  </a:cubicBezTo>
                  <a:cubicBezTo>
                    <a:pt x="77" y="216"/>
                    <a:pt x="77" y="216"/>
                    <a:pt x="77" y="216"/>
                  </a:cubicBezTo>
                  <a:cubicBezTo>
                    <a:pt x="93" y="171"/>
                    <a:pt x="93" y="171"/>
                    <a:pt x="93" y="171"/>
                  </a:cubicBezTo>
                  <a:cubicBezTo>
                    <a:pt x="93" y="169"/>
                    <a:pt x="93" y="169"/>
                    <a:pt x="93" y="169"/>
                  </a:cubicBezTo>
                  <a:cubicBezTo>
                    <a:pt x="150" y="5"/>
                    <a:pt x="150" y="5"/>
                    <a:pt x="150" y="5"/>
                  </a:cubicBezTo>
                  <a:cubicBezTo>
                    <a:pt x="149" y="5"/>
                    <a:pt x="149" y="5"/>
                    <a:pt x="148" y="4"/>
                  </a:cubicBezTo>
                  <a:moveTo>
                    <a:pt x="165" y="0"/>
                  </a:moveTo>
                  <a:cubicBezTo>
                    <a:pt x="165" y="0"/>
                    <a:pt x="164" y="1"/>
                    <a:pt x="164" y="1"/>
                  </a:cubicBezTo>
                  <a:cubicBezTo>
                    <a:pt x="259" y="80"/>
                    <a:pt x="259" y="80"/>
                    <a:pt x="259" y="80"/>
                  </a:cubicBezTo>
                  <a:cubicBezTo>
                    <a:pt x="261" y="81"/>
                    <a:pt x="261" y="81"/>
                    <a:pt x="261" y="81"/>
                  </a:cubicBezTo>
                  <a:cubicBezTo>
                    <a:pt x="283" y="99"/>
                    <a:pt x="283" y="99"/>
                    <a:pt x="283" y="99"/>
                  </a:cubicBezTo>
                  <a:cubicBezTo>
                    <a:pt x="287" y="102"/>
                    <a:pt x="287" y="102"/>
                    <a:pt x="287" y="102"/>
                  </a:cubicBezTo>
                  <a:cubicBezTo>
                    <a:pt x="300" y="113"/>
                    <a:pt x="300" y="113"/>
                    <a:pt x="300" y="113"/>
                  </a:cubicBezTo>
                  <a:cubicBezTo>
                    <a:pt x="304" y="117"/>
                    <a:pt x="304" y="117"/>
                    <a:pt x="304" y="117"/>
                  </a:cubicBezTo>
                  <a:cubicBezTo>
                    <a:pt x="343" y="148"/>
                    <a:pt x="343" y="148"/>
                    <a:pt x="343" y="148"/>
                  </a:cubicBezTo>
                  <a:cubicBezTo>
                    <a:pt x="344" y="149"/>
                    <a:pt x="344" y="149"/>
                    <a:pt x="344" y="149"/>
                  </a:cubicBezTo>
                  <a:cubicBezTo>
                    <a:pt x="354" y="158"/>
                    <a:pt x="354" y="158"/>
                    <a:pt x="354" y="158"/>
                  </a:cubicBezTo>
                  <a:cubicBezTo>
                    <a:pt x="340" y="169"/>
                    <a:pt x="340" y="169"/>
                    <a:pt x="340" y="169"/>
                  </a:cubicBezTo>
                  <a:cubicBezTo>
                    <a:pt x="338" y="170"/>
                    <a:pt x="338" y="170"/>
                    <a:pt x="338" y="170"/>
                  </a:cubicBezTo>
                  <a:cubicBezTo>
                    <a:pt x="337" y="171"/>
                    <a:pt x="337" y="171"/>
                    <a:pt x="337" y="171"/>
                  </a:cubicBezTo>
                  <a:cubicBezTo>
                    <a:pt x="336" y="172"/>
                    <a:pt x="336" y="172"/>
                    <a:pt x="336" y="172"/>
                  </a:cubicBezTo>
                  <a:cubicBezTo>
                    <a:pt x="331" y="176"/>
                    <a:pt x="331" y="176"/>
                    <a:pt x="331" y="176"/>
                  </a:cubicBezTo>
                  <a:cubicBezTo>
                    <a:pt x="330" y="177"/>
                    <a:pt x="330" y="177"/>
                    <a:pt x="330" y="177"/>
                  </a:cubicBezTo>
                  <a:cubicBezTo>
                    <a:pt x="302" y="199"/>
                    <a:pt x="302" y="199"/>
                    <a:pt x="302" y="199"/>
                  </a:cubicBezTo>
                  <a:cubicBezTo>
                    <a:pt x="301" y="200"/>
                    <a:pt x="301" y="200"/>
                    <a:pt x="301" y="200"/>
                  </a:cubicBezTo>
                  <a:cubicBezTo>
                    <a:pt x="275" y="221"/>
                    <a:pt x="275" y="221"/>
                    <a:pt x="275" y="221"/>
                  </a:cubicBezTo>
                  <a:cubicBezTo>
                    <a:pt x="272" y="223"/>
                    <a:pt x="272" y="223"/>
                    <a:pt x="272" y="223"/>
                  </a:cubicBezTo>
                  <a:cubicBezTo>
                    <a:pt x="272" y="223"/>
                    <a:pt x="272" y="223"/>
                    <a:pt x="272" y="223"/>
                  </a:cubicBezTo>
                  <a:cubicBezTo>
                    <a:pt x="269" y="226"/>
                    <a:pt x="269" y="226"/>
                    <a:pt x="269" y="226"/>
                  </a:cubicBezTo>
                  <a:cubicBezTo>
                    <a:pt x="235" y="253"/>
                    <a:pt x="235" y="253"/>
                    <a:pt x="235" y="253"/>
                  </a:cubicBezTo>
                  <a:cubicBezTo>
                    <a:pt x="232" y="255"/>
                    <a:pt x="232" y="255"/>
                    <a:pt x="232" y="255"/>
                  </a:cubicBezTo>
                  <a:cubicBezTo>
                    <a:pt x="221" y="263"/>
                    <a:pt x="221" y="263"/>
                    <a:pt x="221" y="263"/>
                  </a:cubicBezTo>
                  <a:cubicBezTo>
                    <a:pt x="220" y="264"/>
                    <a:pt x="220" y="264"/>
                    <a:pt x="220" y="264"/>
                  </a:cubicBezTo>
                  <a:cubicBezTo>
                    <a:pt x="218" y="266"/>
                    <a:pt x="218" y="266"/>
                    <a:pt x="218" y="266"/>
                  </a:cubicBezTo>
                  <a:cubicBezTo>
                    <a:pt x="216" y="268"/>
                    <a:pt x="216" y="268"/>
                    <a:pt x="216" y="268"/>
                  </a:cubicBezTo>
                  <a:cubicBezTo>
                    <a:pt x="213" y="270"/>
                    <a:pt x="213" y="270"/>
                    <a:pt x="213" y="270"/>
                  </a:cubicBezTo>
                  <a:cubicBezTo>
                    <a:pt x="213" y="270"/>
                    <a:pt x="213" y="270"/>
                    <a:pt x="213" y="270"/>
                  </a:cubicBezTo>
                  <a:cubicBezTo>
                    <a:pt x="202" y="278"/>
                    <a:pt x="202" y="278"/>
                    <a:pt x="202" y="278"/>
                  </a:cubicBezTo>
                  <a:cubicBezTo>
                    <a:pt x="200" y="280"/>
                    <a:pt x="200" y="280"/>
                    <a:pt x="200" y="280"/>
                  </a:cubicBezTo>
                  <a:cubicBezTo>
                    <a:pt x="194" y="285"/>
                    <a:pt x="194" y="285"/>
                    <a:pt x="194" y="285"/>
                  </a:cubicBezTo>
                  <a:cubicBezTo>
                    <a:pt x="192" y="287"/>
                    <a:pt x="192" y="287"/>
                    <a:pt x="192" y="287"/>
                  </a:cubicBezTo>
                  <a:cubicBezTo>
                    <a:pt x="188" y="290"/>
                    <a:pt x="188" y="290"/>
                    <a:pt x="188" y="290"/>
                  </a:cubicBezTo>
                  <a:cubicBezTo>
                    <a:pt x="186" y="291"/>
                    <a:pt x="186" y="291"/>
                    <a:pt x="186" y="291"/>
                  </a:cubicBezTo>
                  <a:cubicBezTo>
                    <a:pt x="185" y="292"/>
                    <a:pt x="185" y="292"/>
                    <a:pt x="185" y="292"/>
                  </a:cubicBezTo>
                  <a:cubicBezTo>
                    <a:pt x="182" y="294"/>
                    <a:pt x="182" y="294"/>
                    <a:pt x="182" y="294"/>
                  </a:cubicBezTo>
                  <a:cubicBezTo>
                    <a:pt x="180" y="296"/>
                    <a:pt x="180" y="296"/>
                    <a:pt x="180" y="296"/>
                  </a:cubicBezTo>
                  <a:cubicBezTo>
                    <a:pt x="124" y="341"/>
                    <a:pt x="124" y="341"/>
                    <a:pt x="124" y="341"/>
                  </a:cubicBezTo>
                  <a:cubicBezTo>
                    <a:pt x="123" y="341"/>
                    <a:pt x="123" y="341"/>
                    <a:pt x="123" y="341"/>
                  </a:cubicBezTo>
                  <a:cubicBezTo>
                    <a:pt x="121" y="344"/>
                    <a:pt x="121" y="344"/>
                    <a:pt x="121" y="344"/>
                  </a:cubicBezTo>
                  <a:cubicBezTo>
                    <a:pt x="116" y="347"/>
                    <a:pt x="116" y="347"/>
                    <a:pt x="116" y="347"/>
                  </a:cubicBezTo>
                  <a:cubicBezTo>
                    <a:pt x="117" y="348"/>
                    <a:pt x="117" y="348"/>
                    <a:pt x="117" y="348"/>
                  </a:cubicBezTo>
                  <a:cubicBezTo>
                    <a:pt x="123" y="344"/>
                    <a:pt x="123" y="344"/>
                    <a:pt x="123" y="344"/>
                  </a:cubicBezTo>
                  <a:cubicBezTo>
                    <a:pt x="124" y="343"/>
                    <a:pt x="124" y="343"/>
                    <a:pt x="124" y="343"/>
                  </a:cubicBezTo>
                  <a:cubicBezTo>
                    <a:pt x="127" y="341"/>
                    <a:pt x="127" y="341"/>
                    <a:pt x="127" y="341"/>
                  </a:cubicBezTo>
                  <a:cubicBezTo>
                    <a:pt x="183" y="296"/>
                    <a:pt x="183" y="296"/>
                    <a:pt x="183" y="296"/>
                  </a:cubicBezTo>
                  <a:cubicBezTo>
                    <a:pt x="185" y="295"/>
                    <a:pt x="185" y="295"/>
                    <a:pt x="185" y="295"/>
                  </a:cubicBezTo>
                  <a:cubicBezTo>
                    <a:pt x="187" y="293"/>
                    <a:pt x="187" y="293"/>
                    <a:pt x="187" y="293"/>
                  </a:cubicBezTo>
                  <a:cubicBezTo>
                    <a:pt x="189" y="292"/>
                    <a:pt x="189" y="292"/>
                    <a:pt x="189" y="292"/>
                  </a:cubicBezTo>
                  <a:cubicBezTo>
                    <a:pt x="191" y="290"/>
                    <a:pt x="191" y="290"/>
                    <a:pt x="191" y="290"/>
                  </a:cubicBezTo>
                  <a:cubicBezTo>
                    <a:pt x="194" y="287"/>
                    <a:pt x="194" y="287"/>
                    <a:pt x="194" y="287"/>
                  </a:cubicBezTo>
                  <a:cubicBezTo>
                    <a:pt x="196" y="286"/>
                    <a:pt x="196" y="286"/>
                    <a:pt x="196" y="286"/>
                  </a:cubicBezTo>
                  <a:cubicBezTo>
                    <a:pt x="203" y="280"/>
                    <a:pt x="203" y="280"/>
                    <a:pt x="203" y="280"/>
                  </a:cubicBezTo>
                  <a:cubicBezTo>
                    <a:pt x="205" y="279"/>
                    <a:pt x="205" y="279"/>
                    <a:pt x="205" y="279"/>
                  </a:cubicBezTo>
                  <a:cubicBezTo>
                    <a:pt x="212" y="273"/>
                    <a:pt x="212" y="273"/>
                    <a:pt x="212" y="273"/>
                  </a:cubicBezTo>
                  <a:cubicBezTo>
                    <a:pt x="215" y="271"/>
                    <a:pt x="215" y="271"/>
                    <a:pt x="215" y="271"/>
                  </a:cubicBezTo>
                  <a:cubicBezTo>
                    <a:pt x="215" y="270"/>
                    <a:pt x="215" y="270"/>
                    <a:pt x="215" y="270"/>
                  </a:cubicBezTo>
                  <a:cubicBezTo>
                    <a:pt x="217" y="269"/>
                    <a:pt x="217" y="269"/>
                    <a:pt x="217" y="269"/>
                  </a:cubicBezTo>
                  <a:cubicBezTo>
                    <a:pt x="218" y="268"/>
                    <a:pt x="218" y="268"/>
                    <a:pt x="218" y="268"/>
                  </a:cubicBezTo>
                  <a:cubicBezTo>
                    <a:pt x="220" y="267"/>
                    <a:pt x="220" y="267"/>
                    <a:pt x="220" y="267"/>
                  </a:cubicBezTo>
                  <a:cubicBezTo>
                    <a:pt x="222" y="265"/>
                    <a:pt x="222" y="265"/>
                    <a:pt x="222" y="265"/>
                  </a:cubicBezTo>
                  <a:cubicBezTo>
                    <a:pt x="223" y="264"/>
                    <a:pt x="223" y="264"/>
                    <a:pt x="223" y="264"/>
                  </a:cubicBezTo>
                  <a:cubicBezTo>
                    <a:pt x="230" y="259"/>
                    <a:pt x="230" y="259"/>
                    <a:pt x="230" y="259"/>
                  </a:cubicBezTo>
                  <a:cubicBezTo>
                    <a:pt x="233" y="256"/>
                    <a:pt x="233" y="256"/>
                    <a:pt x="233" y="256"/>
                  </a:cubicBezTo>
                  <a:cubicBezTo>
                    <a:pt x="272" y="225"/>
                    <a:pt x="272" y="225"/>
                    <a:pt x="272" y="225"/>
                  </a:cubicBezTo>
                  <a:cubicBezTo>
                    <a:pt x="275" y="223"/>
                    <a:pt x="275" y="223"/>
                    <a:pt x="275" y="223"/>
                  </a:cubicBezTo>
                  <a:cubicBezTo>
                    <a:pt x="275" y="223"/>
                    <a:pt x="275" y="223"/>
                    <a:pt x="275" y="223"/>
                  </a:cubicBezTo>
                  <a:cubicBezTo>
                    <a:pt x="278" y="221"/>
                    <a:pt x="278" y="221"/>
                    <a:pt x="278" y="221"/>
                  </a:cubicBezTo>
                  <a:cubicBezTo>
                    <a:pt x="301" y="202"/>
                    <a:pt x="301" y="202"/>
                    <a:pt x="301" y="202"/>
                  </a:cubicBezTo>
                  <a:cubicBezTo>
                    <a:pt x="303" y="201"/>
                    <a:pt x="303" y="201"/>
                    <a:pt x="303" y="201"/>
                  </a:cubicBezTo>
                  <a:cubicBezTo>
                    <a:pt x="331" y="178"/>
                    <a:pt x="331" y="178"/>
                    <a:pt x="331" y="178"/>
                  </a:cubicBezTo>
                  <a:cubicBezTo>
                    <a:pt x="332" y="177"/>
                    <a:pt x="332" y="177"/>
                    <a:pt x="332" y="177"/>
                  </a:cubicBezTo>
                  <a:cubicBezTo>
                    <a:pt x="337" y="174"/>
                    <a:pt x="337" y="174"/>
                    <a:pt x="337" y="174"/>
                  </a:cubicBezTo>
                  <a:cubicBezTo>
                    <a:pt x="338" y="173"/>
                    <a:pt x="338" y="173"/>
                    <a:pt x="338" y="173"/>
                  </a:cubicBezTo>
                  <a:cubicBezTo>
                    <a:pt x="340" y="171"/>
                    <a:pt x="340" y="171"/>
                    <a:pt x="340" y="171"/>
                  </a:cubicBezTo>
                  <a:cubicBezTo>
                    <a:pt x="355" y="159"/>
                    <a:pt x="355" y="159"/>
                    <a:pt x="355" y="159"/>
                  </a:cubicBezTo>
                  <a:cubicBezTo>
                    <a:pt x="357" y="158"/>
                    <a:pt x="357" y="158"/>
                    <a:pt x="357" y="158"/>
                  </a:cubicBezTo>
                  <a:cubicBezTo>
                    <a:pt x="355" y="156"/>
                    <a:pt x="355" y="156"/>
                    <a:pt x="355" y="156"/>
                  </a:cubicBezTo>
                  <a:cubicBezTo>
                    <a:pt x="345" y="147"/>
                    <a:pt x="345" y="147"/>
                    <a:pt x="345" y="147"/>
                  </a:cubicBezTo>
                  <a:cubicBezTo>
                    <a:pt x="343" y="146"/>
                    <a:pt x="343" y="146"/>
                    <a:pt x="343" y="146"/>
                  </a:cubicBezTo>
                  <a:cubicBezTo>
                    <a:pt x="301" y="112"/>
                    <a:pt x="301" y="112"/>
                    <a:pt x="301" y="112"/>
                  </a:cubicBezTo>
                  <a:cubicBezTo>
                    <a:pt x="297" y="108"/>
                    <a:pt x="297" y="108"/>
                    <a:pt x="297" y="108"/>
                  </a:cubicBezTo>
                  <a:cubicBezTo>
                    <a:pt x="284" y="98"/>
                    <a:pt x="284" y="98"/>
                    <a:pt x="284" y="98"/>
                  </a:cubicBezTo>
                  <a:cubicBezTo>
                    <a:pt x="280" y="94"/>
                    <a:pt x="280" y="94"/>
                    <a:pt x="280" y="94"/>
                  </a:cubicBezTo>
                  <a:cubicBezTo>
                    <a:pt x="261" y="79"/>
                    <a:pt x="261" y="79"/>
                    <a:pt x="261" y="79"/>
                  </a:cubicBezTo>
                  <a:cubicBezTo>
                    <a:pt x="260" y="78"/>
                    <a:pt x="260" y="78"/>
                    <a:pt x="260" y="78"/>
                  </a:cubicBezTo>
                  <a:cubicBezTo>
                    <a:pt x="165" y="0"/>
                    <a:pt x="165" y="0"/>
                    <a:pt x="165" y="0"/>
                  </a:cubicBezTo>
                </a:path>
              </a:pathLst>
            </a:custGeom>
            <a:gradFill flip="none" rotWithShape="1">
              <a:gsLst>
                <a:gs pos="0">
                  <a:schemeClr val="tx2">
                    <a:alpha val="75000"/>
                  </a:schemeClr>
                </a:gs>
                <a:gs pos="92000">
                  <a:schemeClr val="tx1">
                    <a:alpha val="21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4" name="Freeform 64"/>
            <p:cNvSpPr>
              <a:spLocks noEditPoints="1"/>
            </p:cNvSpPr>
            <p:nvPr/>
          </p:nvSpPr>
          <p:spPr bwMode="auto">
            <a:xfrm>
              <a:off x="8921213" y="3309734"/>
              <a:ext cx="529566" cy="1016520"/>
            </a:xfrm>
            <a:custGeom>
              <a:avLst/>
              <a:gdLst>
                <a:gd name="T0" fmla="*/ 19 w 296"/>
                <a:gd name="T1" fmla="*/ 432 h 625"/>
                <a:gd name="T2" fmla="*/ 24 w 296"/>
                <a:gd name="T3" fmla="*/ 435 h 625"/>
                <a:gd name="T4" fmla="*/ 17 w 296"/>
                <a:gd name="T5" fmla="*/ 356 h 625"/>
                <a:gd name="T6" fmla="*/ 0 w 296"/>
                <a:gd name="T7" fmla="*/ 5 h 625"/>
                <a:gd name="T8" fmla="*/ 2 w 296"/>
                <a:gd name="T9" fmla="*/ 57 h 625"/>
                <a:gd name="T10" fmla="*/ 5 w 296"/>
                <a:gd name="T11" fmla="*/ 102 h 625"/>
                <a:gd name="T12" fmla="*/ 5 w 296"/>
                <a:gd name="T13" fmla="*/ 131 h 625"/>
                <a:gd name="T14" fmla="*/ 10 w 296"/>
                <a:gd name="T15" fmla="*/ 209 h 625"/>
                <a:gd name="T16" fmla="*/ 12 w 296"/>
                <a:gd name="T17" fmla="*/ 252 h 625"/>
                <a:gd name="T18" fmla="*/ 14 w 296"/>
                <a:gd name="T19" fmla="*/ 335 h 625"/>
                <a:gd name="T20" fmla="*/ 17 w 296"/>
                <a:gd name="T21" fmla="*/ 349 h 625"/>
                <a:gd name="T22" fmla="*/ 19 w 296"/>
                <a:gd name="T23" fmla="*/ 340 h 625"/>
                <a:gd name="T24" fmla="*/ 19 w 296"/>
                <a:gd name="T25" fmla="*/ 330 h 625"/>
                <a:gd name="T26" fmla="*/ 14 w 296"/>
                <a:gd name="T27" fmla="*/ 245 h 625"/>
                <a:gd name="T28" fmla="*/ 12 w 296"/>
                <a:gd name="T29" fmla="*/ 176 h 625"/>
                <a:gd name="T30" fmla="*/ 10 w 296"/>
                <a:gd name="T31" fmla="*/ 129 h 625"/>
                <a:gd name="T32" fmla="*/ 7 w 296"/>
                <a:gd name="T33" fmla="*/ 72 h 625"/>
                <a:gd name="T34" fmla="*/ 7 w 296"/>
                <a:gd name="T35" fmla="*/ 46 h 625"/>
                <a:gd name="T36" fmla="*/ 17 w 296"/>
                <a:gd name="T37" fmla="*/ 31 h 625"/>
                <a:gd name="T38" fmla="*/ 64 w 296"/>
                <a:gd name="T39" fmla="*/ 98 h 625"/>
                <a:gd name="T40" fmla="*/ 73 w 296"/>
                <a:gd name="T41" fmla="*/ 114 h 625"/>
                <a:gd name="T42" fmla="*/ 81 w 296"/>
                <a:gd name="T43" fmla="*/ 124 h 625"/>
                <a:gd name="T44" fmla="*/ 126 w 296"/>
                <a:gd name="T45" fmla="*/ 188 h 625"/>
                <a:gd name="T46" fmla="*/ 142 w 296"/>
                <a:gd name="T47" fmla="*/ 214 h 625"/>
                <a:gd name="T48" fmla="*/ 152 w 296"/>
                <a:gd name="T49" fmla="*/ 226 h 625"/>
                <a:gd name="T50" fmla="*/ 199 w 296"/>
                <a:gd name="T51" fmla="*/ 292 h 625"/>
                <a:gd name="T52" fmla="*/ 253 w 296"/>
                <a:gd name="T53" fmla="*/ 371 h 625"/>
                <a:gd name="T54" fmla="*/ 291 w 296"/>
                <a:gd name="T55" fmla="*/ 425 h 625"/>
                <a:gd name="T56" fmla="*/ 242 w 296"/>
                <a:gd name="T57" fmla="*/ 461 h 625"/>
                <a:gd name="T58" fmla="*/ 197 w 296"/>
                <a:gd name="T59" fmla="*/ 494 h 625"/>
                <a:gd name="T60" fmla="*/ 28 w 296"/>
                <a:gd name="T61" fmla="*/ 511 h 625"/>
                <a:gd name="T62" fmla="*/ 28 w 296"/>
                <a:gd name="T63" fmla="*/ 625 h 625"/>
                <a:gd name="T64" fmla="*/ 201 w 296"/>
                <a:gd name="T65" fmla="*/ 497 h 625"/>
                <a:gd name="T66" fmla="*/ 244 w 296"/>
                <a:gd name="T67" fmla="*/ 466 h 625"/>
                <a:gd name="T68" fmla="*/ 263 w 296"/>
                <a:gd name="T69" fmla="*/ 451 h 625"/>
                <a:gd name="T70" fmla="*/ 294 w 296"/>
                <a:gd name="T71" fmla="*/ 423 h 625"/>
                <a:gd name="T72" fmla="*/ 256 w 296"/>
                <a:gd name="T73" fmla="*/ 368 h 625"/>
                <a:gd name="T74" fmla="*/ 213 w 296"/>
                <a:gd name="T75" fmla="*/ 304 h 625"/>
                <a:gd name="T76" fmla="*/ 159 w 296"/>
                <a:gd name="T77" fmla="*/ 228 h 625"/>
                <a:gd name="T78" fmla="*/ 152 w 296"/>
                <a:gd name="T79" fmla="*/ 219 h 625"/>
                <a:gd name="T80" fmla="*/ 130 w 296"/>
                <a:gd name="T81" fmla="*/ 186 h 625"/>
                <a:gd name="T82" fmla="*/ 114 w 296"/>
                <a:gd name="T83" fmla="*/ 164 h 625"/>
                <a:gd name="T84" fmla="*/ 78 w 296"/>
                <a:gd name="T85" fmla="*/ 112 h 625"/>
                <a:gd name="T86" fmla="*/ 69 w 296"/>
                <a:gd name="T87" fmla="*/ 98 h 625"/>
                <a:gd name="T88" fmla="*/ 47 w 296"/>
                <a:gd name="T89" fmla="*/ 72 h 625"/>
                <a:gd name="T90" fmla="*/ 10 w 296"/>
                <a:gd name="T91" fmla="*/ 12 h 625"/>
                <a:gd name="T92" fmla="*/ 0 w 296"/>
                <a:gd name="T93" fmla="*/ 3 h 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96" h="625">
                  <a:moveTo>
                    <a:pt x="17" y="356"/>
                  </a:moveTo>
                  <a:lnTo>
                    <a:pt x="19" y="430"/>
                  </a:lnTo>
                  <a:lnTo>
                    <a:pt x="19" y="432"/>
                  </a:lnTo>
                  <a:lnTo>
                    <a:pt x="24" y="506"/>
                  </a:lnTo>
                  <a:lnTo>
                    <a:pt x="26" y="506"/>
                  </a:lnTo>
                  <a:lnTo>
                    <a:pt x="24" y="435"/>
                  </a:lnTo>
                  <a:lnTo>
                    <a:pt x="24" y="430"/>
                  </a:lnTo>
                  <a:lnTo>
                    <a:pt x="21" y="364"/>
                  </a:lnTo>
                  <a:lnTo>
                    <a:pt x="17" y="356"/>
                  </a:lnTo>
                  <a:close/>
                  <a:moveTo>
                    <a:pt x="0" y="0"/>
                  </a:moveTo>
                  <a:lnTo>
                    <a:pt x="0" y="3"/>
                  </a:lnTo>
                  <a:lnTo>
                    <a:pt x="0" y="5"/>
                  </a:lnTo>
                  <a:lnTo>
                    <a:pt x="0" y="8"/>
                  </a:lnTo>
                  <a:lnTo>
                    <a:pt x="0" y="15"/>
                  </a:lnTo>
                  <a:lnTo>
                    <a:pt x="2" y="57"/>
                  </a:lnTo>
                  <a:lnTo>
                    <a:pt x="2" y="69"/>
                  </a:lnTo>
                  <a:lnTo>
                    <a:pt x="2" y="72"/>
                  </a:lnTo>
                  <a:lnTo>
                    <a:pt x="5" y="102"/>
                  </a:lnTo>
                  <a:lnTo>
                    <a:pt x="5" y="107"/>
                  </a:lnTo>
                  <a:lnTo>
                    <a:pt x="5" y="124"/>
                  </a:lnTo>
                  <a:lnTo>
                    <a:pt x="5" y="131"/>
                  </a:lnTo>
                  <a:lnTo>
                    <a:pt x="7" y="164"/>
                  </a:lnTo>
                  <a:lnTo>
                    <a:pt x="7" y="171"/>
                  </a:lnTo>
                  <a:lnTo>
                    <a:pt x="10" y="209"/>
                  </a:lnTo>
                  <a:lnTo>
                    <a:pt x="10" y="214"/>
                  </a:lnTo>
                  <a:lnTo>
                    <a:pt x="12" y="247"/>
                  </a:lnTo>
                  <a:lnTo>
                    <a:pt x="12" y="252"/>
                  </a:lnTo>
                  <a:lnTo>
                    <a:pt x="14" y="328"/>
                  </a:lnTo>
                  <a:lnTo>
                    <a:pt x="14" y="333"/>
                  </a:lnTo>
                  <a:lnTo>
                    <a:pt x="14" y="335"/>
                  </a:lnTo>
                  <a:lnTo>
                    <a:pt x="14" y="338"/>
                  </a:lnTo>
                  <a:lnTo>
                    <a:pt x="17" y="342"/>
                  </a:lnTo>
                  <a:lnTo>
                    <a:pt x="17" y="349"/>
                  </a:lnTo>
                  <a:lnTo>
                    <a:pt x="21" y="356"/>
                  </a:lnTo>
                  <a:lnTo>
                    <a:pt x="19" y="345"/>
                  </a:lnTo>
                  <a:lnTo>
                    <a:pt x="19" y="340"/>
                  </a:lnTo>
                  <a:lnTo>
                    <a:pt x="19" y="338"/>
                  </a:lnTo>
                  <a:lnTo>
                    <a:pt x="19" y="333"/>
                  </a:lnTo>
                  <a:lnTo>
                    <a:pt x="19" y="330"/>
                  </a:lnTo>
                  <a:lnTo>
                    <a:pt x="19" y="326"/>
                  </a:lnTo>
                  <a:lnTo>
                    <a:pt x="17" y="250"/>
                  </a:lnTo>
                  <a:lnTo>
                    <a:pt x="14" y="245"/>
                  </a:lnTo>
                  <a:lnTo>
                    <a:pt x="14" y="219"/>
                  </a:lnTo>
                  <a:lnTo>
                    <a:pt x="14" y="212"/>
                  </a:lnTo>
                  <a:lnTo>
                    <a:pt x="12" y="176"/>
                  </a:lnTo>
                  <a:lnTo>
                    <a:pt x="12" y="169"/>
                  </a:lnTo>
                  <a:lnTo>
                    <a:pt x="10" y="133"/>
                  </a:lnTo>
                  <a:lnTo>
                    <a:pt x="10" y="129"/>
                  </a:lnTo>
                  <a:lnTo>
                    <a:pt x="10" y="105"/>
                  </a:lnTo>
                  <a:lnTo>
                    <a:pt x="10" y="102"/>
                  </a:lnTo>
                  <a:lnTo>
                    <a:pt x="7" y="72"/>
                  </a:lnTo>
                  <a:lnTo>
                    <a:pt x="7" y="67"/>
                  </a:lnTo>
                  <a:lnTo>
                    <a:pt x="7" y="57"/>
                  </a:lnTo>
                  <a:lnTo>
                    <a:pt x="7" y="46"/>
                  </a:lnTo>
                  <a:lnTo>
                    <a:pt x="5" y="15"/>
                  </a:lnTo>
                  <a:lnTo>
                    <a:pt x="12" y="27"/>
                  </a:lnTo>
                  <a:lnTo>
                    <a:pt x="17" y="31"/>
                  </a:lnTo>
                  <a:lnTo>
                    <a:pt x="43" y="69"/>
                  </a:lnTo>
                  <a:lnTo>
                    <a:pt x="45" y="74"/>
                  </a:lnTo>
                  <a:lnTo>
                    <a:pt x="64" y="98"/>
                  </a:lnTo>
                  <a:lnTo>
                    <a:pt x="66" y="102"/>
                  </a:lnTo>
                  <a:lnTo>
                    <a:pt x="66" y="102"/>
                  </a:lnTo>
                  <a:lnTo>
                    <a:pt x="73" y="114"/>
                  </a:lnTo>
                  <a:lnTo>
                    <a:pt x="78" y="119"/>
                  </a:lnTo>
                  <a:lnTo>
                    <a:pt x="78" y="121"/>
                  </a:lnTo>
                  <a:lnTo>
                    <a:pt x="81" y="124"/>
                  </a:lnTo>
                  <a:lnTo>
                    <a:pt x="111" y="169"/>
                  </a:lnTo>
                  <a:lnTo>
                    <a:pt x="116" y="174"/>
                  </a:lnTo>
                  <a:lnTo>
                    <a:pt x="126" y="188"/>
                  </a:lnTo>
                  <a:lnTo>
                    <a:pt x="130" y="195"/>
                  </a:lnTo>
                  <a:lnTo>
                    <a:pt x="140" y="209"/>
                  </a:lnTo>
                  <a:lnTo>
                    <a:pt x="142" y="214"/>
                  </a:lnTo>
                  <a:lnTo>
                    <a:pt x="149" y="221"/>
                  </a:lnTo>
                  <a:lnTo>
                    <a:pt x="152" y="226"/>
                  </a:lnTo>
                  <a:lnTo>
                    <a:pt x="152" y="226"/>
                  </a:lnTo>
                  <a:lnTo>
                    <a:pt x="154" y="231"/>
                  </a:lnTo>
                  <a:lnTo>
                    <a:pt x="199" y="292"/>
                  </a:lnTo>
                  <a:lnTo>
                    <a:pt x="199" y="292"/>
                  </a:lnTo>
                  <a:lnTo>
                    <a:pt x="208" y="309"/>
                  </a:lnTo>
                  <a:lnTo>
                    <a:pt x="251" y="368"/>
                  </a:lnTo>
                  <a:lnTo>
                    <a:pt x="253" y="371"/>
                  </a:lnTo>
                  <a:lnTo>
                    <a:pt x="260" y="383"/>
                  </a:lnTo>
                  <a:lnTo>
                    <a:pt x="265" y="387"/>
                  </a:lnTo>
                  <a:lnTo>
                    <a:pt x="291" y="425"/>
                  </a:lnTo>
                  <a:lnTo>
                    <a:pt x="260" y="447"/>
                  </a:lnTo>
                  <a:lnTo>
                    <a:pt x="258" y="449"/>
                  </a:lnTo>
                  <a:lnTo>
                    <a:pt x="242" y="461"/>
                  </a:lnTo>
                  <a:lnTo>
                    <a:pt x="237" y="463"/>
                  </a:lnTo>
                  <a:lnTo>
                    <a:pt x="232" y="468"/>
                  </a:lnTo>
                  <a:lnTo>
                    <a:pt x="197" y="494"/>
                  </a:lnTo>
                  <a:lnTo>
                    <a:pt x="194" y="497"/>
                  </a:lnTo>
                  <a:lnTo>
                    <a:pt x="33" y="615"/>
                  </a:lnTo>
                  <a:lnTo>
                    <a:pt x="28" y="511"/>
                  </a:lnTo>
                  <a:lnTo>
                    <a:pt x="24" y="511"/>
                  </a:lnTo>
                  <a:lnTo>
                    <a:pt x="28" y="615"/>
                  </a:lnTo>
                  <a:lnTo>
                    <a:pt x="28" y="625"/>
                  </a:lnTo>
                  <a:lnTo>
                    <a:pt x="36" y="620"/>
                  </a:lnTo>
                  <a:lnTo>
                    <a:pt x="197" y="499"/>
                  </a:lnTo>
                  <a:lnTo>
                    <a:pt x="201" y="497"/>
                  </a:lnTo>
                  <a:lnTo>
                    <a:pt x="230" y="475"/>
                  </a:lnTo>
                  <a:lnTo>
                    <a:pt x="234" y="470"/>
                  </a:lnTo>
                  <a:lnTo>
                    <a:pt x="244" y="466"/>
                  </a:lnTo>
                  <a:lnTo>
                    <a:pt x="249" y="461"/>
                  </a:lnTo>
                  <a:lnTo>
                    <a:pt x="258" y="454"/>
                  </a:lnTo>
                  <a:lnTo>
                    <a:pt x="263" y="451"/>
                  </a:lnTo>
                  <a:lnTo>
                    <a:pt x="294" y="428"/>
                  </a:lnTo>
                  <a:lnTo>
                    <a:pt x="296" y="425"/>
                  </a:lnTo>
                  <a:lnTo>
                    <a:pt x="294" y="423"/>
                  </a:lnTo>
                  <a:lnTo>
                    <a:pt x="265" y="383"/>
                  </a:lnTo>
                  <a:lnTo>
                    <a:pt x="263" y="378"/>
                  </a:lnTo>
                  <a:lnTo>
                    <a:pt x="256" y="368"/>
                  </a:lnTo>
                  <a:lnTo>
                    <a:pt x="253" y="364"/>
                  </a:lnTo>
                  <a:lnTo>
                    <a:pt x="223" y="321"/>
                  </a:lnTo>
                  <a:lnTo>
                    <a:pt x="213" y="304"/>
                  </a:lnTo>
                  <a:lnTo>
                    <a:pt x="201" y="290"/>
                  </a:lnTo>
                  <a:lnTo>
                    <a:pt x="192" y="276"/>
                  </a:lnTo>
                  <a:lnTo>
                    <a:pt x="159" y="228"/>
                  </a:lnTo>
                  <a:lnTo>
                    <a:pt x="156" y="224"/>
                  </a:lnTo>
                  <a:lnTo>
                    <a:pt x="154" y="221"/>
                  </a:lnTo>
                  <a:lnTo>
                    <a:pt x="152" y="219"/>
                  </a:lnTo>
                  <a:lnTo>
                    <a:pt x="147" y="212"/>
                  </a:lnTo>
                  <a:lnTo>
                    <a:pt x="144" y="209"/>
                  </a:lnTo>
                  <a:lnTo>
                    <a:pt x="130" y="186"/>
                  </a:lnTo>
                  <a:lnTo>
                    <a:pt x="123" y="178"/>
                  </a:lnTo>
                  <a:lnTo>
                    <a:pt x="116" y="169"/>
                  </a:lnTo>
                  <a:lnTo>
                    <a:pt x="114" y="164"/>
                  </a:lnTo>
                  <a:lnTo>
                    <a:pt x="85" y="124"/>
                  </a:lnTo>
                  <a:lnTo>
                    <a:pt x="83" y="119"/>
                  </a:lnTo>
                  <a:lnTo>
                    <a:pt x="78" y="112"/>
                  </a:lnTo>
                  <a:lnTo>
                    <a:pt x="73" y="105"/>
                  </a:lnTo>
                  <a:lnTo>
                    <a:pt x="71" y="102"/>
                  </a:lnTo>
                  <a:lnTo>
                    <a:pt x="69" y="98"/>
                  </a:lnTo>
                  <a:lnTo>
                    <a:pt x="66" y="95"/>
                  </a:lnTo>
                  <a:lnTo>
                    <a:pt x="52" y="74"/>
                  </a:lnTo>
                  <a:lnTo>
                    <a:pt x="47" y="72"/>
                  </a:lnTo>
                  <a:lnTo>
                    <a:pt x="17" y="27"/>
                  </a:lnTo>
                  <a:lnTo>
                    <a:pt x="14" y="22"/>
                  </a:lnTo>
                  <a:lnTo>
                    <a:pt x="10" y="12"/>
                  </a:lnTo>
                  <a:lnTo>
                    <a:pt x="7" y="10"/>
                  </a:lnTo>
                  <a:lnTo>
                    <a:pt x="2" y="5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tx2">
                    <a:alpha val="75000"/>
                  </a:schemeClr>
                </a:gs>
                <a:gs pos="92000">
                  <a:schemeClr val="tx1">
                    <a:alpha val="21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5" name="Freeform 65"/>
            <p:cNvSpPr>
              <a:spLocks noEditPoints="1"/>
            </p:cNvSpPr>
            <p:nvPr/>
          </p:nvSpPr>
          <p:spPr bwMode="auto">
            <a:xfrm>
              <a:off x="8921213" y="3309734"/>
              <a:ext cx="529566" cy="1016520"/>
            </a:xfrm>
            <a:custGeom>
              <a:avLst/>
              <a:gdLst>
                <a:gd name="T0" fmla="*/ 19 w 296"/>
                <a:gd name="T1" fmla="*/ 432 h 625"/>
                <a:gd name="T2" fmla="*/ 24 w 296"/>
                <a:gd name="T3" fmla="*/ 435 h 625"/>
                <a:gd name="T4" fmla="*/ 17 w 296"/>
                <a:gd name="T5" fmla="*/ 356 h 625"/>
                <a:gd name="T6" fmla="*/ 0 w 296"/>
                <a:gd name="T7" fmla="*/ 5 h 625"/>
                <a:gd name="T8" fmla="*/ 2 w 296"/>
                <a:gd name="T9" fmla="*/ 57 h 625"/>
                <a:gd name="T10" fmla="*/ 5 w 296"/>
                <a:gd name="T11" fmla="*/ 102 h 625"/>
                <a:gd name="T12" fmla="*/ 5 w 296"/>
                <a:gd name="T13" fmla="*/ 131 h 625"/>
                <a:gd name="T14" fmla="*/ 10 w 296"/>
                <a:gd name="T15" fmla="*/ 209 h 625"/>
                <a:gd name="T16" fmla="*/ 12 w 296"/>
                <a:gd name="T17" fmla="*/ 252 h 625"/>
                <a:gd name="T18" fmla="*/ 14 w 296"/>
                <a:gd name="T19" fmla="*/ 335 h 625"/>
                <a:gd name="T20" fmla="*/ 17 w 296"/>
                <a:gd name="T21" fmla="*/ 349 h 625"/>
                <a:gd name="T22" fmla="*/ 19 w 296"/>
                <a:gd name="T23" fmla="*/ 340 h 625"/>
                <a:gd name="T24" fmla="*/ 19 w 296"/>
                <a:gd name="T25" fmla="*/ 330 h 625"/>
                <a:gd name="T26" fmla="*/ 14 w 296"/>
                <a:gd name="T27" fmla="*/ 245 h 625"/>
                <a:gd name="T28" fmla="*/ 12 w 296"/>
                <a:gd name="T29" fmla="*/ 176 h 625"/>
                <a:gd name="T30" fmla="*/ 10 w 296"/>
                <a:gd name="T31" fmla="*/ 129 h 625"/>
                <a:gd name="T32" fmla="*/ 7 w 296"/>
                <a:gd name="T33" fmla="*/ 72 h 625"/>
                <a:gd name="T34" fmla="*/ 7 w 296"/>
                <a:gd name="T35" fmla="*/ 46 h 625"/>
                <a:gd name="T36" fmla="*/ 17 w 296"/>
                <a:gd name="T37" fmla="*/ 31 h 625"/>
                <a:gd name="T38" fmla="*/ 64 w 296"/>
                <a:gd name="T39" fmla="*/ 98 h 625"/>
                <a:gd name="T40" fmla="*/ 73 w 296"/>
                <a:gd name="T41" fmla="*/ 114 h 625"/>
                <a:gd name="T42" fmla="*/ 81 w 296"/>
                <a:gd name="T43" fmla="*/ 124 h 625"/>
                <a:gd name="T44" fmla="*/ 126 w 296"/>
                <a:gd name="T45" fmla="*/ 188 h 625"/>
                <a:gd name="T46" fmla="*/ 142 w 296"/>
                <a:gd name="T47" fmla="*/ 214 h 625"/>
                <a:gd name="T48" fmla="*/ 152 w 296"/>
                <a:gd name="T49" fmla="*/ 226 h 625"/>
                <a:gd name="T50" fmla="*/ 199 w 296"/>
                <a:gd name="T51" fmla="*/ 292 h 625"/>
                <a:gd name="T52" fmla="*/ 253 w 296"/>
                <a:gd name="T53" fmla="*/ 371 h 625"/>
                <a:gd name="T54" fmla="*/ 291 w 296"/>
                <a:gd name="T55" fmla="*/ 425 h 625"/>
                <a:gd name="T56" fmla="*/ 242 w 296"/>
                <a:gd name="T57" fmla="*/ 461 h 625"/>
                <a:gd name="T58" fmla="*/ 197 w 296"/>
                <a:gd name="T59" fmla="*/ 494 h 625"/>
                <a:gd name="T60" fmla="*/ 28 w 296"/>
                <a:gd name="T61" fmla="*/ 511 h 625"/>
                <a:gd name="T62" fmla="*/ 28 w 296"/>
                <a:gd name="T63" fmla="*/ 625 h 625"/>
                <a:gd name="T64" fmla="*/ 201 w 296"/>
                <a:gd name="T65" fmla="*/ 497 h 625"/>
                <a:gd name="T66" fmla="*/ 244 w 296"/>
                <a:gd name="T67" fmla="*/ 466 h 625"/>
                <a:gd name="T68" fmla="*/ 263 w 296"/>
                <a:gd name="T69" fmla="*/ 451 h 625"/>
                <a:gd name="T70" fmla="*/ 294 w 296"/>
                <a:gd name="T71" fmla="*/ 423 h 625"/>
                <a:gd name="T72" fmla="*/ 256 w 296"/>
                <a:gd name="T73" fmla="*/ 368 h 625"/>
                <a:gd name="T74" fmla="*/ 213 w 296"/>
                <a:gd name="T75" fmla="*/ 304 h 625"/>
                <a:gd name="T76" fmla="*/ 159 w 296"/>
                <a:gd name="T77" fmla="*/ 228 h 625"/>
                <a:gd name="T78" fmla="*/ 152 w 296"/>
                <a:gd name="T79" fmla="*/ 219 h 625"/>
                <a:gd name="T80" fmla="*/ 130 w 296"/>
                <a:gd name="T81" fmla="*/ 186 h 625"/>
                <a:gd name="T82" fmla="*/ 114 w 296"/>
                <a:gd name="T83" fmla="*/ 164 h 625"/>
                <a:gd name="T84" fmla="*/ 78 w 296"/>
                <a:gd name="T85" fmla="*/ 112 h 625"/>
                <a:gd name="T86" fmla="*/ 69 w 296"/>
                <a:gd name="T87" fmla="*/ 98 h 625"/>
                <a:gd name="T88" fmla="*/ 47 w 296"/>
                <a:gd name="T89" fmla="*/ 72 h 625"/>
                <a:gd name="T90" fmla="*/ 10 w 296"/>
                <a:gd name="T91" fmla="*/ 12 h 625"/>
                <a:gd name="T92" fmla="*/ 0 w 296"/>
                <a:gd name="T93" fmla="*/ 3 h 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96" h="625">
                  <a:moveTo>
                    <a:pt x="17" y="356"/>
                  </a:moveTo>
                  <a:lnTo>
                    <a:pt x="19" y="430"/>
                  </a:lnTo>
                  <a:lnTo>
                    <a:pt x="19" y="432"/>
                  </a:lnTo>
                  <a:lnTo>
                    <a:pt x="24" y="506"/>
                  </a:lnTo>
                  <a:lnTo>
                    <a:pt x="26" y="506"/>
                  </a:lnTo>
                  <a:lnTo>
                    <a:pt x="24" y="435"/>
                  </a:lnTo>
                  <a:lnTo>
                    <a:pt x="24" y="430"/>
                  </a:lnTo>
                  <a:lnTo>
                    <a:pt x="21" y="364"/>
                  </a:lnTo>
                  <a:lnTo>
                    <a:pt x="17" y="356"/>
                  </a:lnTo>
                  <a:moveTo>
                    <a:pt x="0" y="0"/>
                  </a:moveTo>
                  <a:lnTo>
                    <a:pt x="0" y="3"/>
                  </a:lnTo>
                  <a:lnTo>
                    <a:pt x="0" y="5"/>
                  </a:lnTo>
                  <a:lnTo>
                    <a:pt x="0" y="8"/>
                  </a:lnTo>
                  <a:lnTo>
                    <a:pt x="0" y="15"/>
                  </a:lnTo>
                  <a:lnTo>
                    <a:pt x="2" y="57"/>
                  </a:lnTo>
                  <a:lnTo>
                    <a:pt x="2" y="69"/>
                  </a:lnTo>
                  <a:lnTo>
                    <a:pt x="2" y="72"/>
                  </a:lnTo>
                  <a:lnTo>
                    <a:pt x="5" y="102"/>
                  </a:lnTo>
                  <a:lnTo>
                    <a:pt x="5" y="107"/>
                  </a:lnTo>
                  <a:lnTo>
                    <a:pt x="5" y="124"/>
                  </a:lnTo>
                  <a:lnTo>
                    <a:pt x="5" y="131"/>
                  </a:lnTo>
                  <a:lnTo>
                    <a:pt x="7" y="164"/>
                  </a:lnTo>
                  <a:lnTo>
                    <a:pt x="7" y="171"/>
                  </a:lnTo>
                  <a:lnTo>
                    <a:pt x="10" y="209"/>
                  </a:lnTo>
                  <a:lnTo>
                    <a:pt x="10" y="214"/>
                  </a:lnTo>
                  <a:lnTo>
                    <a:pt x="12" y="247"/>
                  </a:lnTo>
                  <a:lnTo>
                    <a:pt x="12" y="252"/>
                  </a:lnTo>
                  <a:lnTo>
                    <a:pt x="14" y="328"/>
                  </a:lnTo>
                  <a:lnTo>
                    <a:pt x="14" y="333"/>
                  </a:lnTo>
                  <a:lnTo>
                    <a:pt x="14" y="335"/>
                  </a:lnTo>
                  <a:lnTo>
                    <a:pt x="14" y="338"/>
                  </a:lnTo>
                  <a:lnTo>
                    <a:pt x="17" y="342"/>
                  </a:lnTo>
                  <a:lnTo>
                    <a:pt x="17" y="349"/>
                  </a:lnTo>
                  <a:lnTo>
                    <a:pt x="21" y="356"/>
                  </a:lnTo>
                  <a:lnTo>
                    <a:pt x="19" y="345"/>
                  </a:lnTo>
                  <a:lnTo>
                    <a:pt x="19" y="340"/>
                  </a:lnTo>
                  <a:lnTo>
                    <a:pt x="19" y="338"/>
                  </a:lnTo>
                  <a:lnTo>
                    <a:pt x="19" y="333"/>
                  </a:lnTo>
                  <a:lnTo>
                    <a:pt x="19" y="330"/>
                  </a:lnTo>
                  <a:lnTo>
                    <a:pt x="19" y="326"/>
                  </a:lnTo>
                  <a:lnTo>
                    <a:pt x="17" y="250"/>
                  </a:lnTo>
                  <a:lnTo>
                    <a:pt x="14" y="245"/>
                  </a:lnTo>
                  <a:lnTo>
                    <a:pt x="14" y="219"/>
                  </a:lnTo>
                  <a:lnTo>
                    <a:pt x="14" y="212"/>
                  </a:lnTo>
                  <a:lnTo>
                    <a:pt x="12" y="176"/>
                  </a:lnTo>
                  <a:lnTo>
                    <a:pt x="12" y="169"/>
                  </a:lnTo>
                  <a:lnTo>
                    <a:pt x="10" y="133"/>
                  </a:lnTo>
                  <a:lnTo>
                    <a:pt x="10" y="129"/>
                  </a:lnTo>
                  <a:lnTo>
                    <a:pt x="10" y="105"/>
                  </a:lnTo>
                  <a:lnTo>
                    <a:pt x="10" y="102"/>
                  </a:lnTo>
                  <a:lnTo>
                    <a:pt x="7" y="72"/>
                  </a:lnTo>
                  <a:lnTo>
                    <a:pt x="7" y="67"/>
                  </a:lnTo>
                  <a:lnTo>
                    <a:pt x="7" y="57"/>
                  </a:lnTo>
                  <a:lnTo>
                    <a:pt x="7" y="46"/>
                  </a:lnTo>
                  <a:lnTo>
                    <a:pt x="5" y="15"/>
                  </a:lnTo>
                  <a:lnTo>
                    <a:pt x="12" y="27"/>
                  </a:lnTo>
                  <a:lnTo>
                    <a:pt x="17" y="31"/>
                  </a:lnTo>
                  <a:lnTo>
                    <a:pt x="43" y="69"/>
                  </a:lnTo>
                  <a:lnTo>
                    <a:pt x="45" y="74"/>
                  </a:lnTo>
                  <a:lnTo>
                    <a:pt x="64" y="98"/>
                  </a:lnTo>
                  <a:lnTo>
                    <a:pt x="66" y="102"/>
                  </a:lnTo>
                  <a:lnTo>
                    <a:pt x="66" y="102"/>
                  </a:lnTo>
                  <a:lnTo>
                    <a:pt x="73" y="114"/>
                  </a:lnTo>
                  <a:lnTo>
                    <a:pt x="78" y="119"/>
                  </a:lnTo>
                  <a:lnTo>
                    <a:pt x="78" y="121"/>
                  </a:lnTo>
                  <a:lnTo>
                    <a:pt x="81" y="124"/>
                  </a:lnTo>
                  <a:lnTo>
                    <a:pt x="111" y="169"/>
                  </a:lnTo>
                  <a:lnTo>
                    <a:pt x="116" y="174"/>
                  </a:lnTo>
                  <a:lnTo>
                    <a:pt x="126" y="188"/>
                  </a:lnTo>
                  <a:lnTo>
                    <a:pt x="130" y="195"/>
                  </a:lnTo>
                  <a:lnTo>
                    <a:pt x="140" y="209"/>
                  </a:lnTo>
                  <a:lnTo>
                    <a:pt x="142" y="214"/>
                  </a:lnTo>
                  <a:lnTo>
                    <a:pt x="149" y="221"/>
                  </a:lnTo>
                  <a:lnTo>
                    <a:pt x="152" y="226"/>
                  </a:lnTo>
                  <a:lnTo>
                    <a:pt x="152" y="226"/>
                  </a:lnTo>
                  <a:lnTo>
                    <a:pt x="154" y="231"/>
                  </a:lnTo>
                  <a:lnTo>
                    <a:pt x="199" y="292"/>
                  </a:lnTo>
                  <a:lnTo>
                    <a:pt x="199" y="292"/>
                  </a:lnTo>
                  <a:lnTo>
                    <a:pt x="208" y="309"/>
                  </a:lnTo>
                  <a:lnTo>
                    <a:pt x="251" y="368"/>
                  </a:lnTo>
                  <a:lnTo>
                    <a:pt x="253" y="371"/>
                  </a:lnTo>
                  <a:lnTo>
                    <a:pt x="260" y="383"/>
                  </a:lnTo>
                  <a:lnTo>
                    <a:pt x="265" y="387"/>
                  </a:lnTo>
                  <a:lnTo>
                    <a:pt x="291" y="425"/>
                  </a:lnTo>
                  <a:lnTo>
                    <a:pt x="260" y="447"/>
                  </a:lnTo>
                  <a:lnTo>
                    <a:pt x="258" y="449"/>
                  </a:lnTo>
                  <a:lnTo>
                    <a:pt x="242" y="461"/>
                  </a:lnTo>
                  <a:lnTo>
                    <a:pt x="237" y="463"/>
                  </a:lnTo>
                  <a:lnTo>
                    <a:pt x="232" y="468"/>
                  </a:lnTo>
                  <a:lnTo>
                    <a:pt x="197" y="494"/>
                  </a:lnTo>
                  <a:lnTo>
                    <a:pt x="194" y="497"/>
                  </a:lnTo>
                  <a:lnTo>
                    <a:pt x="33" y="615"/>
                  </a:lnTo>
                  <a:lnTo>
                    <a:pt x="28" y="511"/>
                  </a:lnTo>
                  <a:lnTo>
                    <a:pt x="24" y="511"/>
                  </a:lnTo>
                  <a:lnTo>
                    <a:pt x="28" y="615"/>
                  </a:lnTo>
                  <a:lnTo>
                    <a:pt x="28" y="625"/>
                  </a:lnTo>
                  <a:lnTo>
                    <a:pt x="36" y="620"/>
                  </a:lnTo>
                  <a:lnTo>
                    <a:pt x="197" y="499"/>
                  </a:lnTo>
                  <a:lnTo>
                    <a:pt x="201" y="497"/>
                  </a:lnTo>
                  <a:lnTo>
                    <a:pt x="230" y="475"/>
                  </a:lnTo>
                  <a:lnTo>
                    <a:pt x="234" y="470"/>
                  </a:lnTo>
                  <a:lnTo>
                    <a:pt x="244" y="466"/>
                  </a:lnTo>
                  <a:lnTo>
                    <a:pt x="249" y="461"/>
                  </a:lnTo>
                  <a:lnTo>
                    <a:pt x="258" y="454"/>
                  </a:lnTo>
                  <a:lnTo>
                    <a:pt x="263" y="451"/>
                  </a:lnTo>
                  <a:lnTo>
                    <a:pt x="294" y="428"/>
                  </a:lnTo>
                  <a:lnTo>
                    <a:pt x="296" y="425"/>
                  </a:lnTo>
                  <a:lnTo>
                    <a:pt x="294" y="423"/>
                  </a:lnTo>
                  <a:lnTo>
                    <a:pt x="265" y="383"/>
                  </a:lnTo>
                  <a:lnTo>
                    <a:pt x="263" y="378"/>
                  </a:lnTo>
                  <a:lnTo>
                    <a:pt x="256" y="368"/>
                  </a:lnTo>
                  <a:lnTo>
                    <a:pt x="253" y="364"/>
                  </a:lnTo>
                  <a:lnTo>
                    <a:pt x="223" y="321"/>
                  </a:lnTo>
                  <a:lnTo>
                    <a:pt x="213" y="304"/>
                  </a:lnTo>
                  <a:lnTo>
                    <a:pt x="201" y="290"/>
                  </a:lnTo>
                  <a:lnTo>
                    <a:pt x="192" y="276"/>
                  </a:lnTo>
                  <a:lnTo>
                    <a:pt x="159" y="228"/>
                  </a:lnTo>
                  <a:lnTo>
                    <a:pt x="156" y="224"/>
                  </a:lnTo>
                  <a:lnTo>
                    <a:pt x="154" y="221"/>
                  </a:lnTo>
                  <a:lnTo>
                    <a:pt x="152" y="219"/>
                  </a:lnTo>
                  <a:lnTo>
                    <a:pt x="147" y="212"/>
                  </a:lnTo>
                  <a:lnTo>
                    <a:pt x="144" y="209"/>
                  </a:lnTo>
                  <a:lnTo>
                    <a:pt x="130" y="186"/>
                  </a:lnTo>
                  <a:lnTo>
                    <a:pt x="123" y="178"/>
                  </a:lnTo>
                  <a:lnTo>
                    <a:pt x="116" y="169"/>
                  </a:lnTo>
                  <a:lnTo>
                    <a:pt x="114" y="164"/>
                  </a:lnTo>
                  <a:lnTo>
                    <a:pt x="85" y="124"/>
                  </a:lnTo>
                  <a:lnTo>
                    <a:pt x="83" y="119"/>
                  </a:lnTo>
                  <a:lnTo>
                    <a:pt x="78" y="112"/>
                  </a:lnTo>
                  <a:lnTo>
                    <a:pt x="73" y="105"/>
                  </a:lnTo>
                  <a:lnTo>
                    <a:pt x="71" y="102"/>
                  </a:lnTo>
                  <a:lnTo>
                    <a:pt x="69" y="98"/>
                  </a:lnTo>
                  <a:lnTo>
                    <a:pt x="66" y="95"/>
                  </a:lnTo>
                  <a:lnTo>
                    <a:pt x="52" y="74"/>
                  </a:lnTo>
                  <a:lnTo>
                    <a:pt x="47" y="72"/>
                  </a:lnTo>
                  <a:lnTo>
                    <a:pt x="17" y="27"/>
                  </a:lnTo>
                  <a:lnTo>
                    <a:pt x="14" y="22"/>
                  </a:lnTo>
                  <a:lnTo>
                    <a:pt x="10" y="12"/>
                  </a:lnTo>
                  <a:lnTo>
                    <a:pt x="7" y="10"/>
                  </a:lnTo>
                  <a:lnTo>
                    <a:pt x="2" y="5"/>
                  </a:lnTo>
                  <a:lnTo>
                    <a:pt x="0" y="3"/>
                  </a:lnTo>
                  <a:lnTo>
                    <a:pt x="0" y="0"/>
                  </a:lnTo>
                </a:path>
              </a:pathLst>
            </a:custGeom>
            <a:gradFill flip="none" rotWithShape="1">
              <a:gsLst>
                <a:gs pos="0">
                  <a:schemeClr val="tx2">
                    <a:alpha val="75000"/>
                  </a:schemeClr>
                </a:gs>
                <a:gs pos="92000">
                  <a:schemeClr val="tx1">
                    <a:alpha val="21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6" name="Freeform 66"/>
            <p:cNvSpPr>
              <a:spLocks noEditPoints="1"/>
            </p:cNvSpPr>
            <p:nvPr/>
          </p:nvSpPr>
          <p:spPr bwMode="auto">
            <a:xfrm>
              <a:off x="8040988" y="3506533"/>
              <a:ext cx="1075234" cy="657078"/>
            </a:xfrm>
            <a:custGeom>
              <a:avLst/>
              <a:gdLst>
                <a:gd name="T0" fmla="*/ 219 w 254"/>
                <a:gd name="T1" fmla="*/ 162 h 170"/>
                <a:gd name="T2" fmla="*/ 200 w 254"/>
                <a:gd name="T3" fmla="*/ 163 h 170"/>
                <a:gd name="T4" fmla="*/ 87 w 254"/>
                <a:gd name="T5" fmla="*/ 166 h 170"/>
                <a:gd name="T6" fmla="*/ 38 w 254"/>
                <a:gd name="T7" fmla="*/ 167 h 170"/>
                <a:gd name="T8" fmla="*/ 6 w 254"/>
                <a:gd name="T9" fmla="*/ 168 h 170"/>
                <a:gd name="T10" fmla="*/ 32 w 254"/>
                <a:gd name="T11" fmla="*/ 169 h 170"/>
                <a:gd name="T12" fmla="*/ 85 w 254"/>
                <a:gd name="T13" fmla="*/ 168 h 170"/>
                <a:gd name="T14" fmla="*/ 199 w 254"/>
                <a:gd name="T15" fmla="*/ 164 h 170"/>
                <a:gd name="T16" fmla="*/ 218 w 254"/>
                <a:gd name="T17" fmla="*/ 164 h 170"/>
                <a:gd name="T18" fmla="*/ 248 w 254"/>
                <a:gd name="T19" fmla="*/ 163 h 170"/>
                <a:gd name="T20" fmla="*/ 144 w 254"/>
                <a:gd name="T21" fmla="*/ 0 h 170"/>
                <a:gd name="T22" fmla="*/ 141 w 254"/>
                <a:gd name="T23" fmla="*/ 4 h 170"/>
                <a:gd name="T24" fmla="*/ 130 w 254"/>
                <a:gd name="T25" fmla="*/ 16 h 170"/>
                <a:gd name="T26" fmla="*/ 122 w 254"/>
                <a:gd name="T27" fmla="*/ 24 h 170"/>
                <a:gd name="T28" fmla="*/ 107 w 254"/>
                <a:gd name="T29" fmla="*/ 41 h 170"/>
                <a:gd name="T30" fmla="*/ 104 w 254"/>
                <a:gd name="T31" fmla="*/ 44 h 170"/>
                <a:gd name="T32" fmla="*/ 101 w 254"/>
                <a:gd name="T33" fmla="*/ 47 h 170"/>
                <a:gd name="T34" fmla="*/ 91 w 254"/>
                <a:gd name="T35" fmla="*/ 58 h 170"/>
                <a:gd name="T36" fmla="*/ 88 w 254"/>
                <a:gd name="T37" fmla="*/ 61 h 170"/>
                <a:gd name="T38" fmla="*/ 74 w 254"/>
                <a:gd name="T39" fmla="*/ 77 h 170"/>
                <a:gd name="T40" fmla="*/ 54 w 254"/>
                <a:gd name="T41" fmla="*/ 98 h 170"/>
                <a:gd name="T42" fmla="*/ 2 w 254"/>
                <a:gd name="T43" fmla="*/ 157 h 170"/>
                <a:gd name="T44" fmla="*/ 59 w 254"/>
                <a:gd name="T45" fmla="*/ 96 h 170"/>
                <a:gd name="T46" fmla="*/ 77 w 254"/>
                <a:gd name="T47" fmla="*/ 75 h 170"/>
                <a:gd name="T48" fmla="*/ 91 w 254"/>
                <a:gd name="T49" fmla="*/ 61 h 170"/>
                <a:gd name="T50" fmla="*/ 93 w 254"/>
                <a:gd name="T51" fmla="*/ 58 h 170"/>
                <a:gd name="T52" fmla="*/ 105 w 254"/>
                <a:gd name="T53" fmla="*/ 45 h 170"/>
                <a:gd name="T54" fmla="*/ 109 w 254"/>
                <a:gd name="T55" fmla="*/ 41 h 170"/>
                <a:gd name="T56" fmla="*/ 123 w 254"/>
                <a:gd name="T57" fmla="*/ 26 h 170"/>
                <a:gd name="T58" fmla="*/ 130 w 254"/>
                <a:gd name="T59" fmla="*/ 19 h 170"/>
                <a:gd name="T60" fmla="*/ 140 w 254"/>
                <a:gd name="T61" fmla="*/ 8 h 170"/>
                <a:gd name="T62" fmla="*/ 144 w 254"/>
                <a:gd name="T63" fmla="*/ 3 h 170"/>
                <a:gd name="T64" fmla="*/ 162 w 254"/>
                <a:gd name="T65" fmla="*/ 28 h 170"/>
                <a:gd name="T66" fmla="*/ 164 w 254"/>
                <a:gd name="T67" fmla="*/ 30 h 170"/>
                <a:gd name="T68" fmla="*/ 167 w 254"/>
                <a:gd name="T69" fmla="*/ 34 h 170"/>
                <a:gd name="T70" fmla="*/ 182 w 254"/>
                <a:gd name="T71" fmla="*/ 55 h 170"/>
                <a:gd name="T72" fmla="*/ 192 w 254"/>
                <a:gd name="T73" fmla="*/ 69 h 170"/>
                <a:gd name="T74" fmla="*/ 201 w 254"/>
                <a:gd name="T75" fmla="*/ 81 h 170"/>
                <a:gd name="T76" fmla="*/ 210 w 254"/>
                <a:gd name="T77" fmla="*/ 93 h 170"/>
                <a:gd name="T78" fmla="*/ 212 w 254"/>
                <a:gd name="T79" fmla="*/ 95 h 170"/>
                <a:gd name="T80" fmla="*/ 217 w 254"/>
                <a:gd name="T81" fmla="*/ 102 h 170"/>
                <a:gd name="T82" fmla="*/ 241 w 254"/>
                <a:gd name="T83" fmla="*/ 135 h 170"/>
                <a:gd name="T84" fmla="*/ 254 w 254"/>
                <a:gd name="T85" fmla="*/ 150 h 170"/>
                <a:gd name="T86" fmla="*/ 242 w 254"/>
                <a:gd name="T87" fmla="*/ 133 h 170"/>
                <a:gd name="T88" fmla="*/ 215 w 254"/>
                <a:gd name="T89" fmla="*/ 96 h 170"/>
                <a:gd name="T90" fmla="*/ 212 w 254"/>
                <a:gd name="T91" fmla="*/ 93 h 170"/>
                <a:gd name="T92" fmla="*/ 210 w 254"/>
                <a:gd name="T93" fmla="*/ 90 h 170"/>
                <a:gd name="T94" fmla="*/ 203 w 254"/>
                <a:gd name="T95" fmla="*/ 80 h 170"/>
                <a:gd name="T96" fmla="*/ 193 w 254"/>
                <a:gd name="T97" fmla="*/ 66 h 170"/>
                <a:gd name="T98" fmla="*/ 182 w 254"/>
                <a:gd name="T99" fmla="*/ 51 h 170"/>
                <a:gd name="T100" fmla="*/ 167 w 254"/>
                <a:gd name="T101" fmla="*/ 32 h 170"/>
                <a:gd name="T102" fmla="*/ 165 w 254"/>
                <a:gd name="T103" fmla="*/ 29 h 170"/>
                <a:gd name="T104" fmla="*/ 162 w 254"/>
                <a:gd name="T105" fmla="*/ 24 h 170"/>
                <a:gd name="T106" fmla="*/ 144 w 254"/>
                <a:gd name="T107" fmla="*/ 0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54" h="170">
                  <a:moveTo>
                    <a:pt x="247" y="161"/>
                  </a:moveTo>
                  <a:cubicBezTo>
                    <a:pt x="219" y="162"/>
                    <a:pt x="219" y="162"/>
                    <a:pt x="219" y="162"/>
                  </a:cubicBezTo>
                  <a:cubicBezTo>
                    <a:pt x="218" y="162"/>
                    <a:pt x="218" y="162"/>
                    <a:pt x="218" y="162"/>
                  </a:cubicBezTo>
                  <a:cubicBezTo>
                    <a:pt x="200" y="163"/>
                    <a:pt x="200" y="163"/>
                    <a:pt x="200" y="163"/>
                  </a:cubicBezTo>
                  <a:cubicBezTo>
                    <a:pt x="198" y="163"/>
                    <a:pt x="198" y="163"/>
                    <a:pt x="198" y="163"/>
                  </a:cubicBezTo>
                  <a:cubicBezTo>
                    <a:pt x="87" y="166"/>
                    <a:pt x="87" y="166"/>
                    <a:pt x="87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38" y="167"/>
                    <a:pt x="38" y="167"/>
                    <a:pt x="38" y="167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6" y="168"/>
                    <a:pt x="6" y="168"/>
                    <a:pt x="6" y="168"/>
                  </a:cubicBezTo>
                  <a:cubicBezTo>
                    <a:pt x="6" y="169"/>
                    <a:pt x="6" y="170"/>
                    <a:pt x="6" y="170"/>
                  </a:cubicBezTo>
                  <a:cubicBezTo>
                    <a:pt x="32" y="169"/>
                    <a:pt x="32" y="169"/>
                    <a:pt x="32" y="169"/>
                  </a:cubicBezTo>
                  <a:cubicBezTo>
                    <a:pt x="35" y="169"/>
                    <a:pt x="35" y="169"/>
                    <a:pt x="35" y="169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7" y="168"/>
                    <a:pt x="87" y="168"/>
                    <a:pt x="87" y="168"/>
                  </a:cubicBezTo>
                  <a:cubicBezTo>
                    <a:pt x="199" y="164"/>
                    <a:pt x="199" y="164"/>
                    <a:pt x="199" y="164"/>
                  </a:cubicBezTo>
                  <a:cubicBezTo>
                    <a:pt x="201" y="164"/>
                    <a:pt x="201" y="164"/>
                    <a:pt x="201" y="164"/>
                  </a:cubicBezTo>
                  <a:cubicBezTo>
                    <a:pt x="218" y="164"/>
                    <a:pt x="218" y="164"/>
                    <a:pt x="218" y="164"/>
                  </a:cubicBezTo>
                  <a:cubicBezTo>
                    <a:pt x="220" y="164"/>
                    <a:pt x="220" y="164"/>
                    <a:pt x="220" y="164"/>
                  </a:cubicBezTo>
                  <a:cubicBezTo>
                    <a:pt x="248" y="163"/>
                    <a:pt x="248" y="163"/>
                    <a:pt x="248" y="163"/>
                  </a:cubicBezTo>
                  <a:cubicBezTo>
                    <a:pt x="247" y="162"/>
                    <a:pt x="247" y="162"/>
                    <a:pt x="247" y="161"/>
                  </a:cubicBezTo>
                  <a:moveTo>
                    <a:pt x="144" y="0"/>
                  </a:moveTo>
                  <a:cubicBezTo>
                    <a:pt x="143" y="2"/>
                    <a:pt x="143" y="2"/>
                    <a:pt x="143" y="2"/>
                  </a:cubicBezTo>
                  <a:cubicBezTo>
                    <a:pt x="141" y="4"/>
                    <a:pt x="141" y="4"/>
                    <a:pt x="141" y="4"/>
                  </a:cubicBezTo>
                  <a:cubicBezTo>
                    <a:pt x="139" y="6"/>
                    <a:pt x="139" y="6"/>
                    <a:pt x="139" y="6"/>
                  </a:cubicBezTo>
                  <a:cubicBezTo>
                    <a:pt x="130" y="16"/>
                    <a:pt x="130" y="16"/>
                    <a:pt x="130" y="16"/>
                  </a:cubicBezTo>
                  <a:cubicBezTo>
                    <a:pt x="128" y="17"/>
                    <a:pt x="128" y="17"/>
                    <a:pt x="128" y="17"/>
                  </a:cubicBezTo>
                  <a:cubicBezTo>
                    <a:pt x="122" y="24"/>
                    <a:pt x="122" y="24"/>
                    <a:pt x="122" y="24"/>
                  </a:cubicBezTo>
                  <a:cubicBezTo>
                    <a:pt x="121" y="26"/>
                    <a:pt x="121" y="26"/>
                    <a:pt x="121" y="26"/>
                  </a:cubicBezTo>
                  <a:cubicBezTo>
                    <a:pt x="107" y="41"/>
                    <a:pt x="107" y="41"/>
                    <a:pt x="107" y="41"/>
                  </a:cubicBezTo>
                  <a:cubicBezTo>
                    <a:pt x="106" y="42"/>
                    <a:pt x="106" y="42"/>
                    <a:pt x="106" y="42"/>
                  </a:cubicBezTo>
                  <a:cubicBezTo>
                    <a:pt x="104" y="44"/>
                    <a:pt x="104" y="44"/>
                    <a:pt x="104" y="44"/>
                  </a:cubicBezTo>
                  <a:cubicBezTo>
                    <a:pt x="103" y="45"/>
                    <a:pt x="103" y="45"/>
                    <a:pt x="103" y="45"/>
                  </a:cubicBezTo>
                  <a:cubicBezTo>
                    <a:pt x="101" y="47"/>
                    <a:pt x="101" y="47"/>
                    <a:pt x="101" y="47"/>
                  </a:cubicBezTo>
                  <a:cubicBezTo>
                    <a:pt x="93" y="55"/>
                    <a:pt x="93" y="55"/>
                    <a:pt x="93" y="55"/>
                  </a:cubicBezTo>
                  <a:cubicBezTo>
                    <a:pt x="91" y="58"/>
                    <a:pt x="91" y="58"/>
                    <a:pt x="91" y="58"/>
                  </a:cubicBezTo>
                  <a:cubicBezTo>
                    <a:pt x="90" y="60"/>
                    <a:pt x="90" y="60"/>
                    <a:pt x="90" y="60"/>
                  </a:cubicBezTo>
                  <a:cubicBezTo>
                    <a:pt x="88" y="61"/>
                    <a:pt x="88" y="61"/>
                    <a:pt x="88" y="61"/>
                  </a:cubicBezTo>
                  <a:cubicBezTo>
                    <a:pt x="75" y="75"/>
                    <a:pt x="75" y="75"/>
                    <a:pt x="75" y="75"/>
                  </a:cubicBezTo>
                  <a:cubicBezTo>
                    <a:pt x="74" y="77"/>
                    <a:pt x="74" y="77"/>
                    <a:pt x="74" y="77"/>
                  </a:cubicBezTo>
                  <a:cubicBezTo>
                    <a:pt x="56" y="96"/>
                    <a:pt x="56" y="96"/>
                    <a:pt x="56" y="96"/>
                  </a:cubicBezTo>
                  <a:cubicBezTo>
                    <a:pt x="54" y="98"/>
                    <a:pt x="54" y="98"/>
                    <a:pt x="54" y="98"/>
                  </a:cubicBezTo>
                  <a:cubicBezTo>
                    <a:pt x="0" y="156"/>
                    <a:pt x="0" y="156"/>
                    <a:pt x="0" y="156"/>
                  </a:cubicBezTo>
                  <a:cubicBezTo>
                    <a:pt x="1" y="157"/>
                    <a:pt x="1" y="157"/>
                    <a:pt x="2" y="157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59" y="96"/>
                    <a:pt x="59" y="96"/>
                    <a:pt x="59" y="96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7" y="75"/>
                    <a:pt x="77" y="75"/>
                    <a:pt x="77" y="75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1" y="61"/>
                    <a:pt x="91" y="61"/>
                    <a:pt x="91" y="61"/>
                  </a:cubicBezTo>
                  <a:cubicBezTo>
                    <a:pt x="91" y="60"/>
                    <a:pt x="91" y="60"/>
                    <a:pt x="91" y="60"/>
                  </a:cubicBezTo>
                  <a:cubicBezTo>
                    <a:pt x="93" y="58"/>
                    <a:pt x="93" y="58"/>
                    <a:pt x="93" y="58"/>
                  </a:cubicBezTo>
                  <a:cubicBezTo>
                    <a:pt x="104" y="47"/>
                    <a:pt x="104" y="47"/>
                    <a:pt x="104" y="47"/>
                  </a:cubicBezTo>
                  <a:cubicBezTo>
                    <a:pt x="105" y="45"/>
                    <a:pt x="105" y="45"/>
                    <a:pt x="105" y="45"/>
                  </a:cubicBezTo>
                  <a:cubicBezTo>
                    <a:pt x="107" y="43"/>
                    <a:pt x="107" y="43"/>
                    <a:pt x="107" y="43"/>
                  </a:cubicBezTo>
                  <a:cubicBezTo>
                    <a:pt x="109" y="41"/>
                    <a:pt x="109" y="41"/>
                    <a:pt x="109" y="41"/>
                  </a:cubicBezTo>
                  <a:cubicBezTo>
                    <a:pt x="109" y="41"/>
                    <a:pt x="109" y="41"/>
                    <a:pt x="109" y="41"/>
                  </a:cubicBezTo>
                  <a:cubicBezTo>
                    <a:pt x="123" y="26"/>
                    <a:pt x="123" y="26"/>
                    <a:pt x="123" y="26"/>
                  </a:cubicBezTo>
                  <a:cubicBezTo>
                    <a:pt x="125" y="24"/>
                    <a:pt x="125" y="24"/>
                    <a:pt x="125" y="24"/>
                  </a:cubicBezTo>
                  <a:cubicBezTo>
                    <a:pt x="130" y="19"/>
                    <a:pt x="130" y="19"/>
                    <a:pt x="130" y="19"/>
                  </a:cubicBezTo>
                  <a:cubicBezTo>
                    <a:pt x="131" y="17"/>
                    <a:pt x="131" y="17"/>
                    <a:pt x="131" y="17"/>
                  </a:cubicBezTo>
                  <a:cubicBezTo>
                    <a:pt x="140" y="8"/>
                    <a:pt x="140" y="8"/>
                    <a:pt x="140" y="8"/>
                  </a:cubicBezTo>
                  <a:cubicBezTo>
                    <a:pt x="141" y="6"/>
                    <a:pt x="141" y="6"/>
                    <a:pt x="141" y="6"/>
                  </a:cubicBezTo>
                  <a:cubicBezTo>
                    <a:pt x="144" y="3"/>
                    <a:pt x="144" y="3"/>
                    <a:pt x="144" y="3"/>
                  </a:cubicBezTo>
                  <a:cubicBezTo>
                    <a:pt x="161" y="26"/>
                    <a:pt x="161" y="26"/>
                    <a:pt x="161" y="26"/>
                  </a:cubicBezTo>
                  <a:cubicBezTo>
                    <a:pt x="162" y="28"/>
                    <a:pt x="162" y="28"/>
                    <a:pt x="162" y="28"/>
                  </a:cubicBezTo>
                  <a:cubicBezTo>
                    <a:pt x="163" y="28"/>
                    <a:pt x="163" y="28"/>
                    <a:pt x="163" y="28"/>
                  </a:cubicBezTo>
                  <a:cubicBezTo>
                    <a:pt x="164" y="30"/>
                    <a:pt x="164" y="30"/>
                    <a:pt x="164" y="30"/>
                  </a:cubicBezTo>
                  <a:cubicBezTo>
                    <a:pt x="165" y="32"/>
                    <a:pt x="165" y="32"/>
                    <a:pt x="165" y="32"/>
                  </a:cubicBezTo>
                  <a:cubicBezTo>
                    <a:pt x="167" y="34"/>
                    <a:pt x="167" y="34"/>
                    <a:pt x="167" y="34"/>
                  </a:cubicBezTo>
                  <a:cubicBezTo>
                    <a:pt x="181" y="54"/>
                    <a:pt x="181" y="54"/>
                    <a:pt x="181" y="54"/>
                  </a:cubicBezTo>
                  <a:cubicBezTo>
                    <a:pt x="182" y="55"/>
                    <a:pt x="182" y="55"/>
                    <a:pt x="182" y="55"/>
                  </a:cubicBezTo>
                  <a:cubicBezTo>
                    <a:pt x="191" y="67"/>
                    <a:pt x="191" y="67"/>
                    <a:pt x="191" y="67"/>
                  </a:cubicBezTo>
                  <a:cubicBezTo>
                    <a:pt x="192" y="69"/>
                    <a:pt x="192" y="69"/>
                    <a:pt x="192" y="69"/>
                  </a:cubicBezTo>
                  <a:cubicBezTo>
                    <a:pt x="196" y="74"/>
                    <a:pt x="196" y="74"/>
                    <a:pt x="196" y="74"/>
                  </a:cubicBezTo>
                  <a:cubicBezTo>
                    <a:pt x="201" y="81"/>
                    <a:pt x="201" y="81"/>
                    <a:pt x="201" y="81"/>
                  </a:cubicBezTo>
                  <a:cubicBezTo>
                    <a:pt x="209" y="91"/>
                    <a:pt x="209" y="91"/>
                    <a:pt x="209" y="91"/>
                  </a:cubicBezTo>
                  <a:cubicBezTo>
                    <a:pt x="210" y="93"/>
                    <a:pt x="210" y="93"/>
                    <a:pt x="210" y="93"/>
                  </a:cubicBezTo>
                  <a:cubicBezTo>
                    <a:pt x="211" y="94"/>
                    <a:pt x="211" y="94"/>
                    <a:pt x="211" y="94"/>
                  </a:cubicBezTo>
                  <a:cubicBezTo>
                    <a:pt x="212" y="95"/>
                    <a:pt x="212" y="95"/>
                    <a:pt x="212" y="95"/>
                  </a:cubicBezTo>
                  <a:cubicBezTo>
                    <a:pt x="215" y="99"/>
                    <a:pt x="215" y="99"/>
                    <a:pt x="215" y="99"/>
                  </a:cubicBezTo>
                  <a:cubicBezTo>
                    <a:pt x="217" y="102"/>
                    <a:pt x="217" y="102"/>
                    <a:pt x="217" y="102"/>
                  </a:cubicBezTo>
                  <a:cubicBezTo>
                    <a:pt x="240" y="133"/>
                    <a:pt x="240" y="133"/>
                    <a:pt x="240" y="133"/>
                  </a:cubicBezTo>
                  <a:cubicBezTo>
                    <a:pt x="241" y="135"/>
                    <a:pt x="241" y="135"/>
                    <a:pt x="241" y="135"/>
                  </a:cubicBezTo>
                  <a:cubicBezTo>
                    <a:pt x="253" y="151"/>
                    <a:pt x="253" y="151"/>
                    <a:pt x="253" y="151"/>
                  </a:cubicBezTo>
                  <a:cubicBezTo>
                    <a:pt x="253" y="150"/>
                    <a:pt x="254" y="150"/>
                    <a:pt x="254" y="150"/>
                  </a:cubicBezTo>
                  <a:cubicBezTo>
                    <a:pt x="244" y="135"/>
                    <a:pt x="244" y="135"/>
                    <a:pt x="244" y="135"/>
                  </a:cubicBezTo>
                  <a:cubicBezTo>
                    <a:pt x="242" y="133"/>
                    <a:pt x="242" y="133"/>
                    <a:pt x="242" y="133"/>
                  </a:cubicBezTo>
                  <a:cubicBezTo>
                    <a:pt x="217" y="99"/>
                    <a:pt x="217" y="99"/>
                    <a:pt x="217" y="99"/>
                  </a:cubicBezTo>
                  <a:cubicBezTo>
                    <a:pt x="215" y="96"/>
                    <a:pt x="215" y="96"/>
                    <a:pt x="215" y="96"/>
                  </a:cubicBezTo>
                  <a:cubicBezTo>
                    <a:pt x="213" y="94"/>
                    <a:pt x="213" y="94"/>
                    <a:pt x="213" y="94"/>
                  </a:cubicBezTo>
                  <a:cubicBezTo>
                    <a:pt x="212" y="93"/>
                    <a:pt x="212" y="93"/>
                    <a:pt x="212" y="93"/>
                  </a:cubicBezTo>
                  <a:cubicBezTo>
                    <a:pt x="211" y="92"/>
                    <a:pt x="211" y="92"/>
                    <a:pt x="211" y="92"/>
                  </a:cubicBezTo>
                  <a:cubicBezTo>
                    <a:pt x="210" y="90"/>
                    <a:pt x="210" y="90"/>
                    <a:pt x="210" y="90"/>
                  </a:cubicBezTo>
                  <a:cubicBezTo>
                    <a:pt x="208" y="86"/>
                    <a:pt x="208" y="86"/>
                    <a:pt x="208" y="86"/>
                  </a:cubicBezTo>
                  <a:cubicBezTo>
                    <a:pt x="203" y="80"/>
                    <a:pt x="203" y="80"/>
                    <a:pt x="203" y="80"/>
                  </a:cubicBezTo>
                  <a:cubicBezTo>
                    <a:pt x="194" y="68"/>
                    <a:pt x="194" y="68"/>
                    <a:pt x="194" y="68"/>
                  </a:cubicBezTo>
                  <a:cubicBezTo>
                    <a:pt x="193" y="66"/>
                    <a:pt x="193" y="66"/>
                    <a:pt x="193" y="66"/>
                  </a:cubicBezTo>
                  <a:cubicBezTo>
                    <a:pt x="183" y="53"/>
                    <a:pt x="183" y="53"/>
                    <a:pt x="183" y="53"/>
                  </a:cubicBezTo>
                  <a:cubicBezTo>
                    <a:pt x="182" y="51"/>
                    <a:pt x="182" y="51"/>
                    <a:pt x="182" y="51"/>
                  </a:cubicBezTo>
                  <a:cubicBezTo>
                    <a:pt x="169" y="34"/>
                    <a:pt x="169" y="34"/>
                    <a:pt x="169" y="34"/>
                  </a:cubicBezTo>
                  <a:cubicBezTo>
                    <a:pt x="167" y="32"/>
                    <a:pt x="167" y="32"/>
                    <a:pt x="167" y="32"/>
                  </a:cubicBezTo>
                  <a:cubicBezTo>
                    <a:pt x="166" y="31"/>
                    <a:pt x="166" y="31"/>
                    <a:pt x="166" y="31"/>
                  </a:cubicBezTo>
                  <a:cubicBezTo>
                    <a:pt x="165" y="29"/>
                    <a:pt x="165" y="29"/>
                    <a:pt x="165" y="29"/>
                  </a:cubicBezTo>
                  <a:cubicBezTo>
                    <a:pt x="163" y="26"/>
                    <a:pt x="163" y="26"/>
                    <a:pt x="163" y="26"/>
                  </a:cubicBezTo>
                  <a:cubicBezTo>
                    <a:pt x="162" y="24"/>
                    <a:pt x="162" y="24"/>
                    <a:pt x="162" y="24"/>
                  </a:cubicBezTo>
                  <a:cubicBezTo>
                    <a:pt x="145" y="2"/>
                    <a:pt x="145" y="2"/>
                    <a:pt x="145" y="2"/>
                  </a:cubicBezTo>
                  <a:cubicBezTo>
                    <a:pt x="144" y="0"/>
                    <a:pt x="144" y="0"/>
                    <a:pt x="144" y="0"/>
                  </a:cubicBezTo>
                </a:path>
              </a:pathLst>
            </a:custGeom>
            <a:gradFill flip="none" rotWithShape="1">
              <a:gsLst>
                <a:gs pos="0">
                  <a:schemeClr val="tx2">
                    <a:alpha val="75000"/>
                  </a:schemeClr>
                </a:gs>
                <a:gs pos="92000">
                  <a:schemeClr val="tx1">
                    <a:alpha val="21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7" name="Freeform 67"/>
            <p:cNvSpPr>
              <a:spLocks noEditPoints="1"/>
            </p:cNvSpPr>
            <p:nvPr/>
          </p:nvSpPr>
          <p:spPr bwMode="auto">
            <a:xfrm>
              <a:off x="6414718" y="3337384"/>
              <a:ext cx="1350752" cy="1023025"/>
            </a:xfrm>
            <a:custGeom>
              <a:avLst/>
              <a:gdLst>
                <a:gd name="T0" fmla="*/ 25 w 319"/>
                <a:gd name="T1" fmla="*/ 263 h 265"/>
                <a:gd name="T2" fmla="*/ 92 w 319"/>
                <a:gd name="T3" fmla="*/ 221 h 265"/>
                <a:gd name="T4" fmla="*/ 113 w 319"/>
                <a:gd name="T5" fmla="*/ 205 h 265"/>
                <a:gd name="T6" fmla="*/ 94 w 319"/>
                <a:gd name="T7" fmla="*/ 220 h 265"/>
                <a:gd name="T8" fmla="*/ 113 w 319"/>
                <a:gd name="T9" fmla="*/ 205 h 265"/>
                <a:gd name="T10" fmla="*/ 11 w 319"/>
                <a:gd name="T11" fmla="*/ 258 h 265"/>
                <a:gd name="T12" fmla="*/ 8 w 319"/>
                <a:gd name="T13" fmla="*/ 202 h 265"/>
                <a:gd name="T14" fmla="*/ 152 w 319"/>
                <a:gd name="T15" fmla="*/ 179 h 265"/>
                <a:gd name="T16" fmla="*/ 116 w 319"/>
                <a:gd name="T17" fmla="*/ 205 h 265"/>
                <a:gd name="T18" fmla="*/ 152 w 319"/>
                <a:gd name="T19" fmla="*/ 179 h 265"/>
                <a:gd name="T20" fmla="*/ 157 w 319"/>
                <a:gd name="T21" fmla="*/ 176 h 265"/>
                <a:gd name="T22" fmla="*/ 155 w 319"/>
                <a:gd name="T23" fmla="*/ 177 h 265"/>
                <a:gd name="T24" fmla="*/ 155 w 319"/>
                <a:gd name="T25" fmla="*/ 179 h 265"/>
                <a:gd name="T26" fmla="*/ 156 w 319"/>
                <a:gd name="T27" fmla="*/ 178 h 265"/>
                <a:gd name="T28" fmla="*/ 200 w 319"/>
                <a:gd name="T29" fmla="*/ 150 h 265"/>
                <a:gd name="T30" fmla="*/ 232 w 319"/>
                <a:gd name="T31" fmla="*/ 126 h 265"/>
                <a:gd name="T32" fmla="*/ 201 w 319"/>
                <a:gd name="T33" fmla="*/ 149 h 265"/>
                <a:gd name="T34" fmla="*/ 232 w 319"/>
                <a:gd name="T35" fmla="*/ 126 h 265"/>
                <a:gd name="T36" fmla="*/ 0 w 319"/>
                <a:gd name="T37" fmla="*/ 87 h 265"/>
                <a:gd name="T38" fmla="*/ 6 w 319"/>
                <a:gd name="T39" fmla="*/ 199 h 265"/>
                <a:gd name="T40" fmla="*/ 1 w 319"/>
                <a:gd name="T41" fmla="*/ 116 h 265"/>
                <a:gd name="T42" fmla="*/ 311 w 319"/>
                <a:gd name="T43" fmla="*/ 69 h 265"/>
                <a:gd name="T44" fmla="*/ 314 w 319"/>
                <a:gd name="T45" fmla="*/ 72 h 265"/>
                <a:gd name="T46" fmla="*/ 297 w 319"/>
                <a:gd name="T47" fmla="*/ 83 h 265"/>
                <a:gd name="T48" fmla="*/ 282 w 319"/>
                <a:gd name="T49" fmla="*/ 93 h 265"/>
                <a:gd name="T50" fmla="*/ 280 w 319"/>
                <a:gd name="T51" fmla="*/ 94 h 265"/>
                <a:gd name="T52" fmla="*/ 256 w 319"/>
                <a:gd name="T53" fmla="*/ 110 h 265"/>
                <a:gd name="T54" fmla="*/ 243 w 319"/>
                <a:gd name="T55" fmla="*/ 119 h 265"/>
                <a:gd name="T56" fmla="*/ 237 w 319"/>
                <a:gd name="T57" fmla="*/ 123 h 265"/>
                <a:gd name="T58" fmla="*/ 235 w 319"/>
                <a:gd name="T59" fmla="*/ 126 h 265"/>
                <a:gd name="T60" fmla="*/ 239 w 319"/>
                <a:gd name="T61" fmla="*/ 124 h 265"/>
                <a:gd name="T62" fmla="*/ 245 w 319"/>
                <a:gd name="T63" fmla="*/ 120 h 265"/>
                <a:gd name="T64" fmla="*/ 259 w 319"/>
                <a:gd name="T65" fmla="*/ 110 h 265"/>
                <a:gd name="T66" fmla="*/ 283 w 319"/>
                <a:gd name="T67" fmla="*/ 94 h 265"/>
                <a:gd name="T68" fmla="*/ 300 w 319"/>
                <a:gd name="T69" fmla="*/ 83 h 265"/>
                <a:gd name="T70" fmla="*/ 315 w 319"/>
                <a:gd name="T71" fmla="*/ 73 h 265"/>
                <a:gd name="T72" fmla="*/ 319 w 319"/>
                <a:gd name="T73" fmla="*/ 71 h 265"/>
                <a:gd name="T74" fmla="*/ 311 w 319"/>
                <a:gd name="T75" fmla="*/ 69 h 265"/>
                <a:gd name="T76" fmla="*/ 0 w 319"/>
                <a:gd name="T77" fmla="*/ 43 h 265"/>
                <a:gd name="T78" fmla="*/ 0 w 319"/>
                <a:gd name="T79" fmla="*/ 57 h 265"/>
                <a:gd name="T80" fmla="*/ 1 w 319"/>
                <a:gd name="T81" fmla="*/ 45 h 265"/>
                <a:gd name="T82" fmla="*/ 1 w 319"/>
                <a:gd name="T83" fmla="*/ 13 h 265"/>
                <a:gd name="T84" fmla="*/ 16 w 319"/>
                <a:gd name="T85" fmla="*/ 0 h 265"/>
                <a:gd name="T86" fmla="*/ 114 w 319"/>
                <a:gd name="T87" fmla="*/ 24 h 265"/>
                <a:gd name="T88" fmla="*/ 155 w 319"/>
                <a:gd name="T89" fmla="*/ 34 h 265"/>
                <a:gd name="T90" fmla="*/ 200 w 319"/>
                <a:gd name="T91" fmla="*/ 45 h 265"/>
                <a:gd name="T92" fmla="*/ 230 w 319"/>
                <a:gd name="T93" fmla="*/ 52 h 265"/>
                <a:gd name="T94" fmla="*/ 276 w 319"/>
                <a:gd name="T95" fmla="*/ 63 h 265"/>
                <a:gd name="T96" fmla="*/ 293 w 319"/>
                <a:gd name="T97" fmla="*/ 67 h 265"/>
                <a:gd name="T98" fmla="*/ 306 w 319"/>
                <a:gd name="T99" fmla="*/ 70 h 265"/>
                <a:gd name="T100" fmla="*/ 306 w 319"/>
                <a:gd name="T101" fmla="*/ 68 h 265"/>
                <a:gd name="T102" fmla="*/ 276 w 319"/>
                <a:gd name="T103" fmla="*/ 61 h 265"/>
                <a:gd name="T104" fmla="*/ 229 w 319"/>
                <a:gd name="T105" fmla="*/ 50 h 265"/>
                <a:gd name="T106" fmla="*/ 198 w 319"/>
                <a:gd name="T107" fmla="*/ 42 h 265"/>
                <a:gd name="T108" fmla="*/ 155 w 319"/>
                <a:gd name="T109" fmla="*/ 32 h 265"/>
                <a:gd name="T110" fmla="*/ 114 w 319"/>
                <a:gd name="T111" fmla="*/ 23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19" h="265">
                  <a:moveTo>
                    <a:pt x="89" y="221"/>
                  </a:moveTo>
                  <a:cubicBezTo>
                    <a:pt x="25" y="263"/>
                    <a:pt x="25" y="263"/>
                    <a:pt x="25" y="263"/>
                  </a:cubicBezTo>
                  <a:cubicBezTo>
                    <a:pt x="25" y="264"/>
                    <a:pt x="25" y="264"/>
                    <a:pt x="26" y="265"/>
                  </a:cubicBezTo>
                  <a:cubicBezTo>
                    <a:pt x="92" y="221"/>
                    <a:pt x="92" y="221"/>
                    <a:pt x="92" y="221"/>
                  </a:cubicBezTo>
                  <a:cubicBezTo>
                    <a:pt x="89" y="221"/>
                    <a:pt x="89" y="221"/>
                    <a:pt x="89" y="221"/>
                  </a:cubicBezTo>
                  <a:moveTo>
                    <a:pt x="113" y="205"/>
                  </a:moveTo>
                  <a:cubicBezTo>
                    <a:pt x="91" y="219"/>
                    <a:pt x="91" y="219"/>
                    <a:pt x="91" y="219"/>
                  </a:cubicBezTo>
                  <a:cubicBezTo>
                    <a:pt x="94" y="220"/>
                    <a:pt x="94" y="220"/>
                    <a:pt x="94" y="220"/>
                  </a:cubicBezTo>
                  <a:cubicBezTo>
                    <a:pt x="114" y="206"/>
                    <a:pt x="114" y="206"/>
                    <a:pt x="114" y="206"/>
                  </a:cubicBezTo>
                  <a:cubicBezTo>
                    <a:pt x="113" y="205"/>
                    <a:pt x="113" y="205"/>
                    <a:pt x="113" y="205"/>
                  </a:cubicBezTo>
                  <a:moveTo>
                    <a:pt x="7" y="201"/>
                  </a:moveTo>
                  <a:cubicBezTo>
                    <a:pt x="11" y="258"/>
                    <a:pt x="11" y="258"/>
                    <a:pt x="11" y="258"/>
                  </a:cubicBezTo>
                  <a:cubicBezTo>
                    <a:pt x="12" y="258"/>
                    <a:pt x="13" y="258"/>
                    <a:pt x="13" y="258"/>
                  </a:cubicBezTo>
                  <a:cubicBezTo>
                    <a:pt x="8" y="202"/>
                    <a:pt x="8" y="202"/>
                    <a:pt x="8" y="202"/>
                  </a:cubicBezTo>
                  <a:cubicBezTo>
                    <a:pt x="7" y="201"/>
                    <a:pt x="7" y="201"/>
                    <a:pt x="7" y="201"/>
                  </a:cubicBezTo>
                  <a:moveTo>
                    <a:pt x="152" y="179"/>
                  </a:moveTo>
                  <a:cubicBezTo>
                    <a:pt x="114" y="204"/>
                    <a:pt x="114" y="204"/>
                    <a:pt x="114" y="204"/>
                  </a:cubicBezTo>
                  <a:cubicBezTo>
                    <a:pt x="116" y="205"/>
                    <a:pt x="116" y="205"/>
                    <a:pt x="116" y="205"/>
                  </a:cubicBezTo>
                  <a:cubicBezTo>
                    <a:pt x="154" y="180"/>
                    <a:pt x="154" y="180"/>
                    <a:pt x="154" y="180"/>
                  </a:cubicBezTo>
                  <a:cubicBezTo>
                    <a:pt x="152" y="179"/>
                    <a:pt x="152" y="179"/>
                    <a:pt x="152" y="179"/>
                  </a:cubicBezTo>
                  <a:moveTo>
                    <a:pt x="200" y="148"/>
                  </a:moveTo>
                  <a:cubicBezTo>
                    <a:pt x="157" y="176"/>
                    <a:pt x="157" y="176"/>
                    <a:pt x="157" y="176"/>
                  </a:cubicBezTo>
                  <a:cubicBezTo>
                    <a:pt x="157" y="176"/>
                    <a:pt x="157" y="176"/>
                    <a:pt x="157" y="176"/>
                  </a:cubicBezTo>
                  <a:cubicBezTo>
                    <a:pt x="155" y="177"/>
                    <a:pt x="155" y="177"/>
                    <a:pt x="155" y="177"/>
                  </a:cubicBezTo>
                  <a:cubicBezTo>
                    <a:pt x="154" y="178"/>
                    <a:pt x="154" y="178"/>
                    <a:pt x="154" y="178"/>
                  </a:cubicBezTo>
                  <a:cubicBezTo>
                    <a:pt x="155" y="179"/>
                    <a:pt x="155" y="179"/>
                    <a:pt x="155" y="179"/>
                  </a:cubicBezTo>
                  <a:cubicBezTo>
                    <a:pt x="155" y="179"/>
                    <a:pt x="155" y="179"/>
                    <a:pt x="155" y="179"/>
                  </a:cubicBezTo>
                  <a:cubicBezTo>
                    <a:pt x="156" y="178"/>
                    <a:pt x="156" y="178"/>
                    <a:pt x="156" y="178"/>
                  </a:cubicBezTo>
                  <a:cubicBezTo>
                    <a:pt x="158" y="177"/>
                    <a:pt x="158" y="177"/>
                    <a:pt x="158" y="177"/>
                  </a:cubicBezTo>
                  <a:cubicBezTo>
                    <a:pt x="200" y="150"/>
                    <a:pt x="200" y="150"/>
                    <a:pt x="200" y="150"/>
                  </a:cubicBezTo>
                  <a:cubicBezTo>
                    <a:pt x="200" y="148"/>
                    <a:pt x="200" y="148"/>
                    <a:pt x="200" y="148"/>
                  </a:cubicBezTo>
                  <a:moveTo>
                    <a:pt x="232" y="126"/>
                  </a:moveTo>
                  <a:cubicBezTo>
                    <a:pt x="201" y="146"/>
                    <a:pt x="201" y="146"/>
                    <a:pt x="201" y="146"/>
                  </a:cubicBezTo>
                  <a:cubicBezTo>
                    <a:pt x="201" y="149"/>
                    <a:pt x="201" y="149"/>
                    <a:pt x="201" y="149"/>
                  </a:cubicBezTo>
                  <a:cubicBezTo>
                    <a:pt x="234" y="127"/>
                    <a:pt x="234" y="127"/>
                    <a:pt x="234" y="127"/>
                  </a:cubicBezTo>
                  <a:cubicBezTo>
                    <a:pt x="232" y="126"/>
                    <a:pt x="232" y="126"/>
                    <a:pt x="232" y="126"/>
                  </a:cubicBezTo>
                  <a:moveTo>
                    <a:pt x="1" y="87"/>
                  </a:moveTo>
                  <a:cubicBezTo>
                    <a:pt x="1" y="87"/>
                    <a:pt x="0" y="87"/>
                    <a:pt x="0" y="87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6" y="199"/>
                    <a:pt x="6" y="199"/>
                    <a:pt x="6" y="199"/>
                  </a:cubicBezTo>
                  <a:cubicBezTo>
                    <a:pt x="8" y="200"/>
                    <a:pt x="8" y="200"/>
                    <a:pt x="8" y="200"/>
                  </a:cubicBezTo>
                  <a:cubicBezTo>
                    <a:pt x="1" y="116"/>
                    <a:pt x="1" y="116"/>
                    <a:pt x="1" y="116"/>
                  </a:cubicBezTo>
                  <a:cubicBezTo>
                    <a:pt x="1" y="87"/>
                    <a:pt x="1" y="87"/>
                    <a:pt x="1" y="87"/>
                  </a:cubicBezTo>
                  <a:moveTo>
                    <a:pt x="311" y="69"/>
                  </a:moveTo>
                  <a:cubicBezTo>
                    <a:pt x="309" y="70"/>
                    <a:pt x="309" y="70"/>
                    <a:pt x="309" y="70"/>
                  </a:cubicBezTo>
                  <a:cubicBezTo>
                    <a:pt x="314" y="72"/>
                    <a:pt x="314" y="72"/>
                    <a:pt x="314" y="72"/>
                  </a:cubicBezTo>
                  <a:cubicBezTo>
                    <a:pt x="299" y="82"/>
                    <a:pt x="299" y="82"/>
                    <a:pt x="299" y="82"/>
                  </a:cubicBezTo>
                  <a:cubicBezTo>
                    <a:pt x="297" y="83"/>
                    <a:pt x="297" y="83"/>
                    <a:pt x="297" y="83"/>
                  </a:cubicBezTo>
                  <a:cubicBezTo>
                    <a:pt x="284" y="92"/>
                    <a:pt x="284" y="92"/>
                    <a:pt x="284" y="92"/>
                  </a:cubicBezTo>
                  <a:cubicBezTo>
                    <a:pt x="282" y="93"/>
                    <a:pt x="282" y="93"/>
                    <a:pt x="282" y="93"/>
                  </a:cubicBezTo>
                  <a:cubicBezTo>
                    <a:pt x="282" y="93"/>
                    <a:pt x="282" y="93"/>
                    <a:pt x="282" y="93"/>
                  </a:cubicBezTo>
                  <a:cubicBezTo>
                    <a:pt x="280" y="94"/>
                    <a:pt x="280" y="94"/>
                    <a:pt x="280" y="94"/>
                  </a:cubicBezTo>
                  <a:cubicBezTo>
                    <a:pt x="258" y="109"/>
                    <a:pt x="258" y="109"/>
                    <a:pt x="258" y="109"/>
                  </a:cubicBezTo>
                  <a:cubicBezTo>
                    <a:pt x="256" y="110"/>
                    <a:pt x="256" y="110"/>
                    <a:pt x="256" y="110"/>
                  </a:cubicBezTo>
                  <a:cubicBezTo>
                    <a:pt x="244" y="118"/>
                    <a:pt x="244" y="118"/>
                    <a:pt x="244" y="118"/>
                  </a:cubicBezTo>
                  <a:cubicBezTo>
                    <a:pt x="243" y="119"/>
                    <a:pt x="243" y="119"/>
                    <a:pt x="243" y="119"/>
                  </a:cubicBezTo>
                  <a:cubicBezTo>
                    <a:pt x="239" y="122"/>
                    <a:pt x="239" y="122"/>
                    <a:pt x="239" y="122"/>
                  </a:cubicBezTo>
                  <a:cubicBezTo>
                    <a:pt x="237" y="123"/>
                    <a:pt x="237" y="123"/>
                    <a:pt x="237" y="123"/>
                  </a:cubicBezTo>
                  <a:cubicBezTo>
                    <a:pt x="234" y="125"/>
                    <a:pt x="234" y="125"/>
                    <a:pt x="234" y="125"/>
                  </a:cubicBezTo>
                  <a:cubicBezTo>
                    <a:pt x="235" y="126"/>
                    <a:pt x="235" y="126"/>
                    <a:pt x="235" y="126"/>
                  </a:cubicBezTo>
                  <a:cubicBezTo>
                    <a:pt x="237" y="125"/>
                    <a:pt x="237" y="125"/>
                    <a:pt x="237" y="125"/>
                  </a:cubicBezTo>
                  <a:cubicBezTo>
                    <a:pt x="239" y="124"/>
                    <a:pt x="239" y="124"/>
                    <a:pt x="239" y="124"/>
                  </a:cubicBezTo>
                  <a:cubicBezTo>
                    <a:pt x="243" y="121"/>
                    <a:pt x="243" y="121"/>
                    <a:pt x="243" y="121"/>
                  </a:cubicBezTo>
                  <a:cubicBezTo>
                    <a:pt x="245" y="120"/>
                    <a:pt x="245" y="120"/>
                    <a:pt x="245" y="120"/>
                  </a:cubicBezTo>
                  <a:cubicBezTo>
                    <a:pt x="257" y="111"/>
                    <a:pt x="257" y="111"/>
                    <a:pt x="257" y="111"/>
                  </a:cubicBezTo>
                  <a:cubicBezTo>
                    <a:pt x="259" y="110"/>
                    <a:pt x="259" y="110"/>
                    <a:pt x="259" y="110"/>
                  </a:cubicBezTo>
                  <a:cubicBezTo>
                    <a:pt x="282" y="95"/>
                    <a:pt x="282" y="95"/>
                    <a:pt x="282" y="95"/>
                  </a:cubicBezTo>
                  <a:cubicBezTo>
                    <a:pt x="283" y="94"/>
                    <a:pt x="283" y="94"/>
                    <a:pt x="283" y="94"/>
                  </a:cubicBezTo>
                  <a:cubicBezTo>
                    <a:pt x="284" y="94"/>
                    <a:pt x="284" y="94"/>
                    <a:pt x="284" y="94"/>
                  </a:cubicBezTo>
                  <a:cubicBezTo>
                    <a:pt x="300" y="83"/>
                    <a:pt x="300" y="83"/>
                    <a:pt x="300" y="83"/>
                  </a:cubicBezTo>
                  <a:cubicBezTo>
                    <a:pt x="302" y="82"/>
                    <a:pt x="302" y="82"/>
                    <a:pt x="302" y="82"/>
                  </a:cubicBezTo>
                  <a:cubicBezTo>
                    <a:pt x="315" y="73"/>
                    <a:pt x="315" y="73"/>
                    <a:pt x="315" y="73"/>
                  </a:cubicBezTo>
                  <a:cubicBezTo>
                    <a:pt x="319" y="71"/>
                    <a:pt x="319" y="71"/>
                    <a:pt x="319" y="71"/>
                  </a:cubicBezTo>
                  <a:cubicBezTo>
                    <a:pt x="319" y="71"/>
                    <a:pt x="319" y="71"/>
                    <a:pt x="319" y="71"/>
                  </a:cubicBezTo>
                  <a:cubicBezTo>
                    <a:pt x="315" y="70"/>
                    <a:pt x="315" y="70"/>
                    <a:pt x="315" y="70"/>
                  </a:cubicBezTo>
                  <a:cubicBezTo>
                    <a:pt x="311" y="69"/>
                    <a:pt x="311" y="69"/>
                    <a:pt x="311" y="69"/>
                  </a:cubicBezTo>
                  <a:moveTo>
                    <a:pt x="0" y="1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0" y="57"/>
                    <a:pt x="1" y="57"/>
                    <a:pt x="1" y="57"/>
                  </a:cubicBezTo>
                  <a:cubicBezTo>
                    <a:pt x="1" y="45"/>
                    <a:pt x="1" y="45"/>
                    <a:pt x="1" y="45"/>
                  </a:cubicBezTo>
                  <a:cubicBezTo>
                    <a:pt x="1" y="43"/>
                    <a:pt x="1" y="43"/>
                    <a:pt x="1" y="43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0" y="13"/>
                    <a:pt x="0" y="13"/>
                  </a:cubicBezTo>
                  <a:moveTo>
                    <a:pt x="16" y="0"/>
                  </a:moveTo>
                  <a:cubicBezTo>
                    <a:pt x="16" y="0"/>
                    <a:pt x="16" y="1"/>
                    <a:pt x="16" y="1"/>
                  </a:cubicBezTo>
                  <a:cubicBezTo>
                    <a:pt x="114" y="24"/>
                    <a:pt x="114" y="24"/>
                    <a:pt x="114" y="24"/>
                  </a:cubicBezTo>
                  <a:cubicBezTo>
                    <a:pt x="116" y="25"/>
                    <a:pt x="116" y="25"/>
                    <a:pt x="116" y="25"/>
                  </a:cubicBezTo>
                  <a:cubicBezTo>
                    <a:pt x="155" y="34"/>
                    <a:pt x="155" y="34"/>
                    <a:pt x="155" y="34"/>
                  </a:cubicBezTo>
                  <a:cubicBezTo>
                    <a:pt x="157" y="35"/>
                    <a:pt x="157" y="35"/>
                    <a:pt x="157" y="35"/>
                  </a:cubicBezTo>
                  <a:cubicBezTo>
                    <a:pt x="200" y="45"/>
                    <a:pt x="200" y="45"/>
                    <a:pt x="200" y="45"/>
                  </a:cubicBezTo>
                  <a:cubicBezTo>
                    <a:pt x="203" y="45"/>
                    <a:pt x="203" y="45"/>
                    <a:pt x="203" y="45"/>
                  </a:cubicBezTo>
                  <a:cubicBezTo>
                    <a:pt x="230" y="52"/>
                    <a:pt x="230" y="52"/>
                    <a:pt x="230" y="52"/>
                  </a:cubicBezTo>
                  <a:cubicBezTo>
                    <a:pt x="231" y="52"/>
                    <a:pt x="231" y="52"/>
                    <a:pt x="231" y="52"/>
                  </a:cubicBezTo>
                  <a:cubicBezTo>
                    <a:pt x="276" y="63"/>
                    <a:pt x="276" y="63"/>
                    <a:pt x="276" y="63"/>
                  </a:cubicBezTo>
                  <a:cubicBezTo>
                    <a:pt x="278" y="63"/>
                    <a:pt x="278" y="63"/>
                    <a:pt x="278" y="63"/>
                  </a:cubicBezTo>
                  <a:cubicBezTo>
                    <a:pt x="293" y="67"/>
                    <a:pt x="293" y="67"/>
                    <a:pt x="293" y="67"/>
                  </a:cubicBezTo>
                  <a:cubicBezTo>
                    <a:pt x="306" y="70"/>
                    <a:pt x="306" y="70"/>
                    <a:pt x="306" y="70"/>
                  </a:cubicBezTo>
                  <a:cubicBezTo>
                    <a:pt x="306" y="70"/>
                    <a:pt x="306" y="70"/>
                    <a:pt x="306" y="70"/>
                  </a:cubicBezTo>
                  <a:cubicBezTo>
                    <a:pt x="308" y="68"/>
                    <a:pt x="308" y="68"/>
                    <a:pt x="308" y="68"/>
                  </a:cubicBezTo>
                  <a:cubicBezTo>
                    <a:pt x="306" y="68"/>
                    <a:pt x="306" y="68"/>
                    <a:pt x="306" y="68"/>
                  </a:cubicBezTo>
                  <a:cubicBezTo>
                    <a:pt x="278" y="61"/>
                    <a:pt x="278" y="61"/>
                    <a:pt x="278" y="61"/>
                  </a:cubicBezTo>
                  <a:cubicBezTo>
                    <a:pt x="276" y="61"/>
                    <a:pt x="276" y="61"/>
                    <a:pt x="276" y="61"/>
                  </a:cubicBezTo>
                  <a:cubicBezTo>
                    <a:pt x="231" y="50"/>
                    <a:pt x="231" y="50"/>
                    <a:pt x="231" y="50"/>
                  </a:cubicBezTo>
                  <a:cubicBezTo>
                    <a:pt x="229" y="50"/>
                    <a:pt x="229" y="50"/>
                    <a:pt x="229" y="50"/>
                  </a:cubicBezTo>
                  <a:cubicBezTo>
                    <a:pt x="201" y="43"/>
                    <a:pt x="201" y="43"/>
                    <a:pt x="201" y="43"/>
                  </a:cubicBezTo>
                  <a:cubicBezTo>
                    <a:pt x="198" y="42"/>
                    <a:pt x="198" y="42"/>
                    <a:pt x="198" y="42"/>
                  </a:cubicBezTo>
                  <a:cubicBezTo>
                    <a:pt x="157" y="33"/>
                    <a:pt x="157" y="33"/>
                    <a:pt x="157" y="33"/>
                  </a:cubicBezTo>
                  <a:cubicBezTo>
                    <a:pt x="155" y="32"/>
                    <a:pt x="155" y="32"/>
                    <a:pt x="155" y="32"/>
                  </a:cubicBezTo>
                  <a:cubicBezTo>
                    <a:pt x="116" y="23"/>
                    <a:pt x="116" y="23"/>
                    <a:pt x="116" y="23"/>
                  </a:cubicBezTo>
                  <a:cubicBezTo>
                    <a:pt x="114" y="23"/>
                    <a:pt x="114" y="23"/>
                    <a:pt x="114" y="23"/>
                  </a:cubicBezTo>
                  <a:cubicBezTo>
                    <a:pt x="16" y="0"/>
                    <a:pt x="16" y="0"/>
                    <a:pt x="16" y="0"/>
                  </a:cubicBezTo>
                </a:path>
              </a:pathLst>
            </a:custGeom>
            <a:gradFill flip="none" rotWithShape="1">
              <a:gsLst>
                <a:gs pos="0">
                  <a:schemeClr val="tx2">
                    <a:alpha val="75000"/>
                  </a:schemeClr>
                </a:gs>
                <a:gs pos="92000">
                  <a:schemeClr val="tx1">
                    <a:alpha val="21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8" name="Freeform 68"/>
            <p:cNvSpPr>
              <a:spLocks noEditPoints="1"/>
            </p:cNvSpPr>
            <p:nvPr/>
          </p:nvSpPr>
          <p:spPr bwMode="auto">
            <a:xfrm>
              <a:off x="6870933" y="3314614"/>
              <a:ext cx="1325705" cy="1092962"/>
            </a:xfrm>
            <a:custGeom>
              <a:avLst/>
              <a:gdLst>
                <a:gd name="T0" fmla="*/ 77 w 313"/>
                <a:gd name="T1" fmla="*/ 283 h 283"/>
                <a:gd name="T2" fmla="*/ 99 w 313"/>
                <a:gd name="T3" fmla="*/ 254 h 283"/>
                <a:gd name="T4" fmla="*/ 32 w 313"/>
                <a:gd name="T5" fmla="*/ 239 h 283"/>
                <a:gd name="T6" fmla="*/ 103 w 313"/>
                <a:gd name="T7" fmla="*/ 249 h 283"/>
                <a:gd name="T8" fmla="*/ 104 w 313"/>
                <a:gd name="T9" fmla="*/ 250 h 283"/>
                <a:gd name="T10" fmla="*/ 115 w 313"/>
                <a:gd name="T11" fmla="*/ 234 h 283"/>
                <a:gd name="T12" fmla="*/ 0 w 313"/>
                <a:gd name="T13" fmla="*/ 207 h 283"/>
                <a:gd name="T14" fmla="*/ 6 w 313"/>
                <a:gd name="T15" fmla="*/ 212 h 283"/>
                <a:gd name="T16" fmla="*/ 8 w 313"/>
                <a:gd name="T17" fmla="*/ 211 h 283"/>
                <a:gd name="T18" fmla="*/ 40 w 313"/>
                <a:gd name="T19" fmla="*/ 183 h 283"/>
                <a:gd name="T20" fmla="*/ 49 w 313"/>
                <a:gd name="T21" fmla="*/ 174 h 283"/>
                <a:gd name="T22" fmla="*/ 43 w 313"/>
                <a:gd name="T23" fmla="*/ 178 h 283"/>
                <a:gd name="T24" fmla="*/ 44 w 313"/>
                <a:gd name="T25" fmla="*/ 180 h 283"/>
                <a:gd name="T26" fmla="*/ 49 w 313"/>
                <a:gd name="T27" fmla="*/ 177 h 283"/>
                <a:gd name="T28" fmla="*/ 118 w 313"/>
                <a:gd name="T29" fmla="*/ 129 h 283"/>
                <a:gd name="T30" fmla="*/ 120 w 313"/>
                <a:gd name="T31" fmla="*/ 130 h 283"/>
                <a:gd name="T32" fmla="*/ 266 w 313"/>
                <a:gd name="T33" fmla="*/ 30 h 283"/>
                <a:gd name="T34" fmla="*/ 254 w 313"/>
                <a:gd name="T35" fmla="*/ 39 h 283"/>
                <a:gd name="T36" fmla="*/ 236 w 313"/>
                <a:gd name="T37" fmla="*/ 51 h 283"/>
                <a:gd name="T38" fmla="*/ 200 w 313"/>
                <a:gd name="T39" fmla="*/ 74 h 283"/>
                <a:gd name="T40" fmla="*/ 178 w 313"/>
                <a:gd name="T41" fmla="*/ 89 h 283"/>
                <a:gd name="T42" fmla="*/ 170 w 313"/>
                <a:gd name="T43" fmla="*/ 95 h 283"/>
                <a:gd name="T44" fmla="*/ 144 w 313"/>
                <a:gd name="T45" fmla="*/ 111 h 283"/>
                <a:gd name="T46" fmla="*/ 131 w 313"/>
                <a:gd name="T47" fmla="*/ 120 h 283"/>
                <a:gd name="T48" fmla="*/ 122 w 313"/>
                <a:gd name="T49" fmla="*/ 129 h 283"/>
                <a:gd name="T50" fmla="*/ 134 w 313"/>
                <a:gd name="T51" fmla="*/ 120 h 283"/>
                <a:gd name="T52" fmla="*/ 147 w 313"/>
                <a:gd name="T53" fmla="*/ 112 h 283"/>
                <a:gd name="T54" fmla="*/ 173 w 313"/>
                <a:gd name="T55" fmla="*/ 94 h 283"/>
                <a:gd name="T56" fmla="*/ 184 w 313"/>
                <a:gd name="T57" fmla="*/ 87 h 283"/>
                <a:gd name="T58" fmla="*/ 204 w 313"/>
                <a:gd name="T59" fmla="*/ 74 h 283"/>
                <a:gd name="T60" fmla="*/ 253 w 313"/>
                <a:gd name="T61" fmla="*/ 42 h 283"/>
                <a:gd name="T62" fmla="*/ 262 w 313"/>
                <a:gd name="T63" fmla="*/ 36 h 283"/>
                <a:gd name="T64" fmla="*/ 269 w 313"/>
                <a:gd name="T65" fmla="*/ 31 h 283"/>
                <a:gd name="T66" fmla="*/ 303 w 313"/>
                <a:gd name="T67" fmla="*/ 8 h 283"/>
                <a:gd name="T68" fmla="*/ 313 w 313"/>
                <a:gd name="T69" fmla="*/ 0 h 283"/>
                <a:gd name="T70" fmla="*/ 298 w 313"/>
                <a:gd name="T71" fmla="*/ 10 h 283"/>
                <a:gd name="T72" fmla="*/ 287 w 313"/>
                <a:gd name="T73" fmla="*/ 17 h 283"/>
                <a:gd name="T74" fmla="*/ 300 w 313"/>
                <a:gd name="T75" fmla="*/ 10 h 283"/>
                <a:gd name="T76" fmla="*/ 300 w 313"/>
                <a:gd name="T77" fmla="*/ 12 h 283"/>
                <a:gd name="T78" fmla="*/ 280 w 313"/>
                <a:gd name="T79" fmla="*/ 36 h 283"/>
                <a:gd name="T80" fmla="*/ 275 w 313"/>
                <a:gd name="T81" fmla="*/ 42 h 283"/>
                <a:gd name="T82" fmla="*/ 271 w 313"/>
                <a:gd name="T83" fmla="*/ 47 h 283"/>
                <a:gd name="T84" fmla="*/ 262 w 313"/>
                <a:gd name="T85" fmla="*/ 58 h 283"/>
                <a:gd name="T86" fmla="*/ 244 w 313"/>
                <a:gd name="T87" fmla="*/ 80 h 283"/>
                <a:gd name="T88" fmla="*/ 233 w 313"/>
                <a:gd name="T89" fmla="*/ 92 h 283"/>
                <a:gd name="T90" fmla="*/ 202 w 313"/>
                <a:gd name="T91" fmla="*/ 130 h 283"/>
                <a:gd name="T92" fmla="*/ 183 w 313"/>
                <a:gd name="T93" fmla="*/ 153 h 283"/>
                <a:gd name="T94" fmla="*/ 150 w 313"/>
                <a:gd name="T95" fmla="*/ 193 h 283"/>
                <a:gd name="T96" fmla="*/ 132 w 313"/>
                <a:gd name="T97" fmla="*/ 215 h 283"/>
                <a:gd name="T98" fmla="*/ 134 w 313"/>
                <a:gd name="T99" fmla="*/ 214 h 283"/>
                <a:gd name="T100" fmla="*/ 150 w 313"/>
                <a:gd name="T101" fmla="*/ 195 h 283"/>
                <a:gd name="T102" fmla="*/ 185 w 313"/>
                <a:gd name="T103" fmla="*/ 153 h 283"/>
                <a:gd name="T104" fmla="*/ 205 w 313"/>
                <a:gd name="T105" fmla="*/ 130 h 283"/>
                <a:gd name="T106" fmla="*/ 237 w 313"/>
                <a:gd name="T107" fmla="*/ 91 h 283"/>
                <a:gd name="T108" fmla="*/ 247 w 313"/>
                <a:gd name="T109" fmla="*/ 78 h 283"/>
                <a:gd name="T110" fmla="*/ 264 w 313"/>
                <a:gd name="T111" fmla="*/ 58 h 283"/>
                <a:gd name="T112" fmla="*/ 274 w 313"/>
                <a:gd name="T113" fmla="*/ 47 h 283"/>
                <a:gd name="T114" fmla="*/ 278 w 313"/>
                <a:gd name="T115" fmla="*/ 41 h 283"/>
                <a:gd name="T116" fmla="*/ 282 w 313"/>
                <a:gd name="T117" fmla="*/ 37 h 283"/>
                <a:gd name="T118" fmla="*/ 302 w 313"/>
                <a:gd name="T119" fmla="*/ 12 h 283"/>
                <a:gd name="T120" fmla="*/ 311 w 313"/>
                <a:gd name="T121" fmla="*/ 2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13" h="283">
                  <a:moveTo>
                    <a:pt x="32" y="239"/>
                  </a:moveTo>
                  <a:cubicBezTo>
                    <a:pt x="76" y="282"/>
                    <a:pt x="76" y="282"/>
                    <a:pt x="76" y="282"/>
                  </a:cubicBezTo>
                  <a:cubicBezTo>
                    <a:pt x="77" y="283"/>
                    <a:pt x="77" y="283"/>
                    <a:pt x="77" y="283"/>
                  </a:cubicBezTo>
                  <a:cubicBezTo>
                    <a:pt x="78" y="282"/>
                    <a:pt x="78" y="282"/>
                    <a:pt x="78" y="282"/>
                  </a:cubicBezTo>
                  <a:cubicBezTo>
                    <a:pt x="101" y="255"/>
                    <a:pt x="101" y="255"/>
                    <a:pt x="101" y="255"/>
                  </a:cubicBezTo>
                  <a:cubicBezTo>
                    <a:pt x="99" y="254"/>
                    <a:pt x="99" y="254"/>
                    <a:pt x="99" y="254"/>
                  </a:cubicBezTo>
                  <a:cubicBezTo>
                    <a:pt x="77" y="281"/>
                    <a:pt x="77" y="281"/>
                    <a:pt x="77" y="281"/>
                  </a:cubicBezTo>
                  <a:cubicBezTo>
                    <a:pt x="36" y="239"/>
                    <a:pt x="36" y="239"/>
                    <a:pt x="36" y="239"/>
                  </a:cubicBezTo>
                  <a:cubicBezTo>
                    <a:pt x="32" y="239"/>
                    <a:pt x="32" y="239"/>
                    <a:pt x="32" y="239"/>
                  </a:cubicBezTo>
                  <a:moveTo>
                    <a:pt x="115" y="234"/>
                  </a:moveTo>
                  <a:cubicBezTo>
                    <a:pt x="104" y="247"/>
                    <a:pt x="104" y="247"/>
                    <a:pt x="104" y="247"/>
                  </a:cubicBezTo>
                  <a:cubicBezTo>
                    <a:pt x="103" y="249"/>
                    <a:pt x="103" y="249"/>
                    <a:pt x="103" y="249"/>
                  </a:cubicBezTo>
                  <a:cubicBezTo>
                    <a:pt x="100" y="253"/>
                    <a:pt x="100" y="253"/>
                    <a:pt x="100" y="253"/>
                  </a:cubicBezTo>
                  <a:cubicBezTo>
                    <a:pt x="102" y="253"/>
                    <a:pt x="102" y="253"/>
                    <a:pt x="102" y="253"/>
                  </a:cubicBezTo>
                  <a:cubicBezTo>
                    <a:pt x="104" y="250"/>
                    <a:pt x="104" y="250"/>
                    <a:pt x="104" y="250"/>
                  </a:cubicBezTo>
                  <a:cubicBezTo>
                    <a:pt x="106" y="249"/>
                    <a:pt x="106" y="249"/>
                    <a:pt x="106" y="249"/>
                  </a:cubicBezTo>
                  <a:cubicBezTo>
                    <a:pt x="117" y="235"/>
                    <a:pt x="117" y="235"/>
                    <a:pt x="117" y="235"/>
                  </a:cubicBezTo>
                  <a:cubicBezTo>
                    <a:pt x="115" y="234"/>
                    <a:pt x="115" y="234"/>
                    <a:pt x="115" y="234"/>
                  </a:cubicBezTo>
                  <a:moveTo>
                    <a:pt x="39" y="181"/>
                  </a:moveTo>
                  <a:cubicBezTo>
                    <a:pt x="2" y="206"/>
                    <a:pt x="2" y="206"/>
                    <a:pt x="2" y="206"/>
                  </a:cubicBezTo>
                  <a:cubicBezTo>
                    <a:pt x="0" y="207"/>
                    <a:pt x="0" y="207"/>
                    <a:pt x="0" y="207"/>
                  </a:cubicBezTo>
                  <a:cubicBezTo>
                    <a:pt x="2" y="208"/>
                    <a:pt x="2" y="208"/>
                    <a:pt x="2" y="208"/>
                  </a:cubicBezTo>
                  <a:cubicBezTo>
                    <a:pt x="5" y="211"/>
                    <a:pt x="5" y="211"/>
                    <a:pt x="5" y="211"/>
                  </a:cubicBezTo>
                  <a:cubicBezTo>
                    <a:pt x="6" y="212"/>
                    <a:pt x="6" y="212"/>
                    <a:pt x="6" y="212"/>
                  </a:cubicBezTo>
                  <a:cubicBezTo>
                    <a:pt x="30" y="236"/>
                    <a:pt x="30" y="236"/>
                    <a:pt x="30" y="236"/>
                  </a:cubicBezTo>
                  <a:cubicBezTo>
                    <a:pt x="33" y="237"/>
                    <a:pt x="33" y="237"/>
                    <a:pt x="33" y="237"/>
                  </a:cubicBezTo>
                  <a:cubicBezTo>
                    <a:pt x="8" y="211"/>
                    <a:pt x="8" y="211"/>
                    <a:pt x="8" y="211"/>
                  </a:cubicBezTo>
                  <a:cubicBezTo>
                    <a:pt x="6" y="210"/>
                    <a:pt x="6" y="210"/>
                    <a:pt x="6" y="210"/>
                  </a:cubicBezTo>
                  <a:cubicBezTo>
                    <a:pt x="3" y="207"/>
                    <a:pt x="3" y="207"/>
                    <a:pt x="3" y="207"/>
                  </a:cubicBezTo>
                  <a:cubicBezTo>
                    <a:pt x="40" y="183"/>
                    <a:pt x="40" y="183"/>
                    <a:pt x="40" y="183"/>
                  </a:cubicBezTo>
                  <a:cubicBezTo>
                    <a:pt x="39" y="181"/>
                    <a:pt x="39" y="181"/>
                    <a:pt x="39" y="181"/>
                  </a:cubicBezTo>
                  <a:moveTo>
                    <a:pt x="92" y="146"/>
                  </a:moveTo>
                  <a:cubicBezTo>
                    <a:pt x="49" y="174"/>
                    <a:pt x="49" y="174"/>
                    <a:pt x="49" y="174"/>
                  </a:cubicBezTo>
                  <a:cubicBezTo>
                    <a:pt x="47" y="176"/>
                    <a:pt x="47" y="176"/>
                    <a:pt x="47" y="176"/>
                  </a:cubicBezTo>
                  <a:cubicBezTo>
                    <a:pt x="45" y="177"/>
                    <a:pt x="45" y="177"/>
                    <a:pt x="45" y="177"/>
                  </a:cubicBezTo>
                  <a:cubicBezTo>
                    <a:pt x="43" y="178"/>
                    <a:pt x="43" y="178"/>
                    <a:pt x="43" y="178"/>
                  </a:cubicBezTo>
                  <a:cubicBezTo>
                    <a:pt x="40" y="180"/>
                    <a:pt x="40" y="180"/>
                    <a:pt x="40" y="180"/>
                  </a:cubicBezTo>
                  <a:cubicBezTo>
                    <a:pt x="42" y="182"/>
                    <a:pt x="42" y="182"/>
                    <a:pt x="42" y="182"/>
                  </a:cubicBezTo>
                  <a:cubicBezTo>
                    <a:pt x="44" y="180"/>
                    <a:pt x="44" y="180"/>
                    <a:pt x="44" y="180"/>
                  </a:cubicBezTo>
                  <a:cubicBezTo>
                    <a:pt x="46" y="179"/>
                    <a:pt x="46" y="179"/>
                    <a:pt x="46" y="179"/>
                  </a:cubicBezTo>
                  <a:cubicBezTo>
                    <a:pt x="47" y="178"/>
                    <a:pt x="47" y="178"/>
                    <a:pt x="47" y="178"/>
                  </a:cubicBezTo>
                  <a:cubicBezTo>
                    <a:pt x="49" y="177"/>
                    <a:pt x="49" y="177"/>
                    <a:pt x="49" y="177"/>
                  </a:cubicBezTo>
                  <a:cubicBezTo>
                    <a:pt x="92" y="149"/>
                    <a:pt x="92" y="149"/>
                    <a:pt x="92" y="149"/>
                  </a:cubicBezTo>
                  <a:cubicBezTo>
                    <a:pt x="92" y="146"/>
                    <a:pt x="92" y="146"/>
                    <a:pt x="92" y="146"/>
                  </a:cubicBezTo>
                  <a:moveTo>
                    <a:pt x="118" y="129"/>
                  </a:moveTo>
                  <a:cubicBezTo>
                    <a:pt x="93" y="145"/>
                    <a:pt x="93" y="145"/>
                    <a:pt x="93" y="145"/>
                  </a:cubicBezTo>
                  <a:cubicBezTo>
                    <a:pt x="93" y="147"/>
                    <a:pt x="93" y="147"/>
                    <a:pt x="93" y="147"/>
                  </a:cubicBezTo>
                  <a:cubicBezTo>
                    <a:pt x="120" y="130"/>
                    <a:pt x="120" y="130"/>
                    <a:pt x="120" y="130"/>
                  </a:cubicBezTo>
                  <a:cubicBezTo>
                    <a:pt x="118" y="129"/>
                    <a:pt x="118" y="129"/>
                    <a:pt x="118" y="129"/>
                  </a:cubicBezTo>
                  <a:moveTo>
                    <a:pt x="267" y="30"/>
                  </a:moveTo>
                  <a:cubicBezTo>
                    <a:pt x="266" y="30"/>
                    <a:pt x="266" y="30"/>
                    <a:pt x="266" y="30"/>
                  </a:cubicBezTo>
                  <a:cubicBezTo>
                    <a:pt x="262" y="34"/>
                    <a:pt x="262" y="34"/>
                    <a:pt x="262" y="34"/>
                  </a:cubicBezTo>
                  <a:cubicBezTo>
                    <a:pt x="260" y="35"/>
                    <a:pt x="260" y="35"/>
                    <a:pt x="260" y="35"/>
                  </a:cubicBezTo>
                  <a:cubicBezTo>
                    <a:pt x="254" y="39"/>
                    <a:pt x="254" y="39"/>
                    <a:pt x="254" y="39"/>
                  </a:cubicBezTo>
                  <a:cubicBezTo>
                    <a:pt x="252" y="40"/>
                    <a:pt x="252" y="40"/>
                    <a:pt x="252" y="40"/>
                  </a:cubicBezTo>
                  <a:cubicBezTo>
                    <a:pt x="250" y="41"/>
                    <a:pt x="250" y="41"/>
                    <a:pt x="250" y="41"/>
                  </a:cubicBezTo>
                  <a:cubicBezTo>
                    <a:pt x="236" y="51"/>
                    <a:pt x="236" y="51"/>
                    <a:pt x="236" y="51"/>
                  </a:cubicBezTo>
                  <a:cubicBezTo>
                    <a:pt x="234" y="52"/>
                    <a:pt x="234" y="52"/>
                    <a:pt x="234" y="52"/>
                  </a:cubicBezTo>
                  <a:cubicBezTo>
                    <a:pt x="201" y="74"/>
                    <a:pt x="201" y="74"/>
                    <a:pt x="201" y="74"/>
                  </a:cubicBezTo>
                  <a:cubicBezTo>
                    <a:pt x="200" y="74"/>
                    <a:pt x="200" y="74"/>
                    <a:pt x="200" y="74"/>
                  </a:cubicBezTo>
                  <a:cubicBezTo>
                    <a:pt x="198" y="76"/>
                    <a:pt x="198" y="76"/>
                    <a:pt x="198" y="76"/>
                  </a:cubicBezTo>
                  <a:cubicBezTo>
                    <a:pt x="181" y="87"/>
                    <a:pt x="181" y="87"/>
                    <a:pt x="181" y="87"/>
                  </a:cubicBezTo>
                  <a:cubicBezTo>
                    <a:pt x="178" y="89"/>
                    <a:pt x="178" y="89"/>
                    <a:pt x="178" y="89"/>
                  </a:cubicBezTo>
                  <a:cubicBezTo>
                    <a:pt x="174" y="91"/>
                    <a:pt x="174" y="91"/>
                    <a:pt x="174" y="91"/>
                  </a:cubicBezTo>
                  <a:cubicBezTo>
                    <a:pt x="173" y="92"/>
                    <a:pt x="173" y="92"/>
                    <a:pt x="173" y="92"/>
                  </a:cubicBezTo>
                  <a:cubicBezTo>
                    <a:pt x="170" y="95"/>
                    <a:pt x="170" y="95"/>
                    <a:pt x="170" y="95"/>
                  </a:cubicBezTo>
                  <a:cubicBezTo>
                    <a:pt x="168" y="96"/>
                    <a:pt x="168" y="96"/>
                    <a:pt x="168" y="96"/>
                  </a:cubicBezTo>
                  <a:cubicBezTo>
                    <a:pt x="146" y="110"/>
                    <a:pt x="146" y="110"/>
                    <a:pt x="146" y="110"/>
                  </a:cubicBezTo>
                  <a:cubicBezTo>
                    <a:pt x="144" y="111"/>
                    <a:pt x="144" y="111"/>
                    <a:pt x="144" y="111"/>
                  </a:cubicBezTo>
                  <a:cubicBezTo>
                    <a:pt x="135" y="117"/>
                    <a:pt x="135" y="117"/>
                    <a:pt x="135" y="117"/>
                  </a:cubicBezTo>
                  <a:cubicBezTo>
                    <a:pt x="133" y="119"/>
                    <a:pt x="133" y="119"/>
                    <a:pt x="133" y="119"/>
                  </a:cubicBezTo>
                  <a:cubicBezTo>
                    <a:pt x="131" y="120"/>
                    <a:pt x="131" y="120"/>
                    <a:pt x="131" y="120"/>
                  </a:cubicBezTo>
                  <a:cubicBezTo>
                    <a:pt x="129" y="122"/>
                    <a:pt x="129" y="122"/>
                    <a:pt x="129" y="122"/>
                  </a:cubicBezTo>
                  <a:cubicBezTo>
                    <a:pt x="120" y="128"/>
                    <a:pt x="120" y="128"/>
                    <a:pt x="120" y="128"/>
                  </a:cubicBezTo>
                  <a:cubicBezTo>
                    <a:pt x="122" y="129"/>
                    <a:pt x="122" y="129"/>
                    <a:pt x="122" y="129"/>
                  </a:cubicBezTo>
                  <a:cubicBezTo>
                    <a:pt x="129" y="124"/>
                    <a:pt x="129" y="124"/>
                    <a:pt x="129" y="124"/>
                  </a:cubicBezTo>
                  <a:cubicBezTo>
                    <a:pt x="131" y="123"/>
                    <a:pt x="131" y="123"/>
                    <a:pt x="131" y="123"/>
                  </a:cubicBezTo>
                  <a:cubicBezTo>
                    <a:pt x="134" y="120"/>
                    <a:pt x="134" y="120"/>
                    <a:pt x="134" y="120"/>
                  </a:cubicBezTo>
                  <a:cubicBezTo>
                    <a:pt x="135" y="119"/>
                    <a:pt x="135" y="119"/>
                    <a:pt x="135" y="119"/>
                  </a:cubicBezTo>
                  <a:cubicBezTo>
                    <a:pt x="145" y="113"/>
                    <a:pt x="145" y="113"/>
                    <a:pt x="145" y="113"/>
                  </a:cubicBezTo>
                  <a:cubicBezTo>
                    <a:pt x="147" y="112"/>
                    <a:pt x="147" y="112"/>
                    <a:pt x="147" y="112"/>
                  </a:cubicBezTo>
                  <a:cubicBezTo>
                    <a:pt x="169" y="97"/>
                    <a:pt x="169" y="97"/>
                    <a:pt x="169" y="97"/>
                  </a:cubicBezTo>
                  <a:cubicBezTo>
                    <a:pt x="171" y="96"/>
                    <a:pt x="171" y="96"/>
                    <a:pt x="171" y="96"/>
                  </a:cubicBezTo>
                  <a:cubicBezTo>
                    <a:pt x="173" y="94"/>
                    <a:pt x="173" y="94"/>
                    <a:pt x="173" y="94"/>
                  </a:cubicBezTo>
                  <a:cubicBezTo>
                    <a:pt x="175" y="93"/>
                    <a:pt x="175" y="93"/>
                    <a:pt x="175" y="93"/>
                  </a:cubicBezTo>
                  <a:cubicBezTo>
                    <a:pt x="181" y="89"/>
                    <a:pt x="181" y="89"/>
                    <a:pt x="181" y="89"/>
                  </a:cubicBezTo>
                  <a:cubicBezTo>
                    <a:pt x="184" y="87"/>
                    <a:pt x="184" y="87"/>
                    <a:pt x="184" y="87"/>
                  </a:cubicBezTo>
                  <a:cubicBezTo>
                    <a:pt x="201" y="76"/>
                    <a:pt x="201" y="76"/>
                    <a:pt x="201" y="76"/>
                  </a:cubicBezTo>
                  <a:cubicBezTo>
                    <a:pt x="203" y="75"/>
                    <a:pt x="203" y="75"/>
                    <a:pt x="203" y="75"/>
                  </a:cubicBezTo>
                  <a:cubicBezTo>
                    <a:pt x="204" y="74"/>
                    <a:pt x="204" y="74"/>
                    <a:pt x="204" y="74"/>
                  </a:cubicBezTo>
                  <a:cubicBezTo>
                    <a:pt x="234" y="54"/>
                    <a:pt x="234" y="54"/>
                    <a:pt x="234" y="54"/>
                  </a:cubicBezTo>
                  <a:cubicBezTo>
                    <a:pt x="236" y="53"/>
                    <a:pt x="236" y="53"/>
                    <a:pt x="236" y="53"/>
                  </a:cubicBezTo>
                  <a:cubicBezTo>
                    <a:pt x="253" y="42"/>
                    <a:pt x="253" y="42"/>
                    <a:pt x="253" y="42"/>
                  </a:cubicBezTo>
                  <a:cubicBezTo>
                    <a:pt x="254" y="41"/>
                    <a:pt x="254" y="41"/>
                    <a:pt x="254" y="41"/>
                  </a:cubicBezTo>
                  <a:cubicBezTo>
                    <a:pt x="256" y="39"/>
                    <a:pt x="256" y="39"/>
                    <a:pt x="256" y="39"/>
                  </a:cubicBezTo>
                  <a:cubicBezTo>
                    <a:pt x="262" y="36"/>
                    <a:pt x="262" y="36"/>
                    <a:pt x="262" y="36"/>
                  </a:cubicBezTo>
                  <a:cubicBezTo>
                    <a:pt x="263" y="35"/>
                    <a:pt x="263" y="35"/>
                    <a:pt x="263" y="35"/>
                  </a:cubicBezTo>
                  <a:cubicBezTo>
                    <a:pt x="268" y="31"/>
                    <a:pt x="268" y="31"/>
                    <a:pt x="268" y="31"/>
                  </a:cubicBezTo>
                  <a:cubicBezTo>
                    <a:pt x="269" y="31"/>
                    <a:pt x="269" y="31"/>
                    <a:pt x="269" y="31"/>
                  </a:cubicBezTo>
                  <a:cubicBezTo>
                    <a:pt x="269" y="31"/>
                    <a:pt x="269" y="31"/>
                    <a:pt x="269" y="31"/>
                  </a:cubicBezTo>
                  <a:cubicBezTo>
                    <a:pt x="269" y="30"/>
                    <a:pt x="268" y="30"/>
                    <a:pt x="267" y="30"/>
                  </a:cubicBezTo>
                  <a:moveTo>
                    <a:pt x="303" y="8"/>
                  </a:moveTo>
                  <a:cubicBezTo>
                    <a:pt x="303" y="8"/>
                    <a:pt x="303" y="8"/>
                    <a:pt x="303" y="8"/>
                  </a:cubicBezTo>
                  <a:cubicBezTo>
                    <a:pt x="303" y="8"/>
                    <a:pt x="303" y="8"/>
                    <a:pt x="303" y="8"/>
                  </a:cubicBezTo>
                  <a:moveTo>
                    <a:pt x="313" y="0"/>
                  </a:moveTo>
                  <a:cubicBezTo>
                    <a:pt x="312" y="0"/>
                    <a:pt x="312" y="0"/>
                    <a:pt x="312" y="0"/>
                  </a:cubicBezTo>
                  <a:cubicBezTo>
                    <a:pt x="302" y="7"/>
                    <a:pt x="302" y="7"/>
                    <a:pt x="302" y="7"/>
                  </a:cubicBezTo>
                  <a:cubicBezTo>
                    <a:pt x="298" y="10"/>
                    <a:pt x="298" y="10"/>
                    <a:pt x="298" y="10"/>
                  </a:cubicBezTo>
                  <a:cubicBezTo>
                    <a:pt x="295" y="11"/>
                    <a:pt x="295" y="11"/>
                    <a:pt x="295" y="11"/>
                  </a:cubicBezTo>
                  <a:cubicBezTo>
                    <a:pt x="288" y="16"/>
                    <a:pt x="288" y="16"/>
                    <a:pt x="288" y="16"/>
                  </a:cubicBezTo>
                  <a:cubicBezTo>
                    <a:pt x="287" y="17"/>
                    <a:pt x="287" y="17"/>
                    <a:pt x="287" y="17"/>
                  </a:cubicBezTo>
                  <a:cubicBezTo>
                    <a:pt x="287" y="17"/>
                    <a:pt x="287" y="18"/>
                    <a:pt x="288" y="19"/>
                  </a:cubicBezTo>
                  <a:cubicBezTo>
                    <a:pt x="298" y="12"/>
                    <a:pt x="298" y="12"/>
                    <a:pt x="298" y="12"/>
                  </a:cubicBezTo>
                  <a:cubicBezTo>
                    <a:pt x="300" y="10"/>
                    <a:pt x="300" y="10"/>
                    <a:pt x="300" y="10"/>
                  </a:cubicBezTo>
                  <a:cubicBezTo>
                    <a:pt x="303" y="8"/>
                    <a:pt x="303" y="8"/>
                    <a:pt x="303" y="8"/>
                  </a:cubicBezTo>
                  <a:cubicBezTo>
                    <a:pt x="302" y="10"/>
                    <a:pt x="302" y="10"/>
                    <a:pt x="302" y="10"/>
                  </a:cubicBezTo>
                  <a:cubicBezTo>
                    <a:pt x="300" y="12"/>
                    <a:pt x="300" y="12"/>
                    <a:pt x="300" y="12"/>
                  </a:cubicBezTo>
                  <a:cubicBezTo>
                    <a:pt x="283" y="33"/>
                    <a:pt x="283" y="33"/>
                    <a:pt x="283" y="33"/>
                  </a:cubicBezTo>
                  <a:cubicBezTo>
                    <a:pt x="281" y="34"/>
                    <a:pt x="281" y="34"/>
                    <a:pt x="281" y="34"/>
                  </a:cubicBezTo>
                  <a:cubicBezTo>
                    <a:pt x="280" y="36"/>
                    <a:pt x="280" y="36"/>
                    <a:pt x="280" y="36"/>
                  </a:cubicBezTo>
                  <a:cubicBezTo>
                    <a:pt x="277" y="40"/>
                    <a:pt x="277" y="40"/>
                    <a:pt x="277" y="40"/>
                  </a:cubicBezTo>
                  <a:cubicBezTo>
                    <a:pt x="276" y="41"/>
                    <a:pt x="276" y="41"/>
                    <a:pt x="276" y="41"/>
                  </a:cubicBezTo>
                  <a:cubicBezTo>
                    <a:pt x="275" y="42"/>
                    <a:pt x="275" y="42"/>
                    <a:pt x="275" y="42"/>
                  </a:cubicBezTo>
                  <a:cubicBezTo>
                    <a:pt x="273" y="44"/>
                    <a:pt x="273" y="44"/>
                    <a:pt x="273" y="44"/>
                  </a:cubicBezTo>
                  <a:cubicBezTo>
                    <a:pt x="273" y="44"/>
                    <a:pt x="273" y="44"/>
                    <a:pt x="273" y="44"/>
                  </a:cubicBezTo>
                  <a:cubicBezTo>
                    <a:pt x="271" y="47"/>
                    <a:pt x="271" y="47"/>
                    <a:pt x="271" y="47"/>
                  </a:cubicBezTo>
                  <a:cubicBezTo>
                    <a:pt x="269" y="49"/>
                    <a:pt x="269" y="49"/>
                    <a:pt x="269" y="49"/>
                  </a:cubicBezTo>
                  <a:cubicBezTo>
                    <a:pt x="268" y="51"/>
                    <a:pt x="268" y="51"/>
                    <a:pt x="268" y="51"/>
                  </a:cubicBezTo>
                  <a:cubicBezTo>
                    <a:pt x="262" y="58"/>
                    <a:pt x="262" y="58"/>
                    <a:pt x="262" y="58"/>
                  </a:cubicBezTo>
                  <a:cubicBezTo>
                    <a:pt x="260" y="60"/>
                    <a:pt x="260" y="60"/>
                    <a:pt x="260" y="60"/>
                  </a:cubicBezTo>
                  <a:cubicBezTo>
                    <a:pt x="245" y="78"/>
                    <a:pt x="245" y="78"/>
                    <a:pt x="245" y="78"/>
                  </a:cubicBezTo>
                  <a:cubicBezTo>
                    <a:pt x="244" y="80"/>
                    <a:pt x="244" y="80"/>
                    <a:pt x="244" y="80"/>
                  </a:cubicBezTo>
                  <a:cubicBezTo>
                    <a:pt x="236" y="89"/>
                    <a:pt x="236" y="89"/>
                    <a:pt x="236" y="89"/>
                  </a:cubicBezTo>
                  <a:cubicBezTo>
                    <a:pt x="234" y="91"/>
                    <a:pt x="234" y="91"/>
                    <a:pt x="234" y="91"/>
                  </a:cubicBezTo>
                  <a:cubicBezTo>
                    <a:pt x="233" y="92"/>
                    <a:pt x="233" y="92"/>
                    <a:pt x="233" y="92"/>
                  </a:cubicBezTo>
                  <a:cubicBezTo>
                    <a:pt x="231" y="95"/>
                    <a:pt x="231" y="95"/>
                    <a:pt x="231" y="95"/>
                  </a:cubicBezTo>
                  <a:cubicBezTo>
                    <a:pt x="203" y="128"/>
                    <a:pt x="203" y="128"/>
                    <a:pt x="203" y="128"/>
                  </a:cubicBezTo>
                  <a:cubicBezTo>
                    <a:pt x="202" y="130"/>
                    <a:pt x="202" y="130"/>
                    <a:pt x="202" y="130"/>
                  </a:cubicBezTo>
                  <a:cubicBezTo>
                    <a:pt x="186" y="149"/>
                    <a:pt x="186" y="149"/>
                    <a:pt x="186" y="149"/>
                  </a:cubicBezTo>
                  <a:cubicBezTo>
                    <a:pt x="184" y="151"/>
                    <a:pt x="184" y="151"/>
                    <a:pt x="184" y="151"/>
                  </a:cubicBezTo>
                  <a:cubicBezTo>
                    <a:pt x="183" y="153"/>
                    <a:pt x="183" y="153"/>
                    <a:pt x="183" y="153"/>
                  </a:cubicBezTo>
                  <a:cubicBezTo>
                    <a:pt x="182" y="154"/>
                    <a:pt x="182" y="154"/>
                    <a:pt x="182" y="154"/>
                  </a:cubicBezTo>
                  <a:cubicBezTo>
                    <a:pt x="180" y="156"/>
                    <a:pt x="180" y="156"/>
                    <a:pt x="180" y="156"/>
                  </a:cubicBezTo>
                  <a:cubicBezTo>
                    <a:pt x="150" y="193"/>
                    <a:pt x="150" y="193"/>
                    <a:pt x="150" y="193"/>
                  </a:cubicBezTo>
                  <a:cubicBezTo>
                    <a:pt x="148" y="195"/>
                    <a:pt x="148" y="195"/>
                    <a:pt x="148" y="195"/>
                  </a:cubicBezTo>
                  <a:cubicBezTo>
                    <a:pt x="133" y="212"/>
                    <a:pt x="133" y="212"/>
                    <a:pt x="133" y="212"/>
                  </a:cubicBezTo>
                  <a:cubicBezTo>
                    <a:pt x="132" y="215"/>
                    <a:pt x="132" y="215"/>
                    <a:pt x="132" y="215"/>
                  </a:cubicBezTo>
                  <a:cubicBezTo>
                    <a:pt x="117" y="233"/>
                    <a:pt x="117" y="233"/>
                    <a:pt x="117" y="233"/>
                  </a:cubicBezTo>
                  <a:cubicBezTo>
                    <a:pt x="118" y="234"/>
                    <a:pt x="118" y="234"/>
                    <a:pt x="118" y="234"/>
                  </a:cubicBezTo>
                  <a:cubicBezTo>
                    <a:pt x="134" y="214"/>
                    <a:pt x="134" y="214"/>
                    <a:pt x="134" y="214"/>
                  </a:cubicBezTo>
                  <a:cubicBezTo>
                    <a:pt x="136" y="212"/>
                    <a:pt x="136" y="212"/>
                    <a:pt x="136" y="212"/>
                  </a:cubicBezTo>
                  <a:cubicBezTo>
                    <a:pt x="149" y="197"/>
                    <a:pt x="149" y="197"/>
                    <a:pt x="149" y="197"/>
                  </a:cubicBezTo>
                  <a:cubicBezTo>
                    <a:pt x="150" y="195"/>
                    <a:pt x="150" y="195"/>
                    <a:pt x="150" y="195"/>
                  </a:cubicBezTo>
                  <a:cubicBezTo>
                    <a:pt x="183" y="156"/>
                    <a:pt x="183" y="156"/>
                    <a:pt x="183" y="156"/>
                  </a:cubicBezTo>
                  <a:cubicBezTo>
                    <a:pt x="183" y="156"/>
                    <a:pt x="183" y="156"/>
                    <a:pt x="183" y="156"/>
                  </a:cubicBezTo>
                  <a:cubicBezTo>
                    <a:pt x="185" y="153"/>
                    <a:pt x="185" y="153"/>
                    <a:pt x="185" y="153"/>
                  </a:cubicBezTo>
                  <a:cubicBezTo>
                    <a:pt x="186" y="152"/>
                    <a:pt x="186" y="152"/>
                    <a:pt x="186" y="152"/>
                  </a:cubicBezTo>
                  <a:cubicBezTo>
                    <a:pt x="204" y="131"/>
                    <a:pt x="204" y="131"/>
                    <a:pt x="204" y="131"/>
                  </a:cubicBezTo>
                  <a:cubicBezTo>
                    <a:pt x="205" y="130"/>
                    <a:pt x="205" y="130"/>
                    <a:pt x="205" y="130"/>
                  </a:cubicBezTo>
                  <a:cubicBezTo>
                    <a:pt x="231" y="98"/>
                    <a:pt x="231" y="98"/>
                    <a:pt x="231" y="98"/>
                  </a:cubicBezTo>
                  <a:cubicBezTo>
                    <a:pt x="233" y="95"/>
                    <a:pt x="233" y="95"/>
                    <a:pt x="233" y="95"/>
                  </a:cubicBezTo>
                  <a:cubicBezTo>
                    <a:pt x="237" y="91"/>
                    <a:pt x="237" y="91"/>
                    <a:pt x="237" y="91"/>
                  </a:cubicBezTo>
                  <a:cubicBezTo>
                    <a:pt x="238" y="89"/>
                    <a:pt x="238" y="89"/>
                    <a:pt x="238" y="89"/>
                  </a:cubicBezTo>
                  <a:cubicBezTo>
                    <a:pt x="246" y="80"/>
                    <a:pt x="246" y="80"/>
                    <a:pt x="246" y="80"/>
                  </a:cubicBezTo>
                  <a:cubicBezTo>
                    <a:pt x="247" y="78"/>
                    <a:pt x="247" y="78"/>
                    <a:pt x="247" y="78"/>
                  </a:cubicBezTo>
                  <a:cubicBezTo>
                    <a:pt x="261" y="61"/>
                    <a:pt x="261" y="61"/>
                    <a:pt x="261" y="61"/>
                  </a:cubicBezTo>
                  <a:cubicBezTo>
                    <a:pt x="263" y="60"/>
                    <a:pt x="263" y="60"/>
                    <a:pt x="263" y="60"/>
                  </a:cubicBezTo>
                  <a:cubicBezTo>
                    <a:pt x="264" y="58"/>
                    <a:pt x="264" y="58"/>
                    <a:pt x="264" y="58"/>
                  </a:cubicBezTo>
                  <a:cubicBezTo>
                    <a:pt x="269" y="52"/>
                    <a:pt x="269" y="52"/>
                    <a:pt x="269" y="52"/>
                  </a:cubicBezTo>
                  <a:cubicBezTo>
                    <a:pt x="271" y="50"/>
                    <a:pt x="271" y="50"/>
                    <a:pt x="271" y="50"/>
                  </a:cubicBezTo>
                  <a:cubicBezTo>
                    <a:pt x="274" y="47"/>
                    <a:pt x="274" y="47"/>
                    <a:pt x="274" y="47"/>
                  </a:cubicBezTo>
                  <a:cubicBezTo>
                    <a:pt x="275" y="45"/>
                    <a:pt x="275" y="45"/>
                    <a:pt x="275" y="45"/>
                  </a:cubicBezTo>
                  <a:cubicBezTo>
                    <a:pt x="276" y="44"/>
                    <a:pt x="276" y="44"/>
                    <a:pt x="276" y="44"/>
                  </a:cubicBezTo>
                  <a:cubicBezTo>
                    <a:pt x="278" y="41"/>
                    <a:pt x="278" y="41"/>
                    <a:pt x="278" y="41"/>
                  </a:cubicBezTo>
                  <a:cubicBezTo>
                    <a:pt x="280" y="40"/>
                    <a:pt x="280" y="40"/>
                    <a:pt x="280" y="40"/>
                  </a:cubicBezTo>
                  <a:cubicBezTo>
                    <a:pt x="281" y="37"/>
                    <a:pt x="281" y="37"/>
                    <a:pt x="281" y="37"/>
                  </a:cubicBezTo>
                  <a:cubicBezTo>
                    <a:pt x="282" y="37"/>
                    <a:pt x="282" y="37"/>
                    <a:pt x="282" y="37"/>
                  </a:cubicBezTo>
                  <a:cubicBezTo>
                    <a:pt x="283" y="35"/>
                    <a:pt x="283" y="35"/>
                    <a:pt x="283" y="35"/>
                  </a:cubicBezTo>
                  <a:cubicBezTo>
                    <a:pt x="283" y="35"/>
                    <a:pt x="283" y="35"/>
                    <a:pt x="283" y="35"/>
                  </a:cubicBezTo>
                  <a:cubicBezTo>
                    <a:pt x="302" y="12"/>
                    <a:pt x="302" y="12"/>
                    <a:pt x="302" y="12"/>
                  </a:cubicBezTo>
                  <a:cubicBezTo>
                    <a:pt x="304" y="10"/>
                    <a:pt x="304" y="10"/>
                    <a:pt x="304" y="10"/>
                  </a:cubicBezTo>
                  <a:cubicBezTo>
                    <a:pt x="305" y="9"/>
                    <a:pt x="305" y="9"/>
                    <a:pt x="305" y="9"/>
                  </a:cubicBezTo>
                  <a:cubicBezTo>
                    <a:pt x="311" y="2"/>
                    <a:pt x="311" y="2"/>
                    <a:pt x="311" y="2"/>
                  </a:cubicBezTo>
                  <a:cubicBezTo>
                    <a:pt x="313" y="0"/>
                    <a:pt x="313" y="0"/>
                    <a:pt x="313" y="0"/>
                  </a:cubicBezTo>
                </a:path>
              </a:pathLst>
            </a:custGeom>
            <a:gradFill flip="none" rotWithShape="1">
              <a:gsLst>
                <a:gs pos="0">
                  <a:schemeClr val="tx2">
                    <a:alpha val="75000"/>
                  </a:schemeClr>
                </a:gs>
                <a:gs pos="92000">
                  <a:schemeClr val="tx1">
                    <a:alpha val="21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9" name="Freeform 69"/>
            <p:cNvSpPr>
              <a:spLocks noEditPoints="1"/>
            </p:cNvSpPr>
            <p:nvPr/>
          </p:nvSpPr>
          <p:spPr bwMode="auto">
            <a:xfrm>
              <a:off x="10289854" y="3550446"/>
              <a:ext cx="765724" cy="674969"/>
            </a:xfrm>
            <a:custGeom>
              <a:avLst/>
              <a:gdLst>
                <a:gd name="T0" fmla="*/ 374 w 428"/>
                <a:gd name="T1" fmla="*/ 389 h 415"/>
                <a:gd name="T2" fmla="*/ 374 w 428"/>
                <a:gd name="T3" fmla="*/ 384 h 415"/>
                <a:gd name="T4" fmla="*/ 286 w 428"/>
                <a:gd name="T5" fmla="*/ 346 h 415"/>
                <a:gd name="T6" fmla="*/ 369 w 428"/>
                <a:gd name="T7" fmla="*/ 382 h 415"/>
                <a:gd name="T8" fmla="*/ 376 w 428"/>
                <a:gd name="T9" fmla="*/ 337 h 415"/>
                <a:gd name="T10" fmla="*/ 426 w 428"/>
                <a:gd name="T11" fmla="*/ 408 h 415"/>
                <a:gd name="T12" fmla="*/ 381 w 428"/>
                <a:gd name="T13" fmla="*/ 387 h 415"/>
                <a:gd name="T14" fmla="*/ 423 w 428"/>
                <a:gd name="T15" fmla="*/ 413 h 415"/>
                <a:gd name="T16" fmla="*/ 428 w 428"/>
                <a:gd name="T17" fmla="*/ 408 h 415"/>
                <a:gd name="T18" fmla="*/ 428 w 428"/>
                <a:gd name="T19" fmla="*/ 406 h 415"/>
                <a:gd name="T20" fmla="*/ 220 w 428"/>
                <a:gd name="T21" fmla="*/ 135 h 415"/>
                <a:gd name="T22" fmla="*/ 224 w 428"/>
                <a:gd name="T23" fmla="*/ 144 h 415"/>
                <a:gd name="T24" fmla="*/ 236 w 428"/>
                <a:gd name="T25" fmla="*/ 163 h 415"/>
                <a:gd name="T26" fmla="*/ 241 w 428"/>
                <a:gd name="T27" fmla="*/ 168 h 415"/>
                <a:gd name="T28" fmla="*/ 260 w 428"/>
                <a:gd name="T29" fmla="*/ 192 h 415"/>
                <a:gd name="T30" fmla="*/ 272 w 428"/>
                <a:gd name="T31" fmla="*/ 208 h 415"/>
                <a:gd name="T32" fmla="*/ 371 w 428"/>
                <a:gd name="T33" fmla="*/ 332 h 415"/>
                <a:gd name="T34" fmla="*/ 272 w 428"/>
                <a:gd name="T35" fmla="*/ 201 h 415"/>
                <a:gd name="T36" fmla="*/ 258 w 428"/>
                <a:gd name="T37" fmla="*/ 182 h 415"/>
                <a:gd name="T38" fmla="*/ 241 w 428"/>
                <a:gd name="T39" fmla="*/ 159 h 415"/>
                <a:gd name="T40" fmla="*/ 229 w 428"/>
                <a:gd name="T41" fmla="*/ 144 h 415"/>
                <a:gd name="T42" fmla="*/ 220 w 428"/>
                <a:gd name="T43" fmla="*/ 135 h 415"/>
                <a:gd name="T44" fmla="*/ 215 w 428"/>
                <a:gd name="T45" fmla="*/ 135 h 415"/>
                <a:gd name="T46" fmla="*/ 213 w 428"/>
                <a:gd name="T47" fmla="*/ 123 h 415"/>
                <a:gd name="T48" fmla="*/ 56 w 428"/>
                <a:gd name="T49" fmla="*/ 111 h 415"/>
                <a:gd name="T50" fmla="*/ 33 w 428"/>
                <a:gd name="T51" fmla="*/ 152 h 415"/>
                <a:gd name="T52" fmla="*/ 19 w 428"/>
                <a:gd name="T53" fmla="*/ 178 h 415"/>
                <a:gd name="T54" fmla="*/ 0 w 428"/>
                <a:gd name="T55" fmla="*/ 211 h 415"/>
                <a:gd name="T56" fmla="*/ 68 w 428"/>
                <a:gd name="T57" fmla="*/ 242 h 415"/>
                <a:gd name="T58" fmla="*/ 82 w 428"/>
                <a:gd name="T59" fmla="*/ 251 h 415"/>
                <a:gd name="T60" fmla="*/ 274 w 428"/>
                <a:gd name="T61" fmla="*/ 341 h 415"/>
                <a:gd name="T62" fmla="*/ 87 w 428"/>
                <a:gd name="T63" fmla="*/ 249 h 415"/>
                <a:gd name="T64" fmla="*/ 71 w 428"/>
                <a:gd name="T65" fmla="*/ 239 h 415"/>
                <a:gd name="T66" fmla="*/ 7 w 428"/>
                <a:gd name="T67" fmla="*/ 208 h 415"/>
                <a:gd name="T68" fmla="*/ 28 w 428"/>
                <a:gd name="T69" fmla="*/ 168 h 415"/>
                <a:gd name="T70" fmla="*/ 40 w 428"/>
                <a:gd name="T71" fmla="*/ 147 h 415"/>
                <a:gd name="T72" fmla="*/ 59 w 428"/>
                <a:gd name="T73" fmla="*/ 114 h 415"/>
                <a:gd name="T74" fmla="*/ 82 w 428"/>
                <a:gd name="T75" fmla="*/ 61 h 415"/>
                <a:gd name="T76" fmla="*/ 56 w 428"/>
                <a:gd name="T77" fmla="*/ 106 h 415"/>
                <a:gd name="T78" fmla="*/ 61 w 428"/>
                <a:gd name="T79" fmla="*/ 109 h 415"/>
                <a:gd name="T80" fmla="*/ 82 w 428"/>
                <a:gd name="T81" fmla="*/ 61 h 415"/>
                <a:gd name="T82" fmla="*/ 116 w 428"/>
                <a:gd name="T83" fmla="*/ 2 h 415"/>
                <a:gd name="T84" fmla="*/ 108 w 428"/>
                <a:gd name="T85" fmla="*/ 16 h 415"/>
                <a:gd name="T86" fmla="*/ 92 w 428"/>
                <a:gd name="T87" fmla="*/ 42 h 415"/>
                <a:gd name="T88" fmla="*/ 85 w 428"/>
                <a:gd name="T89" fmla="*/ 57 h 415"/>
                <a:gd name="T90" fmla="*/ 94 w 428"/>
                <a:gd name="T91" fmla="*/ 47 h 415"/>
                <a:gd name="T92" fmla="*/ 108 w 428"/>
                <a:gd name="T93" fmla="*/ 23 h 415"/>
                <a:gd name="T94" fmla="*/ 118 w 428"/>
                <a:gd name="T95" fmla="*/ 7 h 415"/>
                <a:gd name="T96" fmla="*/ 127 w 428"/>
                <a:gd name="T97" fmla="*/ 19 h 415"/>
                <a:gd name="T98" fmla="*/ 142 w 428"/>
                <a:gd name="T99" fmla="*/ 40 h 415"/>
                <a:gd name="T100" fmla="*/ 149 w 428"/>
                <a:gd name="T101" fmla="*/ 47 h 415"/>
                <a:gd name="T102" fmla="*/ 182 w 428"/>
                <a:gd name="T103" fmla="*/ 90 h 415"/>
                <a:gd name="T104" fmla="*/ 206 w 428"/>
                <a:gd name="T105" fmla="*/ 116 h 415"/>
                <a:gd name="T106" fmla="*/ 182 w 428"/>
                <a:gd name="T107" fmla="*/ 83 h 415"/>
                <a:gd name="T108" fmla="*/ 146 w 428"/>
                <a:gd name="T109" fmla="*/ 38 h 415"/>
                <a:gd name="T110" fmla="*/ 130 w 428"/>
                <a:gd name="T111" fmla="*/ 14 h 415"/>
                <a:gd name="T112" fmla="*/ 120 w 428"/>
                <a:gd name="T113" fmla="*/ 4 h 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428" h="415">
                  <a:moveTo>
                    <a:pt x="374" y="384"/>
                  </a:moveTo>
                  <a:lnTo>
                    <a:pt x="374" y="389"/>
                  </a:lnTo>
                  <a:lnTo>
                    <a:pt x="378" y="391"/>
                  </a:lnTo>
                  <a:lnTo>
                    <a:pt x="374" y="384"/>
                  </a:lnTo>
                  <a:close/>
                  <a:moveTo>
                    <a:pt x="277" y="339"/>
                  </a:moveTo>
                  <a:lnTo>
                    <a:pt x="286" y="346"/>
                  </a:lnTo>
                  <a:lnTo>
                    <a:pt x="369" y="387"/>
                  </a:lnTo>
                  <a:lnTo>
                    <a:pt x="369" y="382"/>
                  </a:lnTo>
                  <a:lnTo>
                    <a:pt x="277" y="339"/>
                  </a:lnTo>
                  <a:close/>
                  <a:moveTo>
                    <a:pt x="376" y="337"/>
                  </a:moveTo>
                  <a:lnTo>
                    <a:pt x="376" y="344"/>
                  </a:lnTo>
                  <a:lnTo>
                    <a:pt x="426" y="408"/>
                  </a:lnTo>
                  <a:lnTo>
                    <a:pt x="426" y="408"/>
                  </a:lnTo>
                  <a:lnTo>
                    <a:pt x="381" y="387"/>
                  </a:lnTo>
                  <a:lnTo>
                    <a:pt x="388" y="396"/>
                  </a:lnTo>
                  <a:lnTo>
                    <a:pt x="423" y="413"/>
                  </a:lnTo>
                  <a:lnTo>
                    <a:pt x="428" y="415"/>
                  </a:lnTo>
                  <a:lnTo>
                    <a:pt x="428" y="408"/>
                  </a:lnTo>
                  <a:lnTo>
                    <a:pt x="428" y="406"/>
                  </a:lnTo>
                  <a:lnTo>
                    <a:pt x="428" y="406"/>
                  </a:lnTo>
                  <a:lnTo>
                    <a:pt x="376" y="337"/>
                  </a:lnTo>
                  <a:close/>
                  <a:moveTo>
                    <a:pt x="220" y="135"/>
                  </a:moveTo>
                  <a:lnTo>
                    <a:pt x="220" y="140"/>
                  </a:lnTo>
                  <a:lnTo>
                    <a:pt x="224" y="144"/>
                  </a:lnTo>
                  <a:lnTo>
                    <a:pt x="227" y="149"/>
                  </a:lnTo>
                  <a:lnTo>
                    <a:pt x="236" y="163"/>
                  </a:lnTo>
                  <a:lnTo>
                    <a:pt x="239" y="166"/>
                  </a:lnTo>
                  <a:lnTo>
                    <a:pt x="241" y="168"/>
                  </a:lnTo>
                  <a:lnTo>
                    <a:pt x="258" y="187"/>
                  </a:lnTo>
                  <a:lnTo>
                    <a:pt x="260" y="192"/>
                  </a:lnTo>
                  <a:lnTo>
                    <a:pt x="269" y="204"/>
                  </a:lnTo>
                  <a:lnTo>
                    <a:pt x="272" y="208"/>
                  </a:lnTo>
                  <a:lnTo>
                    <a:pt x="371" y="339"/>
                  </a:lnTo>
                  <a:lnTo>
                    <a:pt x="371" y="332"/>
                  </a:lnTo>
                  <a:lnTo>
                    <a:pt x="274" y="204"/>
                  </a:lnTo>
                  <a:lnTo>
                    <a:pt x="272" y="201"/>
                  </a:lnTo>
                  <a:lnTo>
                    <a:pt x="260" y="187"/>
                  </a:lnTo>
                  <a:lnTo>
                    <a:pt x="258" y="182"/>
                  </a:lnTo>
                  <a:lnTo>
                    <a:pt x="243" y="163"/>
                  </a:lnTo>
                  <a:lnTo>
                    <a:pt x="241" y="159"/>
                  </a:lnTo>
                  <a:lnTo>
                    <a:pt x="236" y="154"/>
                  </a:lnTo>
                  <a:lnTo>
                    <a:pt x="229" y="144"/>
                  </a:lnTo>
                  <a:lnTo>
                    <a:pt x="227" y="142"/>
                  </a:lnTo>
                  <a:lnTo>
                    <a:pt x="220" y="135"/>
                  </a:lnTo>
                  <a:close/>
                  <a:moveTo>
                    <a:pt x="203" y="118"/>
                  </a:moveTo>
                  <a:lnTo>
                    <a:pt x="215" y="135"/>
                  </a:lnTo>
                  <a:lnTo>
                    <a:pt x="217" y="130"/>
                  </a:lnTo>
                  <a:lnTo>
                    <a:pt x="213" y="123"/>
                  </a:lnTo>
                  <a:lnTo>
                    <a:pt x="203" y="118"/>
                  </a:lnTo>
                  <a:close/>
                  <a:moveTo>
                    <a:pt x="56" y="111"/>
                  </a:moveTo>
                  <a:lnTo>
                    <a:pt x="35" y="147"/>
                  </a:lnTo>
                  <a:lnTo>
                    <a:pt x="33" y="152"/>
                  </a:lnTo>
                  <a:lnTo>
                    <a:pt x="23" y="171"/>
                  </a:lnTo>
                  <a:lnTo>
                    <a:pt x="19" y="178"/>
                  </a:lnTo>
                  <a:lnTo>
                    <a:pt x="2" y="206"/>
                  </a:lnTo>
                  <a:lnTo>
                    <a:pt x="0" y="211"/>
                  </a:lnTo>
                  <a:lnTo>
                    <a:pt x="4" y="213"/>
                  </a:lnTo>
                  <a:lnTo>
                    <a:pt x="68" y="242"/>
                  </a:lnTo>
                  <a:lnTo>
                    <a:pt x="73" y="244"/>
                  </a:lnTo>
                  <a:lnTo>
                    <a:pt x="82" y="251"/>
                  </a:lnTo>
                  <a:lnTo>
                    <a:pt x="87" y="251"/>
                  </a:lnTo>
                  <a:lnTo>
                    <a:pt x="274" y="341"/>
                  </a:lnTo>
                  <a:lnTo>
                    <a:pt x="267" y="332"/>
                  </a:lnTo>
                  <a:lnTo>
                    <a:pt x="87" y="249"/>
                  </a:lnTo>
                  <a:lnTo>
                    <a:pt x="85" y="246"/>
                  </a:lnTo>
                  <a:lnTo>
                    <a:pt x="71" y="239"/>
                  </a:lnTo>
                  <a:lnTo>
                    <a:pt x="68" y="237"/>
                  </a:lnTo>
                  <a:lnTo>
                    <a:pt x="7" y="208"/>
                  </a:lnTo>
                  <a:lnTo>
                    <a:pt x="26" y="175"/>
                  </a:lnTo>
                  <a:lnTo>
                    <a:pt x="28" y="168"/>
                  </a:lnTo>
                  <a:lnTo>
                    <a:pt x="37" y="152"/>
                  </a:lnTo>
                  <a:lnTo>
                    <a:pt x="40" y="147"/>
                  </a:lnTo>
                  <a:lnTo>
                    <a:pt x="59" y="116"/>
                  </a:lnTo>
                  <a:lnTo>
                    <a:pt x="59" y="114"/>
                  </a:lnTo>
                  <a:lnTo>
                    <a:pt x="56" y="111"/>
                  </a:lnTo>
                  <a:close/>
                  <a:moveTo>
                    <a:pt x="82" y="61"/>
                  </a:moveTo>
                  <a:lnTo>
                    <a:pt x="61" y="102"/>
                  </a:lnTo>
                  <a:lnTo>
                    <a:pt x="56" y="106"/>
                  </a:lnTo>
                  <a:lnTo>
                    <a:pt x="61" y="111"/>
                  </a:lnTo>
                  <a:lnTo>
                    <a:pt x="61" y="109"/>
                  </a:lnTo>
                  <a:lnTo>
                    <a:pt x="87" y="64"/>
                  </a:lnTo>
                  <a:lnTo>
                    <a:pt x="82" y="61"/>
                  </a:lnTo>
                  <a:close/>
                  <a:moveTo>
                    <a:pt x="118" y="0"/>
                  </a:moveTo>
                  <a:lnTo>
                    <a:pt x="116" y="2"/>
                  </a:lnTo>
                  <a:lnTo>
                    <a:pt x="113" y="4"/>
                  </a:lnTo>
                  <a:lnTo>
                    <a:pt x="108" y="16"/>
                  </a:lnTo>
                  <a:lnTo>
                    <a:pt x="106" y="21"/>
                  </a:lnTo>
                  <a:lnTo>
                    <a:pt x="92" y="42"/>
                  </a:lnTo>
                  <a:lnTo>
                    <a:pt x="90" y="47"/>
                  </a:lnTo>
                  <a:lnTo>
                    <a:pt x="85" y="57"/>
                  </a:lnTo>
                  <a:lnTo>
                    <a:pt x="90" y="59"/>
                  </a:lnTo>
                  <a:lnTo>
                    <a:pt x="94" y="47"/>
                  </a:lnTo>
                  <a:lnTo>
                    <a:pt x="97" y="42"/>
                  </a:lnTo>
                  <a:lnTo>
                    <a:pt x="108" y="23"/>
                  </a:lnTo>
                  <a:lnTo>
                    <a:pt x="111" y="21"/>
                  </a:lnTo>
                  <a:lnTo>
                    <a:pt x="118" y="7"/>
                  </a:lnTo>
                  <a:lnTo>
                    <a:pt x="120" y="9"/>
                  </a:lnTo>
                  <a:lnTo>
                    <a:pt x="127" y="19"/>
                  </a:lnTo>
                  <a:lnTo>
                    <a:pt x="132" y="23"/>
                  </a:lnTo>
                  <a:lnTo>
                    <a:pt x="142" y="40"/>
                  </a:lnTo>
                  <a:lnTo>
                    <a:pt x="144" y="42"/>
                  </a:lnTo>
                  <a:lnTo>
                    <a:pt x="149" y="47"/>
                  </a:lnTo>
                  <a:lnTo>
                    <a:pt x="177" y="85"/>
                  </a:lnTo>
                  <a:lnTo>
                    <a:pt x="182" y="90"/>
                  </a:lnTo>
                  <a:lnTo>
                    <a:pt x="198" y="111"/>
                  </a:lnTo>
                  <a:lnTo>
                    <a:pt x="206" y="116"/>
                  </a:lnTo>
                  <a:lnTo>
                    <a:pt x="184" y="87"/>
                  </a:lnTo>
                  <a:lnTo>
                    <a:pt x="182" y="83"/>
                  </a:lnTo>
                  <a:lnTo>
                    <a:pt x="151" y="42"/>
                  </a:lnTo>
                  <a:lnTo>
                    <a:pt x="146" y="38"/>
                  </a:lnTo>
                  <a:lnTo>
                    <a:pt x="132" y="19"/>
                  </a:lnTo>
                  <a:lnTo>
                    <a:pt x="130" y="14"/>
                  </a:lnTo>
                  <a:lnTo>
                    <a:pt x="123" y="7"/>
                  </a:lnTo>
                  <a:lnTo>
                    <a:pt x="120" y="4"/>
                  </a:lnTo>
                  <a:lnTo>
                    <a:pt x="118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tx2">
                    <a:alpha val="75000"/>
                  </a:schemeClr>
                </a:gs>
                <a:gs pos="92000">
                  <a:schemeClr val="tx1">
                    <a:alpha val="21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0" name="Freeform 70"/>
            <p:cNvSpPr>
              <a:spLocks noEditPoints="1"/>
            </p:cNvSpPr>
            <p:nvPr/>
          </p:nvSpPr>
          <p:spPr bwMode="auto">
            <a:xfrm>
              <a:off x="10289854" y="3550446"/>
              <a:ext cx="765724" cy="674969"/>
            </a:xfrm>
            <a:custGeom>
              <a:avLst/>
              <a:gdLst>
                <a:gd name="T0" fmla="*/ 374 w 428"/>
                <a:gd name="T1" fmla="*/ 389 h 415"/>
                <a:gd name="T2" fmla="*/ 374 w 428"/>
                <a:gd name="T3" fmla="*/ 384 h 415"/>
                <a:gd name="T4" fmla="*/ 286 w 428"/>
                <a:gd name="T5" fmla="*/ 346 h 415"/>
                <a:gd name="T6" fmla="*/ 369 w 428"/>
                <a:gd name="T7" fmla="*/ 382 h 415"/>
                <a:gd name="T8" fmla="*/ 376 w 428"/>
                <a:gd name="T9" fmla="*/ 337 h 415"/>
                <a:gd name="T10" fmla="*/ 426 w 428"/>
                <a:gd name="T11" fmla="*/ 408 h 415"/>
                <a:gd name="T12" fmla="*/ 381 w 428"/>
                <a:gd name="T13" fmla="*/ 387 h 415"/>
                <a:gd name="T14" fmla="*/ 423 w 428"/>
                <a:gd name="T15" fmla="*/ 413 h 415"/>
                <a:gd name="T16" fmla="*/ 428 w 428"/>
                <a:gd name="T17" fmla="*/ 408 h 415"/>
                <a:gd name="T18" fmla="*/ 428 w 428"/>
                <a:gd name="T19" fmla="*/ 406 h 415"/>
                <a:gd name="T20" fmla="*/ 220 w 428"/>
                <a:gd name="T21" fmla="*/ 135 h 415"/>
                <a:gd name="T22" fmla="*/ 224 w 428"/>
                <a:gd name="T23" fmla="*/ 144 h 415"/>
                <a:gd name="T24" fmla="*/ 236 w 428"/>
                <a:gd name="T25" fmla="*/ 163 h 415"/>
                <a:gd name="T26" fmla="*/ 241 w 428"/>
                <a:gd name="T27" fmla="*/ 168 h 415"/>
                <a:gd name="T28" fmla="*/ 260 w 428"/>
                <a:gd name="T29" fmla="*/ 192 h 415"/>
                <a:gd name="T30" fmla="*/ 272 w 428"/>
                <a:gd name="T31" fmla="*/ 208 h 415"/>
                <a:gd name="T32" fmla="*/ 371 w 428"/>
                <a:gd name="T33" fmla="*/ 332 h 415"/>
                <a:gd name="T34" fmla="*/ 272 w 428"/>
                <a:gd name="T35" fmla="*/ 201 h 415"/>
                <a:gd name="T36" fmla="*/ 258 w 428"/>
                <a:gd name="T37" fmla="*/ 182 h 415"/>
                <a:gd name="T38" fmla="*/ 241 w 428"/>
                <a:gd name="T39" fmla="*/ 159 h 415"/>
                <a:gd name="T40" fmla="*/ 229 w 428"/>
                <a:gd name="T41" fmla="*/ 144 h 415"/>
                <a:gd name="T42" fmla="*/ 220 w 428"/>
                <a:gd name="T43" fmla="*/ 135 h 415"/>
                <a:gd name="T44" fmla="*/ 215 w 428"/>
                <a:gd name="T45" fmla="*/ 135 h 415"/>
                <a:gd name="T46" fmla="*/ 213 w 428"/>
                <a:gd name="T47" fmla="*/ 123 h 415"/>
                <a:gd name="T48" fmla="*/ 56 w 428"/>
                <a:gd name="T49" fmla="*/ 111 h 415"/>
                <a:gd name="T50" fmla="*/ 33 w 428"/>
                <a:gd name="T51" fmla="*/ 152 h 415"/>
                <a:gd name="T52" fmla="*/ 19 w 428"/>
                <a:gd name="T53" fmla="*/ 178 h 415"/>
                <a:gd name="T54" fmla="*/ 0 w 428"/>
                <a:gd name="T55" fmla="*/ 211 h 415"/>
                <a:gd name="T56" fmla="*/ 68 w 428"/>
                <a:gd name="T57" fmla="*/ 242 h 415"/>
                <a:gd name="T58" fmla="*/ 82 w 428"/>
                <a:gd name="T59" fmla="*/ 251 h 415"/>
                <a:gd name="T60" fmla="*/ 274 w 428"/>
                <a:gd name="T61" fmla="*/ 341 h 415"/>
                <a:gd name="T62" fmla="*/ 87 w 428"/>
                <a:gd name="T63" fmla="*/ 249 h 415"/>
                <a:gd name="T64" fmla="*/ 71 w 428"/>
                <a:gd name="T65" fmla="*/ 239 h 415"/>
                <a:gd name="T66" fmla="*/ 7 w 428"/>
                <a:gd name="T67" fmla="*/ 208 h 415"/>
                <a:gd name="T68" fmla="*/ 28 w 428"/>
                <a:gd name="T69" fmla="*/ 168 h 415"/>
                <a:gd name="T70" fmla="*/ 40 w 428"/>
                <a:gd name="T71" fmla="*/ 147 h 415"/>
                <a:gd name="T72" fmla="*/ 59 w 428"/>
                <a:gd name="T73" fmla="*/ 114 h 415"/>
                <a:gd name="T74" fmla="*/ 82 w 428"/>
                <a:gd name="T75" fmla="*/ 61 h 415"/>
                <a:gd name="T76" fmla="*/ 56 w 428"/>
                <a:gd name="T77" fmla="*/ 106 h 415"/>
                <a:gd name="T78" fmla="*/ 61 w 428"/>
                <a:gd name="T79" fmla="*/ 109 h 415"/>
                <a:gd name="T80" fmla="*/ 82 w 428"/>
                <a:gd name="T81" fmla="*/ 61 h 415"/>
                <a:gd name="T82" fmla="*/ 116 w 428"/>
                <a:gd name="T83" fmla="*/ 2 h 415"/>
                <a:gd name="T84" fmla="*/ 108 w 428"/>
                <a:gd name="T85" fmla="*/ 16 h 415"/>
                <a:gd name="T86" fmla="*/ 92 w 428"/>
                <a:gd name="T87" fmla="*/ 42 h 415"/>
                <a:gd name="T88" fmla="*/ 85 w 428"/>
                <a:gd name="T89" fmla="*/ 57 h 415"/>
                <a:gd name="T90" fmla="*/ 94 w 428"/>
                <a:gd name="T91" fmla="*/ 47 h 415"/>
                <a:gd name="T92" fmla="*/ 108 w 428"/>
                <a:gd name="T93" fmla="*/ 23 h 415"/>
                <a:gd name="T94" fmla="*/ 118 w 428"/>
                <a:gd name="T95" fmla="*/ 7 h 415"/>
                <a:gd name="T96" fmla="*/ 127 w 428"/>
                <a:gd name="T97" fmla="*/ 19 h 415"/>
                <a:gd name="T98" fmla="*/ 142 w 428"/>
                <a:gd name="T99" fmla="*/ 40 h 415"/>
                <a:gd name="T100" fmla="*/ 149 w 428"/>
                <a:gd name="T101" fmla="*/ 47 h 415"/>
                <a:gd name="T102" fmla="*/ 182 w 428"/>
                <a:gd name="T103" fmla="*/ 90 h 415"/>
                <a:gd name="T104" fmla="*/ 206 w 428"/>
                <a:gd name="T105" fmla="*/ 116 h 415"/>
                <a:gd name="T106" fmla="*/ 182 w 428"/>
                <a:gd name="T107" fmla="*/ 83 h 415"/>
                <a:gd name="T108" fmla="*/ 146 w 428"/>
                <a:gd name="T109" fmla="*/ 38 h 415"/>
                <a:gd name="T110" fmla="*/ 130 w 428"/>
                <a:gd name="T111" fmla="*/ 14 h 415"/>
                <a:gd name="T112" fmla="*/ 120 w 428"/>
                <a:gd name="T113" fmla="*/ 4 h 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428" h="415">
                  <a:moveTo>
                    <a:pt x="374" y="384"/>
                  </a:moveTo>
                  <a:lnTo>
                    <a:pt x="374" y="389"/>
                  </a:lnTo>
                  <a:lnTo>
                    <a:pt x="378" y="391"/>
                  </a:lnTo>
                  <a:lnTo>
                    <a:pt x="374" y="384"/>
                  </a:lnTo>
                  <a:moveTo>
                    <a:pt x="277" y="339"/>
                  </a:moveTo>
                  <a:lnTo>
                    <a:pt x="286" y="346"/>
                  </a:lnTo>
                  <a:lnTo>
                    <a:pt x="369" y="387"/>
                  </a:lnTo>
                  <a:lnTo>
                    <a:pt x="369" y="382"/>
                  </a:lnTo>
                  <a:lnTo>
                    <a:pt x="277" y="339"/>
                  </a:lnTo>
                  <a:moveTo>
                    <a:pt x="376" y="337"/>
                  </a:moveTo>
                  <a:lnTo>
                    <a:pt x="376" y="344"/>
                  </a:lnTo>
                  <a:lnTo>
                    <a:pt x="426" y="408"/>
                  </a:lnTo>
                  <a:lnTo>
                    <a:pt x="426" y="408"/>
                  </a:lnTo>
                  <a:lnTo>
                    <a:pt x="381" y="387"/>
                  </a:lnTo>
                  <a:lnTo>
                    <a:pt x="388" y="396"/>
                  </a:lnTo>
                  <a:lnTo>
                    <a:pt x="423" y="413"/>
                  </a:lnTo>
                  <a:lnTo>
                    <a:pt x="428" y="415"/>
                  </a:lnTo>
                  <a:lnTo>
                    <a:pt x="428" y="408"/>
                  </a:lnTo>
                  <a:lnTo>
                    <a:pt x="428" y="406"/>
                  </a:lnTo>
                  <a:lnTo>
                    <a:pt x="428" y="406"/>
                  </a:lnTo>
                  <a:lnTo>
                    <a:pt x="376" y="337"/>
                  </a:lnTo>
                  <a:moveTo>
                    <a:pt x="220" y="135"/>
                  </a:moveTo>
                  <a:lnTo>
                    <a:pt x="220" y="140"/>
                  </a:lnTo>
                  <a:lnTo>
                    <a:pt x="224" y="144"/>
                  </a:lnTo>
                  <a:lnTo>
                    <a:pt x="227" y="149"/>
                  </a:lnTo>
                  <a:lnTo>
                    <a:pt x="236" y="163"/>
                  </a:lnTo>
                  <a:lnTo>
                    <a:pt x="239" y="166"/>
                  </a:lnTo>
                  <a:lnTo>
                    <a:pt x="241" y="168"/>
                  </a:lnTo>
                  <a:lnTo>
                    <a:pt x="258" y="187"/>
                  </a:lnTo>
                  <a:lnTo>
                    <a:pt x="260" y="192"/>
                  </a:lnTo>
                  <a:lnTo>
                    <a:pt x="269" y="204"/>
                  </a:lnTo>
                  <a:lnTo>
                    <a:pt x="272" y="208"/>
                  </a:lnTo>
                  <a:lnTo>
                    <a:pt x="371" y="339"/>
                  </a:lnTo>
                  <a:lnTo>
                    <a:pt x="371" y="332"/>
                  </a:lnTo>
                  <a:lnTo>
                    <a:pt x="274" y="204"/>
                  </a:lnTo>
                  <a:lnTo>
                    <a:pt x="272" y="201"/>
                  </a:lnTo>
                  <a:lnTo>
                    <a:pt x="260" y="187"/>
                  </a:lnTo>
                  <a:lnTo>
                    <a:pt x="258" y="182"/>
                  </a:lnTo>
                  <a:lnTo>
                    <a:pt x="243" y="163"/>
                  </a:lnTo>
                  <a:lnTo>
                    <a:pt x="241" y="159"/>
                  </a:lnTo>
                  <a:lnTo>
                    <a:pt x="236" y="154"/>
                  </a:lnTo>
                  <a:lnTo>
                    <a:pt x="229" y="144"/>
                  </a:lnTo>
                  <a:lnTo>
                    <a:pt x="227" y="142"/>
                  </a:lnTo>
                  <a:lnTo>
                    <a:pt x="220" y="135"/>
                  </a:lnTo>
                  <a:moveTo>
                    <a:pt x="203" y="118"/>
                  </a:moveTo>
                  <a:lnTo>
                    <a:pt x="215" y="135"/>
                  </a:lnTo>
                  <a:lnTo>
                    <a:pt x="217" y="130"/>
                  </a:lnTo>
                  <a:lnTo>
                    <a:pt x="213" y="123"/>
                  </a:lnTo>
                  <a:lnTo>
                    <a:pt x="203" y="118"/>
                  </a:lnTo>
                  <a:moveTo>
                    <a:pt x="56" y="111"/>
                  </a:moveTo>
                  <a:lnTo>
                    <a:pt x="35" y="147"/>
                  </a:lnTo>
                  <a:lnTo>
                    <a:pt x="33" y="152"/>
                  </a:lnTo>
                  <a:lnTo>
                    <a:pt x="23" y="171"/>
                  </a:lnTo>
                  <a:lnTo>
                    <a:pt x="19" y="178"/>
                  </a:lnTo>
                  <a:lnTo>
                    <a:pt x="2" y="206"/>
                  </a:lnTo>
                  <a:lnTo>
                    <a:pt x="0" y="211"/>
                  </a:lnTo>
                  <a:lnTo>
                    <a:pt x="4" y="213"/>
                  </a:lnTo>
                  <a:lnTo>
                    <a:pt x="68" y="242"/>
                  </a:lnTo>
                  <a:lnTo>
                    <a:pt x="73" y="244"/>
                  </a:lnTo>
                  <a:lnTo>
                    <a:pt x="82" y="251"/>
                  </a:lnTo>
                  <a:lnTo>
                    <a:pt x="87" y="251"/>
                  </a:lnTo>
                  <a:lnTo>
                    <a:pt x="274" y="341"/>
                  </a:lnTo>
                  <a:lnTo>
                    <a:pt x="267" y="332"/>
                  </a:lnTo>
                  <a:lnTo>
                    <a:pt x="87" y="249"/>
                  </a:lnTo>
                  <a:lnTo>
                    <a:pt x="85" y="246"/>
                  </a:lnTo>
                  <a:lnTo>
                    <a:pt x="71" y="239"/>
                  </a:lnTo>
                  <a:lnTo>
                    <a:pt x="68" y="237"/>
                  </a:lnTo>
                  <a:lnTo>
                    <a:pt x="7" y="208"/>
                  </a:lnTo>
                  <a:lnTo>
                    <a:pt x="26" y="175"/>
                  </a:lnTo>
                  <a:lnTo>
                    <a:pt x="28" y="168"/>
                  </a:lnTo>
                  <a:lnTo>
                    <a:pt x="37" y="152"/>
                  </a:lnTo>
                  <a:lnTo>
                    <a:pt x="40" y="147"/>
                  </a:lnTo>
                  <a:lnTo>
                    <a:pt x="59" y="116"/>
                  </a:lnTo>
                  <a:lnTo>
                    <a:pt x="59" y="114"/>
                  </a:lnTo>
                  <a:lnTo>
                    <a:pt x="56" y="111"/>
                  </a:lnTo>
                  <a:moveTo>
                    <a:pt x="82" y="61"/>
                  </a:moveTo>
                  <a:lnTo>
                    <a:pt x="61" y="102"/>
                  </a:lnTo>
                  <a:lnTo>
                    <a:pt x="56" y="106"/>
                  </a:lnTo>
                  <a:lnTo>
                    <a:pt x="61" y="111"/>
                  </a:lnTo>
                  <a:lnTo>
                    <a:pt x="61" y="109"/>
                  </a:lnTo>
                  <a:lnTo>
                    <a:pt x="87" y="64"/>
                  </a:lnTo>
                  <a:lnTo>
                    <a:pt x="82" y="61"/>
                  </a:lnTo>
                  <a:moveTo>
                    <a:pt x="118" y="0"/>
                  </a:moveTo>
                  <a:lnTo>
                    <a:pt x="116" y="2"/>
                  </a:lnTo>
                  <a:lnTo>
                    <a:pt x="113" y="4"/>
                  </a:lnTo>
                  <a:lnTo>
                    <a:pt x="108" y="16"/>
                  </a:lnTo>
                  <a:lnTo>
                    <a:pt x="106" y="21"/>
                  </a:lnTo>
                  <a:lnTo>
                    <a:pt x="92" y="42"/>
                  </a:lnTo>
                  <a:lnTo>
                    <a:pt x="90" y="47"/>
                  </a:lnTo>
                  <a:lnTo>
                    <a:pt x="85" y="57"/>
                  </a:lnTo>
                  <a:lnTo>
                    <a:pt x="90" y="59"/>
                  </a:lnTo>
                  <a:lnTo>
                    <a:pt x="94" y="47"/>
                  </a:lnTo>
                  <a:lnTo>
                    <a:pt x="97" y="42"/>
                  </a:lnTo>
                  <a:lnTo>
                    <a:pt x="108" y="23"/>
                  </a:lnTo>
                  <a:lnTo>
                    <a:pt x="111" y="21"/>
                  </a:lnTo>
                  <a:lnTo>
                    <a:pt x="118" y="7"/>
                  </a:lnTo>
                  <a:lnTo>
                    <a:pt x="120" y="9"/>
                  </a:lnTo>
                  <a:lnTo>
                    <a:pt x="127" y="19"/>
                  </a:lnTo>
                  <a:lnTo>
                    <a:pt x="132" y="23"/>
                  </a:lnTo>
                  <a:lnTo>
                    <a:pt x="142" y="40"/>
                  </a:lnTo>
                  <a:lnTo>
                    <a:pt x="144" y="42"/>
                  </a:lnTo>
                  <a:lnTo>
                    <a:pt x="149" y="47"/>
                  </a:lnTo>
                  <a:lnTo>
                    <a:pt x="177" y="85"/>
                  </a:lnTo>
                  <a:lnTo>
                    <a:pt x="182" y="90"/>
                  </a:lnTo>
                  <a:lnTo>
                    <a:pt x="198" y="111"/>
                  </a:lnTo>
                  <a:lnTo>
                    <a:pt x="206" y="116"/>
                  </a:lnTo>
                  <a:lnTo>
                    <a:pt x="184" y="87"/>
                  </a:lnTo>
                  <a:lnTo>
                    <a:pt x="182" y="83"/>
                  </a:lnTo>
                  <a:lnTo>
                    <a:pt x="151" y="42"/>
                  </a:lnTo>
                  <a:lnTo>
                    <a:pt x="146" y="38"/>
                  </a:lnTo>
                  <a:lnTo>
                    <a:pt x="132" y="19"/>
                  </a:lnTo>
                  <a:lnTo>
                    <a:pt x="130" y="14"/>
                  </a:lnTo>
                  <a:lnTo>
                    <a:pt x="123" y="7"/>
                  </a:lnTo>
                  <a:lnTo>
                    <a:pt x="120" y="4"/>
                  </a:lnTo>
                  <a:lnTo>
                    <a:pt x="118" y="0"/>
                  </a:lnTo>
                </a:path>
              </a:pathLst>
            </a:custGeom>
            <a:gradFill flip="none" rotWithShape="1">
              <a:gsLst>
                <a:gs pos="0">
                  <a:schemeClr val="tx2">
                    <a:alpha val="75000"/>
                  </a:schemeClr>
                </a:gs>
                <a:gs pos="92000">
                  <a:schemeClr val="tx1">
                    <a:alpha val="21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1" name="Freeform 71"/>
            <p:cNvSpPr>
              <a:spLocks noEditPoints="1"/>
            </p:cNvSpPr>
            <p:nvPr/>
          </p:nvSpPr>
          <p:spPr bwMode="auto">
            <a:xfrm>
              <a:off x="10178931" y="3530928"/>
              <a:ext cx="792561" cy="705871"/>
            </a:xfrm>
            <a:custGeom>
              <a:avLst/>
              <a:gdLst>
                <a:gd name="T0" fmla="*/ 182 w 187"/>
                <a:gd name="T1" fmla="*/ 168 h 183"/>
                <a:gd name="T2" fmla="*/ 184 w 187"/>
                <a:gd name="T3" fmla="*/ 179 h 183"/>
                <a:gd name="T4" fmla="*/ 182 w 187"/>
                <a:gd name="T5" fmla="*/ 165 h 183"/>
                <a:gd name="T6" fmla="*/ 125 w 187"/>
                <a:gd name="T7" fmla="*/ 61 h 183"/>
                <a:gd name="T8" fmla="*/ 134 w 187"/>
                <a:gd name="T9" fmla="*/ 66 h 183"/>
                <a:gd name="T10" fmla="*/ 150 w 187"/>
                <a:gd name="T11" fmla="*/ 73 h 183"/>
                <a:gd name="T12" fmla="*/ 164 w 187"/>
                <a:gd name="T13" fmla="*/ 80 h 183"/>
                <a:gd name="T14" fmla="*/ 185 w 187"/>
                <a:gd name="T15" fmla="*/ 96 h 183"/>
                <a:gd name="T16" fmla="*/ 183 w 187"/>
                <a:gd name="T17" fmla="*/ 148 h 183"/>
                <a:gd name="T18" fmla="*/ 185 w 187"/>
                <a:gd name="T19" fmla="*/ 150 h 183"/>
                <a:gd name="T20" fmla="*/ 187 w 187"/>
                <a:gd name="T21" fmla="*/ 98 h 183"/>
                <a:gd name="T22" fmla="*/ 187 w 187"/>
                <a:gd name="T23" fmla="*/ 89 h 183"/>
                <a:gd name="T24" fmla="*/ 154 w 187"/>
                <a:gd name="T25" fmla="*/ 73 h 183"/>
                <a:gd name="T26" fmla="*/ 138 w 187"/>
                <a:gd name="T27" fmla="*/ 65 h 183"/>
                <a:gd name="T28" fmla="*/ 127 w 187"/>
                <a:gd name="T29" fmla="*/ 60 h 183"/>
                <a:gd name="T30" fmla="*/ 121 w 187"/>
                <a:gd name="T31" fmla="*/ 58 h 183"/>
                <a:gd name="T32" fmla="*/ 7 w 187"/>
                <a:gd name="T33" fmla="*/ 7 h 183"/>
                <a:gd name="T34" fmla="*/ 24 w 187"/>
                <a:gd name="T35" fmla="*/ 25 h 183"/>
                <a:gd name="T36" fmla="*/ 51 w 187"/>
                <a:gd name="T37" fmla="*/ 53 h 183"/>
                <a:gd name="T38" fmla="*/ 62 w 187"/>
                <a:gd name="T39" fmla="*/ 65 h 183"/>
                <a:gd name="T40" fmla="*/ 69 w 187"/>
                <a:gd name="T41" fmla="*/ 72 h 183"/>
                <a:gd name="T42" fmla="*/ 97 w 187"/>
                <a:gd name="T43" fmla="*/ 101 h 183"/>
                <a:gd name="T44" fmla="*/ 139 w 187"/>
                <a:gd name="T45" fmla="*/ 145 h 183"/>
                <a:gd name="T46" fmla="*/ 176 w 187"/>
                <a:gd name="T47" fmla="*/ 182 h 183"/>
                <a:gd name="T48" fmla="*/ 100 w 187"/>
                <a:gd name="T49" fmla="*/ 102 h 183"/>
                <a:gd name="T50" fmla="*/ 96 w 187"/>
                <a:gd name="T51" fmla="*/ 98 h 183"/>
                <a:gd name="T52" fmla="*/ 67 w 187"/>
                <a:gd name="T53" fmla="*/ 68 h 183"/>
                <a:gd name="T54" fmla="*/ 62 w 187"/>
                <a:gd name="T55" fmla="*/ 63 h 183"/>
                <a:gd name="T56" fmla="*/ 50 w 187"/>
                <a:gd name="T57" fmla="*/ 50 h 183"/>
                <a:gd name="T58" fmla="*/ 26 w 187"/>
                <a:gd name="T59" fmla="*/ 24 h 183"/>
                <a:gd name="T60" fmla="*/ 10 w 187"/>
                <a:gd name="T61" fmla="*/ 8 h 183"/>
                <a:gd name="T62" fmla="*/ 9 w 187"/>
                <a:gd name="T63" fmla="*/ 6 h 183"/>
                <a:gd name="T64" fmla="*/ 28 w 187"/>
                <a:gd name="T65" fmla="*/ 15 h 183"/>
                <a:gd name="T66" fmla="*/ 50 w 187"/>
                <a:gd name="T67" fmla="*/ 26 h 183"/>
                <a:gd name="T68" fmla="*/ 75 w 187"/>
                <a:gd name="T69" fmla="*/ 38 h 183"/>
                <a:gd name="T70" fmla="*/ 92 w 187"/>
                <a:gd name="T71" fmla="*/ 46 h 183"/>
                <a:gd name="T72" fmla="*/ 102 w 187"/>
                <a:gd name="T73" fmla="*/ 50 h 183"/>
                <a:gd name="T74" fmla="*/ 116 w 187"/>
                <a:gd name="T75" fmla="*/ 57 h 183"/>
                <a:gd name="T76" fmla="*/ 113 w 187"/>
                <a:gd name="T77" fmla="*/ 54 h 183"/>
                <a:gd name="T78" fmla="*/ 100 w 187"/>
                <a:gd name="T79" fmla="*/ 47 h 183"/>
                <a:gd name="T80" fmla="*/ 91 w 187"/>
                <a:gd name="T81" fmla="*/ 43 h 183"/>
                <a:gd name="T82" fmla="*/ 76 w 187"/>
                <a:gd name="T83" fmla="*/ 36 h 183"/>
                <a:gd name="T84" fmla="*/ 54 w 187"/>
                <a:gd name="T85" fmla="*/ 26 h 183"/>
                <a:gd name="T86" fmla="*/ 48 w 187"/>
                <a:gd name="T87" fmla="*/ 23 h 183"/>
                <a:gd name="T88" fmla="*/ 23 w 187"/>
                <a:gd name="T89" fmla="*/ 11 h 183"/>
                <a:gd name="T90" fmla="*/ 0 w 187"/>
                <a:gd name="T91" fmla="*/ 0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87" h="183">
                  <a:moveTo>
                    <a:pt x="182" y="165"/>
                  </a:moveTo>
                  <a:cubicBezTo>
                    <a:pt x="182" y="166"/>
                    <a:pt x="182" y="166"/>
                    <a:pt x="182" y="166"/>
                  </a:cubicBezTo>
                  <a:cubicBezTo>
                    <a:pt x="182" y="168"/>
                    <a:pt x="182" y="168"/>
                    <a:pt x="182" y="168"/>
                  </a:cubicBezTo>
                  <a:cubicBezTo>
                    <a:pt x="182" y="179"/>
                    <a:pt x="182" y="179"/>
                    <a:pt x="182" y="179"/>
                  </a:cubicBezTo>
                  <a:cubicBezTo>
                    <a:pt x="182" y="179"/>
                    <a:pt x="183" y="179"/>
                    <a:pt x="183" y="179"/>
                  </a:cubicBezTo>
                  <a:cubicBezTo>
                    <a:pt x="183" y="179"/>
                    <a:pt x="184" y="179"/>
                    <a:pt x="184" y="179"/>
                  </a:cubicBezTo>
                  <a:cubicBezTo>
                    <a:pt x="184" y="169"/>
                    <a:pt x="184" y="169"/>
                    <a:pt x="184" y="169"/>
                  </a:cubicBezTo>
                  <a:cubicBezTo>
                    <a:pt x="184" y="167"/>
                    <a:pt x="184" y="167"/>
                    <a:pt x="184" y="167"/>
                  </a:cubicBezTo>
                  <a:cubicBezTo>
                    <a:pt x="182" y="165"/>
                    <a:pt x="182" y="165"/>
                    <a:pt x="182" y="165"/>
                  </a:cubicBezTo>
                  <a:moveTo>
                    <a:pt x="121" y="58"/>
                  </a:moveTo>
                  <a:cubicBezTo>
                    <a:pt x="121" y="59"/>
                    <a:pt x="121" y="59"/>
                    <a:pt x="121" y="59"/>
                  </a:cubicBezTo>
                  <a:cubicBezTo>
                    <a:pt x="125" y="61"/>
                    <a:pt x="125" y="61"/>
                    <a:pt x="125" y="61"/>
                  </a:cubicBezTo>
                  <a:cubicBezTo>
                    <a:pt x="126" y="62"/>
                    <a:pt x="126" y="62"/>
                    <a:pt x="126" y="62"/>
                  </a:cubicBezTo>
                  <a:cubicBezTo>
                    <a:pt x="127" y="62"/>
                    <a:pt x="127" y="62"/>
                    <a:pt x="127" y="62"/>
                  </a:cubicBezTo>
                  <a:cubicBezTo>
                    <a:pt x="134" y="66"/>
                    <a:pt x="134" y="66"/>
                    <a:pt x="134" y="66"/>
                  </a:cubicBezTo>
                  <a:cubicBezTo>
                    <a:pt x="136" y="67"/>
                    <a:pt x="136" y="67"/>
                    <a:pt x="136" y="67"/>
                  </a:cubicBezTo>
                  <a:cubicBezTo>
                    <a:pt x="138" y="67"/>
                    <a:pt x="138" y="67"/>
                    <a:pt x="138" y="67"/>
                  </a:cubicBezTo>
                  <a:cubicBezTo>
                    <a:pt x="150" y="73"/>
                    <a:pt x="150" y="73"/>
                    <a:pt x="150" y="73"/>
                  </a:cubicBezTo>
                  <a:cubicBezTo>
                    <a:pt x="152" y="74"/>
                    <a:pt x="152" y="74"/>
                    <a:pt x="152" y="74"/>
                  </a:cubicBezTo>
                  <a:cubicBezTo>
                    <a:pt x="157" y="76"/>
                    <a:pt x="157" y="76"/>
                    <a:pt x="157" y="76"/>
                  </a:cubicBezTo>
                  <a:cubicBezTo>
                    <a:pt x="164" y="80"/>
                    <a:pt x="164" y="80"/>
                    <a:pt x="164" y="80"/>
                  </a:cubicBezTo>
                  <a:cubicBezTo>
                    <a:pt x="185" y="90"/>
                    <a:pt x="185" y="90"/>
                    <a:pt x="185" y="90"/>
                  </a:cubicBezTo>
                  <a:cubicBezTo>
                    <a:pt x="185" y="94"/>
                    <a:pt x="185" y="94"/>
                    <a:pt x="185" y="94"/>
                  </a:cubicBezTo>
                  <a:cubicBezTo>
                    <a:pt x="185" y="96"/>
                    <a:pt x="185" y="96"/>
                    <a:pt x="185" y="96"/>
                  </a:cubicBezTo>
                  <a:cubicBezTo>
                    <a:pt x="185" y="98"/>
                    <a:pt x="185" y="98"/>
                    <a:pt x="185" y="98"/>
                  </a:cubicBezTo>
                  <a:cubicBezTo>
                    <a:pt x="183" y="145"/>
                    <a:pt x="183" y="145"/>
                    <a:pt x="183" y="145"/>
                  </a:cubicBezTo>
                  <a:cubicBezTo>
                    <a:pt x="183" y="148"/>
                    <a:pt x="183" y="148"/>
                    <a:pt x="183" y="148"/>
                  </a:cubicBezTo>
                  <a:cubicBezTo>
                    <a:pt x="183" y="162"/>
                    <a:pt x="183" y="162"/>
                    <a:pt x="183" y="162"/>
                  </a:cubicBezTo>
                  <a:cubicBezTo>
                    <a:pt x="184" y="164"/>
                    <a:pt x="184" y="164"/>
                    <a:pt x="184" y="164"/>
                  </a:cubicBezTo>
                  <a:cubicBezTo>
                    <a:pt x="185" y="150"/>
                    <a:pt x="185" y="150"/>
                    <a:pt x="185" y="150"/>
                  </a:cubicBezTo>
                  <a:cubicBezTo>
                    <a:pt x="185" y="147"/>
                    <a:pt x="185" y="147"/>
                    <a:pt x="185" y="147"/>
                  </a:cubicBezTo>
                  <a:cubicBezTo>
                    <a:pt x="187" y="100"/>
                    <a:pt x="187" y="100"/>
                    <a:pt x="187" y="100"/>
                  </a:cubicBezTo>
                  <a:cubicBezTo>
                    <a:pt x="187" y="98"/>
                    <a:pt x="187" y="98"/>
                    <a:pt x="187" y="98"/>
                  </a:cubicBezTo>
                  <a:cubicBezTo>
                    <a:pt x="187" y="94"/>
                    <a:pt x="187" y="94"/>
                    <a:pt x="187" y="94"/>
                  </a:cubicBezTo>
                  <a:cubicBezTo>
                    <a:pt x="187" y="90"/>
                    <a:pt x="187" y="90"/>
                    <a:pt x="187" y="90"/>
                  </a:cubicBezTo>
                  <a:cubicBezTo>
                    <a:pt x="187" y="89"/>
                    <a:pt x="187" y="89"/>
                    <a:pt x="187" y="89"/>
                  </a:cubicBezTo>
                  <a:cubicBezTo>
                    <a:pt x="186" y="88"/>
                    <a:pt x="186" y="88"/>
                    <a:pt x="186" y="88"/>
                  </a:cubicBezTo>
                  <a:cubicBezTo>
                    <a:pt x="158" y="75"/>
                    <a:pt x="158" y="75"/>
                    <a:pt x="158" y="75"/>
                  </a:cubicBezTo>
                  <a:cubicBezTo>
                    <a:pt x="154" y="73"/>
                    <a:pt x="154" y="73"/>
                    <a:pt x="154" y="73"/>
                  </a:cubicBezTo>
                  <a:cubicBezTo>
                    <a:pt x="152" y="72"/>
                    <a:pt x="152" y="72"/>
                    <a:pt x="152" y="72"/>
                  </a:cubicBezTo>
                  <a:cubicBezTo>
                    <a:pt x="151" y="72"/>
                    <a:pt x="151" y="72"/>
                    <a:pt x="151" y="72"/>
                  </a:cubicBezTo>
                  <a:cubicBezTo>
                    <a:pt x="138" y="65"/>
                    <a:pt x="138" y="65"/>
                    <a:pt x="138" y="65"/>
                  </a:cubicBezTo>
                  <a:cubicBezTo>
                    <a:pt x="137" y="65"/>
                    <a:pt x="137" y="65"/>
                    <a:pt x="137" y="65"/>
                  </a:cubicBezTo>
                  <a:cubicBezTo>
                    <a:pt x="136" y="64"/>
                    <a:pt x="136" y="64"/>
                    <a:pt x="136" y="64"/>
                  </a:cubicBezTo>
                  <a:cubicBezTo>
                    <a:pt x="127" y="60"/>
                    <a:pt x="127" y="60"/>
                    <a:pt x="127" y="60"/>
                  </a:cubicBezTo>
                  <a:cubicBezTo>
                    <a:pt x="126" y="60"/>
                    <a:pt x="126" y="60"/>
                    <a:pt x="126" y="60"/>
                  </a:cubicBezTo>
                  <a:cubicBezTo>
                    <a:pt x="125" y="59"/>
                    <a:pt x="125" y="59"/>
                    <a:pt x="125" y="59"/>
                  </a:cubicBezTo>
                  <a:cubicBezTo>
                    <a:pt x="121" y="58"/>
                    <a:pt x="121" y="58"/>
                    <a:pt x="121" y="58"/>
                  </a:cubicBezTo>
                  <a:moveTo>
                    <a:pt x="0" y="0"/>
                  </a:moveTo>
                  <a:cubicBezTo>
                    <a:pt x="5" y="5"/>
                    <a:pt x="5" y="5"/>
                    <a:pt x="5" y="5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22" y="23"/>
                    <a:pt x="22" y="23"/>
                    <a:pt x="22" y="23"/>
                  </a:cubicBezTo>
                  <a:cubicBezTo>
                    <a:pt x="24" y="25"/>
                    <a:pt x="24" y="25"/>
                    <a:pt x="24" y="25"/>
                  </a:cubicBezTo>
                  <a:cubicBezTo>
                    <a:pt x="25" y="26"/>
                    <a:pt x="25" y="26"/>
                    <a:pt x="25" y="26"/>
                  </a:cubicBezTo>
                  <a:cubicBezTo>
                    <a:pt x="50" y="52"/>
                    <a:pt x="50" y="52"/>
                    <a:pt x="50" y="52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52" y="55"/>
                    <a:pt x="52" y="55"/>
                    <a:pt x="52" y="55"/>
                  </a:cubicBezTo>
                  <a:cubicBezTo>
                    <a:pt x="61" y="64"/>
                    <a:pt x="61" y="64"/>
                    <a:pt x="61" y="64"/>
                  </a:cubicBezTo>
                  <a:cubicBezTo>
                    <a:pt x="62" y="65"/>
                    <a:pt x="62" y="65"/>
                    <a:pt x="62" y="65"/>
                  </a:cubicBezTo>
                  <a:cubicBezTo>
                    <a:pt x="63" y="66"/>
                    <a:pt x="63" y="66"/>
                    <a:pt x="63" y="66"/>
                  </a:cubicBezTo>
                  <a:cubicBezTo>
                    <a:pt x="65" y="68"/>
                    <a:pt x="65" y="68"/>
                    <a:pt x="65" y="68"/>
                  </a:cubicBezTo>
                  <a:cubicBezTo>
                    <a:pt x="69" y="72"/>
                    <a:pt x="69" y="72"/>
                    <a:pt x="69" y="72"/>
                  </a:cubicBezTo>
                  <a:cubicBezTo>
                    <a:pt x="70" y="74"/>
                    <a:pt x="70" y="74"/>
                    <a:pt x="70" y="74"/>
                  </a:cubicBezTo>
                  <a:cubicBezTo>
                    <a:pt x="95" y="100"/>
                    <a:pt x="95" y="100"/>
                    <a:pt x="95" y="100"/>
                  </a:cubicBezTo>
                  <a:cubicBezTo>
                    <a:pt x="97" y="101"/>
                    <a:pt x="97" y="101"/>
                    <a:pt x="97" y="101"/>
                  </a:cubicBezTo>
                  <a:cubicBezTo>
                    <a:pt x="97" y="102"/>
                    <a:pt x="97" y="102"/>
                    <a:pt x="97" y="102"/>
                  </a:cubicBezTo>
                  <a:cubicBezTo>
                    <a:pt x="98" y="103"/>
                    <a:pt x="98" y="103"/>
                    <a:pt x="98" y="103"/>
                  </a:cubicBezTo>
                  <a:cubicBezTo>
                    <a:pt x="139" y="145"/>
                    <a:pt x="139" y="145"/>
                    <a:pt x="139" y="145"/>
                  </a:cubicBezTo>
                  <a:cubicBezTo>
                    <a:pt x="142" y="149"/>
                    <a:pt x="142" y="149"/>
                    <a:pt x="142" y="149"/>
                  </a:cubicBezTo>
                  <a:cubicBezTo>
                    <a:pt x="175" y="183"/>
                    <a:pt x="175" y="183"/>
                    <a:pt x="175" y="183"/>
                  </a:cubicBezTo>
                  <a:cubicBezTo>
                    <a:pt x="175" y="182"/>
                    <a:pt x="175" y="182"/>
                    <a:pt x="176" y="182"/>
                  </a:cubicBezTo>
                  <a:cubicBezTo>
                    <a:pt x="147" y="151"/>
                    <a:pt x="147" y="151"/>
                    <a:pt x="147" y="151"/>
                  </a:cubicBezTo>
                  <a:cubicBezTo>
                    <a:pt x="143" y="148"/>
                    <a:pt x="143" y="148"/>
                    <a:pt x="143" y="148"/>
                  </a:cubicBezTo>
                  <a:cubicBezTo>
                    <a:pt x="100" y="102"/>
                    <a:pt x="100" y="102"/>
                    <a:pt x="100" y="102"/>
                  </a:cubicBezTo>
                  <a:cubicBezTo>
                    <a:pt x="98" y="100"/>
                    <a:pt x="98" y="100"/>
                    <a:pt x="98" y="100"/>
                  </a:cubicBezTo>
                  <a:cubicBezTo>
                    <a:pt x="98" y="100"/>
                    <a:pt x="98" y="100"/>
                    <a:pt x="98" y="100"/>
                  </a:cubicBezTo>
                  <a:cubicBezTo>
                    <a:pt x="96" y="98"/>
                    <a:pt x="96" y="98"/>
                    <a:pt x="96" y="98"/>
                  </a:cubicBezTo>
                  <a:cubicBezTo>
                    <a:pt x="71" y="71"/>
                    <a:pt x="71" y="71"/>
                    <a:pt x="71" y="71"/>
                  </a:cubicBezTo>
                  <a:cubicBezTo>
                    <a:pt x="69" y="70"/>
                    <a:pt x="69" y="70"/>
                    <a:pt x="69" y="70"/>
                  </a:cubicBezTo>
                  <a:cubicBezTo>
                    <a:pt x="67" y="68"/>
                    <a:pt x="67" y="68"/>
                    <a:pt x="67" y="68"/>
                  </a:cubicBezTo>
                  <a:cubicBezTo>
                    <a:pt x="66" y="66"/>
                    <a:pt x="66" y="66"/>
                    <a:pt x="66" y="66"/>
                  </a:cubicBezTo>
                  <a:cubicBezTo>
                    <a:pt x="64" y="64"/>
                    <a:pt x="64" y="64"/>
                    <a:pt x="64" y="64"/>
                  </a:cubicBezTo>
                  <a:cubicBezTo>
                    <a:pt x="62" y="63"/>
                    <a:pt x="62" y="63"/>
                    <a:pt x="62" y="63"/>
                  </a:cubicBezTo>
                  <a:cubicBezTo>
                    <a:pt x="52" y="52"/>
                    <a:pt x="52" y="52"/>
                    <a:pt x="52" y="52"/>
                  </a:cubicBezTo>
                  <a:cubicBezTo>
                    <a:pt x="52" y="52"/>
                    <a:pt x="52" y="52"/>
                    <a:pt x="52" y="52"/>
                  </a:cubicBezTo>
                  <a:cubicBezTo>
                    <a:pt x="50" y="50"/>
                    <a:pt x="50" y="50"/>
                    <a:pt x="50" y="50"/>
                  </a:cubicBezTo>
                  <a:cubicBezTo>
                    <a:pt x="50" y="50"/>
                    <a:pt x="50" y="50"/>
                    <a:pt x="50" y="50"/>
                  </a:cubicBezTo>
                  <a:cubicBezTo>
                    <a:pt x="27" y="26"/>
                    <a:pt x="27" y="26"/>
                    <a:pt x="27" y="26"/>
                  </a:cubicBezTo>
                  <a:cubicBezTo>
                    <a:pt x="26" y="24"/>
                    <a:pt x="26" y="24"/>
                    <a:pt x="26" y="24"/>
                  </a:cubicBezTo>
                  <a:cubicBezTo>
                    <a:pt x="25" y="23"/>
                    <a:pt x="25" y="23"/>
                    <a:pt x="25" y="23"/>
                  </a:cubicBezTo>
                  <a:cubicBezTo>
                    <a:pt x="23" y="22"/>
                    <a:pt x="23" y="22"/>
                    <a:pt x="23" y="22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26" y="15"/>
                    <a:pt x="26" y="15"/>
                    <a:pt x="26" y="15"/>
                  </a:cubicBezTo>
                  <a:cubicBezTo>
                    <a:pt x="28" y="15"/>
                    <a:pt x="28" y="15"/>
                    <a:pt x="28" y="15"/>
                  </a:cubicBezTo>
                  <a:cubicBezTo>
                    <a:pt x="46" y="24"/>
                    <a:pt x="46" y="24"/>
                    <a:pt x="46" y="24"/>
                  </a:cubicBezTo>
                  <a:cubicBezTo>
                    <a:pt x="48" y="25"/>
                    <a:pt x="48" y="25"/>
                    <a:pt x="48" y="25"/>
                  </a:cubicBezTo>
                  <a:cubicBezTo>
                    <a:pt x="50" y="26"/>
                    <a:pt x="50" y="26"/>
                    <a:pt x="50" y="26"/>
                  </a:cubicBezTo>
                  <a:cubicBezTo>
                    <a:pt x="61" y="31"/>
                    <a:pt x="61" y="31"/>
                    <a:pt x="61" y="31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75" y="38"/>
                    <a:pt x="75" y="38"/>
                    <a:pt x="75" y="38"/>
                  </a:cubicBezTo>
                  <a:cubicBezTo>
                    <a:pt x="77" y="39"/>
                    <a:pt x="77" y="39"/>
                    <a:pt x="77" y="39"/>
                  </a:cubicBezTo>
                  <a:cubicBezTo>
                    <a:pt x="89" y="44"/>
                    <a:pt x="89" y="44"/>
                    <a:pt x="89" y="44"/>
                  </a:cubicBezTo>
                  <a:cubicBezTo>
                    <a:pt x="92" y="46"/>
                    <a:pt x="92" y="46"/>
                    <a:pt x="92" y="46"/>
                  </a:cubicBezTo>
                  <a:cubicBezTo>
                    <a:pt x="93" y="46"/>
                    <a:pt x="93" y="46"/>
                    <a:pt x="93" y="46"/>
                  </a:cubicBezTo>
                  <a:cubicBezTo>
                    <a:pt x="95" y="47"/>
                    <a:pt x="95" y="47"/>
                    <a:pt x="95" y="47"/>
                  </a:cubicBezTo>
                  <a:cubicBezTo>
                    <a:pt x="102" y="50"/>
                    <a:pt x="102" y="50"/>
                    <a:pt x="102" y="50"/>
                  </a:cubicBezTo>
                  <a:cubicBezTo>
                    <a:pt x="104" y="52"/>
                    <a:pt x="104" y="52"/>
                    <a:pt x="104" y="52"/>
                  </a:cubicBezTo>
                  <a:cubicBezTo>
                    <a:pt x="112" y="55"/>
                    <a:pt x="112" y="55"/>
                    <a:pt x="112" y="55"/>
                  </a:cubicBezTo>
                  <a:cubicBezTo>
                    <a:pt x="116" y="57"/>
                    <a:pt x="116" y="57"/>
                    <a:pt x="116" y="57"/>
                  </a:cubicBezTo>
                  <a:cubicBezTo>
                    <a:pt x="119" y="58"/>
                    <a:pt x="119" y="58"/>
                    <a:pt x="119" y="58"/>
                  </a:cubicBezTo>
                  <a:cubicBezTo>
                    <a:pt x="120" y="57"/>
                    <a:pt x="120" y="57"/>
                    <a:pt x="120" y="57"/>
                  </a:cubicBezTo>
                  <a:cubicBezTo>
                    <a:pt x="113" y="54"/>
                    <a:pt x="113" y="54"/>
                    <a:pt x="113" y="54"/>
                  </a:cubicBezTo>
                  <a:cubicBezTo>
                    <a:pt x="110" y="52"/>
                    <a:pt x="110" y="52"/>
                    <a:pt x="110" y="52"/>
                  </a:cubicBezTo>
                  <a:cubicBezTo>
                    <a:pt x="103" y="49"/>
                    <a:pt x="103" y="49"/>
                    <a:pt x="103" y="49"/>
                  </a:cubicBezTo>
                  <a:cubicBezTo>
                    <a:pt x="100" y="47"/>
                    <a:pt x="100" y="47"/>
                    <a:pt x="100" y="47"/>
                  </a:cubicBezTo>
                  <a:cubicBezTo>
                    <a:pt x="97" y="46"/>
                    <a:pt x="97" y="46"/>
                    <a:pt x="97" y="46"/>
                  </a:cubicBezTo>
                  <a:cubicBezTo>
                    <a:pt x="95" y="45"/>
                    <a:pt x="95" y="45"/>
                    <a:pt x="95" y="45"/>
                  </a:cubicBezTo>
                  <a:cubicBezTo>
                    <a:pt x="91" y="43"/>
                    <a:pt x="91" y="43"/>
                    <a:pt x="91" y="43"/>
                  </a:cubicBezTo>
                  <a:cubicBezTo>
                    <a:pt x="88" y="42"/>
                    <a:pt x="88" y="42"/>
                    <a:pt x="88" y="42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6" y="36"/>
                    <a:pt x="76" y="36"/>
                    <a:pt x="76" y="36"/>
                  </a:cubicBezTo>
                  <a:cubicBezTo>
                    <a:pt x="64" y="30"/>
                    <a:pt x="64" y="30"/>
                    <a:pt x="64" y="30"/>
                  </a:cubicBezTo>
                  <a:cubicBezTo>
                    <a:pt x="62" y="29"/>
                    <a:pt x="62" y="29"/>
                    <a:pt x="62" y="29"/>
                  </a:cubicBezTo>
                  <a:cubicBezTo>
                    <a:pt x="54" y="26"/>
                    <a:pt x="54" y="26"/>
                    <a:pt x="54" y="26"/>
                  </a:cubicBezTo>
                  <a:cubicBezTo>
                    <a:pt x="50" y="24"/>
                    <a:pt x="50" y="24"/>
                    <a:pt x="50" y="24"/>
                  </a:cubicBezTo>
                  <a:cubicBezTo>
                    <a:pt x="50" y="24"/>
                    <a:pt x="50" y="24"/>
                    <a:pt x="50" y="24"/>
                  </a:cubicBezTo>
                  <a:cubicBezTo>
                    <a:pt x="48" y="23"/>
                    <a:pt x="48" y="23"/>
                    <a:pt x="48" y="23"/>
                  </a:cubicBezTo>
                  <a:cubicBezTo>
                    <a:pt x="29" y="14"/>
                    <a:pt x="29" y="14"/>
                    <a:pt x="29" y="14"/>
                  </a:cubicBezTo>
                  <a:cubicBezTo>
                    <a:pt x="27" y="13"/>
                    <a:pt x="27" y="13"/>
                    <a:pt x="27" y="13"/>
                  </a:cubicBezTo>
                  <a:cubicBezTo>
                    <a:pt x="23" y="11"/>
                    <a:pt x="23" y="11"/>
                    <a:pt x="23" y="11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gradFill flip="none" rotWithShape="1">
              <a:gsLst>
                <a:gs pos="0">
                  <a:schemeClr val="tx2">
                    <a:alpha val="75000"/>
                  </a:schemeClr>
                </a:gs>
                <a:gs pos="92000">
                  <a:schemeClr val="tx1">
                    <a:alpha val="21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2" name="Freeform 72"/>
            <p:cNvSpPr>
              <a:spLocks noEditPoints="1"/>
            </p:cNvSpPr>
            <p:nvPr/>
          </p:nvSpPr>
          <p:spPr bwMode="auto">
            <a:xfrm>
              <a:off x="10653036" y="3407320"/>
              <a:ext cx="551035" cy="1023025"/>
            </a:xfrm>
            <a:custGeom>
              <a:avLst/>
              <a:gdLst>
                <a:gd name="T0" fmla="*/ 129 w 130"/>
                <a:gd name="T1" fmla="*/ 262 h 265"/>
                <a:gd name="T2" fmla="*/ 105 w 130"/>
                <a:gd name="T3" fmla="*/ 173 h 265"/>
                <a:gd name="T4" fmla="*/ 104 w 130"/>
                <a:gd name="T5" fmla="*/ 167 h 265"/>
                <a:gd name="T6" fmla="*/ 103 w 130"/>
                <a:gd name="T7" fmla="*/ 170 h 265"/>
                <a:gd name="T8" fmla="*/ 104 w 130"/>
                <a:gd name="T9" fmla="*/ 167 h 265"/>
                <a:gd name="T10" fmla="*/ 55 w 130"/>
                <a:gd name="T11" fmla="*/ 2 h 265"/>
                <a:gd name="T12" fmla="*/ 63 w 130"/>
                <a:gd name="T13" fmla="*/ 29 h 265"/>
                <a:gd name="T14" fmla="*/ 67 w 130"/>
                <a:gd name="T15" fmla="*/ 44 h 265"/>
                <a:gd name="T16" fmla="*/ 69 w 130"/>
                <a:gd name="T17" fmla="*/ 52 h 265"/>
                <a:gd name="T18" fmla="*/ 70 w 130"/>
                <a:gd name="T19" fmla="*/ 55 h 265"/>
                <a:gd name="T20" fmla="*/ 73 w 130"/>
                <a:gd name="T21" fmla="*/ 65 h 265"/>
                <a:gd name="T22" fmla="*/ 76 w 130"/>
                <a:gd name="T23" fmla="*/ 75 h 265"/>
                <a:gd name="T24" fmla="*/ 80 w 130"/>
                <a:gd name="T25" fmla="*/ 89 h 265"/>
                <a:gd name="T26" fmla="*/ 89 w 130"/>
                <a:gd name="T27" fmla="*/ 124 h 265"/>
                <a:gd name="T28" fmla="*/ 100 w 130"/>
                <a:gd name="T29" fmla="*/ 152 h 265"/>
                <a:gd name="T30" fmla="*/ 90 w 130"/>
                <a:gd name="T31" fmla="*/ 118 h 265"/>
                <a:gd name="T32" fmla="*/ 80 w 130"/>
                <a:gd name="T33" fmla="*/ 84 h 265"/>
                <a:gd name="T34" fmla="*/ 77 w 130"/>
                <a:gd name="T35" fmla="*/ 72 h 265"/>
                <a:gd name="T36" fmla="*/ 74 w 130"/>
                <a:gd name="T37" fmla="*/ 61 h 265"/>
                <a:gd name="T38" fmla="*/ 63 w 130"/>
                <a:gd name="T39" fmla="*/ 25 h 265"/>
                <a:gd name="T40" fmla="*/ 46 w 130"/>
                <a:gd name="T41" fmla="*/ 0 h 265"/>
                <a:gd name="T42" fmla="*/ 40 w 130"/>
                <a:gd name="T43" fmla="*/ 14 h 265"/>
                <a:gd name="T44" fmla="*/ 37 w 130"/>
                <a:gd name="T45" fmla="*/ 21 h 265"/>
                <a:gd name="T46" fmla="*/ 29 w 130"/>
                <a:gd name="T47" fmla="*/ 41 h 265"/>
                <a:gd name="T48" fmla="*/ 21 w 130"/>
                <a:gd name="T49" fmla="*/ 58 h 265"/>
                <a:gd name="T50" fmla="*/ 12 w 130"/>
                <a:gd name="T51" fmla="*/ 78 h 265"/>
                <a:gd name="T52" fmla="*/ 7 w 130"/>
                <a:gd name="T53" fmla="*/ 90 h 265"/>
                <a:gd name="T54" fmla="*/ 5 w 130"/>
                <a:gd name="T55" fmla="*/ 94 h 265"/>
                <a:gd name="T56" fmla="*/ 2 w 130"/>
                <a:gd name="T57" fmla="*/ 102 h 265"/>
                <a:gd name="T58" fmla="*/ 0 w 130"/>
                <a:gd name="T59" fmla="*/ 106 h 265"/>
                <a:gd name="T60" fmla="*/ 2 w 130"/>
                <a:gd name="T61" fmla="*/ 107 h 265"/>
                <a:gd name="T62" fmla="*/ 6 w 130"/>
                <a:gd name="T63" fmla="*/ 113 h 265"/>
                <a:gd name="T64" fmla="*/ 16 w 130"/>
                <a:gd name="T65" fmla="*/ 126 h 265"/>
                <a:gd name="T66" fmla="*/ 21 w 130"/>
                <a:gd name="T67" fmla="*/ 133 h 265"/>
                <a:gd name="T68" fmla="*/ 70 w 130"/>
                <a:gd name="T69" fmla="*/ 197 h 265"/>
                <a:gd name="T70" fmla="*/ 74 w 130"/>
                <a:gd name="T71" fmla="*/ 202 h 265"/>
                <a:gd name="T72" fmla="*/ 124 w 130"/>
                <a:gd name="T73" fmla="*/ 264 h 265"/>
                <a:gd name="T74" fmla="*/ 75 w 130"/>
                <a:gd name="T75" fmla="*/ 200 h 265"/>
                <a:gd name="T76" fmla="*/ 71 w 130"/>
                <a:gd name="T77" fmla="*/ 194 h 265"/>
                <a:gd name="T78" fmla="*/ 21 w 130"/>
                <a:gd name="T79" fmla="*/ 130 h 265"/>
                <a:gd name="T80" fmla="*/ 9 w 130"/>
                <a:gd name="T81" fmla="*/ 113 h 265"/>
                <a:gd name="T82" fmla="*/ 4 w 130"/>
                <a:gd name="T83" fmla="*/ 107 h 265"/>
                <a:gd name="T84" fmla="*/ 2 w 130"/>
                <a:gd name="T85" fmla="*/ 105 h 265"/>
                <a:gd name="T86" fmla="*/ 4 w 130"/>
                <a:gd name="T87" fmla="*/ 102 h 265"/>
                <a:gd name="T88" fmla="*/ 7 w 130"/>
                <a:gd name="T89" fmla="*/ 94 h 265"/>
                <a:gd name="T90" fmla="*/ 9 w 130"/>
                <a:gd name="T91" fmla="*/ 90 h 265"/>
                <a:gd name="T92" fmla="*/ 14 w 130"/>
                <a:gd name="T93" fmla="*/ 79 h 265"/>
                <a:gd name="T94" fmla="*/ 25 w 130"/>
                <a:gd name="T95" fmla="*/ 54 h 265"/>
                <a:gd name="T96" fmla="*/ 30 w 130"/>
                <a:gd name="T97" fmla="*/ 41 h 265"/>
                <a:gd name="T98" fmla="*/ 39 w 130"/>
                <a:gd name="T99" fmla="*/ 20 h 265"/>
                <a:gd name="T100" fmla="*/ 42 w 130"/>
                <a:gd name="T101" fmla="*/ 14 h 265"/>
                <a:gd name="T102" fmla="*/ 46 w 130"/>
                <a:gd name="T103" fmla="*/ 0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0" h="265">
                  <a:moveTo>
                    <a:pt x="103" y="172"/>
                  </a:moveTo>
                  <a:cubicBezTo>
                    <a:pt x="129" y="262"/>
                    <a:pt x="129" y="262"/>
                    <a:pt x="129" y="262"/>
                  </a:cubicBezTo>
                  <a:cubicBezTo>
                    <a:pt x="129" y="261"/>
                    <a:pt x="130" y="261"/>
                    <a:pt x="130" y="261"/>
                  </a:cubicBezTo>
                  <a:cubicBezTo>
                    <a:pt x="105" y="173"/>
                    <a:pt x="105" y="173"/>
                    <a:pt x="105" y="173"/>
                  </a:cubicBezTo>
                  <a:cubicBezTo>
                    <a:pt x="103" y="172"/>
                    <a:pt x="103" y="172"/>
                    <a:pt x="103" y="172"/>
                  </a:cubicBezTo>
                  <a:moveTo>
                    <a:pt x="104" y="167"/>
                  </a:moveTo>
                  <a:cubicBezTo>
                    <a:pt x="103" y="167"/>
                    <a:pt x="103" y="168"/>
                    <a:pt x="102" y="169"/>
                  </a:cubicBezTo>
                  <a:cubicBezTo>
                    <a:pt x="103" y="170"/>
                    <a:pt x="103" y="170"/>
                    <a:pt x="103" y="170"/>
                  </a:cubicBezTo>
                  <a:cubicBezTo>
                    <a:pt x="105" y="171"/>
                    <a:pt x="105" y="171"/>
                    <a:pt x="105" y="171"/>
                  </a:cubicBezTo>
                  <a:cubicBezTo>
                    <a:pt x="104" y="167"/>
                    <a:pt x="104" y="167"/>
                    <a:pt x="104" y="167"/>
                  </a:cubicBezTo>
                  <a:moveTo>
                    <a:pt x="57" y="1"/>
                  </a:moveTo>
                  <a:cubicBezTo>
                    <a:pt x="56" y="2"/>
                    <a:pt x="55" y="2"/>
                    <a:pt x="55" y="2"/>
                  </a:cubicBezTo>
                  <a:cubicBezTo>
                    <a:pt x="62" y="27"/>
                    <a:pt x="62" y="27"/>
                    <a:pt x="62" y="27"/>
                  </a:cubicBezTo>
                  <a:cubicBezTo>
                    <a:pt x="63" y="29"/>
                    <a:pt x="63" y="29"/>
                    <a:pt x="63" y="29"/>
                  </a:cubicBezTo>
                  <a:cubicBezTo>
                    <a:pt x="66" y="41"/>
                    <a:pt x="66" y="41"/>
                    <a:pt x="66" y="41"/>
                  </a:cubicBezTo>
                  <a:cubicBezTo>
                    <a:pt x="67" y="44"/>
                    <a:pt x="67" y="44"/>
                    <a:pt x="67" y="44"/>
                  </a:cubicBezTo>
                  <a:cubicBezTo>
                    <a:pt x="68" y="50"/>
                    <a:pt x="68" y="50"/>
                    <a:pt x="68" y="50"/>
                  </a:cubicBezTo>
                  <a:cubicBezTo>
                    <a:pt x="69" y="52"/>
                    <a:pt x="69" y="52"/>
                    <a:pt x="69" y="52"/>
                  </a:cubicBezTo>
                  <a:cubicBezTo>
                    <a:pt x="69" y="53"/>
                    <a:pt x="69" y="53"/>
                    <a:pt x="69" y="53"/>
                  </a:cubicBezTo>
                  <a:cubicBezTo>
                    <a:pt x="70" y="55"/>
                    <a:pt x="70" y="55"/>
                    <a:pt x="70" y="55"/>
                  </a:cubicBezTo>
                  <a:cubicBezTo>
                    <a:pt x="72" y="63"/>
                    <a:pt x="72" y="63"/>
                    <a:pt x="72" y="63"/>
                  </a:cubicBezTo>
                  <a:cubicBezTo>
                    <a:pt x="73" y="65"/>
                    <a:pt x="73" y="65"/>
                    <a:pt x="73" y="65"/>
                  </a:cubicBezTo>
                  <a:cubicBezTo>
                    <a:pt x="75" y="74"/>
                    <a:pt x="75" y="74"/>
                    <a:pt x="75" y="74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9" y="86"/>
                    <a:pt x="79" y="86"/>
                    <a:pt x="79" y="86"/>
                  </a:cubicBezTo>
                  <a:cubicBezTo>
                    <a:pt x="80" y="89"/>
                    <a:pt x="80" y="89"/>
                    <a:pt x="80" y="89"/>
                  </a:cubicBezTo>
                  <a:cubicBezTo>
                    <a:pt x="89" y="121"/>
                    <a:pt x="89" y="121"/>
                    <a:pt x="89" y="121"/>
                  </a:cubicBezTo>
                  <a:cubicBezTo>
                    <a:pt x="89" y="124"/>
                    <a:pt x="89" y="124"/>
                    <a:pt x="89" y="124"/>
                  </a:cubicBezTo>
                  <a:cubicBezTo>
                    <a:pt x="97" y="151"/>
                    <a:pt x="97" y="151"/>
                    <a:pt x="97" y="151"/>
                  </a:cubicBezTo>
                  <a:cubicBezTo>
                    <a:pt x="98" y="151"/>
                    <a:pt x="99" y="152"/>
                    <a:pt x="100" y="152"/>
                  </a:cubicBezTo>
                  <a:cubicBezTo>
                    <a:pt x="91" y="121"/>
                    <a:pt x="91" y="121"/>
                    <a:pt x="91" y="121"/>
                  </a:cubicBezTo>
                  <a:cubicBezTo>
                    <a:pt x="90" y="118"/>
                    <a:pt x="90" y="118"/>
                    <a:pt x="90" y="118"/>
                  </a:cubicBezTo>
                  <a:cubicBezTo>
                    <a:pt x="81" y="87"/>
                    <a:pt x="81" y="87"/>
                    <a:pt x="81" y="87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77" y="74"/>
                    <a:pt x="77" y="74"/>
                    <a:pt x="77" y="74"/>
                  </a:cubicBezTo>
                  <a:cubicBezTo>
                    <a:pt x="77" y="72"/>
                    <a:pt x="77" y="72"/>
                    <a:pt x="77" y="72"/>
                  </a:cubicBezTo>
                  <a:cubicBezTo>
                    <a:pt x="74" y="63"/>
                    <a:pt x="74" y="63"/>
                    <a:pt x="74" y="63"/>
                  </a:cubicBezTo>
                  <a:cubicBezTo>
                    <a:pt x="74" y="61"/>
                    <a:pt x="74" y="61"/>
                    <a:pt x="74" y="61"/>
                  </a:cubicBezTo>
                  <a:cubicBezTo>
                    <a:pt x="71" y="53"/>
                    <a:pt x="71" y="53"/>
                    <a:pt x="71" y="53"/>
                  </a:cubicBezTo>
                  <a:cubicBezTo>
                    <a:pt x="63" y="25"/>
                    <a:pt x="63" y="25"/>
                    <a:pt x="63" y="25"/>
                  </a:cubicBezTo>
                  <a:cubicBezTo>
                    <a:pt x="57" y="1"/>
                    <a:pt x="57" y="1"/>
                    <a:pt x="57" y="1"/>
                  </a:cubicBezTo>
                  <a:moveTo>
                    <a:pt x="46" y="0"/>
                  </a:moveTo>
                  <a:cubicBezTo>
                    <a:pt x="41" y="12"/>
                    <a:pt x="41" y="12"/>
                    <a:pt x="41" y="12"/>
                  </a:cubicBezTo>
                  <a:cubicBezTo>
                    <a:pt x="40" y="14"/>
                    <a:pt x="40" y="14"/>
                    <a:pt x="40" y="14"/>
                  </a:cubicBezTo>
                  <a:cubicBezTo>
                    <a:pt x="38" y="19"/>
                    <a:pt x="38" y="19"/>
                    <a:pt x="38" y="19"/>
                  </a:cubicBezTo>
                  <a:cubicBezTo>
                    <a:pt x="37" y="21"/>
                    <a:pt x="37" y="21"/>
                    <a:pt x="37" y="21"/>
                  </a:cubicBezTo>
                  <a:cubicBezTo>
                    <a:pt x="31" y="36"/>
                    <a:pt x="31" y="36"/>
                    <a:pt x="31" y="36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2" y="55"/>
                    <a:pt x="22" y="55"/>
                    <a:pt x="22" y="55"/>
                  </a:cubicBezTo>
                  <a:cubicBezTo>
                    <a:pt x="21" y="58"/>
                    <a:pt x="21" y="58"/>
                    <a:pt x="21" y="58"/>
                  </a:cubicBezTo>
                  <a:cubicBezTo>
                    <a:pt x="14" y="75"/>
                    <a:pt x="14" y="75"/>
                    <a:pt x="14" y="75"/>
                  </a:cubicBezTo>
                  <a:cubicBezTo>
                    <a:pt x="12" y="78"/>
                    <a:pt x="12" y="78"/>
                    <a:pt x="12" y="78"/>
                  </a:cubicBezTo>
                  <a:cubicBezTo>
                    <a:pt x="8" y="89"/>
                    <a:pt x="8" y="89"/>
                    <a:pt x="8" y="89"/>
                  </a:cubicBezTo>
                  <a:cubicBezTo>
                    <a:pt x="7" y="90"/>
                    <a:pt x="7" y="90"/>
                    <a:pt x="7" y="90"/>
                  </a:cubicBezTo>
                  <a:cubicBezTo>
                    <a:pt x="6" y="92"/>
                    <a:pt x="6" y="92"/>
                    <a:pt x="6" y="92"/>
                  </a:cubicBezTo>
                  <a:cubicBezTo>
                    <a:pt x="5" y="94"/>
                    <a:pt x="5" y="94"/>
                    <a:pt x="5" y="94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2" y="102"/>
                    <a:pt x="2" y="102"/>
                    <a:pt x="2" y="102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1" y="106"/>
                    <a:pt x="1" y="106"/>
                    <a:pt x="1" y="106"/>
                  </a:cubicBezTo>
                  <a:cubicBezTo>
                    <a:pt x="2" y="107"/>
                    <a:pt x="2" y="107"/>
                    <a:pt x="2" y="107"/>
                  </a:cubicBezTo>
                  <a:cubicBezTo>
                    <a:pt x="3" y="109"/>
                    <a:pt x="3" y="109"/>
                    <a:pt x="3" y="109"/>
                  </a:cubicBezTo>
                  <a:cubicBezTo>
                    <a:pt x="6" y="113"/>
                    <a:pt x="6" y="113"/>
                    <a:pt x="6" y="113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16" y="126"/>
                    <a:pt x="16" y="126"/>
                    <a:pt x="16" y="126"/>
                  </a:cubicBezTo>
                  <a:cubicBezTo>
                    <a:pt x="18" y="128"/>
                    <a:pt x="18" y="128"/>
                    <a:pt x="18" y="128"/>
                  </a:cubicBezTo>
                  <a:cubicBezTo>
                    <a:pt x="21" y="133"/>
                    <a:pt x="21" y="133"/>
                    <a:pt x="21" y="133"/>
                  </a:cubicBezTo>
                  <a:cubicBezTo>
                    <a:pt x="23" y="135"/>
                    <a:pt x="23" y="135"/>
                    <a:pt x="23" y="135"/>
                  </a:cubicBezTo>
                  <a:cubicBezTo>
                    <a:pt x="70" y="197"/>
                    <a:pt x="70" y="197"/>
                    <a:pt x="70" y="197"/>
                  </a:cubicBezTo>
                  <a:cubicBezTo>
                    <a:pt x="72" y="199"/>
                    <a:pt x="72" y="199"/>
                    <a:pt x="72" y="199"/>
                  </a:cubicBezTo>
                  <a:cubicBezTo>
                    <a:pt x="74" y="202"/>
                    <a:pt x="74" y="202"/>
                    <a:pt x="74" y="202"/>
                  </a:cubicBezTo>
                  <a:cubicBezTo>
                    <a:pt x="123" y="265"/>
                    <a:pt x="123" y="265"/>
                    <a:pt x="123" y="265"/>
                  </a:cubicBezTo>
                  <a:cubicBezTo>
                    <a:pt x="123" y="265"/>
                    <a:pt x="124" y="264"/>
                    <a:pt x="124" y="264"/>
                  </a:cubicBezTo>
                  <a:cubicBezTo>
                    <a:pt x="78" y="204"/>
                    <a:pt x="78" y="204"/>
                    <a:pt x="78" y="204"/>
                  </a:cubicBezTo>
                  <a:cubicBezTo>
                    <a:pt x="75" y="200"/>
                    <a:pt x="75" y="200"/>
                    <a:pt x="75" y="200"/>
                  </a:cubicBezTo>
                  <a:cubicBezTo>
                    <a:pt x="72" y="196"/>
                    <a:pt x="72" y="196"/>
                    <a:pt x="72" y="196"/>
                  </a:cubicBezTo>
                  <a:cubicBezTo>
                    <a:pt x="71" y="194"/>
                    <a:pt x="71" y="194"/>
                    <a:pt x="71" y="194"/>
                  </a:cubicBezTo>
                  <a:cubicBezTo>
                    <a:pt x="24" y="134"/>
                    <a:pt x="24" y="134"/>
                    <a:pt x="24" y="134"/>
                  </a:cubicBezTo>
                  <a:cubicBezTo>
                    <a:pt x="21" y="130"/>
                    <a:pt x="21" y="130"/>
                    <a:pt x="21" y="130"/>
                  </a:cubicBezTo>
                  <a:cubicBezTo>
                    <a:pt x="18" y="125"/>
                    <a:pt x="18" y="125"/>
                    <a:pt x="18" y="125"/>
                  </a:cubicBezTo>
                  <a:cubicBezTo>
                    <a:pt x="9" y="113"/>
                    <a:pt x="9" y="113"/>
                    <a:pt x="9" y="113"/>
                  </a:cubicBezTo>
                  <a:cubicBezTo>
                    <a:pt x="8" y="112"/>
                    <a:pt x="8" y="112"/>
                    <a:pt x="8" y="112"/>
                  </a:cubicBezTo>
                  <a:cubicBezTo>
                    <a:pt x="4" y="107"/>
                    <a:pt x="4" y="107"/>
                    <a:pt x="4" y="107"/>
                  </a:cubicBezTo>
                  <a:cubicBezTo>
                    <a:pt x="3" y="106"/>
                    <a:pt x="3" y="106"/>
                    <a:pt x="3" y="106"/>
                  </a:cubicBezTo>
                  <a:cubicBezTo>
                    <a:pt x="2" y="105"/>
                    <a:pt x="2" y="105"/>
                    <a:pt x="2" y="105"/>
                  </a:cubicBezTo>
                  <a:cubicBezTo>
                    <a:pt x="3" y="104"/>
                    <a:pt x="3" y="104"/>
                    <a:pt x="3" y="104"/>
                  </a:cubicBezTo>
                  <a:cubicBezTo>
                    <a:pt x="4" y="102"/>
                    <a:pt x="4" y="102"/>
                    <a:pt x="4" y="102"/>
                  </a:cubicBezTo>
                  <a:cubicBezTo>
                    <a:pt x="7" y="96"/>
                    <a:pt x="7" y="96"/>
                    <a:pt x="7" y="96"/>
                  </a:cubicBezTo>
                  <a:cubicBezTo>
                    <a:pt x="7" y="94"/>
                    <a:pt x="7" y="94"/>
                    <a:pt x="7" y="94"/>
                  </a:cubicBezTo>
                  <a:cubicBezTo>
                    <a:pt x="9" y="91"/>
                    <a:pt x="9" y="91"/>
                    <a:pt x="9" y="91"/>
                  </a:cubicBezTo>
                  <a:cubicBezTo>
                    <a:pt x="9" y="90"/>
                    <a:pt x="9" y="90"/>
                    <a:pt x="9" y="90"/>
                  </a:cubicBezTo>
                  <a:cubicBezTo>
                    <a:pt x="12" y="82"/>
                    <a:pt x="12" y="82"/>
                    <a:pt x="12" y="82"/>
                  </a:cubicBezTo>
                  <a:cubicBezTo>
                    <a:pt x="14" y="79"/>
                    <a:pt x="14" y="79"/>
                    <a:pt x="14" y="79"/>
                  </a:cubicBezTo>
                  <a:cubicBezTo>
                    <a:pt x="24" y="57"/>
                    <a:pt x="24" y="57"/>
                    <a:pt x="24" y="57"/>
                  </a:cubicBezTo>
                  <a:cubicBezTo>
                    <a:pt x="25" y="54"/>
                    <a:pt x="25" y="54"/>
                    <a:pt x="25" y="54"/>
                  </a:cubicBezTo>
                  <a:cubicBezTo>
                    <a:pt x="28" y="46"/>
                    <a:pt x="28" y="46"/>
                    <a:pt x="28" y="46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9" y="22"/>
                    <a:pt x="39" y="22"/>
                    <a:pt x="39" y="22"/>
                  </a:cubicBezTo>
                  <a:cubicBezTo>
                    <a:pt x="39" y="20"/>
                    <a:pt x="39" y="20"/>
                    <a:pt x="39" y="20"/>
                  </a:cubicBezTo>
                  <a:cubicBezTo>
                    <a:pt x="41" y="16"/>
                    <a:pt x="41" y="16"/>
                    <a:pt x="41" y="16"/>
                  </a:cubicBezTo>
                  <a:cubicBezTo>
                    <a:pt x="42" y="14"/>
                    <a:pt x="42" y="14"/>
                    <a:pt x="42" y="14"/>
                  </a:cubicBezTo>
                  <a:cubicBezTo>
                    <a:pt x="48" y="1"/>
                    <a:pt x="48" y="1"/>
                    <a:pt x="48" y="1"/>
                  </a:cubicBezTo>
                  <a:cubicBezTo>
                    <a:pt x="47" y="0"/>
                    <a:pt x="47" y="0"/>
                    <a:pt x="46" y="0"/>
                  </a:cubicBezTo>
                </a:path>
              </a:pathLst>
            </a:custGeom>
            <a:gradFill flip="none" rotWithShape="1">
              <a:gsLst>
                <a:gs pos="0">
                  <a:schemeClr val="tx2">
                    <a:alpha val="75000"/>
                  </a:schemeClr>
                </a:gs>
                <a:gs pos="92000">
                  <a:schemeClr val="tx1">
                    <a:alpha val="21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3" name="Freeform 73"/>
            <p:cNvSpPr>
              <a:spLocks noEditPoints="1"/>
            </p:cNvSpPr>
            <p:nvPr/>
          </p:nvSpPr>
          <p:spPr bwMode="auto">
            <a:xfrm>
              <a:off x="11021586" y="3264194"/>
              <a:ext cx="356027" cy="1332047"/>
            </a:xfrm>
            <a:custGeom>
              <a:avLst/>
              <a:gdLst>
                <a:gd name="T0" fmla="*/ 83 w 84"/>
                <a:gd name="T1" fmla="*/ 344 h 345"/>
                <a:gd name="T2" fmla="*/ 84 w 84"/>
                <a:gd name="T3" fmla="*/ 344 h 345"/>
                <a:gd name="T4" fmla="*/ 83 w 84"/>
                <a:gd name="T5" fmla="*/ 238 h 345"/>
                <a:gd name="T6" fmla="*/ 79 w 84"/>
                <a:gd name="T7" fmla="*/ 345 h 345"/>
                <a:gd name="T8" fmla="*/ 46 w 84"/>
                <a:gd name="T9" fmla="*/ 222 h 345"/>
                <a:gd name="T10" fmla="*/ 36 w 84"/>
                <a:gd name="T11" fmla="*/ 187 h 345"/>
                <a:gd name="T12" fmla="*/ 43 w 84"/>
                <a:gd name="T13" fmla="*/ 219 h 345"/>
                <a:gd name="T14" fmla="*/ 36 w 84"/>
                <a:gd name="T15" fmla="*/ 187 h 345"/>
                <a:gd name="T16" fmla="*/ 83 w 84"/>
                <a:gd name="T17" fmla="*/ 161 h 345"/>
                <a:gd name="T18" fmla="*/ 84 w 84"/>
                <a:gd name="T19" fmla="*/ 237 h 345"/>
                <a:gd name="T20" fmla="*/ 83 w 84"/>
                <a:gd name="T21" fmla="*/ 5 h 345"/>
                <a:gd name="T22" fmla="*/ 83 w 84"/>
                <a:gd name="T23" fmla="*/ 44 h 345"/>
                <a:gd name="T24" fmla="*/ 83 w 84"/>
                <a:gd name="T25" fmla="*/ 85 h 345"/>
                <a:gd name="T26" fmla="*/ 84 w 84"/>
                <a:gd name="T27" fmla="*/ 158 h 345"/>
                <a:gd name="T28" fmla="*/ 84 w 84"/>
                <a:gd name="T29" fmla="*/ 81 h 345"/>
                <a:gd name="T30" fmla="*/ 84 w 84"/>
                <a:gd name="T31" fmla="*/ 37 h 345"/>
                <a:gd name="T32" fmla="*/ 83 w 84"/>
                <a:gd name="T33" fmla="*/ 5 h 345"/>
                <a:gd name="T34" fmla="*/ 67 w 84"/>
                <a:gd name="T35" fmla="*/ 8 h 345"/>
                <a:gd name="T36" fmla="*/ 51 w 84"/>
                <a:gd name="T37" fmla="*/ 22 h 345"/>
                <a:gd name="T38" fmla="*/ 1 w 84"/>
                <a:gd name="T39" fmla="*/ 68 h 345"/>
                <a:gd name="T40" fmla="*/ 1 w 84"/>
                <a:gd name="T41" fmla="*/ 70 h 345"/>
                <a:gd name="T42" fmla="*/ 3 w 84"/>
                <a:gd name="T43" fmla="*/ 80 h 345"/>
                <a:gd name="T44" fmla="*/ 8 w 84"/>
                <a:gd name="T45" fmla="*/ 94 h 345"/>
                <a:gd name="T46" fmla="*/ 9 w 84"/>
                <a:gd name="T47" fmla="*/ 100 h 345"/>
                <a:gd name="T48" fmla="*/ 17 w 84"/>
                <a:gd name="T49" fmla="*/ 127 h 345"/>
                <a:gd name="T50" fmla="*/ 21 w 84"/>
                <a:gd name="T51" fmla="*/ 141 h 345"/>
                <a:gd name="T52" fmla="*/ 35 w 84"/>
                <a:gd name="T53" fmla="*/ 185 h 345"/>
                <a:gd name="T54" fmla="*/ 21 w 84"/>
                <a:gd name="T55" fmla="*/ 136 h 345"/>
                <a:gd name="T56" fmla="*/ 17 w 84"/>
                <a:gd name="T57" fmla="*/ 122 h 345"/>
                <a:gd name="T58" fmla="*/ 10 w 84"/>
                <a:gd name="T59" fmla="*/ 96 h 345"/>
                <a:gd name="T60" fmla="*/ 8 w 84"/>
                <a:gd name="T61" fmla="*/ 91 h 345"/>
                <a:gd name="T62" fmla="*/ 4 w 84"/>
                <a:gd name="T63" fmla="*/ 77 h 345"/>
                <a:gd name="T64" fmla="*/ 34 w 84"/>
                <a:gd name="T65" fmla="*/ 41 h 345"/>
                <a:gd name="T66" fmla="*/ 61 w 84"/>
                <a:gd name="T67" fmla="*/ 16 h 345"/>
                <a:gd name="T68" fmla="*/ 77 w 84"/>
                <a:gd name="T69" fmla="*/ 1 h 3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4" h="345">
                  <a:moveTo>
                    <a:pt x="83" y="238"/>
                  </a:moveTo>
                  <a:cubicBezTo>
                    <a:pt x="83" y="344"/>
                    <a:pt x="83" y="344"/>
                    <a:pt x="83" y="344"/>
                  </a:cubicBezTo>
                  <a:cubicBezTo>
                    <a:pt x="83" y="344"/>
                    <a:pt x="83" y="344"/>
                    <a:pt x="83" y="344"/>
                  </a:cubicBezTo>
                  <a:cubicBezTo>
                    <a:pt x="83" y="344"/>
                    <a:pt x="84" y="344"/>
                    <a:pt x="84" y="344"/>
                  </a:cubicBezTo>
                  <a:cubicBezTo>
                    <a:pt x="84" y="239"/>
                    <a:pt x="84" y="239"/>
                    <a:pt x="84" y="239"/>
                  </a:cubicBezTo>
                  <a:cubicBezTo>
                    <a:pt x="83" y="238"/>
                    <a:pt x="83" y="238"/>
                    <a:pt x="83" y="238"/>
                  </a:cubicBezTo>
                  <a:moveTo>
                    <a:pt x="44" y="221"/>
                  </a:moveTo>
                  <a:cubicBezTo>
                    <a:pt x="79" y="345"/>
                    <a:pt x="79" y="345"/>
                    <a:pt x="79" y="345"/>
                  </a:cubicBezTo>
                  <a:cubicBezTo>
                    <a:pt x="79" y="345"/>
                    <a:pt x="80" y="345"/>
                    <a:pt x="81" y="344"/>
                  </a:cubicBezTo>
                  <a:cubicBezTo>
                    <a:pt x="46" y="222"/>
                    <a:pt x="46" y="222"/>
                    <a:pt x="46" y="222"/>
                  </a:cubicBezTo>
                  <a:cubicBezTo>
                    <a:pt x="44" y="221"/>
                    <a:pt x="44" y="221"/>
                    <a:pt x="44" y="221"/>
                  </a:cubicBezTo>
                  <a:moveTo>
                    <a:pt x="36" y="187"/>
                  </a:moveTo>
                  <a:cubicBezTo>
                    <a:pt x="34" y="188"/>
                    <a:pt x="34" y="188"/>
                    <a:pt x="34" y="188"/>
                  </a:cubicBezTo>
                  <a:cubicBezTo>
                    <a:pt x="43" y="219"/>
                    <a:pt x="43" y="219"/>
                    <a:pt x="43" y="219"/>
                  </a:cubicBezTo>
                  <a:cubicBezTo>
                    <a:pt x="45" y="220"/>
                    <a:pt x="45" y="220"/>
                    <a:pt x="45" y="220"/>
                  </a:cubicBezTo>
                  <a:cubicBezTo>
                    <a:pt x="36" y="187"/>
                    <a:pt x="36" y="187"/>
                    <a:pt x="36" y="187"/>
                  </a:cubicBezTo>
                  <a:moveTo>
                    <a:pt x="84" y="160"/>
                  </a:moveTo>
                  <a:cubicBezTo>
                    <a:pt x="83" y="161"/>
                    <a:pt x="83" y="161"/>
                    <a:pt x="83" y="161"/>
                  </a:cubicBezTo>
                  <a:cubicBezTo>
                    <a:pt x="83" y="236"/>
                    <a:pt x="83" y="236"/>
                    <a:pt x="83" y="236"/>
                  </a:cubicBezTo>
                  <a:cubicBezTo>
                    <a:pt x="84" y="237"/>
                    <a:pt x="84" y="237"/>
                    <a:pt x="84" y="237"/>
                  </a:cubicBezTo>
                  <a:cubicBezTo>
                    <a:pt x="84" y="160"/>
                    <a:pt x="84" y="160"/>
                    <a:pt x="84" y="160"/>
                  </a:cubicBezTo>
                  <a:moveTo>
                    <a:pt x="83" y="5"/>
                  </a:moveTo>
                  <a:cubicBezTo>
                    <a:pt x="83" y="40"/>
                    <a:pt x="83" y="40"/>
                    <a:pt x="83" y="40"/>
                  </a:cubicBezTo>
                  <a:cubicBezTo>
                    <a:pt x="83" y="44"/>
                    <a:pt x="83" y="44"/>
                    <a:pt x="83" y="44"/>
                  </a:cubicBezTo>
                  <a:cubicBezTo>
                    <a:pt x="83" y="82"/>
                    <a:pt x="83" y="82"/>
                    <a:pt x="83" y="82"/>
                  </a:cubicBezTo>
                  <a:cubicBezTo>
                    <a:pt x="83" y="85"/>
                    <a:pt x="83" y="85"/>
                    <a:pt x="83" y="85"/>
                  </a:cubicBezTo>
                  <a:cubicBezTo>
                    <a:pt x="83" y="159"/>
                    <a:pt x="83" y="159"/>
                    <a:pt x="83" y="159"/>
                  </a:cubicBezTo>
                  <a:cubicBezTo>
                    <a:pt x="84" y="158"/>
                    <a:pt x="84" y="158"/>
                    <a:pt x="84" y="158"/>
                  </a:cubicBezTo>
                  <a:cubicBezTo>
                    <a:pt x="84" y="83"/>
                    <a:pt x="84" y="83"/>
                    <a:pt x="84" y="83"/>
                  </a:cubicBezTo>
                  <a:cubicBezTo>
                    <a:pt x="84" y="81"/>
                    <a:pt x="84" y="81"/>
                    <a:pt x="84" y="81"/>
                  </a:cubicBezTo>
                  <a:cubicBezTo>
                    <a:pt x="84" y="41"/>
                    <a:pt x="84" y="41"/>
                    <a:pt x="84" y="41"/>
                  </a:cubicBezTo>
                  <a:cubicBezTo>
                    <a:pt x="84" y="37"/>
                    <a:pt x="84" y="37"/>
                    <a:pt x="84" y="37"/>
                  </a:cubicBezTo>
                  <a:cubicBezTo>
                    <a:pt x="84" y="5"/>
                    <a:pt x="84" y="5"/>
                    <a:pt x="84" y="5"/>
                  </a:cubicBezTo>
                  <a:cubicBezTo>
                    <a:pt x="84" y="5"/>
                    <a:pt x="83" y="5"/>
                    <a:pt x="83" y="5"/>
                  </a:cubicBezTo>
                  <a:moveTo>
                    <a:pt x="76" y="0"/>
                  </a:moveTo>
                  <a:cubicBezTo>
                    <a:pt x="67" y="8"/>
                    <a:pt x="67" y="8"/>
                    <a:pt x="67" y="8"/>
                  </a:cubicBezTo>
                  <a:cubicBezTo>
                    <a:pt x="64" y="11"/>
                    <a:pt x="64" y="11"/>
                    <a:pt x="64" y="11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42" y="31"/>
                    <a:pt x="42" y="31"/>
                    <a:pt x="42" y="31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1" y="70"/>
                    <a:pt x="1" y="70"/>
                    <a:pt x="1" y="70"/>
                  </a:cubicBezTo>
                  <a:cubicBezTo>
                    <a:pt x="3" y="78"/>
                    <a:pt x="3" y="78"/>
                    <a:pt x="3" y="78"/>
                  </a:cubicBezTo>
                  <a:cubicBezTo>
                    <a:pt x="3" y="80"/>
                    <a:pt x="3" y="80"/>
                    <a:pt x="3" y="80"/>
                  </a:cubicBezTo>
                  <a:cubicBezTo>
                    <a:pt x="7" y="93"/>
                    <a:pt x="7" y="93"/>
                    <a:pt x="7" y="93"/>
                  </a:cubicBezTo>
                  <a:cubicBezTo>
                    <a:pt x="8" y="94"/>
                    <a:pt x="8" y="94"/>
                    <a:pt x="8" y="94"/>
                  </a:cubicBezTo>
                  <a:cubicBezTo>
                    <a:pt x="8" y="98"/>
                    <a:pt x="8" y="98"/>
                    <a:pt x="8" y="98"/>
                  </a:cubicBezTo>
                  <a:cubicBezTo>
                    <a:pt x="9" y="100"/>
                    <a:pt x="9" y="100"/>
                    <a:pt x="9" y="100"/>
                  </a:cubicBezTo>
                  <a:cubicBezTo>
                    <a:pt x="16" y="125"/>
                    <a:pt x="16" y="125"/>
                    <a:pt x="16" y="125"/>
                  </a:cubicBezTo>
                  <a:cubicBezTo>
                    <a:pt x="17" y="127"/>
                    <a:pt x="17" y="127"/>
                    <a:pt x="17" y="127"/>
                  </a:cubicBezTo>
                  <a:cubicBezTo>
                    <a:pt x="20" y="138"/>
                    <a:pt x="20" y="138"/>
                    <a:pt x="20" y="138"/>
                  </a:cubicBezTo>
                  <a:cubicBezTo>
                    <a:pt x="21" y="141"/>
                    <a:pt x="21" y="141"/>
                    <a:pt x="21" y="141"/>
                  </a:cubicBezTo>
                  <a:cubicBezTo>
                    <a:pt x="34" y="186"/>
                    <a:pt x="34" y="186"/>
                    <a:pt x="34" y="186"/>
                  </a:cubicBezTo>
                  <a:cubicBezTo>
                    <a:pt x="35" y="185"/>
                    <a:pt x="35" y="185"/>
                    <a:pt x="35" y="185"/>
                  </a:cubicBezTo>
                  <a:cubicBezTo>
                    <a:pt x="22" y="140"/>
                    <a:pt x="22" y="140"/>
                    <a:pt x="22" y="140"/>
                  </a:cubicBezTo>
                  <a:cubicBezTo>
                    <a:pt x="21" y="136"/>
                    <a:pt x="21" y="136"/>
                    <a:pt x="21" y="136"/>
                  </a:cubicBezTo>
                  <a:cubicBezTo>
                    <a:pt x="18" y="125"/>
                    <a:pt x="18" y="125"/>
                    <a:pt x="18" y="125"/>
                  </a:cubicBezTo>
                  <a:cubicBezTo>
                    <a:pt x="17" y="122"/>
                    <a:pt x="17" y="122"/>
                    <a:pt x="17" y="122"/>
                  </a:cubicBezTo>
                  <a:cubicBezTo>
                    <a:pt x="10" y="98"/>
                    <a:pt x="10" y="98"/>
                    <a:pt x="10" y="98"/>
                  </a:cubicBezTo>
                  <a:cubicBezTo>
                    <a:pt x="10" y="96"/>
                    <a:pt x="10" y="96"/>
                    <a:pt x="10" y="96"/>
                  </a:cubicBezTo>
                  <a:cubicBezTo>
                    <a:pt x="9" y="93"/>
                    <a:pt x="9" y="93"/>
                    <a:pt x="9" y="93"/>
                  </a:cubicBezTo>
                  <a:cubicBezTo>
                    <a:pt x="8" y="91"/>
                    <a:pt x="8" y="91"/>
                    <a:pt x="8" y="91"/>
                  </a:cubicBezTo>
                  <a:cubicBezTo>
                    <a:pt x="5" y="79"/>
                    <a:pt x="5" y="79"/>
                    <a:pt x="5" y="79"/>
                  </a:cubicBezTo>
                  <a:cubicBezTo>
                    <a:pt x="4" y="77"/>
                    <a:pt x="4" y="77"/>
                    <a:pt x="4" y="77"/>
                  </a:cubicBezTo>
                  <a:cubicBezTo>
                    <a:pt x="2" y="69"/>
                    <a:pt x="2" y="69"/>
                    <a:pt x="2" y="69"/>
                  </a:cubicBezTo>
                  <a:cubicBezTo>
                    <a:pt x="34" y="41"/>
                    <a:pt x="34" y="41"/>
                    <a:pt x="34" y="41"/>
                  </a:cubicBezTo>
                  <a:cubicBezTo>
                    <a:pt x="43" y="32"/>
                    <a:pt x="43" y="32"/>
                    <a:pt x="43" y="32"/>
                  </a:cubicBezTo>
                  <a:cubicBezTo>
                    <a:pt x="61" y="16"/>
                    <a:pt x="61" y="16"/>
                    <a:pt x="61" y="16"/>
                  </a:cubicBezTo>
                  <a:cubicBezTo>
                    <a:pt x="66" y="12"/>
                    <a:pt x="66" y="12"/>
                    <a:pt x="66" y="12"/>
                  </a:cubicBezTo>
                  <a:cubicBezTo>
                    <a:pt x="77" y="1"/>
                    <a:pt x="77" y="1"/>
                    <a:pt x="77" y="1"/>
                  </a:cubicBezTo>
                  <a:cubicBezTo>
                    <a:pt x="77" y="1"/>
                    <a:pt x="76" y="0"/>
                    <a:pt x="76" y="0"/>
                  </a:cubicBezTo>
                </a:path>
              </a:pathLst>
            </a:custGeom>
            <a:gradFill flip="none" rotWithShape="1">
              <a:gsLst>
                <a:gs pos="0">
                  <a:schemeClr val="tx2">
                    <a:alpha val="75000"/>
                  </a:schemeClr>
                </a:gs>
                <a:gs pos="92000">
                  <a:schemeClr val="tx1">
                    <a:alpha val="21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4" name="Freeform 74"/>
            <p:cNvSpPr>
              <a:spLocks noEditPoints="1"/>
            </p:cNvSpPr>
            <p:nvPr/>
          </p:nvSpPr>
          <p:spPr bwMode="auto">
            <a:xfrm>
              <a:off x="7260951" y="3773267"/>
              <a:ext cx="173541" cy="367574"/>
            </a:xfrm>
            <a:custGeom>
              <a:avLst/>
              <a:gdLst>
                <a:gd name="T0" fmla="*/ 0 w 41"/>
                <a:gd name="T1" fmla="*/ 6 h 95"/>
                <a:gd name="T2" fmla="*/ 0 w 41"/>
                <a:gd name="T3" fmla="*/ 27 h 95"/>
                <a:gd name="T4" fmla="*/ 0 w 41"/>
                <a:gd name="T5" fmla="*/ 30 h 95"/>
                <a:gd name="T6" fmla="*/ 0 w 41"/>
                <a:gd name="T7" fmla="*/ 35 h 95"/>
                <a:gd name="T8" fmla="*/ 0 w 41"/>
                <a:gd name="T9" fmla="*/ 37 h 95"/>
                <a:gd name="T10" fmla="*/ 0 w 41"/>
                <a:gd name="T11" fmla="*/ 93 h 95"/>
                <a:gd name="T12" fmla="*/ 0 w 41"/>
                <a:gd name="T13" fmla="*/ 93 h 95"/>
                <a:gd name="T14" fmla="*/ 1 w 41"/>
                <a:gd name="T15" fmla="*/ 93 h 95"/>
                <a:gd name="T16" fmla="*/ 1 w 41"/>
                <a:gd name="T17" fmla="*/ 36 h 95"/>
                <a:gd name="T18" fmla="*/ 1 w 41"/>
                <a:gd name="T19" fmla="*/ 33 h 95"/>
                <a:gd name="T20" fmla="*/ 1 w 41"/>
                <a:gd name="T21" fmla="*/ 28 h 95"/>
                <a:gd name="T22" fmla="*/ 1 w 41"/>
                <a:gd name="T23" fmla="*/ 26 h 95"/>
                <a:gd name="T24" fmla="*/ 1 w 41"/>
                <a:gd name="T25" fmla="*/ 7 h 95"/>
                <a:gd name="T26" fmla="*/ 1 w 41"/>
                <a:gd name="T27" fmla="*/ 7 h 95"/>
                <a:gd name="T28" fmla="*/ 0 w 41"/>
                <a:gd name="T29" fmla="*/ 6 h 95"/>
                <a:gd name="T30" fmla="*/ 12 w 41"/>
                <a:gd name="T31" fmla="*/ 0 h 95"/>
                <a:gd name="T32" fmla="*/ 11 w 41"/>
                <a:gd name="T33" fmla="*/ 1 h 95"/>
                <a:gd name="T34" fmla="*/ 26 w 41"/>
                <a:gd name="T35" fmla="*/ 10 h 95"/>
                <a:gd name="T36" fmla="*/ 28 w 41"/>
                <a:gd name="T37" fmla="*/ 11 h 95"/>
                <a:gd name="T38" fmla="*/ 32 w 41"/>
                <a:gd name="T39" fmla="*/ 13 h 95"/>
                <a:gd name="T40" fmla="*/ 34 w 41"/>
                <a:gd name="T41" fmla="*/ 14 h 95"/>
                <a:gd name="T42" fmla="*/ 37 w 41"/>
                <a:gd name="T43" fmla="*/ 16 h 95"/>
                <a:gd name="T44" fmla="*/ 38 w 41"/>
                <a:gd name="T45" fmla="*/ 17 h 95"/>
                <a:gd name="T46" fmla="*/ 37 w 41"/>
                <a:gd name="T47" fmla="*/ 20 h 95"/>
                <a:gd name="T48" fmla="*/ 6 w 41"/>
                <a:gd name="T49" fmla="*/ 94 h 95"/>
                <a:gd name="T50" fmla="*/ 8 w 41"/>
                <a:gd name="T51" fmla="*/ 95 h 95"/>
                <a:gd name="T52" fmla="*/ 25 w 41"/>
                <a:gd name="T53" fmla="*/ 53 h 95"/>
                <a:gd name="T54" fmla="*/ 25 w 41"/>
                <a:gd name="T55" fmla="*/ 52 h 95"/>
                <a:gd name="T56" fmla="*/ 31 w 41"/>
                <a:gd name="T57" fmla="*/ 40 h 95"/>
                <a:gd name="T58" fmla="*/ 37 w 41"/>
                <a:gd name="T59" fmla="*/ 25 h 95"/>
                <a:gd name="T60" fmla="*/ 39 w 41"/>
                <a:gd name="T61" fmla="*/ 21 h 95"/>
                <a:gd name="T62" fmla="*/ 40 w 41"/>
                <a:gd name="T63" fmla="*/ 17 h 95"/>
                <a:gd name="T64" fmla="*/ 41 w 41"/>
                <a:gd name="T65" fmla="*/ 16 h 95"/>
                <a:gd name="T66" fmla="*/ 39 w 41"/>
                <a:gd name="T67" fmla="*/ 15 h 95"/>
                <a:gd name="T68" fmla="*/ 39 w 41"/>
                <a:gd name="T69" fmla="*/ 15 h 95"/>
                <a:gd name="T70" fmla="*/ 37 w 41"/>
                <a:gd name="T71" fmla="*/ 14 h 95"/>
                <a:gd name="T72" fmla="*/ 35 w 41"/>
                <a:gd name="T73" fmla="*/ 13 h 95"/>
                <a:gd name="T74" fmla="*/ 34 w 41"/>
                <a:gd name="T75" fmla="*/ 12 h 95"/>
                <a:gd name="T76" fmla="*/ 30 w 41"/>
                <a:gd name="T77" fmla="*/ 10 h 95"/>
                <a:gd name="T78" fmla="*/ 28 w 41"/>
                <a:gd name="T79" fmla="*/ 9 h 95"/>
                <a:gd name="T80" fmla="*/ 12 w 41"/>
                <a:gd name="T81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1" h="95">
                  <a:moveTo>
                    <a:pt x="0" y="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1" y="93"/>
                    <a:pt x="1" y="93"/>
                    <a:pt x="1" y="93"/>
                  </a:cubicBezTo>
                  <a:cubicBezTo>
                    <a:pt x="1" y="36"/>
                    <a:pt x="1" y="36"/>
                    <a:pt x="1" y="36"/>
                  </a:cubicBezTo>
                  <a:cubicBezTo>
                    <a:pt x="1" y="33"/>
                    <a:pt x="1" y="33"/>
                    <a:pt x="1" y="33"/>
                  </a:cubicBezTo>
                  <a:cubicBezTo>
                    <a:pt x="1" y="28"/>
                    <a:pt x="1" y="28"/>
                    <a:pt x="1" y="28"/>
                  </a:cubicBezTo>
                  <a:cubicBezTo>
                    <a:pt x="1" y="26"/>
                    <a:pt x="1" y="26"/>
                    <a:pt x="1" y="26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0" y="7"/>
                    <a:pt x="0" y="7"/>
                    <a:pt x="0" y="6"/>
                  </a:cubicBezTo>
                  <a:moveTo>
                    <a:pt x="12" y="0"/>
                  </a:moveTo>
                  <a:cubicBezTo>
                    <a:pt x="12" y="0"/>
                    <a:pt x="11" y="1"/>
                    <a:pt x="11" y="1"/>
                  </a:cubicBezTo>
                  <a:cubicBezTo>
                    <a:pt x="26" y="10"/>
                    <a:pt x="26" y="10"/>
                    <a:pt x="26" y="10"/>
                  </a:cubicBezTo>
                  <a:cubicBezTo>
                    <a:pt x="28" y="11"/>
                    <a:pt x="28" y="11"/>
                    <a:pt x="28" y="11"/>
                  </a:cubicBezTo>
                  <a:cubicBezTo>
                    <a:pt x="32" y="13"/>
                    <a:pt x="32" y="13"/>
                    <a:pt x="32" y="13"/>
                  </a:cubicBezTo>
                  <a:cubicBezTo>
                    <a:pt x="34" y="14"/>
                    <a:pt x="34" y="14"/>
                    <a:pt x="34" y="14"/>
                  </a:cubicBezTo>
                  <a:cubicBezTo>
                    <a:pt x="37" y="16"/>
                    <a:pt x="37" y="16"/>
                    <a:pt x="37" y="16"/>
                  </a:cubicBezTo>
                  <a:cubicBezTo>
                    <a:pt x="38" y="17"/>
                    <a:pt x="38" y="17"/>
                    <a:pt x="38" y="17"/>
                  </a:cubicBezTo>
                  <a:cubicBezTo>
                    <a:pt x="37" y="20"/>
                    <a:pt x="37" y="20"/>
                    <a:pt x="37" y="20"/>
                  </a:cubicBezTo>
                  <a:cubicBezTo>
                    <a:pt x="6" y="94"/>
                    <a:pt x="6" y="94"/>
                    <a:pt x="6" y="94"/>
                  </a:cubicBezTo>
                  <a:cubicBezTo>
                    <a:pt x="7" y="94"/>
                    <a:pt x="7" y="95"/>
                    <a:pt x="8" y="95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5" y="47"/>
                    <a:pt x="27" y="43"/>
                    <a:pt x="31" y="40"/>
                  </a:cubicBezTo>
                  <a:cubicBezTo>
                    <a:pt x="37" y="25"/>
                    <a:pt x="37" y="25"/>
                    <a:pt x="37" y="25"/>
                  </a:cubicBezTo>
                  <a:cubicBezTo>
                    <a:pt x="39" y="21"/>
                    <a:pt x="39" y="21"/>
                    <a:pt x="39" y="21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1" y="16"/>
                    <a:pt x="41" y="16"/>
                    <a:pt x="41" y="16"/>
                  </a:cubicBezTo>
                  <a:cubicBezTo>
                    <a:pt x="39" y="15"/>
                    <a:pt x="39" y="15"/>
                    <a:pt x="39" y="15"/>
                  </a:cubicBezTo>
                  <a:cubicBezTo>
                    <a:pt x="39" y="15"/>
                    <a:pt x="39" y="15"/>
                    <a:pt x="39" y="15"/>
                  </a:cubicBezTo>
                  <a:cubicBezTo>
                    <a:pt x="37" y="14"/>
                    <a:pt x="37" y="14"/>
                    <a:pt x="37" y="14"/>
                  </a:cubicBezTo>
                  <a:cubicBezTo>
                    <a:pt x="35" y="13"/>
                    <a:pt x="35" y="13"/>
                    <a:pt x="35" y="13"/>
                  </a:cubicBezTo>
                  <a:cubicBezTo>
                    <a:pt x="34" y="12"/>
                    <a:pt x="34" y="12"/>
                    <a:pt x="34" y="12"/>
                  </a:cubicBezTo>
                  <a:cubicBezTo>
                    <a:pt x="30" y="10"/>
                    <a:pt x="30" y="10"/>
                    <a:pt x="30" y="10"/>
                  </a:cubicBezTo>
                  <a:cubicBezTo>
                    <a:pt x="28" y="9"/>
                    <a:pt x="28" y="9"/>
                    <a:pt x="28" y="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gradFill flip="none" rotWithShape="1">
              <a:gsLst>
                <a:gs pos="0">
                  <a:schemeClr val="tx2">
                    <a:alpha val="75000"/>
                  </a:schemeClr>
                </a:gs>
                <a:gs pos="92000">
                  <a:schemeClr val="tx1">
                    <a:alpha val="21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5" name="Freeform 75"/>
            <p:cNvSpPr>
              <a:spLocks noEditPoints="1"/>
            </p:cNvSpPr>
            <p:nvPr/>
          </p:nvSpPr>
          <p:spPr bwMode="auto">
            <a:xfrm>
              <a:off x="6235811" y="3646406"/>
              <a:ext cx="1300658" cy="699365"/>
            </a:xfrm>
            <a:custGeom>
              <a:avLst/>
              <a:gdLst>
                <a:gd name="T0" fmla="*/ 257 w 307"/>
                <a:gd name="T1" fmla="*/ 141 h 181"/>
                <a:gd name="T2" fmla="*/ 265 w 307"/>
                <a:gd name="T3" fmla="*/ 148 h 181"/>
                <a:gd name="T4" fmla="*/ 307 w 307"/>
                <a:gd name="T5" fmla="*/ 176 h 181"/>
                <a:gd name="T6" fmla="*/ 268 w 307"/>
                <a:gd name="T7" fmla="*/ 148 h 181"/>
                <a:gd name="T8" fmla="*/ 257 w 307"/>
                <a:gd name="T9" fmla="*/ 140 h 181"/>
                <a:gd name="T10" fmla="*/ 11 w 307"/>
                <a:gd name="T11" fmla="*/ 112 h 181"/>
                <a:gd name="T12" fmla="*/ 50 w 307"/>
                <a:gd name="T13" fmla="*/ 122 h 181"/>
                <a:gd name="T14" fmla="*/ 134 w 307"/>
                <a:gd name="T15" fmla="*/ 141 h 181"/>
                <a:gd name="T16" fmla="*/ 186 w 307"/>
                <a:gd name="T17" fmla="*/ 153 h 181"/>
                <a:gd name="T18" fmla="*/ 251 w 307"/>
                <a:gd name="T19" fmla="*/ 169 h 181"/>
                <a:gd name="T20" fmla="*/ 263 w 307"/>
                <a:gd name="T21" fmla="*/ 172 h 181"/>
                <a:gd name="T22" fmla="*/ 305 w 307"/>
                <a:gd name="T23" fmla="*/ 180 h 181"/>
                <a:gd name="T24" fmla="*/ 258 w 307"/>
                <a:gd name="T25" fmla="*/ 169 h 181"/>
                <a:gd name="T26" fmla="*/ 250 w 307"/>
                <a:gd name="T27" fmla="*/ 167 h 181"/>
                <a:gd name="T28" fmla="*/ 180 w 307"/>
                <a:gd name="T29" fmla="*/ 150 h 181"/>
                <a:gd name="T30" fmla="*/ 133 w 307"/>
                <a:gd name="T31" fmla="*/ 139 h 181"/>
                <a:gd name="T32" fmla="*/ 48 w 307"/>
                <a:gd name="T33" fmla="*/ 119 h 181"/>
                <a:gd name="T34" fmla="*/ 32 w 307"/>
                <a:gd name="T35" fmla="*/ 5 h 181"/>
                <a:gd name="T36" fmla="*/ 0 w 307"/>
                <a:gd name="T37" fmla="*/ 82 h 181"/>
                <a:gd name="T38" fmla="*/ 0 w 307"/>
                <a:gd name="T39" fmla="*/ 94 h 181"/>
                <a:gd name="T40" fmla="*/ 2 w 307"/>
                <a:gd name="T41" fmla="*/ 82 h 181"/>
                <a:gd name="T42" fmla="*/ 32 w 307"/>
                <a:gd name="T43" fmla="*/ 5 h 181"/>
                <a:gd name="T44" fmla="*/ 51 w 307"/>
                <a:gd name="T45" fmla="*/ 2 h 181"/>
                <a:gd name="T46" fmla="*/ 190 w 307"/>
                <a:gd name="T47" fmla="*/ 97 h 181"/>
                <a:gd name="T48" fmla="*/ 196 w 307"/>
                <a:gd name="T49" fmla="*/ 100 h 181"/>
                <a:gd name="T50" fmla="*/ 199 w 307"/>
                <a:gd name="T51" fmla="*/ 103 h 181"/>
                <a:gd name="T52" fmla="*/ 212 w 307"/>
                <a:gd name="T53" fmla="*/ 111 h 181"/>
                <a:gd name="T54" fmla="*/ 237 w 307"/>
                <a:gd name="T55" fmla="*/ 127 h 181"/>
                <a:gd name="T56" fmla="*/ 201 w 307"/>
                <a:gd name="T57" fmla="*/ 102 h 181"/>
                <a:gd name="T58" fmla="*/ 197 w 307"/>
                <a:gd name="T59" fmla="*/ 99 h 181"/>
                <a:gd name="T60" fmla="*/ 196 w 307"/>
                <a:gd name="T61" fmla="*/ 98 h 181"/>
                <a:gd name="T62" fmla="*/ 190 w 307"/>
                <a:gd name="T63" fmla="*/ 94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07" h="181">
                  <a:moveTo>
                    <a:pt x="257" y="140"/>
                  </a:moveTo>
                  <a:cubicBezTo>
                    <a:pt x="257" y="141"/>
                    <a:pt x="257" y="141"/>
                    <a:pt x="257" y="141"/>
                  </a:cubicBezTo>
                  <a:cubicBezTo>
                    <a:pt x="257" y="142"/>
                    <a:pt x="257" y="142"/>
                    <a:pt x="257" y="142"/>
                  </a:cubicBezTo>
                  <a:cubicBezTo>
                    <a:pt x="265" y="148"/>
                    <a:pt x="265" y="148"/>
                    <a:pt x="265" y="148"/>
                  </a:cubicBezTo>
                  <a:cubicBezTo>
                    <a:pt x="267" y="149"/>
                    <a:pt x="267" y="149"/>
                    <a:pt x="267" y="149"/>
                  </a:cubicBezTo>
                  <a:cubicBezTo>
                    <a:pt x="307" y="176"/>
                    <a:pt x="307" y="176"/>
                    <a:pt x="307" y="176"/>
                  </a:cubicBezTo>
                  <a:cubicBezTo>
                    <a:pt x="307" y="176"/>
                    <a:pt x="307" y="175"/>
                    <a:pt x="307" y="175"/>
                  </a:cubicBezTo>
                  <a:cubicBezTo>
                    <a:pt x="268" y="148"/>
                    <a:pt x="268" y="148"/>
                    <a:pt x="268" y="148"/>
                  </a:cubicBezTo>
                  <a:cubicBezTo>
                    <a:pt x="267" y="147"/>
                    <a:pt x="267" y="147"/>
                    <a:pt x="267" y="147"/>
                  </a:cubicBezTo>
                  <a:cubicBezTo>
                    <a:pt x="257" y="140"/>
                    <a:pt x="257" y="140"/>
                    <a:pt x="257" y="140"/>
                  </a:cubicBezTo>
                  <a:moveTo>
                    <a:pt x="11" y="111"/>
                  </a:moveTo>
                  <a:cubicBezTo>
                    <a:pt x="11" y="111"/>
                    <a:pt x="11" y="112"/>
                    <a:pt x="11" y="112"/>
                  </a:cubicBezTo>
                  <a:cubicBezTo>
                    <a:pt x="49" y="121"/>
                    <a:pt x="49" y="121"/>
                    <a:pt x="49" y="121"/>
                  </a:cubicBezTo>
                  <a:cubicBezTo>
                    <a:pt x="50" y="122"/>
                    <a:pt x="50" y="122"/>
                    <a:pt x="50" y="122"/>
                  </a:cubicBezTo>
                  <a:cubicBezTo>
                    <a:pt x="131" y="141"/>
                    <a:pt x="131" y="141"/>
                    <a:pt x="131" y="141"/>
                  </a:cubicBezTo>
                  <a:cubicBezTo>
                    <a:pt x="134" y="141"/>
                    <a:pt x="134" y="141"/>
                    <a:pt x="134" y="141"/>
                  </a:cubicBezTo>
                  <a:cubicBezTo>
                    <a:pt x="182" y="153"/>
                    <a:pt x="182" y="153"/>
                    <a:pt x="182" y="153"/>
                  </a:cubicBezTo>
                  <a:cubicBezTo>
                    <a:pt x="186" y="153"/>
                    <a:pt x="186" y="153"/>
                    <a:pt x="186" y="153"/>
                  </a:cubicBezTo>
                  <a:cubicBezTo>
                    <a:pt x="249" y="168"/>
                    <a:pt x="249" y="168"/>
                    <a:pt x="249" y="168"/>
                  </a:cubicBezTo>
                  <a:cubicBezTo>
                    <a:pt x="251" y="169"/>
                    <a:pt x="251" y="169"/>
                    <a:pt x="251" y="169"/>
                  </a:cubicBezTo>
                  <a:cubicBezTo>
                    <a:pt x="260" y="171"/>
                    <a:pt x="260" y="171"/>
                    <a:pt x="260" y="171"/>
                  </a:cubicBezTo>
                  <a:cubicBezTo>
                    <a:pt x="263" y="172"/>
                    <a:pt x="263" y="172"/>
                    <a:pt x="263" y="172"/>
                  </a:cubicBezTo>
                  <a:cubicBezTo>
                    <a:pt x="305" y="181"/>
                    <a:pt x="305" y="181"/>
                    <a:pt x="305" y="181"/>
                  </a:cubicBezTo>
                  <a:cubicBezTo>
                    <a:pt x="305" y="181"/>
                    <a:pt x="305" y="180"/>
                    <a:pt x="305" y="180"/>
                  </a:cubicBezTo>
                  <a:cubicBezTo>
                    <a:pt x="261" y="169"/>
                    <a:pt x="261" y="169"/>
                    <a:pt x="261" y="169"/>
                  </a:cubicBezTo>
                  <a:cubicBezTo>
                    <a:pt x="258" y="169"/>
                    <a:pt x="258" y="169"/>
                    <a:pt x="258" y="169"/>
                  </a:cubicBezTo>
                  <a:cubicBezTo>
                    <a:pt x="252" y="167"/>
                    <a:pt x="252" y="167"/>
                    <a:pt x="252" y="167"/>
                  </a:cubicBezTo>
                  <a:cubicBezTo>
                    <a:pt x="250" y="167"/>
                    <a:pt x="250" y="167"/>
                    <a:pt x="250" y="167"/>
                  </a:cubicBezTo>
                  <a:cubicBezTo>
                    <a:pt x="183" y="151"/>
                    <a:pt x="183" y="151"/>
                    <a:pt x="183" y="151"/>
                  </a:cubicBezTo>
                  <a:cubicBezTo>
                    <a:pt x="180" y="150"/>
                    <a:pt x="180" y="150"/>
                    <a:pt x="180" y="150"/>
                  </a:cubicBezTo>
                  <a:cubicBezTo>
                    <a:pt x="136" y="140"/>
                    <a:pt x="136" y="140"/>
                    <a:pt x="136" y="140"/>
                  </a:cubicBezTo>
                  <a:cubicBezTo>
                    <a:pt x="133" y="139"/>
                    <a:pt x="133" y="139"/>
                    <a:pt x="133" y="139"/>
                  </a:cubicBezTo>
                  <a:cubicBezTo>
                    <a:pt x="50" y="120"/>
                    <a:pt x="50" y="120"/>
                    <a:pt x="50" y="120"/>
                  </a:cubicBezTo>
                  <a:cubicBezTo>
                    <a:pt x="48" y="119"/>
                    <a:pt x="48" y="119"/>
                    <a:pt x="48" y="119"/>
                  </a:cubicBezTo>
                  <a:cubicBezTo>
                    <a:pt x="11" y="111"/>
                    <a:pt x="11" y="111"/>
                    <a:pt x="11" y="111"/>
                  </a:cubicBezTo>
                  <a:moveTo>
                    <a:pt x="32" y="5"/>
                  </a:moveTo>
                  <a:cubicBezTo>
                    <a:pt x="0" y="81"/>
                    <a:pt x="0" y="81"/>
                    <a:pt x="0" y="81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1" y="94"/>
                    <a:pt x="1" y="94"/>
                    <a:pt x="2" y="95"/>
                  </a:cubicBezTo>
                  <a:cubicBezTo>
                    <a:pt x="2" y="82"/>
                    <a:pt x="2" y="82"/>
                    <a:pt x="2" y="82"/>
                  </a:cubicBezTo>
                  <a:cubicBezTo>
                    <a:pt x="34" y="6"/>
                    <a:pt x="34" y="6"/>
                    <a:pt x="34" y="6"/>
                  </a:cubicBezTo>
                  <a:cubicBezTo>
                    <a:pt x="33" y="5"/>
                    <a:pt x="33" y="5"/>
                    <a:pt x="32" y="5"/>
                  </a:cubicBezTo>
                  <a:moveTo>
                    <a:pt x="52" y="0"/>
                  </a:moveTo>
                  <a:cubicBezTo>
                    <a:pt x="52" y="1"/>
                    <a:pt x="52" y="1"/>
                    <a:pt x="51" y="2"/>
                  </a:cubicBezTo>
                  <a:cubicBezTo>
                    <a:pt x="189" y="95"/>
                    <a:pt x="189" y="95"/>
                    <a:pt x="189" y="95"/>
                  </a:cubicBezTo>
                  <a:cubicBezTo>
                    <a:pt x="190" y="97"/>
                    <a:pt x="190" y="97"/>
                    <a:pt x="190" y="97"/>
                  </a:cubicBezTo>
                  <a:cubicBezTo>
                    <a:pt x="194" y="99"/>
                    <a:pt x="194" y="99"/>
                    <a:pt x="194" y="99"/>
                  </a:cubicBezTo>
                  <a:cubicBezTo>
                    <a:pt x="196" y="100"/>
                    <a:pt x="196" y="100"/>
                    <a:pt x="196" y="100"/>
                  </a:cubicBezTo>
                  <a:cubicBezTo>
                    <a:pt x="197" y="101"/>
                    <a:pt x="197" y="101"/>
                    <a:pt x="197" y="101"/>
                  </a:cubicBezTo>
                  <a:cubicBezTo>
                    <a:pt x="199" y="103"/>
                    <a:pt x="199" y="103"/>
                    <a:pt x="199" y="103"/>
                  </a:cubicBezTo>
                  <a:cubicBezTo>
                    <a:pt x="206" y="107"/>
                    <a:pt x="206" y="107"/>
                    <a:pt x="206" y="107"/>
                  </a:cubicBezTo>
                  <a:cubicBezTo>
                    <a:pt x="212" y="111"/>
                    <a:pt x="212" y="111"/>
                    <a:pt x="212" y="111"/>
                  </a:cubicBezTo>
                  <a:cubicBezTo>
                    <a:pt x="235" y="128"/>
                    <a:pt x="235" y="128"/>
                    <a:pt x="235" y="128"/>
                  </a:cubicBezTo>
                  <a:cubicBezTo>
                    <a:pt x="236" y="127"/>
                    <a:pt x="237" y="127"/>
                    <a:pt x="237" y="127"/>
                  </a:cubicBezTo>
                  <a:cubicBezTo>
                    <a:pt x="207" y="106"/>
                    <a:pt x="207" y="106"/>
                    <a:pt x="207" y="106"/>
                  </a:cubicBezTo>
                  <a:cubicBezTo>
                    <a:pt x="201" y="102"/>
                    <a:pt x="201" y="102"/>
                    <a:pt x="201" y="102"/>
                  </a:cubicBezTo>
                  <a:cubicBezTo>
                    <a:pt x="199" y="101"/>
                    <a:pt x="199" y="101"/>
                    <a:pt x="199" y="101"/>
                  </a:cubicBezTo>
                  <a:cubicBezTo>
                    <a:pt x="197" y="99"/>
                    <a:pt x="197" y="99"/>
                    <a:pt x="197" y="99"/>
                  </a:cubicBezTo>
                  <a:cubicBezTo>
                    <a:pt x="197" y="99"/>
                    <a:pt x="197" y="99"/>
                    <a:pt x="197" y="99"/>
                  </a:cubicBezTo>
                  <a:cubicBezTo>
                    <a:pt x="196" y="98"/>
                    <a:pt x="196" y="98"/>
                    <a:pt x="196" y="98"/>
                  </a:cubicBezTo>
                  <a:cubicBezTo>
                    <a:pt x="192" y="96"/>
                    <a:pt x="192" y="96"/>
                    <a:pt x="192" y="96"/>
                  </a:cubicBezTo>
                  <a:cubicBezTo>
                    <a:pt x="190" y="94"/>
                    <a:pt x="190" y="94"/>
                    <a:pt x="190" y="94"/>
                  </a:cubicBezTo>
                  <a:cubicBezTo>
                    <a:pt x="52" y="0"/>
                    <a:pt x="52" y="0"/>
                    <a:pt x="52" y="0"/>
                  </a:cubicBezTo>
                </a:path>
              </a:pathLst>
            </a:custGeom>
            <a:gradFill flip="none" rotWithShape="1">
              <a:gsLst>
                <a:gs pos="0">
                  <a:schemeClr val="tx2">
                    <a:alpha val="75000"/>
                  </a:schemeClr>
                </a:gs>
                <a:gs pos="92000">
                  <a:schemeClr val="tx1">
                    <a:alpha val="21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6" name="Freeform 76"/>
            <p:cNvSpPr>
              <a:spLocks noEditPoints="1"/>
            </p:cNvSpPr>
            <p:nvPr/>
          </p:nvSpPr>
          <p:spPr bwMode="auto">
            <a:xfrm>
              <a:off x="11080625" y="3568337"/>
              <a:ext cx="898115" cy="862008"/>
            </a:xfrm>
            <a:custGeom>
              <a:avLst/>
              <a:gdLst>
                <a:gd name="T0" fmla="*/ 1 w 212"/>
                <a:gd name="T1" fmla="*/ 127 h 223"/>
                <a:gd name="T2" fmla="*/ 0 w 212"/>
                <a:gd name="T3" fmla="*/ 129 h 223"/>
                <a:gd name="T4" fmla="*/ 2 w 212"/>
                <a:gd name="T5" fmla="*/ 130 h 223"/>
                <a:gd name="T6" fmla="*/ 4 w 212"/>
                <a:gd name="T7" fmla="*/ 131 h 223"/>
                <a:gd name="T8" fmla="*/ 30 w 212"/>
                <a:gd name="T9" fmla="*/ 142 h 223"/>
                <a:gd name="T10" fmla="*/ 32 w 212"/>
                <a:gd name="T11" fmla="*/ 143 h 223"/>
                <a:gd name="T12" fmla="*/ 69 w 212"/>
                <a:gd name="T13" fmla="*/ 159 h 223"/>
                <a:gd name="T14" fmla="*/ 70 w 212"/>
                <a:gd name="T15" fmla="*/ 160 h 223"/>
                <a:gd name="T16" fmla="*/ 212 w 212"/>
                <a:gd name="T17" fmla="*/ 223 h 223"/>
                <a:gd name="T18" fmla="*/ 212 w 212"/>
                <a:gd name="T19" fmla="*/ 221 h 223"/>
                <a:gd name="T20" fmla="*/ 70 w 212"/>
                <a:gd name="T21" fmla="*/ 158 h 223"/>
                <a:gd name="T22" fmla="*/ 69 w 212"/>
                <a:gd name="T23" fmla="*/ 157 h 223"/>
                <a:gd name="T24" fmla="*/ 31 w 212"/>
                <a:gd name="T25" fmla="*/ 141 h 223"/>
                <a:gd name="T26" fmla="*/ 29 w 212"/>
                <a:gd name="T27" fmla="*/ 140 h 223"/>
                <a:gd name="T28" fmla="*/ 4 w 212"/>
                <a:gd name="T29" fmla="*/ 129 h 223"/>
                <a:gd name="T30" fmla="*/ 2 w 212"/>
                <a:gd name="T31" fmla="*/ 128 h 223"/>
                <a:gd name="T32" fmla="*/ 1 w 212"/>
                <a:gd name="T33" fmla="*/ 127 h 223"/>
                <a:gd name="T34" fmla="*/ 212 w 212"/>
                <a:gd name="T35" fmla="*/ 0 h 223"/>
                <a:gd name="T36" fmla="*/ 70 w 212"/>
                <a:gd name="T37" fmla="*/ 79 h 223"/>
                <a:gd name="T38" fmla="*/ 69 w 212"/>
                <a:gd name="T39" fmla="*/ 80 h 223"/>
                <a:gd name="T40" fmla="*/ 21 w 212"/>
                <a:gd name="T41" fmla="*/ 106 h 223"/>
                <a:gd name="T42" fmla="*/ 20 w 212"/>
                <a:gd name="T43" fmla="*/ 107 h 223"/>
                <a:gd name="T44" fmla="*/ 3 w 212"/>
                <a:gd name="T45" fmla="*/ 116 h 223"/>
                <a:gd name="T46" fmla="*/ 3 w 212"/>
                <a:gd name="T47" fmla="*/ 118 h 223"/>
                <a:gd name="T48" fmla="*/ 20 w 212"/>
                <a:gd name="T49" fmla="*/ 109 h 223"/>
                <a:gd name="T50" fmla="*/ 22 w 212"/>
                <a:gd name="T51" fmla="*/ 108 h 223"/>
                <a:gd name="T52" fmla="*/ 69 w 212"/>
                <a:gd name="T53" fmla="*/ 82 h 223"/>
                <a:gd name="T54" fmla="*/ 70 w 212"/>
                <a:gd name="T55" fmla="*/ 81 h 223"/>
                <a:gd name="T56" fmla="*/ 212 w 212"/>
                <a:gd name="T57" fmla="*/ 2 h 223"/>
                <a:gd name="T58" fmla="*/ 212 w 212"/>
                <a:gd name="T59" fmla="*/ 0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12" h="223">
                  <a:moveTo>
                    <a:pt x="1" y="127"/>
                  </a:moveTo>
                  <a:cubicBezTo>
                    <a:pt x="1" y="128"/>
                    <a:pt x="0" y="128"/>
                    <a:pt x="0" y="129"/>
                  </a:cubicBezTo>
                  <a:cubicBezTo>
                    <a:pt x="2" y="130"/>
                    <a:pt x="2" y="130"/>
                    <a:pt x="2" y="130"/>
                  </a:cubicBezTo>
                  <a:cubicBezTo>
                    <a:pt x="4" y="131"/>
                    <a:pt x="4" y="131"/>
                    <a:pt x="4" y="131"/>
                  </a:cubicBezTo>
                  <a:cubicBezTo>
                    <a:pt x="30" y="142"/>
                    <a:pt x="30" y="142"/>
                    <a:pt x="30" y="142"/>
                  </a:cubicBezTo>
                  <a:cubicBezTo>
                    <a:pt x="32" y="143"/>
                    <a:pt x="32" y="143"/>
                    <a:pt x="32" y="143"/>
                  </a:cubicBezTo>
                  <a:cubicBezTo>
                    <a:pt x="69" y="159"/>
                    <a:pt x="69" y="159"/>
                    <a:pt x="69" y="159"/>
                  </a:cubicBezTo>
                  <a:cubicBezTo>
                    <a:pt x="70" y="160"/>
                    <a:pt x="70" y="160"/>
                    <a:pt x="70" y="160"/>
                  </a:cubicBezTo>
                  <a:cubicBezTo>
                    <a:pt x="212" y="223"/>
                    <a:pt x="212" y="223"/>
                    <a:pt x="212" y="223"/>
                  </a:cubicBezTo>
                  <a:cubicBezTo>
                    <a:pt x="212" y="221"/>
                    <a:pt x="212" y="221"/>
                    <a:pt x="212" y="221"/>
                  </a:cubicBezTo>
                  <a:cubicBezTo>
                    <a:pt x="70" y="158"/>
                    <a:pt x="70" y="158"/>
                    <a:pt x="70" y="158"/>
                  </a:cubicBezTo>
                  <a:cubicBezTo>
                    <a:pt x="69" y="157"/>
                    <a:pt x="69" y="157"/>
                    <a:pt x="69" y="157"/>
                  </a:cubicBezTo>
                  <a:cubicBezTo>
                    <a:pt x="31" y="141"/>
                    <a:pt x="31" y="141"/>
                    <a:pt x="31" y="141"/>
                  </a:cubicBezTo>
                  <a:cubicBezTo>
                    <a:pt x="29" y="140"/>
                    <a:pt x="29" y="140"/>
                    <a:pt x="29" y="140"/>
                  </a:cubicBezTo>
                  <a:cubicBezTo>
                    <a:pt x="4" y="129"/>
                    <a:pt x="4" y="129"/>
                    <a:pt x="4" y="129"/>
                  </a:cubicBezTo>
                  <a:cubicBezTo>
                    <a:pt x="2" y="128"/>
                    <a:pt x="2" y="128"/>
                    <a:pt x="2" y="128"/>
                  </a:cubicBezTo>
                  <a:cubicBezTo>
                    <a:pt x="1" y="127"/>
                    <a:pt x="1" y="127"/>
                    <a:pt x="1" y="127"/>
                  </a:cubicBezTo>
                  <a:moveTo>
                    <a:pt x="212" y="0"/>
                  </a:moveTo>
                  <a:cubicBezTo>
                    <a:pt x="70" y="79"/>
                    <a:pt x="70" y="79"/>
                    <a:pt x="70" y="79"/>
                  </a:cubicBezTo>
                  <a:cubicBezTo>
                    <a:pt x="69" y="80"/>
                    <a:pt x="69" y="80"/>
                    <a:pt x="69" y="80"/>
                  </a:cubicBezTo>
                  <a:cubicBezTo>
                    <a:pt x="21" y="106"/>
                    <a:pt x="21" y="106"/>
                    <a:pt x="21" y="106"/>
                  </a:cubicBezTo>
                  <a:cubicBezTo>
                    <a:pt x="20" y="107"/>
                    <a:pt x="20" y="107"/>
                    <a:pt x="20" y="107"/>
                  </a:cubicBezTo>
                  <a:cubicBezTo>
                    <a:pt x="3" y="116"/>
                    <a:pt x="3" y="116"/>
                    <a:pt x="3" y="116"/>
                  </a:cubicBezTo>
                  <a:cubicBezTo>
                    <a:pt x="3" y="117"/>
                    <a:pt x="3" y="118"/>
                    <a:pt x="3" y="118"/>
                  </a:cubicBezTo>
                  <a:cubicBezTo>
                    <a:pt x="20" y="109"/>
                    <a:pt x="20" y="109"/>
                    <a:pt x="20" y="109"/>
                  </a:cubicBezTo>
                  <a:cubicBezTo>
                    <a:pt x="22" y="108"/>
                    <a:pt x="22" y="108"/>
                    <a:pt x="22" y="108"/>
                  </a:cubicBezTo>
                  <a:cubicBezTo>
                    <a:pt x="69" y="82"/>
                    <a:pt x="69" y="82"/>
                    <a:pt x="69" y="82"/>
                  </a:cubicBezTo>
                  <a:cubicBezTo>
                    <a:pt x="70" y="81"/>
                    <a:pt x="70" y="81"/>
                    <a:pt x="70" y="81"/>
                  </a:cubicBezTo>
                  <a:cubicBezTo>
                    <a:pt x="212" y="2"/>
                    <a:pt x="212" y="2"/>
                    <a:pt x="212" y="2"/>
                  </a:cubicBezTo>
                  <a:cubicBezTo>
                    <a:pt x="212" y="0"/>
                    <a:pt x="212" y="0"/>
                    <a:pt x="212" y="0"/>
                  </a:cubicBezTo>
                </a:path>
              </a:pathLst>
            </a:custGeom>
            <a:gradFill flip="none" rotWithShape="1">
              <a:gsLst>
                <a:gs pos="0">
                  <a:schemeClr val="tx2">
                    <a:alpha val="75000"/>
                  </a:schemeClr>
                </a:gs>
                <a:gs pos="92000">
                  <a:schemeClr val="tx1">
                    <a:alpha val="21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7" name="Freeform 87"/>
            <p:cNvSpPr>
              <a:spLocks/>
            </p:cNvSpPr>
            <p:nvPr/>
          </p:nvSpPr>
          <p:spPr bwMode="auto">
            <a:xfrm>
              <a:off x="7981948" y="3340637"/>
              <a:ext cx="109134" cy="97585"/>
            </a:xfrm>
            <a:custGeom>
              <a:avLst/>
              <a:gdLst>
                <a:gd name="T0" fmla="*/ 13 w 26"/>
                <a:gd name="T1" fmla="*/ 0 h 25"/>
                <a:gd name="T2" fmla="*/ 9 w 26"/>
                <a:gd name="T3" fmla="*/ 0 h 25"/>
                <a:gd name="T4" fmla="*/ 6 w 26"/>
                <a:gd name="T5" fmla="*/ 2 h 25"/>
                <a:gd name="T6" fmla="*/ 0 w 26"/>
                <a:gd name="T7" fmla="*/ 12 h 25"/>
                <a:gd name="T8" fmla="*/ 4 w 26"/>
                <a:gd name="T9" fmla="*/ 21 h 25"/>
                <a:gd name="T10" fmla="*/ 5 w 26"/>
                <a:gd name="T11" fmla="*/ 23 h 25"/>
                <a:gd name="T12" fmla="*/ 7 w 26"/>
                <a:gd name="T13" fmla="*/ 24 h 25"/>
                <a:gd name="T14" fmla="*/ 9 w 26"/>
                <a:gd name="T15" fmla="*/ 24 h 25"/>
                <a:gd name="T16" fmla="*/ 10 w 26"/>
                <a:gd name="T17" fmla="*/ 25 h 25"/>
                <a:gd name="T18" fmla="*/ 12 w 26"/>
                <a:gd name="T19" fmla="*/ 25 h 25"/>
                <a:gd name="T20" fmla="*/ 13 w 26"/>
                <a:gd name="T21" fmla="*/ 25 h 25"/>
                <a:gd name="T22" fmla="*/ 13 w 26"/>
                <a:gd name="T23" fmla="*/ 25 h 25"/>
                <a:gd name="T24" fmla="*/ 16 w 26"/>
                <a:gd name="T25" fmla="*/ 25 h 25"/>
                <a:gd name="T26" fmla="*/ 18 w 26"/>
                <a:gd name="T27" fmla="*/ 24 h 25"/>
                <a:gd name="T28" fmla="*/ 19 w 26"/>
                <a:gd name="T29" fmla="*/ 23 h 25"/>
                <a:gd name="T30" fmla="*/ 21 w 26"/>
                <a:gd name="T31" fmla="*/ 22 h 25"/>
                <a:gd name="T32" fmla="*/ 26 w 26"/>
                <a:gd name="T33" fmla="*/ 12 h 25"/>
                <a:gd name="T34" fmla="*/ 26 w 26"/>
                <a:gd name="T35" fmla="*/ 12 h 25"/>
                <a:gd name="T36" fmla="*/ 25 w 26"/>
                <a:gd name="T37" fmla="*/ 10 h 25"/>
                <a:gd name="T38" fmla="*/ 25 w 26"/>
                <a:gd name="T39" fmla="*/ 8 h 25"/>
                <a:gd name="T40" fmla="*/ 22 w 26"/>
                <a:gd name="T41" fmla="*/ 3 h 25"/>
                <a:gd name="T42" fmla="*/ 19 w 26"/>
                <a:gd name="T43" fmla="*/ 1 h 25"/>
                <a:gd name="T44" fmla="*/ 18 w 26"/>
                <a:gd name="T45" fmla="*/ 1 h 25"/>
                <a:gd name="T46" fmla="*/ 13 w 26"/>
                <a:gd name="T47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6" h="25">
                  <a:moveTo>
                    <a:pt x="13" y="0"/>
                  </a:moveTo>
                  <a:cubicBezTo>
                    <a:pt x="11" y="0"/>
                    <a:pt x="10" y="0"/>
                    <a:pt x="9" y="0"/>
                  </a:cubicBezTo>
                  <a:cubicBezTo>
                    <a:pt x="8" y="1"/>
                    <a:pt x="7" y="1"/>
                    <a:pt x="6" y="2"/>
                  </a:cubicBezTo>
                  <a:cubicBezTo>
                    <a:pt x="2" y="4"/>
                    <a:pt x="0" y="8"/>
                    <a:pt x="0" y="12"/>
                  </a:cubicBezTo>
                  <a:cubicBezTo>
                    <a:pt x="0" y="16"/>
                    <a:pt x="2" y="19"/>
                    <a:pt x="4" y="21"/>
                  </a:cubicBezTo>
                  <a:cubicBezTo>
                    <a:pt x="4" y="22"/>
                    <a:pt x="5" y="22"/>
                    <a:pt x="5" y="23"/>
                  </a:cubicBezTo>
                  <a:cubicBezTo>
                    <a:pt x="6" y="23"/>
                    <a:pt x="7" y="23"/>
                    <a:pt x="7" y="24"/>
                  </a:cubicBezTo>
                  <a:cubicBezTo>
                    <a:pt x="8" y="24"/>
                    <a:pt x="8" y="24"/>
                    <a:pt x="9" y="24"/>
                  </a:cubicBezTo>
                  <a:cubicBezTo>
                    <a:pt x="9" y="25"/>
                    <a:pt x="10" y="25"/>
                    <a:pt x="10" y="25"/>
                  </a:cubicBezTo>
                  <a:cubicBezTo>
                    <a:pt x="11" y="25"/>
                    <a:pt x="11" y="25"/>
                    <a:pt x="12" y="25"/>
                  </a:cubicBezTo>
                  <a:cubicBezTo>
                    <a:pt x="12" y="25"/>
                    <a:pt x="13" y="25"/>
                    <a:pt x="13" y="25"/>
                  </a:cubicBezTo>
                  <a:cubicBezTo>
                    <a:pt x="13" y="25"/>
                    <a:pt x="13" y="25"/>
                    <a:pt x="13" y="25"/>
                  </a:cubicBezTo>
                  <a:cubicBezTo>
                    <a:pt x="14" y="25"/>
                    <a:pt x="15" y="25"/>
                    <a:pt x="16" y="25"/>
                  </a:cubicBezTo>
                  <a:cubicBezTo>
                    <a:pt x="17" y="25"/>
                    <a:pt x="18" y="24"/>
                    <a:pt x="18" y="24"/>
                  </a:cubicBezTo>
                  <a:cubicBezTo>
                    <a:pt x="19" y="24"/>
                    <a:pt x="19" y="24"/>
                    <a:pt x="19" y="23"/>
                  </a:cubicBezTo>
                  <a:cubicBezTo>
                    <a:pt x="20" y="23"/>
                    <a:pt x="20" y="23"/>
                    <a:pt x="21" y="22"/>
                  </a:cubicBezTo>
                  <a:cubicBezTo>
                    <a:pt x="24" y="20"/>
                    <a:pt x="26" y="16"/>
                    <a:pt x="26" y="12"/>
                  </a:cubicBezTo>
                  <a:cubicBezTo>
                    <a:pt x="26" y="12"/>
                    <a:pt x="26" y="12"/>
                    <a:pt x="26" y="12"/>
                  </a:cubicBezTo>
                  <a:cubicBezTo>
                    <a:pt x="25" y="11"/>
                    <a:pt x="25" y="10"/>
                    <a:pt x="25" y="10"/>
                  </a:cubicBezTo>
                  <a:cubicBezTo>
                    <a:pt x="25" y="9"/>
                    <a:pt x="25" y="8"/>
                    <a:pt x="25" y="8"/>
                  </a:cubicBezTo>
                  <a:cubicBezTo>
                    <a:pt x="24" y="6"/>
                    <a:pt x="23" y="5"/>
                    <a:pt x="22" y="3"/>
                  </a:cubicBezTo>
                  <a:cubicBezTo>
                    <a:pt x="21" y="3"/>
                    <a:pt x="20" y="2"/>
                    <a:pt x="19" y="1"/>
                  </a:cubicBezTo>
                  <a:cubicBezTo>
                    <a:pt x="19" y="1"/>
                    <a:pt x="18" y="1"/>
                    <a:pt x="18" y="1"/>
                  </a:cubicBezTo>
                  <a:cubicBezTo>
                    <a:pt x="16" y="0"/>
                    <a:pt x="15" y="0"/>
                    <a:pt x="13" y="0"/>
                  </a:cubicBezTo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8" name="Freeform 122"/>
            <p:cNvSpPr>
              <a:spLocks/>
            </p:cNvSpPr>
            <p:nvPr/>
          </p:nvSpPr>
          <p:spPr bwMode="auto">
            <a:xfrm>
              <a:off x="7303889" y="3101551"/>
              <a:ext cx="42937" cy="35782"/>
            </a:xfrm>
            <a:custGeom>
              <a:avLst/>
              <a:gdLst>
                <a:gd name="T0" fmla="*/ 5 w 10"/>
                <a:gd name="T1" fmla="*/ 0 h 9"/>
                <a:gd name="T2" fmla="*/ 0 w 10"/>
                <a:gd name="T3" fmla="*/ 5 h 9"/>
                <a:gd name="T4" fmla="*/ 4 w 10"/>
                <a:gd name="T5" fmla="*/ 9 h 9"/>
                <a:gd name="T6" fmla="*/ 5 w 10"/>
                <a:gd name="T7" fmla="*/ 9 h 9"/>
                <a:gd name="T8" fmla="*/ 6 w 10"/>
                <a:gd name="T9" fmla="*/ 9 h 9"/>
                <a:gd name="T10" fmla="*/ 10 w 10"/>
                <a:gd name="T11" fmla="*/ 5 h 9"/>
                <a:gd name="T12" fmla="*/ 10 w 10"/>
                <a:gd name="T13" fmla="*/ 4 h 9"/>
                <a:gd name="T14" fmla="*/ 9 w 10"/>
                <a:gd name="T15" fmla="*/ 2 h 9"/>
                <a:gd name="T16" fmla="*/ 5 w 10"/>
                <a:gd name="T1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" h="9">
                  <a:moveTo>
                    <a:pt x="5" y="0"/>
                  </a:moveTo>
                  <a:cubicBezTo>
                    <a:pt x="3" y="0"/>
                    <a:pt x="0" y="2"/>
                    <a:pt x="0" y="5"/>
                  </a:cubicBezTo>
                  <a:cubicBezTo>
                    <a:pt x="0" y="7"/>
                    <a:pt x="2" y="9"/>
                    <a:pt x="4" y="9"/>
                  </a:cubicBezTo>
                  <a:cubicBezTo>
                    <a:pt x="4" y="9"/>
                    <a:pt x="5" y="9"/>
                    <a:pt x="5" y="9"/>
                  </a:cubicBezTo>
                  <a:cubicBezTo>
                    <a:pt x="5" y="9"/>
                    <a:pt x="6" y="9"/>
                    <a:pt x="6" y="9"/>
                  </a:cubicBezTo>
                  <a:cubicBezTo>
                    <a:pt x="8" y="9"/>
                    <a:pt x="10" y="7"/>
                    <a:pt x="10" y="5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4"/>
                    <a:pt x="10" y="3"/>
                    <a:pt x="9" y="2"/>
                  </a:cubicBezTo>
                  <a:cubicBezTo>
                    <a:pt x="9" y="1"/>
                    <a:pt x="7" y="0"/>
                    <a:pt x="5" y="0"/>
                  </a:cubicBezTo>
                </a:path>
              </a:pathLst>
            </a:custGeom>
            <a:gradFill flip="none" rotWithShape="1">
              <a:gsLst>
                <a:gs pos="0">
                  <a:schemeClr val="tx2">
                    <a:alpha val="75000"/>
                  </a:schemeClr>
                </a:gs>
                <a:gs pos="92000">
                  <a:schemeClr val="tx1">
                    <a:alpha val="21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61" name="矩形 60"/>
          <p:cNvSpPr/>
          <p:nvPr/>
        </p:nvSpPr>
        <p:spPr>
          <a:xfrm>
            <a:off x="5779369" y="2914100"/>
            <a:ext cx="3595856" cy="5847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kumimoji="1" lang="zh-CN" altLang="en-US" sz="3200" spc="600" dirty="0">
                <a:solidFill>
                  <a:schemeClr val="tx2"/>
                </a:solidFill>
                <a:effectLst>
                  <a:innerShdw blurRad="63500" dist="50800" dir="16200000">
                    <a:prstClr val="black">
                      <a:alpha val="30000"/>
                    </a:prstClr>
                  </a:innerShdw>
                </a:effectLst>
                <a:latin typeface="+mj-ea"/>
                <a:ea typeface="+mj-ea"/>
              </a:rPr>
              <a:t>搜索素材的妙招</a:t>
            </a:r>
            <a:endParaRPr kumimoji="1" lang="en-US" altLang="zh-CN" sz="3200" spc="600" dirty="0">
              <a:solidFill>
                <a:schemeClr val="tx2"/>
              </a:solidFill>
              <a:effectLst>
                <a:innerShdw blurRad="63500" dist="50800" dir="16200000">
                  <a:prstClr val="black">
                    <a:alpha val="30000"/>
                  </a:prstClr>
                </a:innerShdw>
              </a:effectLst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3651486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2" presetClass="path" presetSubtype="0" decel="3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03982 L 0 0.14815 " pathEditMode="relative" rAng="0" ptsTypes="AA">
                                      <p:cBhvr>
                                        <p:cTn id="35" dur="750" spd="-100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398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42" presetClass="path" presetSubtype="0" accel="30000" decel="3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 -0.03982 L 0 2.22222E-6 " pathEditMode="relative" rAng="0" ptsTypes="AA">
                                      <p:cBhvr>
                                        <p:cTn id="37" dur="7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9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0" grpId="0" animBg="1"/>
      <p:bldP spid="264" grpId="0" animBg="1"/>
      <p:bldP spid="266" grpId="0" animBg="1"/>
      <p:bldP spid="267" grpId="0" animBg="1"/>
      <p:bldP spid="51" grpId="0"/>
      <p:bldP spid="6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1199860" y="1139306"/>
            <a:ext cx="3352800" cy="58706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3600" b="1" spc="600" dirty="0">
                <a:solidFill>
                  <a:schemeClr val="tx1"/>
                </a:solidFill>
              </a:rPr>
              <a:t>素材搜集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99860" y="2152540"/>
            <a:ext cx="4054315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2000" b="1" dirty="0">
                <a:latin typeface="+mn-ea"/>
              </a:rPr>
              <a:t> </a:t>
            </a:r>
          </a:p>
          <a:p>
            <a:pPr>
              <a:lnSpc>
                <a:spcPct val="200000"/>
              </a:lnSpc>
            </a:pPr>
            <a:r>
              <a:rPr lang="zh-CN" altLang="en-US" sz="2000" b="1" dirty="0">
                <a:latin typeface="+mn-ea"/>
              </a:rPr>
              <a:t>摄影网站：</a:t>
            </a:r>
            <a:r>
              <a:rPr lang="en-US" altLang="zh-CN" sz="2000" b="1" dirty="0">
                <a:latin typeface="+mn-ea"/>
              </a:rPr>
              <a:t>500px.me</a:t>
            </a:r>
          </a:p>
          <a:p>
            <a:pPr>
              <a:lnSpc>
                <a:spcPct val="200000"/>
              </a:lnSpc>
            </a:pPr>
            <a:r>
              <a:rPr lang="zh-CN" altLang="en-US" sz="2000" b="1" dirty="0">
                <a:latin typeface="+mn-ea"/>
              </a:rPr>
              <a:t>视频网站：</a:t>
            </a:r>
            <a:r>
              <a:rPr lang="en-US" altLang="zh-CN" sz="2000" b="1" dirty="0">
                <a:latin typeface="+mn-ea"/>
              </a:rPr>
              <a:t>YouTube.com</a:t>
            </a:r>
          </a:p>
          <a:p>
            <a:pPr>
              <a:lnSpc>
                <a:spcPct val="200000"/>
              </a:lnSpc>
            </a:pPr>
            <a:r>
              <a:rPr lang="zh-CN" altLang="en-US" sz="2000" b="1" dirty="0">
                <a:latin typeface="+mn-ea"/>
              </a:rPr>
              <a:t>图片网站：</a:t>
            </a:r>
            <a:r>
              <a:rPr lang="en-US" altLang="zh-CN" sz="2000" b="1" dirty="0">
                <a:latin typeface="+mn-ea"/>
              </a:rPr>
              <a:t>google  </a:t>
            </a:r>
          </a:p>
          <a:p>
            <a:pPr>
              <a:lnSpc>
                <a:spcPct val="200000"/>
              </a:lnSpc>
            </a:pPr>
            <a:r>
              <a:rPr lang="en-US" altLang="zh-CN" sz="2000" b="1" dirty="0">
                <a:latin typeface="+mn-ea"/>
              </a:rPr>
              <a:t>                  </a:t>
            </a:r>
            <a:r>
              <a:rPr lang="zh-CN" altLang="en-US" sz="2000" b="1" dirty="0">
                <a:latin typeface="+mn-ea"/>
              </a:rPr>
              <a:t>维基百科</a:t>
            </a:r>
            <a:r>
              <a:rPr lang="en-US" altLang="zh-CN" sz="2000" b="1" dirty="0">
                <a:latin typeface="+mn-ea"/>
              </a:rPr>
              <a:t>wikipedia.org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886160" y="2142903"/>
            <a:ext cx="4278735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2000" b="1" dirty="0">
                <a:latin typeface="+mn-ea"/>
              </a:rPr>
              <a:t> </a:t>
            </a:r>
          </a:p>
          <a:p>
            <a:pPr>
              <a:lnSpc>
                <a:spcPct val="200000"/>
              </a:lnSpc>
            </a:pPr>
            <a:r>
              <a:rPr lang="en-US" altLang="zh-CN" sz="2000" dirty="0">
                <a:latin typeface="+mn-ea"/>
              </a:rPr>
              <a:t>------------------ </a:t>
            </a:r>
            <a:r>
              <a:rPr lang="en-US" altLang="zh-CN" sz="2000" b="1" dirty="0">
                <a:latin typeface="+mn-ea"/>
              </a:rPr>
              <a:t>  500px.me</a:t>
            </a:r>
          </a:p>
          <a:p>
            <a:pPr>
              <a:lnSpc>
                <a:spcPct val="200000"/>
              </a:lnSpc>
            </a:pPr>
            <a:r>
              <a:rPr lang="en-US" altLang="zh-CN" sz="2000" dirty="0">
                <a:latin typeface="+mn-ea"/>
              </a:rPr>
              <a:t>------------------   </a:t>
            </a:r>
            <a:r>
              <a:rPr lang="en-US" altLang="zh-CN" sz="2000" b="1" dirty="0">
                <a:latin typeface="+mn-ea"/>
              </a:rPr>
              <a:t>YouTube.com</a:t>
            </a:r>
          </a:p>
          <a:p>
            <a:pPr>
              <a:lnSpc>
                <a:spcPct val="200000"/>
              </a:lnSpc>
            </a:pPr>
            <a:r>
              <a:rPr lang="en-US" altLang="zh-CN" sz="2000" dirty="0">
                <a:latin typeface="+mn-ea"/>
              </a:rPr>
              <a:t>------------------   </a:t>
            </a:r>
            <a:r>
              <a:rPr lang="en-US" altLang="zh-CN" sz="2000" b="1" dirty="0">
                <a:latin typeface="+mn-ea"/>
              </a:rPr>
              <a:t>Google.com</a:t>
            </a:r>
          </a:p>
          <a:p>
            <a:pPr>
              <a:lnSpc>
                <a:spcPct val="200000"/>
              </a:lnSpc>
            </a:pPr>
            <a:r>
              <a:rPr lang="en-US" altLang="zh-CN" sz="2000" dirty="0">
                <a:latin typeface="+mn-ea"/>
              </a:rPr>
              <a:t>------------------   </a:t>
            </a:r>
            <a:r>
              <a:rPr lang="en-US" altLang="zh-CN" sz="2000" b="1" dirty="0">
                <a:latin typeface="+mn-ea"/>
              </a:rPr>
              <a:t>wikipedia.org</a:t>
            </a:r>
          </a:p>
        </p:txBody>
      </p:sp>
    </p:spTree>
    <p:extLst>
      <p:ext uri="{BB962C8B-B14F-4D97-AF65-F5344CB8AC3E}">
        <p14:creationId xmlns:p14="http://schemas.microsoft.com/office/powerpoint/2010/main" val="1790875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图片占位符 1"/>
          <p:cNvSpPr>
            <a:spLocks noGrp="1"/>
          </p:cNvSpPr>
          <p:nvPr>
            <p:ph type="pic" sz="quarter" idx="10"/>
          </p:nvPr>
        </p:nvSpPr>
        <p:spPr/>
      </p:sp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09" t="397" r="517" b="3550"/>
          <a:stretch/>
        </p:blipFill>
        <p:spPr bwMode="auto">
          <a:xfrm>
            <a:off x="0" y="75059"/>
            <a:ext cx="12192000" cy="6656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2933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图片占位符 1"/>
          <p:cNvSpPr>
            <a:spLocks noGrp="1"/>
          </p:cNvSpPr>
          <p:nvPr>
            <p:ph type="pic" sz="quarter" idx="10"/>
          </p:nvPr>
        </p:nvSpPr>
        <p:spPr/>
      </p:sp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" b="1042"/>
          <a:stretch/>
        </p:blipFill>
        <p:spPr bwMode="auto">
          <a:xfrm>
            <a:off x="0" y="125052"/>
            <a:ext cx="12192000" cy="6549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27497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667500" y="1628775"/>
            <a:ext cx="3542958" cy="32316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2000" b="1" dirty="0">
                <a:latin typeface="+mn-ea"/>
              </a:rPr>
              <a:t> </a:t>
            </a:r>
            <a:r>
              <a:rPr lang="en-US" altLang="zh-CN" sz="2000" b="1" dirty="0" err="1">
                <a:latin typeface="+mn-ea"/>
              </a:rPr>
              <a:t>YouTube</a:t>
            </a:r>
            <a:r>
              <a:rPr lang="en-US" altLang="zh-CN" sz="2000" b="1" dirty="0">
                <a:latin typeface="+mn-ea"/>
              </a:rPr>
              <a:t> </a:t>
            </a:r>
            <a:r>
              <a:rPr lang="zh-CN" altLang="en-US" sz="2000" b="1" dirty="0">
                <a:latin typeface="+mn-ea"/>
              </a:rPr>
              <a:t>视频资源下载：</a:t>
            </a:r>
            <a:endParaRPr lang="en-US" altLang="zh-CN" sz="2000" b="1" dirty="0">
              <a:latin typeface="+mn-ea"/>
            </a:endParaRPr>
          </a:p>
          <a:p>
            <a:br>
              <a:rPr lang="zh-CN" altLang="en-US" dirty="0"/>
            </a:br>
            <a:r>
              <a:rPr lang="en-US" altLang="zh-CN" b="1" dirty="0">
                <a:hlinkClick r:id="rId2"/>
              </a:rPr>
              <a:t>http://new.cloudfile.co/transfer</a:t>
            </a:r>
            <a:r>
              <a:rPr lang="en-US" altLang="zh-CN" dirty="0"/>
              <a:t> </a:t>
            </a:r>
            <a:br>
              <a:rPr lang="en-US" altLang="zh-CN" dirty="0"/>
            </a:br>
            <a:br>
              <a:rPr lang="en-US" altLang="zh-CN" dirty="0"/>
            </a:br>
            <a:br>
              <a:rPr lang="en-US" altLang="zh-CN" dirty="0"/>
            </a:br>
            <a:r>
              <a:rPr lang="zh-CN" altLang="en-US" sz="2000" b="1" dirty="0">
                <a:latin typeface="+mn-ea"/>
              </a:rPr>
              <a:t>备用：</a:t>
            </a:r>
            <a:br>
              <a:rPr lang="zh-CN" altLang="en-US" dirty="0"/>
            </a:br>
            <a:r>
              <a:rPr lang="en-US" altLang="zh-CN" b="1" dirty="0">
                <a:hlinkClick r:id="rId3"/>
              </a:rPr>
              <a:t>http://www.clipconverter.cc/</a:t>
            </a:r>
            <a:r>
              <a:rPr lang="en-US" altLang="zh-CN" b="1" dirty="0"/>
              <a:t> </a:t>
            </a:r>
            <a:br>
              <a:rPr lang="en-US" altLang="zh-CN" b="1" dirty="0"/>
            </a:br>
            <a:br>
              <a:rPr lang="en-US" altLang="zh-CN" b="1" dirty="0"/>
            </a:br>
            <a:r>
              <a:rPr lang="en-US" altLang="zh-CN" b="1" dirty="0">
                <a:hlinkClick r:id="rId4"/>
              </a:rPr>
              <a:t>http://en.savefrom.net/</a:t>
            </a:r>
            <a:endParaRPr lang="en-US" altLang="zh-CN" b="1" dirty="0"/>
          </a:p>
          <a:p>
            <a:endParaRPr lang="zh-CN" altLang="en-US" dirty="0"/>
          </a:p>
        </p:txBody>
      </p:sp>
      <p:sp>
        <p:nvSpPr>
          <p:cNvPr id="6" name="AutoShape 2" descr="http://1.bp.blogspot.com/-BpYbqwp4H10/WabUJa_rWmI/AAAAAAAATeM/2kQyFI6wecw38-m8kfopjne45RZ37n19wCK4BGAYYCw/s1600/youtubelogo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7" name="Picture -1022" descr="E:\微课程培训\youtubelogo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025" y="2086213"/>
            <a:ext cx="5715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5" descr="http://1.bp.blogspot.com/-BpYbqwp4H10/WabUJa_rWmI/AAAAAAAATeM/2kQyFI6wecw38-m8kfopjne45RZ37n19wCK4BGAYYCw/s1600/youtubelogo.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289180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895475" y="3265177"/>
            <a:ext cx="3571812" cy="9687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b="1" dirty="0">
                <a:solidFill>
                  <a:srgbClr val="FF0000"/>
                </a:solidFill>
              </a:rPr>
              <a:t>谷歌           </a:t>
            </a:r>
            <a:r>
              <a:rPr lang="en-US" altLang="zh-CN" sz="2000" b="1" u="sng" dirty="0">
                <a:solidFill>
                  <a:srgbClr val="FF0000"/>
                </a:solidFill>
              </a:rPr>
              <a:t>www.google.com </a:t>
            </a:r>
          </a:p>
          <a:p>
            <a:pPr>
              <a:lnSpc>
                <a:spcPct val="150000"/>
              </a:lnSpc>
            </a:pPr>
            <a:r>
              <a:rPr lang="zh-CN" altLang="en-US" sz="2000" b="1" dirty="0">
                <a:solidFill>
                  <a:srgbClr val="FF0000"/>
                </a:solidFill>
              </a:rPr>
              <a:t>维基百科   </a:t>
            </a:r>
            <a:r>
              <a:rPr lang="en-US" altLang="zh-CN" sz="2000" b="1" u="sng" dirty="0">
                <a:solidFill>
                  <a:srgbClr val="FF0000"/>
                </a:solidFill>
              </a:rPr>
              <a:t>wikipedia.org</a:t>
            </a:r>
            <a:endParaRPr lang="zh-CN" altLang="en-US" sz="2000" b="1" u="sng" dirty="0">
              <a:solidFill>
                <a:srgbClr val="FF0000"/>
              </a:solidFill>
            </a:endParaRPr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9FE1331F-5BCC-473B-8537-97DF414FEF66}"/>
              </a:ext>
            </a:extLst>
          </p:cNvPr>
          <p:cNvSpPr/>
          <p:nvPr/>
        </p:nvSpPr>
        <p:spPr>
          <a:xfrm>
            <a:off x="1895475" y="2104465"/>
            <a:ext cx="3738707" cy="58706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3600" b="1" spc="600" dirty="0">
                <a:solidFill>
                  <a:schemeClr val="tx1"/>
                </a:solidFill>
              </a:rPr>
              <a:t>图片网站：</a:t>
            </a:r>
            <a:endParaRPr lang="en-US" altLang="zh-CN" sz="3600" b="1" spc="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1247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3979875" y="2828835"/>
            <a:ext cx="4232249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/>
              <a:t>维基百科关键词中英文内容不同，</a:t>
            </a:r>
            <a:endParaRPr lang="en-US" altLang="zh-CN" dirty="0"/>
          </a:p>
          <a:p>
            <a:r>
              <a:rPr lang="zh-CN" altLang="en-US" dirty="0"/>
              <a:t>词条中可以创建更多的知识链。</a:t>
            </a:r>
            <a:endParaRPr lang="en-US" altLang="zh-CN" dirty="0"/>
          </a:p>
          <a:p>
            <a:endParaRPr lang="en-US" altLang="zh-CN" dirty="0"/>
          </a:p>
          <a:p>
            <a:r>
              <a:rPr lang="en-US" altLang="zh-CN" u="sng" dirty="0"/>
              <a:t>https://en.wikipedia.org/wiki/Ultramarine</a:t>
            </a:r>
            <a:endParaRPr lang="zh-CN" altLang="en-US" u="sng" dirty="0"/>
          </a:p>
        </p:txBody>
      </p:sp>
    </p:spTree>
    <p:extLst>
      <p:ext uri="{BB962C8B-B14F-4D97-AF65-F5344CB8AC3E}">
        <p14:creationId xmlns:p14="http://schemas.microsoft.com/office/powerpoint/2010/main" val="2665562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9532" y="0"/>
            <a:ext cx="14191063" cy="6653284"/>
          </a:xfrm>
          <a:prstGeom prst="rect">
            <a:avLst/>
          </a:prstGeom>
        </p:spPr>
      </p:pic>
      <p:sp>
        <p:nvSpPr>
          <p:cNvPr id="3" name="Freeform 191"/>
          <p:cNvSpPr>
            <a:spLocks/>
          </p:cNvSpPr>
          <p:nvPr/>
        </p:nvSpPr>
        <p:spPr bwMode="auto">
          <a:xfrm>
            <a:off x="9979163" y="1985420"/>
            <a:ext cx="89145" cy="77073"/>
          </a:xfrm>
          <a:custGeom>
            <a:avLst/>
            <a:gdLst>
              <a:gd name="T0" fmla="*/ 41 w 81"/>
              <a:gd name="T1" fmla="*/ 0 h 70"/>
              <a:gd name="T2" fmla="*/ 24 w 81"/>
              <a:gd name="T3" fmla="*/ 4 h 70"/>
              <a:gd name="T4" fmla="*/ 9 w 81"/>
              <a:gd name="T5" fmla="*/ 51 h 70"/>
              <a:gd name="T6" fmla="*/ 41 w 81"/>
              <a:gd name="T7" fmla="*/ 70 h 70"/>
              <a:gd name="T8" fmla="*/ 57 w 81"/>
              <a:gd name="T9" fmla="*/ 66 h 70"/>
              <a:gd name="T10" fmla="*/ 72 w 81"/>
              <a:gd name="T11" fmla="*/ 19 h 70"/>
              <a:gd name="T12" fmla="*/ 41 w 81"/>
              <a:gd name="T13" fmla="*/ 0 h 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1" h="70">
                <a:moveTo>
                  <a:pt x="41" y="0"/>
                </a:moveTo>
                <a:cubicBezTo>
                  <a:pt x="35" y="0"/>
                  <a:pt x="30" y="1"/>
                  <a:pt x="24" y="4"/>
                </a:cubicBezTo>
                <a:cubicBezTo>
                  <a:pt x="7" y="13"/>
                  <a:pt x="0" y="34"/>
                  <a:pt x="9" y="51"/>
                </a:cubicBezTo>
                <a:cubicBezTo>
                  <a:pt x="16" y="64"/>
                  <a:pt x="28" y="70"/>
                  <a:pt x="41" y="70"/>
                </a:cubicBezTo>
                <a:cubicBezTo>
                  <a:pt x="46" y="70"/>
                  <a:pt x="52" y="69"/>
                  <a:pt x="57" y="66"/>
                </a:cubicBezTo>
                <a:cubicBezTo>
                  <a:pt x="75" y="57"/>
                  <a:pt x="81" y="36"/>
                  <a:pt x="72" y="19"/>
                </a:cubicBezTo>
                <a:cubicBezTo>
                  <a:pt x="66" y="6"/>
                  <a:pt x="53" y="0"/>
                  <a:pt x="41" y="0"/>
                </a:cubicBezTo>
              </a:path>
            </a:pathLst>
          </a:custGeom>
          <a:solidFill>
            <a:srgbClr val="6666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" name="Freeform 197"/>
          <p:cNvSpPr>
            <a:spLocks/>
          </p:cNvSpPr>
          <p:nvPr/>
        </p:nvSpPr>
        <p:spPr bwMode="auto">
          <a:xfrm>
            <a:off x="10480604" y="1993313"/>
            <a:ext cx="59430" cy="33894"/>
          </a:xfrm>
          <a:custGeom>
            <a:avLst/>
            <a:gdLst>
              <a:gd name="T0" fmla="*/ 1 w 54"/>
              <a:gd name="T1" fmla="*/ 0 h 31"/>
              <a:gd name="T2" fmla="*/ 4 w 54"/>
              <a:gd name="T3" fmla="*/ 16 h 31"/>
              <a:gd name="T4" fmla="*/ 28 w 54"/>
              <a:gd name="T5" fmla="*/ 31 h 31"/>
              <a:gd name="T6" fmla="*/ 41 w 54"/>
              <a:gd name="T7" fmla="*/ 28 h 31"/>
              <a:gd name="T8" fmla="*/ 54 w 54"/>
              <a:gd name="T9" fmla="*/ 14 h 31"/>
              <a:gd name="T10" fmla="*/ 35 w 54"/>
              <a:gd name="T11" fmla="*/ 18 h 31"/>
              <a:gd name="T12" fmla="*/ 1 w 54"/>
              <a:gd name="T13" fmla="*/ 0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4" h="31">
                <a:moveTo>
                  <a:pt x="1" y="0"/>
                </a:moveTo>
                <a:cubicBezTo>
                  <a:pt x="0" y="5"/>
                  <a:pt x="1" y="11"/>
                  <a:pt x="4" y="16"/>
                </a:cubicBezTo>
                <a:cubicBezTo>
                  <a:pt x="9" y="26"/>
                  <a:pt x="18" y="31"/>
                  <a:pt x="28" y="31"/>
                </a:cubicBezTo>
                <a:cubicBezTo>
                  <a:pt x="33" y="31"/>
                  <a:pt x="37" y="30"/>
                  <a:pt x="41" y="28"/>
                </a:cubicBezTo>
                <a:cubicBezTo>
                  <a:pt x="47" y="25"/>
                  <a:pt x="51" y="19"/>
                  <a:pt x="54" y="14"/>
                </a:cubicBezTo>
                <a:cubicBezTo>
                  <a:pt x="48" y="17"/>
                  <a:pt x="41" y="18"/>
                  <a:pt x="35" y="18"/>
                </a:cubicBezTo>
                <a:cubicBezTo>
                  <a:pt x="22" y="18"/>
                  <a:pt x="9" y="11"/>
                  <a:pt x="1" y="0"/>
                </a:cubicBezTo>
              </a:path>
            </a:pathLst>
          </a:custGeom>
          <a:solidFill>
            <a:srgbClr val="6666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" name="Freeform 203"/>
          <p:cNvSpPr>
            <a:spLocks noEditPoints="1"/>
          </p:cNvSpPr>
          <p:nvPr/>
        </p:nvSpPr>
        <p:spPr bwMode="auto">
          <a:xfrm>
            <a:off x="8926601" y="3086733"/>
            <a:ext cx="62680" cy="53394"/>
          </a:xfrm>
          <a:custGeom>
            <a:avLst/>
            <a:gdLst>
              <a:gd name="T0" fmla="*/ 45 w 57"/>
              <a:gd name="T1" fmla="*/ 6 h 49"/>
              <a:gd name="T2" fmla="*/ 40 w 57"/>
              <a:gd name="T3" fmla="*/ 47 h 49"/>
              <a:gd name="T4" fmla="*/ 51 w 57"/>
              <a:gd name="T5" fmla="*/ 13 h 49"/>
              <a:gd name="T6" fmla="*/ 45 w 57"/>
              <a:gd name="T7" fmla="*/ 6 h 49"/>
              <a:gd name="T8" fmla="*/ 28 w 57"/>
              <a:gd name="T9" fmla="*/ 0 h 49"/>
              <a:gd name="T10" fmla="*/ 17 w 57"/>
              <a:gd name="T11" fmla="*/ 3 h 49"/>
              <a:gd name="T12" fmla="*/ 6 w 57"/>
              <a:gd name="T13" fmla="*/ 36 h 49"/>
              <a:gd name="T14" fmla="*/ 29 w 57"/>
              <a:gd name="T15" fmla="*/ 49 h 49"/>
              <a:gd name="T16" fmla="*/ 35 w 57"/>
              <a:gd name="T17" fmla="*/ 49 h 49"/>
              <a:gd name="T18" fmla="*/ 41 w 57"/>
              <a:gd name="T19" fmla="*/ 3 h 49"/>
              <a:gd name="T20" fmla="*/ 28 w 57"/>
              <a:gd name="T21" fmla="*/ 0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57" h="49">
                <a:moveTo>
                  <a:pt x="45" y="6"/>
                </a:moveTo>
                <a:cubicBezTo>
                  <a:pt x="40" y="47"/>
                  <a:pt x="40" y="47"/>
                  <a:pt x="40" y="47"/>
                </a:cubicBezTo>
                <a:cubicBezTo>
                  <a:pt x="52" y="40"/>
                  <a:pt x="57" y="25"/>
                  <a:pt x="51" y="13"/>
                </a:cubicBezTo>
                <a:cubicBezTo>
                  <a:pt x="49" y="10"/>
                  <a:pt x="47" y="8"/>
                  <a:pt x="45" y="6"/>
                </a:cubicBezTo>
                <a:moveTo>
                  <a:pt x="28" y="0"/>
                </a:moveTo>
                <a:cubicBezTo>
                  <a:pt x="25" y="0"/>
                  <a:pt x="21" y="1"/>
                  <a:pt x="17" y="3"/>
                </a:cubicBezTo>
                <a:cubicBezTo>
                  <a:pt x="5" y="9"/>
                  <a:pt x="0" y="24"/>
                  <a:pt x="6" y="36"/>
                </a:cubicBezTo>
                <a:cubicBezTo>
                  <a:pt x="11" y="45"/>
                  <a:pt x="20" y="49"/>
                  <a:pt x="29" y="49"/>
                </a:cubicBezTo>
                <a:cubicBezTo>
                  <a:pt x="31" y="49"/>
                  <a:pt x="33" y="49"/>
                  <a:pt x="35" y="49"/>
                </a:cubicBezTo>
                <a:cubicBezTo>
                  <a:pt x="41" y="3"/>
                  <a:pt x="41" y="3"/>
                  <a:pt x="41" y="3"/>
                </a:cubicBezTo>
                <a:cubicBezTo>
                  <a:pt x="37" y="1"/>
                  <a:pt x="33" y="0"/>
                  <a:pt x="28" y="0"/>
                </a:cubicBezTo>
              </a:path>
            </a:pathLst>
          </a:custGeom>
          <a:solidFill>
            <a:srgbClr val="6666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" name="Freeform 204"/>
          <p:cNvSpPr>
            <a:spLocks/>
          </p:cNvSpPr>
          <p:nvPr/>
        </p:nvSpPr>
        <p:spPr bwMode="auto">
          <a:xfrm>
            <a:off x="8965138" y="3089983"/>
            <a:ext cx="11143" cy="50144"/>
          </a:xfrm>
          <a:custGeom>
            <a:avLst/>
            <a:gdLst>
              <a:gd name="T0" fmla="*/ 6 w 10"/>
              <a:gd name="T1" fmla="*/ 0 h 46"/>
              <a:gd name="T2" fmla="*/ 0 w 10"/>
              <a:gd name="T3" fmla="*/ 46 h 46"/>
              <a:gd name="T4" fmla="*/ 5 w 10"/>
              <a:gd name="T5" fmla="*/ 44 h 46"/>
              <a:gd name="T6" fmla="*/ 5 w 10"/>
              <a:gd name="T7" fmla="*/ 44 h 46"/>
              <a:gd name="T8" fmla="*/ 10 w 10"/>
              <a:gd name="T9" fmla="*/ 3 h 46"/>
              <a:gd name="T10" fmla="*/ 6 w 10"/>
              <a:gd name="T11" fmla="*/ 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0" h="46">
                <a:moveTo>
                  <a:pt x="6" y="0"/>
                </a:moveTo>
                <a:cubicBezTo>
                  <a:pt x="0" y="46"/>
                  <a:pt x="0" y="46"/>
                  <a:pt x="0" y="46"/>
                </a:cubicBezTo>
                <a:cubicBezTo>
                  <a:pt x="2" y="45"/>
                  <a:pt x="3" y="45"/>
                  <a:pt x="5" y="44"/>
                </a:cubicBezTo>
                <a:cubicBezTo>
                  <a:pt x="5" y="44"/>
                  <a:pt x="5" y="44"/>
                  <a:pt x="5" y="44"/>
                </a:cubicBezTo>
                <a:cubicBezTo>
                  <a:pt x="10" y="3"/>
                  <a:pt x="10" y="3"/>
                  <a:pt x="10" y="3"/>
                </a:cubicBezTo>
                <a:cubicBezTo>
                  <a:pt x="9" y="2"/>
                  <a:pt x="8" y="1"/>
                  <a:pt x="6" y="0"/>
                </a:cubicBez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7" name="Freeform 213"/>
          <p:cNvSpPr>
            <a:spLocks/>
          </p:cNvSpPr>
          <p:nvPr/>
        </p:nvSpPr>
        <p:spPr bwMode="auto">
          <a:xfrm>
            <a:off x="9823624" y="1459835"/>
            <a:ext cx="133718" cy="116074"/>
          </a:xfrm>
          <a:custGeom>
            <a:avLst/>
            <a:gdLst>
              <a:gd name="T0" fmla="*/ 61 w 122"/>
              <a:gd name="T1" fmla="*/ 0 h 106"/>
              <a:gd name="T2" fmla="*/ 36 w 122"/>
              <a:gd name="T3" fmla="*/ 6 h 106"/>
              <a:gd name="T4" fmla="*/ 14 w 122"/>
              <a:gd name="T5" fmla="*/ 78 h 106"/>
              <a:gd name="T6" fmla="*/ 61 w 122"/>
              <a:gd name="T7" fmla="*/ 106 h 106"/>
              <a:gd name="T8" fmla="*/ 86 w 122"/>
              <a:gd name="T9" fmla="*/ 100 h 106"/>
              <a:gd name="T10" fmla="*/ 108 w 122"/>
              <a:gd name="T11" fmla="*/ 28 h 106"/>
              <a:gd name="T12" fmla="*/ 61 w 122"/>
              <a:gd name="T13" fmla="*/ 0 h 1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22" h="106">
                <a:moveTo>
                  <a:pt x="61" y="0"/>
                </a:moveTo>
                <a:cubicBezTo>
                  <a:pt x="53" y="0"/>
                  <a:pt x="44" y="2"/>
                  <a:pt x="36" y="6"/>
                </a:cubicBezTo>
                <a:cubicBezTo>
                  <a:pt x="10" y="20"/>
                  <a:pt x="0" y="52"/>
                  <a:pt x="14" y="78"/>
                </a:cubicBezTo>
                <a:cubicBezTo>
                  <a:pt x="24" y="96"/>
                  <a:pt x="42" y="106"/>
                  <a:pt x="61" y="106"/>
                </a:cubicBezTo>
                <a:cubicBezTo>
                  <a:pt x="69" y="106"/>
                  <a:pt x="78" y="104"/>
                  <a:pt x="86" y="100"/>
                </a:cubicBezTo>
                <a:cubicBezTo>
                  <a:pt x="112" y="86"/>
                  <a:pt x="122" y="54"/>
                  <a:pt x="108" y="28"/>
                </a:cubicBezTo>
                <a:cubicBezTo>
                  <a:pt x="99" y="10"/>
                  <a:pt x="80" y="0"/>
                  <a:pt x="61" y="0"/>
                </a:cubicBezTo>
              </a:path>
            </a:pathLst>
          </a:custGeom>
          <a:solidFill>
            <a:srgbClr val="9999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8" name="Freeform 214"/>
          <p:cNvSpPr>
            <a:spLocks/>
          </p:cNvSpPr>
          <p:nvPr/>
        </p:nvSpPr>
        <p:spPr bwMode="auto">
          <a:xfrm>
            <a:off x="9197751" y="1988670"/>
            <a:ext cx="132789" cy="117467"/>
          </a:xfrm>
          <a:custGeom>
            <a:avLst/>
            <a:gdLst>
              <a:gd name="T0" fmla="*/ 61 w 121"/>
              <a:gd name="T1" fmla="*/ 0 h 107"/>
              <a:gd name="T2" fmla="*/ 36 w 121"/>
              <a:gd name="T3" fmla="*/ 6 h 107"/>
              <a:gd name="T4" fmla="*/ 14 w 121"/>
              <a:gd name="T5" fmla="*/ 78 h 107"/>
              <a:gd name="T6" fmla="*/ 61 w 121"/>
              <a:gd name="T7" fmla="*/ 107 h 107"/>
              <a:gd name="T8" fmla="*/ 85 w 121"/>
              <a:gd name="T9" fmla="*/ 100 h 107"/>
              <a:gd name="T10" fmla="*/ 108 w 121"/>
              <a:gd name="T11" fmla="*/ 29 h 107"/>
              <a:gd name="T12" fmla="*/ 61 w 121"/>
              <a:gd name="T13" fmla="*/ 0 h 1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21" h="107">
                <a:moveTo>
                  <a:pt x="61" y="0"/>
                </a:moveTo>
                <a:cubicBezTo>
                  <a:pt x="52" y="0"/>
                  <a:pt x="44" y="2"/>
                  <a:pt x="36" y="6"/>
                </a:cubicBezTo>
                <a:cubicBezTo>
                  <a:pt x="10" y="20"/>
                  <a:pt x="0" y="52"/>
                  <a:pt x="14" y="78"/>
                </a:cubicBezTo>
                <a:cubicBezTo>
                  <a:pt x="23" y="96"/>
                  <a:pt x="42" y="107"/>
                  <a:pt x="61" y="107"/>
                </a:cubicBezTo>
                <a:cubicBezTo>
                  <a:pt x="69" y="107"/>
                  <a:pt x="77" y="105"/>
                  <a:pt x="85" y="100"/>
                </a:cubicBezTo>
                <a:cubicBezTo>
                  <a:pt x="111" y="87"/>
                  <a:pt x="121" y="55"/>
                  <a:pt x="108" y="29"/>
                </a:cubicBezTo>
                <a:cubicBezTo>
                  <a:pt x="98" y="11"/>
                  <a:pt x="80" y="0"/>
                  <a:pt x="61" y="0"/>
                </a:cubicBezTo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9" name="Freeform 215"/>
          <p:cNvSpPr>
            <a:spLocks/>
          </p:cNvSpPr>
          <p:nvPr/>
        </p:nvSpPr>
        <p:spPr bwMode="auto">
          <a:xfrm>
            <a:off x="10156989" y="1743985"/>
            <a:ext cx="103074" cy="91002"/>
          </a:xfrm>
          <a:custGeom>
            <a:avLst/>
            <a:gdLst>
              <a:gd name="T0" fmla="*/ 47 w 94"/>
              <a:gd name="T1" fmla="*/ 0 h 83"/>
              <a:gd name="T2" fmla="*/ 28 w 94"/>
              <a:gd name="T3" fmla="*/ 5 h 83"/>
              <a:gd name="T4" fmla="*/ 11 w 94"/>
              <a:gd name="T5" fmla="*/ 61 h 83"/>
              <a:gd name="T6" fmla="*/ 47 w 94"/>
              <a:gd name="T7" fmla="*/ 83 h 83"/>
              <a:gd name="T8" fmla="*/ 66 w 94"/>
              <a:gd name="T9" fmla="*/ 78 h 83"/>
              <a:gd name="T10" fmla="*/ 84 w 94"/>
              <a:gd name="T11" fmla="*/ 22 h 83"/>
              <a:gd name="T12" fmla="*/ 47 w 94"/>
              <a:gd name="T13" fmla="*/ 0 h 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94" h="83">
                <a:moveTo>
                  <a:pt x="47" y="0"/>
                </a:moveTo>
                <a:cubicBezTo>
                  <a:pt x="41" y="0"/>
                  <a:pt x="34" y="2"/>
                  <a:pt x="28" y="5"/>
                </a:cubicBezTo>
                <a:cubicBezTo>
                  <a:pt x="8" y="16"/>
                  <a:pt x="0" y="41"/>
                  <a:pt x="11" y="61"/>
                </a:cubicBezTo>
                <a:cubicBezTo>
                  <a:pt x="18" y="75"/>
                  <a:pt x="32" y="83"/>
                  <a:pt x="47" y="83"/>
                </a:cubicBezTo>
                <a:cubicBezTo>
                  <a:pt x="54" y="83"/>
                  <a:pt x="60" y="81"/>
                  <a:pt x="66" y="78"/>
                </a:cubicBezTo>
                <a:cubicBezTo>
                  <a:pt x="87" y="68"/>
                  <a:pt x="94" y="43"/>
                  <a:pt x="84" y="22"/>
                </a:cubicBezTo>
                <a:cubicBezTo>
                  <a:pt x="76" y="8"/>
                  <a:pt x="62" y="0"/>
                  <a:pt x="47" y="0"/>
                </a:cubicBezTo>
              </a:path>
            </a:pathLst>
          </a:custGeom>
          <a:solidFill>
            <a:srgbClr val="9999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" name="Freeform 217"/>
          <p:cNvSpPr>
            <a:spLocks/>
          </p:cNvSpPr>
          <p:nvPr/>
        </p:nvSpPr>
        <p:spPr bwMode="auto">
          <a:xfrm>
            <a:off x="10467604" y="1921811"/>
            <a:ext cx="103074" cy="86824"/>
          </a:xfrm>
          <a:custGeom>
            <a:avLst/>
            <a:gdLst>
              <a:gd name="T0" fmla="*/ 47 w 94"/>
              <a:gd name="T1" fmla="*/ 0 h 79"/>
              <a:gd name="T2" fmla="*/ 28 w 94"/>
              <a:gd name="T3" fmla="*/ 5 h 79"/>
              <a:gd name="T4" fmla="*/ 11 w 94"/>
              <a:gd name="T5" fmla="*/ 61 h 79"/>
              <a:gd name="T6" fmla="*/ 13 w 94"/>
              <a:gd name="T7" fmla="*/ 65 h 79"/>
              <a:gd name="T8" fmla="*/ 27 w 94"/>
              <a:gd name="T9" fmla="*/ 44 h 79"/>
              <a:gd name="T10" fmla="*/ 40 w 94"/>
              <a:gd name="T11" fmla="*/ 41 h 79"/>
              <a:gd name="T12" fmla="*/ 65 w 94"/>
              <a:gd name="T13" fmla="*/ 56 h 79"/>
              <a:gd name="T14" fmla="*/ 66 w 94"/>
              <a:gd name="T15" fmla="*/ 79 h 79"/>
              <a:gd name="T16" fmla="*/ 66 w 94"/>
              <a:gd name="T17" fmla="*/ 78 h 79"/>
              <a:gd name="T18" fmla="*/ 84 w 94"/>
              <a:gd name="T19" fmla="*/ 22 h 79"/>
              <a:gd name="T20" fmla="*/ 47 w 94"/>
              <a:gd name="T21" fmla="*/ 0 h 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94" h="79">
                <a:moveTo>
                  <a:pt x="47" y="0"/>
                </a:moveTo>
                <a:cubicBezTo>
                  <a:pt x="41" y="0"/>
                  <a:pt x="34" y="2"/>
                  <a:pt x="28" y="5"/>
                </a:cubicBezTo>
                <a:cubicBezTo>
                  <a:pt x="8" y="16"/>
                  <a:pt x="0" y="41"/>
                  <a:pt x="11" y="61"/>
                </a:cubicBezTo>
                <a:cubicBezTo>
                  <a:pt x="11" y="62"/>
                  <a:pt x="12" y="64"/>
                  <a:pt x="13" y="65"/>
                </a:cubicBezTo>
                <a:cubicBezTo>
                  <a:pt x="14" y="56"/>
                  <a:pt x="19" y="48"/>
                  <a:pt x="27" y="44"/>
                </a:cubicBezTo>
                <a:cubicBezTo>
                  <a:pt x="32" y="42"/>
                  <a:pt x="36" y="41"/>
                  <a:pt x="40" y="41"/>
                </a:cubicBezTo>
                <a:cubicBezTo>
                  <a:pt x="50" y="41"/>
                  <a:pt x="60" y="46"/>
                  <a:pt x="65" y="56"/>
                </a:cubicBezTo>
                <a:cubicBezTo>
                  <a:pt x="69" y="63"/>
                  <a:pt x="69" y="71"/>
                  <a:pt x="66" y="79"/>
                </a:cubicBezTo>
                <a:cubicBezTo>
                  <a:pt x="66" y="78"/>
                  <a:pt x="66" y="78"/>
                  <a:pt x="66" y="78"/>
                </a:cubicBezTo>
                <a:cubicBezTo>
                  <a:pt x="87" y="68"/>
                  <a:pt x="94" y="43"/>
                  <a:pt x="84" y="22"/>
                </a:cubicBezTo>
                <a:cubicBezTo>
                  <a:pt x="76" y="8"/>
                  <a:pt x="62" y="0"/>
                  <a:pt x="47" y="0"/>
                </a:cubicBezTo>
              </a:path>
            </a:pathLst>
          </a:custGeom>
          <a:solidFill>
            <a:srgbClr val="9999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1" name="Freeform 218"/>
          <p:cNvSpPr>
            <a:spLocks/>
          </p:cNvSpPr>
          <p:nvPr/>
        </p:nvSpPr>
        <p:spPr bwMode="auto">
          <a:xfrm>
            <a:off x="10481997" y="1966848"/>
            <a:ext cx="61287" cy="45966"/>
          </a:xfrm>
          <a:custGeom>
            <a:avLst/>
            <a:gdLst>
              <a:gd name="T0" fmla="*/ 27 w 56"/>
              <a:gd name="T1" fmla="*/ 0 h 42"/>
              <a:gd name="T2" fmla="*/ 14 w 56"/>
              <a:gd name="T3" fmla="*/ 3 h 42"/>
              <a:gd name="T4" fmla="*/ 0 w 56"/>
              <a:gd name="T5" fmla="*/ 24 h 42"/>
              <a:gd name="T6" fmla="*/ 34 w 56"/>
              <a:gd name="T7" fmla="*/ 42 h 42"/>
              <a:gd name="T8" fmla="*/ 53 w 56"/>
              <a:gd name="T9" fmla="*/ 38 h 42"/>
              <a:gd name="T10" fmla="*/ 52 w 56"/>
              <a:gd name="T11" fmla="*/ 15 h 42"/>
              <a:gd name="T12" fmla="*/ 27 w 56"/>
              <a:gd name="T13" fmla="*/ 0 h 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6" h="42">
                <a:moveTo>
                  <a:pt x="27" y="0"/>
                </a:moveTo>
                <a:cubicBezTo>
                  <a:pt x="23" y="0"/>
                  <a:pt x="19" y="1"/>
                  <a:pt x="14" y="3"/>
                </a:cubicBezTo>
                <a:cubicBezTo>
                  <a:pt x="6" y="7"/>
                  <a:pt x="1" y="15"/>
                  <a:pt x="0" y="24"/>
                </a:cubicBezTo>
                <a:cubicBezTo>
                  <a:pt x="8" y="35"/>
                  <a:pt x="21" y="42"/>
                  <a:pt x="34" y="42"/>
                </a:cubicBezTo>
                <a:cubicBezTo>
                  <a:pt x="40" y="42"/>
                  <a:pt x="47" y="41"/>
                  <a:pt x="53" y="38"/>
                </a:cubicBezTo>
                <a:cubicBezTo>
                  <a:pt x="56" y="30"/>
                  <a:pt x="56" y="22"/>
                  <a:pt x="52" y="15"/>
                </a:cubicBezTo>
                <a:cubicBezTo>
                  <a:pt x="47" y="5"/>
                  <a:pt x="37" y="0"/>
                  <a:pt x="27" y="0"/>
                </a:cubicBezTo>
              </a:path>
            </a:pathLst>
          </a:custGeom>
          <a:solidFill>
            <a:srgbClr val="3D3D3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2" name="Freeform 219"/>
          <p:cNvSpPr>
            <a:spLocks/>
          </p:cNvSpPr>
          <p:nvPr/>
        </p:nvSpPr>
        <p:spPr bwMode="auto">
          <a:xfrm>
            <a:off x="10575321" y="1432442"/>
            <a:ext cx="98431" cy="90074"/>
          </a:xfrm>
          <a:custGeom>
            <a:avLst/>
            <a:gdLst>
              <a:gd name="T0" fmla="*/ 43 w 90"/>
              <a:gd name="T1" fmla="*/ 0 h 82"/>
              <a:gd name="T2" fmla="*/ 24 w 90"/>
              <a:gd name="T3" fmla="*/ 4 h 82"/>
              <a:gd name="T4" fmla="*/ 19 w 90"/>
              <a:gd name="T5" fmla="*/ 7 h 82"/>
              <a:gd name="T6" fmla="*/ 3 w 90"/>
              <a:gd name="T7" fmla="*/ 30 h 82"/>
              <a:gd name="T8" fmla="*/ 6 w 90"/>
              <a:gd name="T9" fmla="*/ 60 h 82"/>
              <a:gd name="T10" fmla="*/ 43 w 90"/>
              <a:gd name="T11" fmla="*/ 82 h 82"/>
              <a:gd name="T12" fmla="*/ 62 w 90"/>
              <a:gd name="T13" fmla="*/ 78 h 82"/>
              <a:gd name="T14" fmla="*/ 79 w 90"/>
              <a:gd name="T15" fmla="*/ 22 h 82"/>
              <a:gd name="T16" fmla="*/ 43 w 90"/>
              <a:gd name="T17" fmla="*/ 0 h 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90" h="82">
                <a:moveTo>
                  <a:pt x="43" y="0"/>
                </a:moveTo>
                <a:cubicBezTo>
                  <a:pt x="36" y="0"/>
                  <a:pt x="30" y="1"/>
                  <a:pt x="24" y="4"/>
                </a:cubicBezTo>
                <a:cubicBezTo>
                  <a:pt x="22" y="5"/>
                  <a:pt x="21" y="6"/>
                  <a:pt x="19" y="7"/>
                </a:cubicBezTo>
                <a:cubicBezTo>
                  <a:pt x="3" y="30"/>
                  <a:pt x="3" y="30"/>
                  <a:pt x="3" y="30"/>
                </a:cubicBezTo>
                <a:cubicBezTo>
                  <a:pt x="0" y="40"/>
                  <a:pt x="1" y="51"/>
                  <a:pt x="6" y="60"/>
                </a:cubicBezTo>
                <a:cubicBezTo>
                  <a:pt x="14" y="74"/>
                  <a:pt x="28" y="82"/>
                  <a:pt x="43" y="82"/>
                </a:cubicBezTo>
                <a:cubicBezTo>
                  <a:pt x="49" y="82"/>
                  <a:pt x="56" y="81"/>
                  <a:pt x="62" y="78"/>
                </a:cubicBezTo>
                <a:cubicBezTo>
                  <a:pt x="82" y="67"/>
                  <a:pt x="90" y="42"/>
                  <a:pt x="79" y="22"/>
                </a:cubicBezTo>
                <a:cubicBezTo>
                  <a:pt x="72" y="8"/>
                  <a:pt x="58" y="0"/>
                  <a:pt x="43" y="0"/>
                </a:cubicBezTo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3" name="Freeform 220"/>
          <p:cNvSpPr>
            <a:spLocks/>
          </p:cNvSpPr>
          <p:nvPr/>
        </p:nvSpPr>
        <p:spPr bwMode="auto">
          <a:xfrm>
            <a:off x="10578571" y="1439870"/>
            <a:ext cx="17643" cy="25536"/>
          </a:xfrm>
          <a:custGeom>
            <a:avLst/>
            <a:gdLst>
              <a:gd name="T0" fmla="*/ 16 w 16"/>
              <a:gd name="T1" fmla="*/ 0 h 23"/>
              <a:gd name="T2" fmla="*/ 0 w 16"/>
              <a:gd name="T3" fmla="*/ 23 h 23"/>
              <a:gd name="T4" fmla="*/ 16 w 16"/>
              <a:gd name="T5" fmla="*/ 0 h 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6" h="23">
                <a:moveTo>
                  <a:pt x="16" y="0"/>
                </a:moveTo>
                <a:cubicBezTo>
                  <a:pt x="8" y="6"/>
                  <a:pt x="2" y="14"/>
                  <a:pt x="0" y="23"/>
                </a:cubicBezTo>
                <a:cubicBezTo>
                  <a:pt x="16" y="0"/>
                  <a:pt x="16" y="0"/>
                  <a:pt x="16" y="0"/>
                </a:cubicBez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4" name="Freeform 227"/>
          <p:cNvSpPr>
            <a:spLocks/>
          </p:cNvSpPr>
          <p:nvPr/>
        </p:nvSpPr>
        <p:spPr bwMode="auto">
          <a:xfrm>
            <a:off x="7915945" y="3426137"/>
            <a:ext cx="134182" cy="116539"/>
          </a:xfrm>
          <a:custGeom>
            <a:avLst/>
            <a:gdLst>
              <a:gd name="T0" fmla="*/ 61 w 122"/>
              <a:gd name="T1" fmla="*/ 0 h 106"/>
              <a:gd name="T2" fmla="*/ 36 w 122"/>
              <a:gd name="T3" fmla="*/ 6 h 106"/>
              <a:gd name="T4" fmla="*/ 14 w 122"/>
              <a:gd name="T5" fmla="*/ 78 h 106"/>
              <a:gd name="T6" fmla="*/ 61 w 122"/>
              <a:gd name="T7" fmla="*/ 106 h 106"/>
              <a:gd name="T8" fmla="*/ 86 w 122"/>
              <a:gd name="T9" fmla="*/ 100 h 106"/>
              <a:gd name="T10" fmla="*/ 108 w 122"/>
              <a:gd name="T11" fmla="*/ 28 h 106"/>
              <a:gd name="T12" fmla="*/ 61 w 122"/>
              <a:gd name="T13" fmla="*/ 0 h 1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22" h="106">
                <a:moveTo>
                  <a:pt x="61" y="0"/>
                </a:moveTo>
                <a:cubicBezTo>
                  <a:pt x="53" y="0"/>
                  <a:pt x="44" y="2"/>
                  <a:pt x="36" y="6"/>
                </a:cubicBezTo>
                <a:cubicBezTo>
                  <a:pt x="10" y="20"/>
                  <a:pt x="0" y="52"/>
                  <a:pt x="14" y="78"/>
                </a:cubicBezTo>
                <a:cubicBezTo>
                  <a:pt x="23" y="96"/>
                  <a:pt x="42" y="106"/>
                  <a:pt x="61" y="106"/>
                </a:cubicBezTo>
                <a:cubicBezTo>
                  <a:pt x="69" y="106"/>
                  <a:pt x="78" y="104"/>
                  <a:pt x="86" y="100"/>
                </a:cubicBezTo>
                <a:cubicBezTo>
                  <a:pt x="112" y="87"/>
                  <a:pt x="122" y="54"/>
                  <a:pt x="108" y="28"/>
                </a:cubicBezTo>
                <a:cubicBezTo>
                  <a:pt x="99" y="10"/>
                  <a:pt x="80" y="0"/>
                  <a:pt x="61" y="0"/>
                </a:cubicBezTo>
              </a:path>
            </a:pathLst>
          </a:custGeom>
          <a:solidFill>
            <a:srgbClr val="9999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5" name="Freeform 230"/>
          <p:cNvSpPr>
            <a:spLocks/>
          </p:cNvSpPr>
          <p:nvPr/>
        </p:nvSpPr>
        <p:spPr bwMode="auto">
          <a:xfrm>
            <a:off x="8940066" y="2394930"/>
            <a:ext cx="64537" cy="56180"/>
          </a:xfrm>
          <a:custGeom>
            <a:avLst/>
            <a:gdLst>
              <a:gd name="T0" fmla="*/ 30 w 59"/>
              <a:gd name="T1" fmla="*/ 0 h 51"/>
              <a:gd name="T2" fmla="*/ 18 w 59"/>
              <a:gd name="T3" fmla="*/ 3 h 51"/>
              <a:gd name="T4" fmla="*/ 7 w 59"/>
              <a:gd name="T5" fmla="*/ 38 h 51"/>
              <a:gd name="T6" fmla="*/ 30 w 59"/>
              <a:gd name="T7" fmla="*/ 51 h 51"/>
              <a:gd name="T8" fmla="*/ 42 w 59"/>
              <a:gd name="T9" fmla="*/ 48 h 51"/>
              <a:gd name="T10" fmla="*/ 52 w 59"/>
              <a:gd name="T11" fmla="*/ 14 h 51"/>
              <a:gd name="T12" fmla="*/ 30 w 59"/>
              <a:gd name="T1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9" h="51">
                <a:moveTo>
                  <a:pt x="30" y="0"/>
                </a:moveTo>
                <a:cubicBezTo>
                  <a:pt x="26" y="0"/>
                  <a:pt x="22" y="1"/>
                  <a:pt x="18" y="3"/>
                </a:cubicBezTo>
                <a:cubicBezTo>
                  <a:pt x="5" y="10"/>
                  <a:pt x="0" y="25"/>
                  <a:pt x="7" y="38"/>
                </a:cubicBezTo>
                <a:cubicBezTo>
                  <a:pt x="12" y="46"/>
                  <a:pt x="20" y="51"/>
                  <a:pt x="30" y="51"/>
                </a:cubicBezTo>
                <a:cubicBezTo>
                  <a:pt x="34" y="51"/>
                  <a:pt x="38" y="50"/>
                  <a:pt x="42" y="48"/>
                </a:cubicBezTo>
                <a:cubicBezTo>
                  <a:pt x="54" y="42"/>
                  <a:pt x="59" y="26"/>
                  <a:pt x="52" y="14"/>
                </a:cubicBezTo>
                <a:cubicBezTo>
                  <a:pt x="48" y="5"/>
                  <a:pt x="39" y="0"/>
                  <a:pt x="30" y="0"/>
                </a:cubicBezTo>
              </a:path>
            </a:pathLst>
          </a:custGeom>
          <a:solidFill>
            <a:srgbClr val="9999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6" name="Freeform 231"/>
          <p:cNvSpPr>
            <a:spLocks/>
          </p:cNvSpPr>
          <p:nvPr/>
        </p:nvSpPr>
        <p:spPr bwMode="auto">
          <a:xfrm>
            <a:off x="9674120" y="1958026"/>
            <a:ext cx="63609" cy="56180"/>
          </a:xfrm>
          <a:custGeom>
            <a:avLst/>
            <a:gdLst>
              <a:gd name="T0" fmla="*/ 29 w 58"/>
              <a:gd name="T1" fmla="*/ 0 h 51"/>
              <a:gd name="T2" fmla="*/ 17 w 58"/>
              <a:gd name="T3" fmla="*/ 3 h 51"/>
              <a:gd name="T4" fmla="*/ 6 w 58"/>
              <a:gd name="T5" fmla="*/ 37 h 51"/>
              <a:gd name="T6" fmla="*/ 29 w 58"/>
              <a:gd name="T7" fmla="*/ 51 h 51"/>
              <a:gd name="T8" fmla="*/ 41 w 58"/>
              <a:gd name="T9" fmla="*/ 48 h 51"/>
              <a:gd name="T10" fmla="*/ 52 w 58"/>
              <a:gd name="T11" fmla="*/ 13 h 51"/>
              <a:gd name="T12" fmla="*/ 29 w 58"/>
              <a:gd name="T1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8" h="51">
                <a:moveTo>
                  <a:pt x="29" y="0"/>
                </a:moveTo>
                <a:cubicBezTo>
                  <a:pt x="25" y="0"/>
                  <a:pt x="21" y="1"/>
                  <a:pt x="17" y="3"/>
                </a:cubicBezTo>
                <a:cubicBezTo>
                  <a:pt x="5" y="9"/>
                  <a:pt x="0" y="25"/>
                  <a:pt x="6" y="37"/>
                </a:cubicBezTo>
                <a:cubicBezTo>
                  <a:pt x="11" y="46"/>
                  <a:pt x="20" y="51"/>
                  <a:pt x="29" y="51"/>
                </a:cubicBezTo>
                <a:cubicBezTo>
                  <a:pt x="33" y="51"/>
                  <a:pt x="37" y="50"/>
                  <a:pt x="41" y="48"/>
                </a:cubicBezTo>
                <a:cubicBezTo>
                  <a:pt x="53" y="41"/>
                  <a:pt x="58" y="26"/>
                  <a:pt x="52" y="13"/>
                </a:cubicBezTo>
                <a:cubicBezTo>
                  <a:pt x="47" y="5"/>
                  <a:pt x="38" y="0"/>
                  <a:pt x="29" y="0"/>
                </a:cubicBezTo>
              </a:path>
            </a:pathLst>
          </a:custGeom>
          <a:solidFill>
            <a:srgbClr val="9999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7" name="Freeform 196"/>
          <p:cNvSpPr>
            <a:spLocks/>
          </p:cNvSpPr>
          <p:nvPr/>
        </p:nvSpPr>
        <p:spPr bwMode="auto">
          <a:xfrm>
            <a:off x="7951232" y="2727963"/>
            <a:ext cx="69180" cy="60359"/>
          </a:xfrm>
          <a:custGeom>
            <a:avLst/>
            <a:gdLst>
              <a:gd name="T0" fmla="*/ 31 w 63"/>
              <a:gd name="T1" fmla="*/ 0 h 55"/>
              <a:gd name="T2" fmla="*/ 19 w 63"/>
              <a:gd name="T3" fmla="*/ 3 h 55"/>
              <a:gd name="T4" fmla="*/ 7 w 63"/>
              <a:gd name="T5" fmla="*/ 40 h 55"/>
              <a:gd name="T6" fmla="*/ 31 w 63"/>
              <a:gd name="T7" fmla="*/ 55 h 55"/>
              <a:gd name="T8" fmla="*/ 44 w 63"/>
              <a:gd name="T9" fmla="*/ 52 h 55"/>
              <a:gd name="T10" fmla="*/ 56 w 63"/>
              <a:gd name="T11" fmla="*/ 15 h 55"/>
              <a:gd name="T12" fmla="*/ 31 w 63"/>
              <a:gd name="T13" fmla="*/ 0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3" h="55">
                <a:moveTo>
                  <a:pt x="31" y="0"/>
                </a:moveTo>
                <a:cubicBezTo>
                  <a:pt x="27" y="0"/>
                  <a:pt x="23" y="1"/>
                  <a:pt x="19" y="3"/>
                </a:cubicBezTo>
                <a:cubicBezTo>
                  <a:pt x="5" y="10"/>
                  <a:pt x="0" y="27"/>
                  <a:pt x="7" y="40"/>
                </a:cubicBezTo>
                <a:cubicBezTo>
                  <a:pt x="12" y="50"/>
                  <a:pt x="21" y="55"/>
                  <a:pt x="31" y="55"/>
                </a:cubicBezTo>
                <a:cubicBezTo>
                  <a:pt x="36" y="55"/>
                  <a:pt x="40" y="54"/>
                  <a:pt x="44" y="52"/>
                </a:cubicBezTo>
                <a:cubicBezTo>
                  <a:pt x="58" y="45"/>
                  <a:pt x="63" y="28"/>
                  <a:pt x="56" y="15"/>
                </a:cubicBezTo>
                <a:cubicBezTo>
                  <a:pt x="51" y="5"/>
                  <a:pt x="41" y="0"/>
                  <a:pt x="31" y="0"/>
                </a:cubicBezTo>
              </a:path>
            </a:pathLst>
          </a:custGeom>
          <a:solidFill>
            <a:srgbClr val="6666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8" name="Freeform 205"/>
          <p:cNvSpPr>
            <a:spLocks noEditPoints="1"/>
          </p:cNvSpPr>
          <p:nvPr/>
        </p:nvSpPr>
        <p:spPr bwMode="auto">
          <a:xfrm>
            <a:off x="7246132" y="3281406"/>
            <a:ext cx="57109" cy="54787"/>
          </a:xfrm>
          <a:custGeom>
            <a:avLst/>
            <a:gdLst>
              <a:gd name="T0" fmla="*/ 1 w 52"/>
              <a:gd name="T1" fmla="*/ 23 h 50"/>
              <a:gd name="T2" fmla="*/ 4 w 52"/>
              <a:gd name="T3" fmla="*/ 37 h 50"/>
              <a:gd name="T4" fmla="*/ 26 w 52"/>
              <a:gd name="T5" fmla="*/ 50 h 50"/>
              <a:gd name="T6" fmla="*/ 37 w 52"/>
              <a:gd name="T7" fmla="*/ 47 h 50"/>
              <a:gd name="T8" fmla="*/ 42 w 52"/>
              <a:gd name="T9" fmla="*/ 44 h 50"/>
              <a:gd name="T10" fmla="*/ 1 w 52"/>
              <a:gd name="T11" fmla="*/ 23 h 50"/>
              <a:gd name="T12" fmla="*/ 26 w 52"/>
              <a:gd name="T13" fmla="*/ 0 h 50"/>
              <a:gd name="T14" fmla="*/ 14 w 52"/>
              <a:gd name="T15" fmla="*/ 3 h 50"/>
              <a:gd name="T16" fmla="*/ 2 w 52"/>
              <a:gd name="T17" fmla="*/ 18 h 50"/>
              <a:gd name="T18" fmla="*/ 45 w 52"/>
              <a:gd name="T19" fmla="*/ 40 h 50"/>
              <a:gd name="T20" fmla="*/ 48 w 52"/>
              <a:gd name="T21" fmla="*/ 14 h 50"/>
              <a:gd name="T22" fmla="*/ 26 w 52"/>
              <a:gd name="T23" fmla="*/ 0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52" h="50">
                <a:moveTo>
                  <a:pt x="1" y="23"/>
                </a:moveTo>
                <a:cubicBezTo>
                  <a:pt x="0" y="28"/>
                  <a:pt x="1" y="32"/>
                  <a:pt x="4" y="37"/>
                </a:cubicBezTo>
                <a:cubicBezTo>
                  <a:pt x="8" y="45"/>
                  <a:pt x="17" y="50"/>
                  <a:pt x="26" y="50"/>
                </a:cubicBezTo>
                <a:cubicBezTo>
                  <a:pt x="29" y="50"/>
                  <a:pt x="33" y="49"/>
                  <a:pt x="37" y="47"/>
                </a:cubicBezTo>
                <a:cubicBezTo>
                  <a:pt x="39" y="46"/>
                  <a:pt x="40" y="45"/>
                  <a:pt x="42" y="44"/>
                </a:cubicBezTo>
                <a:cubicBezTo>
                  <a:pt x="1" y="23"/>
                  <a:pt x="1" y="23"/>
                  <a:pt x="1" y="23"/>
                </a:cubicBezTo>
                <a:moveTo>
                  <a:pt x="26" y="0"/>
                </a:moveTo>
                <a:cubicBezTo>
                  <a:pt x="22" y="0"/>
                  <a:pt x="18" y="1"/>
                  <a:pt x="14" y="3"/>
                </a:cubicBezTo>
                <a:cubicBezTo>
                  <a:pt x="8" y="6"/>
                  <a:pt x="4" y="12"/>
                  <a:pt x="2" y="18"/>
                </a:cubicBezTo>
                <a:cubicBezTo>
                  <a:pt x="45" y="40"/>
                  <a:pt x="45" y="40"/>
                  <a:pt x="45" y="40"/>
                </a:cubicBezTo>
                <a:cubicBezTo>
                  <a:pt x="51" y="33"/>
                  <a:pt x="52" y="22"/>
                  <a:pt x="48" y="14"/>
                </a:cubicBezTo>
                <a:cubicBezTo>
                  <a:pt x="43" y="5"/>
                  <a:pt x="35" y="0"/>
                  <a:pt x="26" y="0"/>
                </a:cubicBezTo>
              </a:path>
            </a:pathLst>
          </a:custGeom>
          <a:solidFill>
            <a:srgbClr val="6666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9" name="Freeform 206"/>
          <p:cNvSpPr>
            <a:spLocks/>
          </p:cNvSpPr>
          <p:nvPr/>
        </p:nvSpPr>
        <p:spPr bwMode="auto">
          <a:xfrm>
            <a:off x="7247061" y="3301370"/>
            <a:ext cx="48287" cy="28322"/>
          </a:xfrm>
          <a:custGeom>
            <a:avLst/>
            <a:gdLst>
              <a:gd name="T0" fmla="*/ 1 w 44"/>
              <a:gd name="T1" fmla="*/ 0 h 26"/>
              <a:gd name="T2" fmla="*/ 0 w 44"/>
              <a:gd name="T3" fmla="*/ 5 h 26"/>
              <a:gd name="T4" fmla="*/ 41 w 44"/>
              <a:gd name="T5" fmla="*/ 26 h 26"/>
              <a:gd name="T6" fmla="*/ 44 w 44"/>
              <a:gd name="T7" fmla="*/ 22 h 26"/>
              <a:gd name="T8" fmla="*/ 1 w 44"/>
              <a:gd name="T9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" h="26">
                <a:moveTo>
                  <a:pt x="1" y="0"/>
                </a:moveTo>
                <a:cubicBezTo>
                  <a:pt x="0" y="2"/>
                  <a:pt x="0" y="3"/>
                  <a:pt x="0" y="5"/>
                </a:cubicBezTo>
                <a:cubicBezTo>
                  <a:pt x="41" y="26"/>
                  <a:pt x="41" y="26"/>
                  <a:pt x="41" y="26"/>
                </a:cubicBezTo>
                <a:cubicBezTo>
                  <a:pt x="42" y="25"/>
                  <a:pt x="43" y="24"/>
                  <a:pt x="44" y="22"/>
                </a:cubicBezTo>
                <a:cubicBezTo>
                  <a:pt x="1" y="0"/>
                  <a:pt x="1" y="0"/>
                  <a:pt x="1" y="0"/>
                </a:cubicBez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0" name="Freeform 233"/>
          <p:cNvSpPr>
            <a:spLocks/>
          </p:cNvSpPr>
          <p:nvPr/>
        </p:nvSpPr>
        <p:spPr bwMode="auto">
          <a:xfrm>
            <a:off x="6686022" y="2965219"/>
            <a:ext cx="93324" cy="81252"/>
          </a:xfrm>
          <a:custGeom>
            <a:avLst/>
            <a:gdLst>
              <a:gd name="T0" fmla="*/ 42 w 85"/>
              <a:gd name="T1" fmla="*/ 0 h 74"/>
              <a:gd name="T2" fmla="*/ 25 w 85"/>
              <a:gd name="T3" fmla="*/ 4 h 74"/>
              <a:gd name="T4" fmla="*/ 9 w 85"/>
              <a:gd name="T5" fmla="*/ 54 h 74"/>
              <a:gd name="T6" fmla="*/ 42 w 85"/>
              <a:gd name="T7" fmla="*/ 74 h 74"/>
              <a:gd name="T8" fmla="*/ 60 w 85"/>
              <a:gd name="T9" fmla="*/ 70 h 74"/>
              <a:gd name="T10" fmla="*/ 75 w 85"/>
              <a:gd name="T11" fmla="*/ 20 h 74"/>
              <a:gd name="T12" fmla="*/ 42 w 85"/>
              <a:gd name="T13" fmla="*/ 0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5" h="74">
                <a:moveTo>
                  <a:pt x="42" y="0"/>
                </a:moveTo>
                <a:cubicBezTo>
                  <a:pt x="36" y="0"/>
                  <a:pt x="30" y="1"/>
                  <a:pt x="25" y="4"/>
                </a:cubicBezTo>
                <a:cubicBezTo>
                  <a:pt x="7" y="14"/>
                  <a:pt x="0" y="36"/>
                  <a:pt x="9" y="54"/>
                </a:cubicBezTo>
                <a:cubicBezTo>
                  <a:pt x="16" y="67"/>
                  <a:pt x="29" y="74"/>
                  <a:pt x="42" y="74"/>
                </a:cubicBezTo>
                <a:cubicBezTo>
                  <a:pt x="48" y="74"/>
                  <a:pt x="54" y="73"/>
                  <a:pt x="60" y="70"/>
                </a:cubicBezTo>
                <a:cubicBezTo>
                  <a:pt x="78" y="60"/>
                  <a:pt x="85" y="38"/>
                  <a:pt x="75" y="20"/>
                </a:cubicBezTo>
                <a:cubicBezTo>
                  <a:pt x="69" y="7"/>
                  <a:pt x="56" y="0"/>
                  <a:pt x="42" y="0"/>
                </a:cubicBezTo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1" name="Freeform 198"/>
          <p:cNvSpPr>
            <a:spLocks/>
          </p:cNvSpPr>
          <p:nvPr/>
        </p:nvSpPr>
        <p:spPr bwMode="auto">
          <a:xfrm>
            <a:off x="1534873" y="5088039"/>
            <a:ext cx="69180" cy="60359"/>
          </a:xfrm>
          <a:custGeom>
            <a:avLst/>
            <a:gdLst>
              <a:gd name="T0" fmla="*/ 31 w 63"/>
              <a:gd name="T1" fmla="*/ 0 h 55"/>
              <a:gd name="T2" fmla="*/ 18 w 63"/>
              <a:gd name="T3" fmla="*/ 3 h 55"/>
              <a:gd name="T4" fmla="*/ 7 w 63"/>
              <a:gd name="T5" fmla="*/ 41 h 55"/>
              <a:gd name="T6" fmla="*/ 31 w 63"/>
              <a:gd name="T7" fmla="*/ 55 h 55"/>
              <a:gd name="T8" fmla="*/ 44 w 63"/>
              <a:gd name="T9" fmla="*/ 52 h 55"/>
              <a:gd name="T10" fmla="*/ 55 w 63"/>
              <a:gd name="T11" fmla="*/ 15 h 55"/>
              <a:gd name="T12" fmla="*/ 31 w 63"/>
              <a:gd name="T13" fmla="*/ 0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3" h="55">
                <a:moveTo>
                  <a:pt x="31" y="0"/>
                </a:moveTo>
                <a:cubicBezTo>
                  <a:pt x="27" y="0"/>
                  <a:pt x="22" y="1"/>
                  <a:pt x="18" y="3"/>
                </a:cubicBezTo>
                <a:cubicBezTo>
                  <a:pt x="5" y="10"/>
                  <a:pt x="0" y="27"/>
                  <a:pt x="7" y="41"/>
                </a:cubicBezTo>
                <a:cubicBezTo>
                  <a:pt x="12" y="50"/>
                  <a:pt x="21" y="55"/>
                  <a:pt x="31" y="55"/>
                </a:cubicBezTo>
                <a:cubicBezTo>
                  <a:pt x="35" y="55"/>
                  <a:pt x="40" y="54"/>
                  <a:pt x="44" y="52"/>
                </a:cubicBezTo>
                <a:cubicBezTo>
                  <a:pt x="57" y="45"/>
                  <a:pt x="63" y="28"/>
                  <a:pt x="55" y="15"/>
                </a:cubicBezTo>
                <a:cubicBezTo>
                  <a:pt x="51" y="6"/>
                  <a:pt x="41" y="0"/>
                  <a:pt x="31" y="0"/>
                </a:cubicBezTo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2" name="Freeform 199"/>
          <p:cNvSpPr>
            <a:spLocks/>
          </p:cNvSpPr>
          <p:nvPr/>
        </p:nvSpPr>
        <p:spPr bwMode="auto">
          <a:xfrm>
            <a:off x="2329948" y="4218356"/>
            <a:ext cx="68252" cy="60359"/>
          </a:xfrm>
          <a:custGeom>
            <a:avLst/>
            <a:gdLst>
              <a:gd name="T0" fmla="*/ 31 w 62"/>
              <a:gd name="T1" fmla="*/ 0 h 55"/>
              <a:gd name="T2" fmla="*/ 18 w 62"/>
              <a:gd name="T3" fmla="*/ 3 h 55"/>
              <a:gd name="T4" fmla="*/ 7 w 62"/>
              <a:gd name="T5" fmla="*/ 40 h 55"/>
              <a:gd name="T6" fmla="*/ 31 w 62"/>
              <a:gd name="T7" fmla="*/ 55 h 55"/>
              <a:gd name="T8" fmla="*/ 44 w 62"/>
              <a:gd name="T9" fmla="*/ 52 h 55"/>
              <a:gd name="T10" fmla="*/ 55 w 62"/>
              <a:gd name="T11" fmla="*/ 14 h 55"/>
              <a:gd name="T12" fmla="*/ 31 w 62"/>
              <a:gd name="T13" fmla="*/ 0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2" h="55">
                <a:moveTo>
                  <a:pt x="31" y="0"/>
                </a:moveTo>
                <a:cubicBezTo>
                  <a:pt x="27" y="0"/>
                  <a:pt x="22" y="1"/>
                  <a:pt x="18" y="3"/>
                </a:cubicBezTo>
                <a:cubicBezTo>
                  <a:pt x="5" y="10"/>
                  <a:pt x="0" y="27"/>
                  <a:pt x="7" y="40"/>
                </a:cubicBezTo>
                <a:cubicBezTo>
                  <a:pt x="12" y="49"/>
                  <a:pt x="21" y="55"/>
                  <a:pt x="31" y="55"/>
                </a:cubicBezTo>
                <a:cubicBezTo>
                  <a:pt x="35" y="55"/>
                  <a:pt x="40" y="54"/>
                  <a:pt x="44" y="52"/>
                </a:cubicBezTo>
                <a:cubicBezTo>
                  <a:pt x="57" y="45"/>
                  <a:pt x="62" y="28"/>
                  <a:pt x="55" y="14"/>
                </a:cubicBezTo>
                <a:cubicBezTo>
                  <a:pt x="50" y="5"/>
                  <a:pt x="41" y="0"/>
                  <a:pt x="31" y="0"/>
                </a:cubicBezTo>
              </a:path>
            </a:pathLst>
          </a:custGeom>
          <a:solidFill>
            <a:srgbClr val="6666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3" name="Freeform 200"/>
          <p:cNvSpPr>
            <a:spLocks/>
          </p:cNvSpPr>
          <p:nvPr/>
        </p:nvSpPr>
        <p:spPr bwMode="auto">
          <a:xfrm>
            <a:off x="2330678" y="3768135"/>
            <a:ext cx="62680" cy="55252"/>
          </a:xfrm>
          <a:custGeom>
            <a:avLst/>
            <a:gdLst>
              <a:gd name="T0" fmla="*/ 29 w 57"/>
              <a:gd name="T1" fmla="*/ 0 h 50"/>
              <a:gd name="T2" fmla="*/ 17 w 57"/>
              <a:gd name="T3" fmla="*/ 3 h 50"/>
              <a:gd name="T4" fmla="*/ 7 w 57"/>
              <a:gd name="T5" fmla="*/ 37 h 50"/>
              <a:gd name="T6" fmla="*/ 29 w 57"/>
              <a:gd name="T7" fmla="*/ 50 h 50"/>
              <a:gd name="T8" fmla="*/ 41 w 57"/>
              <a:gd name="T9" fmla="*/ 47 h 50"/>
              <a:gd name="T10" fmla="*/ 51 w 57"/>
              <a:gd name="T11" fmla="*/ 14 h 50"/>
              <a:gd name="T12" fmla="*/ 29 w 57"/>
              <a:gd name="T13" fmla="*/ 0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7" h="50">
                <a:moveTo>
                  <a:pt x="29" y="0"/>
                </a:moveTo>
                <a:cubicBezTo>
                  <a:pt x="25" y="0"/>
                  <a:pt x="21" y="1"/>
                  <a:pt x="17" y="3"/>
                </a:cubicBezTo>
                <a:cubicBezTo>
                  <a:pt x="5" y="10"/>
                  <a:pt x="0" y="25"/>
                  <a:pt x="7" y="37"/>
                </a:cubicBezTo>
                <a:cubicBezTo>
                  <a:pt x="11" y="45"/>
                  <a:pt x="20" y="50"/>
                  <a:pt x="29" y="50"/>
                </a:cubicBezTo>
                <a:cubicBezTo>
                  <a:pt x="33" y="50"/>
                  <a:pt x="37" y="49"/>
                  <a:pt x="41" y="47"/>
                </a:cubicBezTo>
                <a:cubicBezTo>
                  <a:pt x="53" y="41"/>
                  <a:pt x="57" y="26"/>
                  <a:pt x="51" y="14"/>
                </a:cubicBezTo>
                <a:cubicBezTo>
                  <a:pt x="47" y="5"/>
                  <a:pt x="38" y="0"/>
                  <a:pt x="29" y="0"/>
                </a:cubicBezTo>
              </a:path>
            </a:pathLst>
          </a:custGeom>
          <a:solidFill>
            <a:srgbClr val="6666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4" name="Freeform 216"/>
          <p:cNvSpPr>
            <a:spLocks/>
          </p:cNvSpPr>
          <p:nvPr/>
        </p:nvSpPr>
        <p:spPr bwMode="auto">
          <a:xfrm>
            <a:off x="1485657" y="4723566"/>
            <a:ext cx="103074" cy="91467"/>
          </a:xfrm>
          <a:custGeom>
            <a:avLst/>
            <a:gdLst>
              <a:gd name="T0" fmla="*/ 47 w 94"/>
              <a:gd name="T1" fmla="*/ 0 h 83"/>
              <a:gd name="T2" fmla="*/ 28 w 94"/>
              <a:gd name="T3" fmla="*/ 5 h 83"/>
              <a:gd name="T4" fmla="*/ 10 w 94"/>
              <a:gd name="T5" fmla="*/ 61 h 83"/>
              <a:gd name="T6" fmla="*/ 47 w 94"/>
              <a:gd name="T7" fmla="*/ 83 h 83"/>
              <a:gd name="T8" fmla="*/ 66 w 94"/>
              <a:gd name="T9" fmla="*/ 78 h 83"/>
              <a:gd name="T10" fmla="*/ 83 w 94"/>
              <a:gd name="T11" fmla="*/ 22 h 83"/>
              <a:gd name="T12" fmla="*/ 47 w 94"/>
              <a:gd name="T13" fmla="*/ 0 h 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94" h="83">
                <a:moveTo>
                  <a:pt x="47" y="0"/>
                </a:moveTo>
                <a:cubicBezTo>
                  <a:pt x="40" y="0"/>
                  <a:pt x="34" y="2"/>
                  <a:pt x="28" y="5"/>
                </a:cubicBezTo>
                <a:cubicBezTo>
                  <a:pt x="7" y="16"/>
                  <a:pt x="0" y="41"/>
                  <a:pt x="10" y="61"/>
                </a:cubicBezTo>
                <a:cubicBezTo>
                  <a:pt x="18" y="75"/>
                  <a:pt x="32" y="83"/>
                  <a:pt x="47" y="83"/>
                </a:cubicBezTo>
                <a:cubicBezTo>
                  <a:pt x="53" y="83"/>
                  <a:pt x="60" y="81"/>
                  <a:pt x="66" y="78"/>
                </a:cubicBezTo>
                <a:cubicBezTo>
                  <a:pt x="86" y="68"/>
                  <a:pt x="94" y="43"/>
                  <a:pt x="83" y="22"/>
                </a:cubicBezTo>
                <a:cubicBezTo>
                  <a:pt x="76" y="8"/>
                  <a:pt x="62" y="0"/>
                  <a:pt x="47" y="0"/>
                </a:cubicBezTo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5" name="Freeform 221"/>
          <p:cNvSpPr>
            <a:spLocks/>
          </p:cNvSpPr>
          <p:nvPr/>
        </p:nvSpPr>
        <p:spPr bwMode="auto">
          <a:xfrm>
            <a:off x="998145" y="4885141"/>
            <a:ext cx="103538" cy="90074"/>
          </a:xfrm>
          <a:custGeom>
            <a:avLst/>
            <a:gdLst>
              <a:gd name="T0" fmla="*/ 47 w 94"/>
              <a:gd name="T1" fmla="*/ 0 h 82"/>
              <a:gd name="T2" fmla="*/ 27 w 94"/>
              <a:gd name="T3" fmla="*/ 4 h 82"/>
              <a:gd name="T4" fmla="*/ 10 w 94"/>
              <a:gd name="T5" fmla="*/ 60 h 82"/>
              <a:gd name="T6" fmla="*/ 47 w 94"/>
              <a:gd name="T7" fmla="*/ 82 h 82"/>
              <a:gd name="T8" fmla="*/ 66 w 94"/>
              <a:gd name="T9" fmla="*/ 78 h 82"/>
              <a:gd name="T10" fmla="*/ 83 w 94"/>
              <a:gd name="T11" fmla="*/ 22 h 82"/>
              <a:gd name="T12" fmla="*/ 47 w 94"/>
              <a:gd name="T13" fmla="*/ 0 h 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94" h="82">
                <a:moveTo>
                  <a:pt x="47" y="0"/>
                </a:moveTo>
                <a:cubicBezTo>
                  <a:pt x="40" y="0"/>
                  <a:pt x="34" y="1"/>
                  <a:pt x="27" y="4"/>
                </a:cubicBezTo>
                <a:cubicBezTo>
                  <a:pt x="7" y="15"/>
                  <a:pt x="0" y="40"/>
                  <a:pt x="10" y="60"/>
                </a:cubicBezTo>
                <a:cubicBezTo>
                  <a:pt x="18" y="74"/>
                  <a:pt x="32" y="82"/>
                  <a:pt x="47" y="82"/>
                </a:cubicBezTo>
                <a:cubicBezTo>
                  <a:pt x="53" y="82"/>
                  <a:pt x="60" y="81"/>
                  <a:pt x="66" y="78"/>
                </a:cubicBezTo>
                <a:cubicBezTo>
                  <a:pt x="86" y="67"/>
                  <a:pt x="94" y="42"/>
                  <a:pt x="83" y="22"/>
                </a:cubicBezTo>
                <a:cubicBezTo>
                  <a:pt x="76" y="8"/>
                  <a:pt x="62" y="0"/>
                  <a:pt x="47" y="0"/>
                </a:cubicBezTo>
              </a:path>
            </a:pathLst>
          </a:custGeom>
          <a:solidFill>
            <a:srgbClr val="9999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6" name="Freeform 222"/>
          <p:cNvSpPr>
            <a:spLocks noEditPoints="1"/>
          </p:cNvSpPr>
          <p:nvPr/>
        </p:nvSpPr>
        <p:spPr bwMode="auto">
          <a:xfrm>
            <a:off x="1900009" y="4157069"/>
            <a:ext cx="96574" cy="91002"/>
          </a:xfrm>
          <a:custGeom>
            <a:avLst/>
            <a:gdLst>
              <a:gd name="T0" fmla="*/ 87 w 88"/>
              <a:gd name="T1" fmla="*/ 53 h 83"/>
              <a:gd name="T2" fmla="*/ 76 w 88"/>
              <a:gd name="T3" fmla="*/ 55 h 83"/>
              <a:gd name="T4" fmla="*/ 50 w 88"/>
              <a:gd name="T5" fmla="*/ 83 h 83"/>
              <a:gd name="T6" fmla="*/ 66 w 88"/>
              <a:gd name="T7" fmla="*/ 78 h 83"/>
              <a:gd name="T8" fmla="*/ 87 w 88"/>
              <a:gd name="T9" fmla="*/ 53 h 83"/>
              <a:gd name="T10" fmla="*/ 88 w 88"/>
              <a:gd name="T11" fmla="*/ 46 h 83"/>
              <a:gd name="T12" fmla="*/ 84 w 88"/>
              <a:gd name="T13" fmla="*/ 49 h 83"/>
              <a:gd name="T14" fmla="*/ 88 w 88"/>
              <a:gd name="T15" fmla="*/ 48 h 83"/>
              <a:gd name="T16" fmla="*/ 88 w 88"/>
              <a:gd name="T17" fmla="*/ 46 h 83"/>
              <a:gd name="T18" fmla="*/ 47 w 88"/>
              <a:gd name="T19" fmla="*/ 0 h 83"/>
              <a:gd name="T20" fmla="*/ 28 w 88"/>
              <a:gd name="T21" fmla="*/ 5 h 83"/>
              <a:gd name="T22" fmla="*/ 11 w 88"/>
              <a:gd name="T23" fmla="*/ 61 h 83"/>
              <a:gd name="T24" fmla="*/ 43 w 88"/>
              <a:gd name="T25" fmla="*/ 82 h 83"/>
              <a:gd name="T26" fmla="*/ 73 w 88"/>
              <a:gd name="T27" fmla="*/ 51 h 83"/>
              <a:gd name="T28" fmla="*/ 72 w 88"/>
              <a:gd name="T29" fmla="*/ 50 h 83"/>
              <a:gd name="T30" fmla="*/ 88 w 88"/>
              <a:gd name="T31" fmla="*/ 40 h 83"/>
              <a:gd name="T32" fmla="*/ 84 w 88"/>
              <a:gd name="T33" fmla="*/ 22 h 83"/>
              <a:gd name="T34" fmla="*/ 47 w 88"/>
              <a:gd name="T35" fmla="*/ 0 h 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88" h="83">
                <a:moveTo>
                  <a:pt x="87" y="53"/>
                </a:moveTo>
                <a:cubicBezTo>
                  <a:pt x="76" y="55"/>
                  <a:pt x="76" y="55"/>
                  <a:pt x="76" y="55"/>
                </a:cubicBezTo>
                <a:cubicBezTo>
                  <a:pt x="50" y="83"/>
                  <a:pt x="50" y="83"/>
                  <a:pt x="50" y="83"/>
                </a:cubicBezTo>
                <a:cubicBezTo>
                  <a:pt x="55" y="82"/>
                  <a:pt x="61" y="81"/>
                  <a:pt x="66" y="78"/>
                </a:cubicBezTo>
                <a:cubicBezTo>
                  <a:pt x="77" y="73"/>
                  <a:pt x="84" y="63"/>
                  <a:pt x="87" y="53"/>
                </a:cubicBezTo>
                <a:moveTo>
                  <a:pt x="88" y="46"/>
                </a:moveTo>
                <a:cubicBezTo>
                  <a:pt x="84" y="49"/>
                  <a:pt x="84" y="49"/>
                  <a:pt x="84" y="49"/>
                </a:cubicBezTo>
                <a:cubicBezTo>
                  <a:pt x="88" y="48"/>
                  <a:pt x="88" y="48"/>
                  <a:pt x="88" y="48"/>
                </a:cubicBezTo>
                <a:cubicBezTo>
                  <a:pt x="88" y="47"/>
                  <a:pt x="88" y="46"/>
                  <a:pt x="88" y="46"/>
                </a:cubicBezTo>
                <a:moveTo>
                  <a:pt x="47" y="0"/>
                </a:moveTo>
                <a:cubicBezTo>
                  <a:pt x="41" y="0"/>
                  <a:pt x="34" y="1"/>
                  <a:pt x="28" y="5"/>
                </a:cubicBezTo>
                <a:cubicBezTo>
                  <a:pt x="8" y="15"/>
                  <a:pt x="0" y="40"/>
                  <a:pt x="11" y="61"/>
                </a:cubicBezTo>
                <a:cubicBezTo>
                  <a:pt x="17" y="73"/>
                  <a:pt x="30" y="81"/>
                  <a:pt x="43" y="82"/>
                </a:cubicBezTo>
                <a:cubicBezTo>
                  <a:pt x="73" y="51"/>
                  <a:pt x="73" y="51"/>
                  <a:pt x="73" y="51"/>
                </a:cubicBezTo>
                <a:cubicBezTo>
                  <a:pt x="72" y="50"/>
                  <a:pt x="72" y="50"/>
                  <a:pt x="72" y="50"/>
                </a:cubicBezTo>
                <a:cubicBezTo>
                  <a:pt x="88" y="40"/>
                  <a:pt x="88" y="40"/>
                  <a:pt x="88" y="40"/>
                </a:cubicBezTo>
                <a:cubicBezTo>
                  <a:pt x="88" y="34"/>
                  <a:pt x="87" y="28"/>
                  <a:pt x="84" y="22"/>
                </a:cubicBezTo>
                <a:cubicBezTo>
                  <a:pt x="76" y="8"/>
                  <a:pt x="62" y="0"/>
                  <a:pt x="47" y="0"/>
                </a:cubicBezTo>
              </a:path>
            </a:pathLst>
          </a:custGeom>
          <a:solidFill>
            <a:srgbClr val="9999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7" name="Freeform 223"/>
          <p:cNvSpPr>
            <a:spLocks/>
          </p:cNvSpPr>
          <p:nvPr/>
        </p:nvSpPr>
        <p:spPr bwMode="auto">
          <a:xfrm>
            <a:off x="1946903" y="4200713"/>
            <a:ext cx="49680" cy="47358"/>
          </a:xfrm>
          <a:custGeom>
            <a:avLst/>
            <a:gdLst>
              <a:gd name="T0" fmla="*/ 45 w 45"/>
              <a:gd name="T1" fmla="*/ 0 h 43"/>
              <a:gd name="T2" fmla="*/ 29 w 45"/>
              <a:gd name="T3" fmla="*/ 10 h 43"/>
              <a:gd name="T4" fmla="*/ 30 w 45"/>
              <a:gd name="T5" fmla="*/ 11 h 43"/>
              <a:gd name="T6" fmla="*/ 0 w 45"/>
              <a:gd name="T7" fmla="*/ 42 h 43"/>
              <a:gd name="T8" fmla="*/ 4 w 45"/>
              <a:gd name="T9" fmla="*/ 43 h 43"/>
              <a:gd name="T10" fmla="*/ 7 w 45"/>
              <a:gd name="T11" fmla="*/ 43 h 43"/>
              <a:gd name="T12" fmla="*/ 33 w 45"/>
              <a:gd name="T13" fmla="*/ 15 h 43"/>
              <a:gd name="T14" fmla="*/ 44 w 45"/>
              <a:gd name="T15" fmla="*/ 13 h 43"/>
              <a:gd name="T16" fmla="*/ 45 w 45"/>
              <a:gd name="T17" fmla="*/ 8 h 43"/>
              <a:gd name="T18" fmla="*/ 41 w 45"/>
              <a:gd name="T19" fmla="*/ 9 h 43"/>
              <a:gd name="T20" fmla="*/ 45 w 45"/>
              <a:gd name="T21" fmla="*/ 6 h 43"/>
              <a:gd name="T22" fmla="*/ 45 w 45"/>
              <a:gd name="T23" fmla="*/ 0 h 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45" h="43">
                <a:moveTo>
                  <a:pt x="45" y="0"/>
                </a:moveTo>
                <a:cubicBezTo>
                  <a:pt x="29" y="10"/>
                  <a:pt x="29" y="10"/>
                  <a:pt x="29" y="10"/>
                </a:cubicBezTo>
                <a:cubicBezTo>
                  <a:pt x="30" y="11"/>
                  <a:pt x="30" y="11"/>
                  <a:pt x="30" y="11"/>
                </a:cubicBezTo>
                <a:cubicBezTo>
                  <a:pt x="0" y="42"/>
                  <a:pt x="0" y="42"/>
                  <a:pt x="0" y="42"/>
                </a:cubicBezTo>
                <a:cubicBezTo>
                  <a:pt x="1" y="43"/>
                  <a:pt x="3" y="43"/>
                  <a:pt x="4" y="43"/>
                </a:cubicBezTo>
                <a:cubicBezTo>
                  <a:pt x="5" y="43"/>
                  <a:pt x="6" y="43"/>
                  <a:pt x="7" y="43"/>
                </a:cubicBezTo>
                <a:cubicBezTo>
                  <a:pt x="33" y="15"/>
                  <a:pt x="33" y="15"/>
                  <a:pt x="33" y="15"/>
                </a:cubicBezTo>
                <a:cubicBezTo>
                  <a:pt x="44" y="13"/>
                  <a:pt x="44" y="13"/>
                  <a:pt x="44" y="13"/>
                </a:cubicBezTo>
                <a:cubicBezTo>
                  <a:pt x="44" y="12"/>
                  <a:pt x="45" y="10"/>
                  <a:pt x="45" y="8"/>
                </a:cubicBezTo>
                <a:cubicBezTo>
                  <a:pt x="41" y="9"/>
                  <a:pt x="41" y="9"/>
                  <a:pt x="41" y="9"/>
                </a:cubicBezTo>
                <a:cubicBezTo>
                  <a:pt x="45" y="6"/>
                  <a:pt x="45" y="6"/>
                  <a:pt x="45" y="6"/>
                </a:cubicBezTo>
                <a:cubicBezTo>
                  <a:pt x="45" y="4"/>
                  <a:pt x="45" y="2"/>
                  <a:pt x="45" y="0"/>
                </a:cubicBez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8" name="Freeform 224"/>
          <p:cNvSpPr>
            <a:spLocks noEditPoints="1"/>
          </p:cNvSpPr>
          <p:nvPr/>
        </p:nvSpPr>
        <p:spPr bwMode="auto">
          <a:xfrm>
            <a:off x="2195568" y="3460771"/>
            <a:ext cx="91002" cy="82645"/>
          </a:xfrm>
          <a:custGeom>
            <a:avLst/>
            <a:gdLst>
              <a:gd name="T0" fmla="*/ 28 w 83"/>
              <a:gd name="T1" fmla="*/ 2 h 75"/>
              <a:gd name="T2" fmla="*/ 23 w 83"/>
              <a:gd name="T3" fmla="*/ 5 h 75"/>
              <a:gd name="T4" fmla="*/ 3 w 83"/>
              <a:gd name="T5" fmla="*/ 45 h 75"/>
              <a:gd name="T6" fmla="*/ 28 w 83"/>
              <a:gd name="T7" fmla="*/ 2 h 75"/>
              <a:gd name="T8" fmla="*/ 40 w 83"/>
              <a:gd name="T9" fmla="*/ 0 h 75"/>
              <a:gd name="T10" fmla="*/ 35 w 83"/>
              <a:gd name="T11" fmla="*/ 1 h 75"/>
              <a:gd name="T12" fmla="*/ 5 w 83"/>
              <a:gd name="T13" fmla="*/ 51 h 75"/>
              <a:gd name="T14" fmla="*/ 7 w 83"/>
              <a:gd name="T15" fmla="*/ 55 h 75"/>
              <a:gd name="T16" fmla="*/ 40 w 83"/>
              <a:gd name="T17" fmla="*/ 75 h 75"/>
              <a:gd name="T18" fmla="*/ 57 w 83"/>
              <a:gd name="T19" fmla="*/ 71 h 75"/>
              <a:gd name="T20" fmla="*/ 73 w 83"/>
              <a:gd name="T21" fmla="*/ 20 h 75"/>
              <a:gd name="T22" fmla="*/ 40 w 83"/>
              <a:gd name="T23" fmla="*/ 0 h 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83" h="75">
                <a:moveTo>
                  <a:pt x="28" y="2"/>
                </a:moveTo>
                <a:cubicBezTo>
                  <a:pt x="26" y="3"/>
                  <a:pt x="24" y="4"/>
                  <a:pt x="23" y="5"/>
                </a:cubicBezTo>
                <a:cubicBezTo>
                  <a:pt x="8" y="13"/>
                  <a:pt x="0" y="29"/>
                  <a:pt x="3" y="45"/>
                </a:cubicBezTo>
                <a:cubicBezTo>
                  <a:pt x="28" y="2"/>
                  <a:pt x="28" y="2"/>
                  <a:pt x="28" y="2"/>
                </a:cubicBezTo>
                <a:moveTo>
                  <a:pt x="40" y="0"/>
                </a:moveTo>
                <a:cubicBezTo>
                  <a:pt x="38" y="0"/>
                  <a:pt x="36" y="1"/>
                  <a:pt x="35" y="1"/>
                </a:cubicBezTo>
                <a:cubicBezTo>
                  <a:pt x="5" y="51"/>
                  <a:pt x="5" y="51"/>
                  <a:pt x="5" y="51"/>
                </a:cubicBezTo>
                <a:cubicBezTo>
                  <a:pt x="6" y="53"/>
                  <a:pt x="6" y="54"/>
                  <a:pt x="7" y="55"/>
                </a:cubicBezTo>
                <a:cubicBezTo>
                  <a:pt x="14" y="68"/>
                  <a:pt x="27" y="75"/>
                  <a:pt x="40" y="75"/>
                </a:cubicBezTo>
                <a:cubicBezTo>
                  <a:pt x="46" y="75"/>
                  <a:pt x="52" y="74"/>
                  <a:pt x="57" y="71"/>
                </a:cubicBezTo>
                <a:cubicBezTo>
                  <a:pt x="76" y="61"/>
                  <a:pt x="83" y="39"/>
                  <a:pt x="73" y="20"/>
                </a:cubicBezTo>
                <a:cubicBezTo>
                  <a:pt x="66" y="8"/>
                  <a:pt x="53" y="0"/>
                  <a:pt x="40" y="0"/>
                </a:cubicBezTo>
              </a:path>
            </a:pathLst>
          </a:custGeom>
          <a:solidFill>
            <a:srgbClr val="9999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9" name="Freeform 232"/>
          <p:cNvSpPr>
            <a:spLocks/>
          </p:cNvSpPr>
          <p:nvPr/>
        </p:nvSpPr>
        <p:spPr bwMode="auto">
          <a:xfrm>
            <a:off x="2660794" y="3355839"/>
            <a:ext cx="93324" cy="82181"/>
          </a:xfrm>
          <a:custGeom>
            <a:avLst/>
            <a:gdLst>
              <a:gd name="T0" fmla="*/ 43 w 85"/>
              <a:gd name="T1" fmla="*/ 0 h 75"/>
              <a:gd name="T2" fmla="*/ 25 w 85"/>
              <a:gd name="T3" fmla="*/ 5 h 75"/>
              <a:gd name="T4" fmla="*/ 10 w 85"/>
              <a:gd name="T5" fmla="*/ 55 h 75"/>
              <a:gd name="T6" fmla="*/ 43 w 85"/>
              <a:gd name="T7" fmla="*/ 75 h 75"/>
              <a:gd name="T8" fmla="*/ 60 w 85"/>
              <a:gd name="T9" fmla="*/ 71 h 75"/>
              <a:gd name="T10" fmla="*/ 76 w 85"/>
              <a:gd name="T11" fmla="*/ 20 h 75"/>
              <a:gd name="T12" fmla="*/ 43 w 85"/>
              <a:gd name="T13" fmla="*/ 0 h 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5" h="75">
                <a:moveTo>
                  <a:pt x="43" y="0"/>
                </a:moveTo>
                <a:cubicBezTo>
                  <a:pt x="37" y="0"/>
                  <a:pt x="31" y="2"/>
                  <a:pt x="25" y="5"/>
                </a:cubicBezTo>
                <a:cubicBezTo>
                  <a:pt x="7" y="14"/>
                  <a:pt x="0" y="37"/>
                  <a:pt x="10" y="55"/>
                </a:cubicBezTo>
                <a:cubicBezTo>
                  <a:pt x="16" y="68"/>
                  <a:pt x="29" y="75"/>
                  <a:pt x="43" y="75"/>
                </a:cubicBezTo>
                <a:cubicBezTo>
                  <a:pt x="49" y="75"/>
                  <a:pt x="55" y="74"/>
                  <a:pt x="60" y="71"/>
                </a:cubicBezTo>
                <a:cubicBezTo>
                  <a:pt x="78" y="61"/>
                  <a:pt x="85" y="38"/>
                  <a:pt x="76" y="20"/>
                </a:cubicBezTo>
                <a:cubicBezTo>
                  <a:pt x="69" y="7"/>
                  <a:pt x="56" y="0"/>
                  <a:pt x="43" y="0"/>
                </a:cubicBezTo>
              </a:path>
            </a:pathLst>
          </a:custGeom>
          <a:solidFill>
            <a:srgbClr val="9999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 useBgFill="1">
        <p:nvSpPr>
          <p:cNvPr id="30" name="矩形 29"/>
          <p:cNvSpPr/>
          <p:nvPr/>
        </p:nvSpPr>
        <p:spPr>
          <a:xfrm>
            <a:off x="3607711" y="3044265"/>
            <a:ext cx="3031888" cy="568905"/>
          </a:xfrm>
          <a:prstGeom prst="rect">
            <a:avLst/>
          </a:prstGeom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kumimoji="1" lang="zh-CN" altLang="en-US" sz="3600" dirty="0">
              <a:solidFill>
                <a:schemeClr val="tx1"/>
              </a:solidFill>
              <a:effectLst>
                <a:innerShdw blurRad="63500" dist="50800" dir="16200000">
                  <a:prstClr val="black">
                    <a:alpha val="30000"/>
                  </a:prstClr>
                </a:innerShdw>
              </a:effectLst>
              <a:latin typeface="+mn-ea"/>
            </a:endParaRPr>
          </a:p>
        </p:txBody>
      </p:sp>
      <p:cxnSp>
        <p:nvCxnSpPr>
          <p:cNvPr id="31" name="直接连接符 30"/>
          <p:cNvCxnSpPr/>
          <p:nvPr/>
        </p:nvCxnSpPr>
        <p:spPr>
          <a:xfrm rot="1318224" flipV="1">
            <a:off x="33518" y="3534274"/>
            <a:ext cx="1982544" cy="15648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接连接符 31"/>
          <p:cNvCxnSpPr/>
          <p:nvPr/>
        </p:nvCxnSpPr>
        <p:spPr>
          <a:xfrm flipV="1">
            <a:off x="5328564" y="1881921"/>
            <a:ext cx="5568971" cy="162997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接连接符 32"/>
          <p:cNvCxnSpPr/>
          <p:nvPr/>
        </p:nvCxnSpPr>
        <p:spPr>
          <a:xfrm flipV="1">
            <a:off x="1622547" y="2900014"/>
            <a:ext cx="4596727" cy="134540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接连接符 33"/>
          <p:cNvCxnSpPr/>
          <p:nvPr/>
        </p:nvCxnSpPr>
        <p:spPr>
          <a:xfrm flipV="1">
            <a:off x="8387754" y="2724938"/>
            <a:ext cx="276605" cy="8095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接连接符 34"/>
          <p:cNvCxnSpPr/>
          <p:nvPr/>
        </p:nvCxnSpPr>
        <p:spPr>
          <a:xfrm flipV="1">
            <a:off x="10467604" y="1298364"/>
            <a:ext cx="1956873" cy="53662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接连接符 35"/>
          <p:cNvCxnSpPr>
            <a:stCxn id="20" idx="0"/>
          </p:cNvCxnSpPr>
          <p:nvPr/>
        </p:nvCxnSpPr>
        <p:spPr>
          <a:xfrm flipV="1">
            <a:off x="6732135" y="2451110"/>
            <a:ext cx="358754" cy="514109"/>
          </a:xfrm>
          <a:prstGeom prst="line">
            <a:avLst/>
          </a:prstGeom>
          <a:ln>
            <a:solidFill>
              <a:schemeClr val="tx2">
                <a:alpha val="44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接连接符 36"/>
          <p:cNvCxnSpPr>
            <a:stCxn id="17" idx="1"/>
          </p:cNvCxnSpPr>
          <p:nvPr/>
        </p:nvCxnSpPr>
        <p:spPr>
          <a:xfrm flipH="1" flipV="1">
            <a:off x="7095184" y="2451111"/>
            <a:ext cx="876912" cy="280144"/>
          </a:xfrm>
          <a:prstGeom prst="line">
            <a:avLst/>
          </a:prstGeom>
          <a:ln>
            <a:solidFill>
              <a:schemeClr val="tx2">
                <a:alpha val="44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接连接符 37"/>
          <p:cNvCxnSpPr>
            <a:stCxn id="8" idx="2"/>
            <a:endCxn id="17" idx="1"/>
          </p:cNvCxnSpPr>
          <p:nvPr/>
        </p:nvCxnSpPr>
        <p:spPr>
          <a:xfrm flipH="1">
            <a:off x="7972096" y="2074300"/>
            <a:ext cx="1241019" cy="656955"/>
          </a:xfrm>
          <a:prstGeom prst="line">
            <a:avLst/>
          </a:prstGeom>
          <a:ln>
            <a:solidFill>
              <a:schemeClr val="tx1">
                <a:alpha val="44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连接符 38"/>
          <p:cNvCxnSpPr>
            <a:stCxn id="4" idx="5"/>
            <a:endCxn id="8" idx="5"/>
          </p:cNvCxnSpPr>
          <p:nvPr/>
        </p:nvCxnSpPr>
        <p:spPr>
          <a:xfrm flipH="1">
            <a:off x="9316273" y="2012993"/>
            <a:ext cx="1202850" cy="7514"/>
          </a:xfrm>
          <a:prstGeom prst="line">
            <a:avLst/>
          </a:prstGeom>
          <a:ln>
            <a:solidFill>
              <a:schemeClr val="tx2">
                <a:alpha val="44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接连接符 39"/>
          <p:cNvCxnSpPr/>
          <p:nvPr/>
        </p:nvCxnSpPr>
        <p:spPr>
          <a:xfrm flipH="1">
            <a:off x="1569463" y="4248071"/>
            <a:ext cx="792555" cy="870147"/>
          </a:xfrm>
          <a:prstGeom prst="line">
            <a:avLst/>
          </a:prstGeom>
          <a:ln>
            <a:solidFill>
              <a:schemeClr val="tx2">
                <a:alpha val="43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接连接符 40"/>
          <p:cNvCxnSpPr>
            <a:endCxn id="25" idx="4"/>
          </p:cNvCxnSpPr>
          <p:nvPr/>
        </p:nvCxnSpPr>
        <p:spPr>
          <a:xfrm flipH="1" flipV="1">
            <a:off x="1070842" y="4970821"/>
            <a:ext cx="471171" cy="147397"/>
          </a:xfrm>
          <a:prstGeom prst="line">
            <a:avLst/>
          </a:prstGeom>
          <a:ln>
            <a:solidFill>
              <a:schemeClr val="tx2">
                <a:alpha val="43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接连接符 41"/>
          <p:cNvCxnSpPr>
            <a:endCxn id="25" idx="1"/>
          </p:cNvCxnSpPr>
          <p:nvPr/>
        </p:nvCxnSpPr>
        <p:spPr>
          <a:xfrm flipH="1">
            <a:off x="1027885" y="4248071"/>
            <a:ext cx="1319331" cy="641464"/>
          </a:xfrm>
          <a:prstGeom prst="line">
            <a:avLst/>
          </a:prstGeom>
          <a:ln>
            <a:solidFill>
              <a:schemeClr val="tx2">
                <a:alpha val="43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接连接符 42"/>
          <p:cNvCxnSpPr>
            <a:stCxn id="18" idx="10"/>
            <a:endCxn id="14" idx="2"/>
          </p:cNvCxnSpPr>
          <p:nvPr/>
        </p:nvCxnSpPr>
        <p:spPr>
          <a:xfrm>
            <a:off x="7298848" y="3296746"/>
            <a:ext cx="632495" cy="215146"/>
          </a:xfrm>
          <a:prstGeom prst="line">
            <a:avLst/>
          </a:prstGeom>
          <a:ln>
            <a:solidFill>
              <a:schemeClr val="tx2">
                <a:alpha val="43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接连接符 43"/>
          <p:cNvCxnSpPr>
            <a:stCxn id="18" idx="6"/>
            <a:endCxn id="5" idx="6"/>
          </p:cNvCxnSpPr>
          <p:nvPr/>
        </p:nvCxnSpPr>
        <p:spPr>
          <a:xfrm flipV="1">
            <a:off x="7274687" y="3125961"/>
            <a:ext cx="1658512" cy="155445"/>
          </a:xfrm>
          <a:prstGeom prst="line">
            <a:avLst/>
          </a:prstGeom>
          <a:ln>
            <a:solidFill>
              <a:schemeClr val="tx2">
                <a:alpha val="43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接连接符 44"/>
          <p:cNvCxnSpPr>
            <a:stCxn id="14" idx="5"/>
            <a:endCxn id="5" idx="8"/>
          </p:cNvCxnSpPr>
          <p:nvPr/>
        </p:nvCxnSpPr>
        <p:spPr>
          <a:xfrm flipV="1">
            <a:off x="8034729" y="3140127"/>
            <a:ext cx="930360" cy="316794"/>
          </a:xfrm>
          <a:prstGeom prst="line">
            <a:avLst/>
          </a:prstGeom>
          <a:ln>
            <a:solidFill>
              <a:schemeClr val="tx2">
                <a:alpha val="43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接连接符 45"/>
          <p:cNvCxnSpPr/>
          <p:nvPr/>
        </p:nvCxnSpPr>
        <p:spPr>
          <a:xfrm flipV="1">
            <a:off x="2266447" y="3392869"/>
            <a:ext cx="404333" cy="10345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接连接符 46"/>
          <p:cNvCxnSpPr/>
          <p:nvPr/>
        </p:nvCxnSpPr>
        <p:spPr>
          <a:xfrm flipV="1">
            <a:off x="2369833" y="3434005"/>
            <a:ext cx="326201" cy="350513"/>
          </a:xfrm>
          <a:prstGeom prst="line">
            <a:avLst/>
          </a:prstGeom>
          <a:ln>
            <a:solidFill>
              <a:schemeClr val="tx2">
                <a:alpha val="43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接连接符 47"/>
          <p:cNvCxnSpPr/>
          <p:nvPr/>
        </p:nvCxnSpPr>
        <p:spPr>
          <a:xfrm flipH="1" flipV="1">
            <a:off x="2254599" y="3526036"/>
            <a:ext cx="85054" cy="252406"/>
          </a:xfrm>
          <a:prstGeom prst="line">
            <a:avLst/>
          </a:prstGeom>
          <a:ln>
            <a:solidFill>
              <a:schemeClr val="tx2">
                <a:alpha val="43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Freeform 191"/>
          <p:cNvSpPr>
            <a:spLocks/>
          </p:cNvSpPr>
          <p:nvPr/>
        </p:nvSpPr>
        <p:spPr bwMode="auto">
          <a:xfrm>
            <a:off x="5872649" y="2764074"/>
            <a:ext cx="89145" cy="77073"/>
          </a:xfrm>
          <a:custGeom>
            <a:avLst/>
            <a:gdLst>
              <a:gd name="T0" fmla="*/ 41 w 81"/>
              <a:gd name="T1" fmla="*/ 0 h 70"/>
              <a:gd name="T2" fmla="*/ 24 w 81"/>
              <a:gd name="T3" fmla="*/ 4 h 70"/>
              <a:gd name="T4" fmla="*/ 9 w 81"/>
              <a:gd name="T5" fmla="*/ 51 h 70"/>
              <a:gd name="T6" fmla="*/ 41 w 81"/>
              <a:gd name="T7" fmla="*/ 70 h 70"/>
              <a:gd name="T8" fmla="*/ 57 w 81"/>
              <a:gd name="T9" fmla="*/ 66 h 70"/>
              <a:gd name="T10" fmla="*/ 72 w 81"/>
              <a:gd name="T11" fmla="*/ 19 h 70"/>
              <a:gd name="T12" fmla="*/ 41 w 81"/>
              <a:gd name="T13" fmla="*/ 0 h 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1" h="70">
                <a:moveTo>
                  <a:pt x="41" y="0"/>
                </a:moveTo>
                <a:cubicBezTo>
                  <a:pt x="35" y="0"/>
                  <a:pt x="30" y="1"/>
                  <a:pt x="24" y="4"/>
                </a:cubicBezTo>
                <a:cubicBezTo>
                  <a:pt x="7" y="13"/>
                  <a:pt x="0" y="34"/>
                  <a:pt x="9" y="51"/>
                </a:cubicBezTo>
                <a:cubicBezTo>
                  <a:pt x="16" y="64"/>
                  <a:pt x="28" y="70"/>
                  <a:pt x="41" y="70"/>
                </a:cubicBezTo>
                <a:cubicBezTo>
                  <a:pt x="46" y="70"/>
                  <a:pt x="52" y="69"/>
                  <a:pt x="57" y="66"/>
                </a:cubicBezTo>
                <a:cubicBezTo>
                  <a:pt x="75" y="57"/>
                  <a:pt x="81" y="36"/>
                  <a:pt x="72" y="19"/>
                </a:cubicBezTo>
                <a:cubicBezTo>
                  <a:pt x="66" y="6"/>
                  <a:pt x="53" y="0"/>
                  <a:pt x="41" y="0"/>
                </a:cubicBezTo>
              </a:path>
            </a:pathLst>
          </a:custGeom>
          <a:solidFill>
            <a:srgbClr val="6666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0" name="Freeform 197"/>
          <p:cNvSpPr>
            <a:spLocks/>
          </p:cNvSpPr>
          <p:nvPr/>
        </p:nvSpPr>
        <p:spPr bwMode="auto">
          <a:xfrm>
            <a:off x="6374090" y="2771967"/>
            <a:ext cx="59430" cy="33894"/>
          </a:xfrm>
          <a:custGeom>
            <a:avLst/>
            <a:gdLst>
              <a:gd name="T0" fmla="*/ 1 w 54"/>
              <a:gd name="T1" fmla="*/ 0 h 31"/>
              <a:gd name="T2" fmla="*/ 4 w 54"/>
              <a:gd name="T3" fmla="*/ 16 h 31"/>
              <a:gd name="T4" fmla="*/ 28 w 54"/>
              <a:gd name="T5" fmla="*/ 31 h 31"/>
              <a:gd name="T6" fmla="*/ 41 w 54"/>
              <a:gd name="T7" fmla="*/ 28 h 31"/>
              <a:gd name="T8" fmla="*/ 54 w 54"/>
              <a:gd name="T9" fmla="*/ 14 h 31"/>
              <a:gd name="T10" fmla="*/ 35 w 54"/>
              <a:gd name="T11" fmla="*/ 18 h 31"/>
              <a:gd name="T12" fmla="*/ 1 w 54"/>
              <a:gd name="T13" fmla="*/ 0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4" h="31">
                <a:moveTo>
                  <a:pt x="1" y="0"/>
                </a:moveTo>
                <a:cubicBezTo>
                  <a:pt x="0" y="5"/>
                  <a:pt x="1" y="11"/>
                  <a:pt x="4" y="16"/>
                </a:cubicBezTo>
                <a:cubicBezTo>
                  <a:pt x="9" y="26"/>
                  <a:pt x="18" y="31"/>
                  <a:pt x="28" y="31"/>
                </a:cubicBezTo>
                <a:cubicBezTo>
                  <a:pt x="33" y="31"/>
                  <a:pt x="37" y="30"/>
                  <a:pt x="41" y="28"/>
                </a:cubicBezTo>
                <a:cubicBezTo>
                  <a:pt x="47" y="25"/>
                  <a:pt x="51" y="19"/>
                  <a:pt x="54" y="14"/>
                </a:cubicBezTo>
                <a:cubicBezTo>
                  <a:pt x="48" y="17"/>
                  <a:pt x="41" y="18"/>
                  <a:pt x="35" y="18"/>
                </a:cubicBezTo>
                <a:cubicBezTo>
                  <a:pt x="22" y="18"/>
                  <a:pt x="9" y="11"/>
                  <a:pt x="1" y="0"/>
                </a:cubicBezTo>
              </a:path>
            </a:pathLst>
          </a:custGeom>
          <a:solidFill>
            <a:srgbClr val="6666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1" name="Freeform 203"/>
          <p:cNvSpPr>
            <a:spLocks noEditPoints="1"/>
          </p:cNvSpPr>
          <p:nvPr/>
        </p:nvSpPr>
        <p:spPr bwMode="auto">
          <a:xfrm>
            <a:off x="4820087" y="3865387"/>
            <a:ext cx="62680" cy="53394"/>
          </a:xfrm>
          <a:custGeom>
            <a:avLst/>
            <a:gdLst>
              <a:gd name="T0" fmla="*/ 45 w 57"/>
              <a:gd name="T1" fmla="*/ 6 h 49"/>
              <a:gd name="T2" fmla="*/ 40 w 57"/>
              <a:gd name="T3" fmla="*/ 47 h 49"/>
              <a:gd name="T4" fmla="*/ 51 w 57"/>
              <a:gd name="T5" fmla="*/ 13 h 49"/>
              <a:gd name="T6" fmla="*/ 45 w 57"/>
              <a:gd name="T7" fmla="*/ 6 h 49"/>
              <a:gd name="T8" fmla="*/ 28 w 57"/>
              <a:gd name="T9" fmla="*/ 0 h 49"/>
              <a:gd name="T10" fmla="*/ 17 w 57"/>
              <a:gd name="T11" fmla="*/ 3 h 49"/>
              <a:gd name="T12" fmla="*/ 6 w 57"/>
              <a:gd name="T13" fmla="*/ 36 h 49"/>
              <a:gd name="T14" fmla="*/ 29 w 57"/>
              <a:gd name="T15" fmla="*/ 49 h 49"/>
              <a:gd name="T16" fmla="*/ 35 w 57"/>
              <a:gd name="T17" fmla="*/ 49 h 49"/>
              <a:gd name="T18" fmla="*/ 41 w 57"/>
              <a:gd name="T19" fmla="*/ 3 h 49"/>
              <a:gd name="T20" fmla="*/ 28 w 57"/>
              <a:gd name="T21" fmla="*/ 0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57" h="49">
                <a:moveTo>
                  <a:pt x="45" y="6"/>
                </a:moveTo>
                <a:cubicBezTo>
                  <a:pt x="40" y="47"/>
                  <a:pt x="40" y="47"/>
                  <a:pt x="40" y="47"/>
                </a:cubicBezTo>
                <a:cubicBezTo>
                  <a:pt x="52" y="40"/>
                  <a:pt x="57" y="25"/>
                  <a:pt x="51" y="13"/>
                </a:cubicBezTo>
                <a:cubicBezTo>
                  <a:pt x="49" y="10"/>
                  <a:pt x="47" y="8"/>
                  <a:pt x="45" y="6"/>
                </a:cubicBezTo>
                <a:moveTo>
                  <a:pt x="28" y="0"/>
                </a:moveTo>
                <a:cubicBezTo>
                  <a:pt x="25" y="0"/>
                  <a:pt x="21" y="1"/>
                  <a:pt x="17" y="3"/>
                </a:cubicBezTo>
                <a:cubicBezTo>
                  <a:pt x="5" y="9"/>
                  <a:pt x="0" y="24"/>
                  <a:pt x="6" y="36"/>
                </a:cubicBezTo>
                <a:cubicBezTo>
                  <a:pt x="11" y="45"/>
                  <a:pt x="20" y="49"/>
                  <a:pt x="29" y="49"/>
                </a:cubicBezTo>
                <a:cubicBezTo>
                  <a:pt x="31" y="49"/>
                  <a:pt x="33" y="49"/>
                  <a:pt x="35" y="49"/>
                </a:cubicBezTo>
                <a:cubicBezTo>
                  <a:pt x="41" y="3"/>
                  <a:pt x="41" y="3"/>
                  <a:pt x="41" y="3"/>
                </a:cubicBezTo>
                <a:cubicBezTo>
                  <a:pt x="37" y="1"/>
                  <a:pt x="33" y="0"/>
                  <a:pt x="28" y="0"/>
                </a:cubicBezTo>
              </a:path>
            </a:pathLst>
          </a:custGeom>
          <a:solidFill>
            <a:srgbClr val="6666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2" name="Freeform 204"/>
          <p:cNvSpPr>
            <a:spLocks/>
          </p:cNvSpPr>
          <p:nvPr/>
        </p:nvSpPr>
        <p:spPr bwMode="auto">
          <a:xfrm>
            <a:off x="4858624" y="3868637"/>
            <a:ext cx="11143" cy="50144"/>
          </a:xfrm>
          <a:custGeom>
            <a:avLst/>
            <a:gdLst>
              <a:gd name="T0" fmla="*/ 6 w 10"/>
              <a:gd name="T1" fmla="*/ 0 h 46"/>
              <a:gd name="T2" fmla="*/ 0 w 10"/>
              <a:gd name="T3" fmla="*/ 46 h 46"/>
              <a:gd name="T4" fmla="*/ 5 w 10"/>
              <a:gd name="T5" fmla="*/ 44 h 46"/>
              <a:gd name="T6" fmla="*/ 5 w 10"/>
              <a:gd name="T7" fmla="*/ 44 h 46"/>
              <a:gd name="T8" fmla="*/ 10 w 10"/>
              <a:gd name="T9" fmla="*/ 3 h 46"/>
              <a:gd name="T10" fmla="*/ 6 w 10"/>
              <a:gd name="T11" fmla="*/ 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0" h="46">
                <a:moveTo>
                  <a:pt x="6" y="0"/>
                </a:moveTo>
                <a:cubicBezTo>
                  <a:pt x="0" y="46"/>
                  <a:pt x="0" y="46"/>
                  <a:pt x="0" y="46"/>
                </a:cubicBezTo>
                <a:cubicBezTo>
                  <a:pt x="2" y="45"/>
                  <a:pt x="3" y="45"/>
                  <a:pt x="5" y="44"/>
                </a:cubicBezTo>
                <a:cubicBezTo>
                  <a:pt x="5" y="44"/>
                  <a:pt x="5" y="44"/>
                  <a:pt x="5" y="44"/>
                </a:cubicBezTo>
                <a:cubicBezTo>
                  <a:pt x="10" y="3"/>
                  <a:pt x="10" y="3"/>
                  <a:pt x="10" y="3"/>
                </a:cubicBezTo>
                <a:cubicBezTo>
                  <a:pt x="9" y="2"/>
                  <a:pt x="8" y="1"/>
                  <a:pt x="6" y="0"/>
                </a:cubicBez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3" name="Freeform 213"/>
          <p:cNvSpPr>
            <a:spLocks/>
          </p:cNvSpPr>
          <p:nvPr/>
        </p:nvSpPr>
        <p:spPr bwMode="auto">
          <a:xfrm>
            <a:off x="5717110" y="2238489"/>
            <a:ext cx="133718" cy="116074"/>
          </a:xfrm>
          <a:custGeom>
            <a:avLst/>
            <a:gdLst>
              <a:gd name="T0" fmla="*/ 61 w 122"/>
              <a:gd name="T1" fmla="*/ 0 h 106"/>
              <a:gd name="T2" fmla="*/ 36 w 122"/>
              <a:gd name="T3" fmla="*/ 6 h 106"/>
              <a:gd name="T4" fmla="*/ 14 w 122"/>
              <a:gd name="T5" fmla="*/ 78 h 106"/>
              <a:gd name="T6" fmla="*/ 61 w 122"/>
              <a:gd name="T7" fmla="*/ 106 h 106"/>
              <a:gd name="T8" fmla="*/ 86 w 122"/>
              <a:gd name="T9" fmla="*/ 100 h 106"/>
              <a:gd name="T10" fmla="*/ 108 w 122"/>
              <a:gd name="T11" fmla="*/ 28 h 106"/>
              <a:gd name="T12" fmla="*/ 61 w 122"/>
              <a:gd name="T13" fmla="*/ 0 h 1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22" h="106">
                <a:moveTo>
                  <a:pt x="61" y="0"/>
                </a:moveTo>
                <a:cubicBezTo>
                  <a:pt x="53" y="0"/>
                  <a:pt x="44" y="2"/>
                  <a:pt x="36" y="6"/>
                </a:cubicBezTo>
                <a:cubicBezTo>
                  <a:pt x="10" y="20"/>
                  <a:pt x="0" y="52"/>
                  <a:pt x="14" y="78"/>
                </a:cubicBezTo>
                <a:cubicBezTo>
                  <a:pt x="24" y="96"/>
                  <a:pt x="42" y="106"/>
                  <a:pt x="61" y="106"/>
                </a:cubicBezTo>
                <a:cubicBezTo>
                  <a:pt x="69" y="106"/>
                  <a:pt x="78" y="104"/>
                  <a:pt x="86" y="100"/>
                </a:cubicBezTo>
                <a:cubicBezTo>
                  <a:pt x="112" y="86"/>
                  <a:pt x="122" y="54"/>
                  <a:pt x="108" y="28"/>
                </a:cubicBezTo>
                <a:cubicBezTo>
                  <a:pt x="99" y="10"/>
                  <a:pt x="80" y="0"/>
                  <a:pt x="61" y="0"/>
                </a:cubicBezTo>
              </a:path>
            </a:pathLst>
          </a:custGeom>
          <a:solidFill>
            <a:srgbClr val="9999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4" name="Freeform 214"/>
          <p:cNvSpPr>
            <a:spLocks/>
          </p:cNvSpPr>
          <p:nvPr/>
        </p:nvSpPr>
        <p:spPr bwMode="auto">
          <a:xfrm>
            <a:off x="5091237" y="2767324"/>
            <a:ext cx="132789" cy="117467"/>
          </a:xfrm>
          <a:custGeom>
            <a:avLst/>
            <a:gdLst>
              <a:gd name="T0" fmla="*/ 61 w 121"/>
              <a:gd name="T1" fmla="*/ 0 h 107"/>
              <a:gd name="T2" fmla="*/ 36 w 121"/>
              <a:gd name="T3" fmla="*/ 6 h 107"/>
              <a:gd name="T4" fmla="*/ 14 w 121"/>
              <a:gd name="T5" fmla="*/ 78 h 107"/>
              <a:gd name="T6" fmla="*/ 61 w 121"/>
              <a:gd name="T7" fmla="*/ 107 h 107"/>
              <a:gd name="T8" fmla="*/ 85 w 121"/>
              <a:gd name="T9" fmla="*/ 100 h 107"/>
              <a:gd name="T10" fmla="*/ 108 w 121"/>
              <a:gd name="T11" fmla="*/ 29 h 107"/>
              <a:gd name="T12" fmla="*/ 61 w 121"/>
              <a:gd name="T13" fmla="*/ 0 h 1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21" h="107">
                <a:moveTo>
                  <a:pt x="61" y="0"/>
                </a:moveTo>
                <a:cubicBezTo>
                  <a:pt x="52" y="0"/>
                  <a:pt x="44" y="2"/>
                  <a:pt x="36" y="6"/>
                </a:cubicBezTo>
                <a:cubicBezTo>
                  <a:pt x="10" y="20"/>
                  <a:pt x="0" y="52"/>
                  <a:pt x="14" y="78"/>
                </a:cubicBezTo>
                <a:cubicBezTo>
                  <a:pt x="23" y="96"/>
                  <a:pt x="42" y="107"/>
                  <a:pt x="61" y="107"/>
                </a:cubicBezTo>
                <a:cubicBezTo>
                  <a:pt x="69" y="107"/>
                  <a:pt x="77" y="105"/>
                  <a:pt x="85" y="100"/>
                </a:cubicBezTo>
                <a:cubicBezTo>
                  <a:pt x="111" y="87"/>
                  <a:pt x="121" y="55"/>
                  <a:pt x="108" y="29"/>
                </a:cubicBezTo>
                <a:cubicBezTo>
                  <a:pt x="98" y="11"/>
                  <a:pt x="80" y="0"/>
                  <a:pt x="61" y="0"/>
                </a:cubicBezTo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5" name="Freeform 215"/>
          <p:cNvSpPr>
            <a:spLocks/>
          </p:cNvSpPr>
          <p:nvPr/>
        </p:nvSpPr>
        <p:spPr bwMode="auto">
          <a:xfrm>
            <a:off x="6050475" y="2522639"/>
            <a:ext cx="103074" cy="91002"/>
          </a:xfrm>
          <a:custGeom>
            <a:avLst/>
            <a:gdLst>
              <a:gd name="T0" fmla="*/ 47 w 94"/>
              <a:gd name="T1" fmla="*/ 0 h 83"/>
              <a:gd name="T2" fmla="*/ 28 w 94"/>
              <a:gd name="T3" fmla="*/ 5 h 83"/>
              <a:gd name="T4" fmla="*/ 11 w 94"/>
              <a:gd name="T5" fmla="*/ 61 h 83"/>
              <a:gd name="T6" fmla="*/ 47 w 94"/>
              <a:gd name="T7" fmla="*/ 83 h 83"/>
              <a:gd name="T8" fmla="*/ 66 w 94"/>
              <a:gd name="T9" fmla="*/ 78 h 83"/>
              <a:gd name="T10" fmla="*/ 84 w 94"/>
              <a:gd name="T11" fmla="*/ 22 h 83"/>
              <a:gd name="T12" fmla="*/ 47 w 94"/>
              <a:gd name="T13" fmla="*/ 0 h 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94" h="83">
                <a:moveTo>
                  <a:pt x="47" y="0"/>
                </a:moveTo>
                <a:cubicBezTo>
                  <a:pt x="41" y="0"/>
                  <a:pt x="34" y="2"/>
                  <a:pt x="28" y="5"/>
                </a:cubicBezTo>
                <a:cubicBezTo>
                  <a:pt x="8" y="16"/>
                  <a:pt x="0" y="41"/>
                  <a:pt x="11" y="61"/>
                </a:cubicBezTo>
                <a:cubicBezTo>
                  <a:pt x="18" y="75"/>
                  <a:pt x="32" y="83"/>
                  <a:pt x="47" y="83"/>
                </a:cubicBezTo>
                <a:cubicBezTo>
                  <a:pt x="54" y="83"/>
                  <a:pt x="60" y="81"/>
                  <a:pt x="66" y="78"/>
                </a:cubicBezTo>
                <a:cubicBezTo>
                  <a:pt x="87" y="68"/>
                  <a:pt x="94" y="43"/>
                  <a:pt x="84" y="22"/>
                </a:cubicBezTo>
                <a:cubicBezTo>
                  <a:pt x="76" y="8"/>
                  <a:pt x="62" y="0"/>
                  <a:pt x="47" y="0"/>
                </a:cubicBezTo>
              </a:path>
            </a:pathLst>
          </a:custGeom>
          <a:solidFill>
            <a:srgbClr val="9999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6" name="Freeform 217"/>
          <p:cNvSpPr>
            <a:spLocks/>
          </p:cNvSpPr>
          <p:nvPr/>
        </p:nvSpPr>
        <p:spPr bwMode="auto">
          <a:xfrm>
            <a:off x="6361090" y="2700465"/>
            <a:ext cx="103074" cy="86824"/>
          </a:xfrm>
          <a:custGeom>
            <a:avLst/>
            <a:gdLst>
              <a:gd name="T0" fmla="*/ 47 w 94"/>
              <a:gd name="T1" fmla="*/ 0 h 79"/>
              <a:gd name="T2" fmla="*/ 28 w 94"/>
              <a:gd name="T3" fmla="*/ 5 h 79"/>
              <a:gd name="T4" fmla="*/ 11 w 94"/>
              <a:gd name="T5" fmla="*/ 61 h 79"/>
              <a:gd name="T6" fmla="*/ 13 w 94"/>
              <a:gd name="T7" fmla="*/ 65 h 79"/>
              <a:gd name="T8" fmla="*/ 27 w 94"/>
              <a:gd name="T9" fmla="*/ 44 h 79"/>
              <a:gd name="T10" fmla="*/ 40 w 94"/>
              <a:gd name="T11" fmla="*/ 41 h 79"/>
              <a:gd name="T12" fmla="*/ 65 w 94"/>
              <a:gd name="T13" fmla="*/ 56 h 79"/>
              <a:gd name="T14" fmla="*/ 66 w 94"/>
              <a:gd name="T15" fmla="*/ 79 h 79"/>
              <a:gd name="T16" fmla="*/ 66 w 94"/>
              <a:gd name="T17" fmla="*/ 78 h 79"/>
              <a:gd name="T18" fmla="*/ 84 w 94"/>
              <a:gd name="T19" fmla="*/ 22 h 79"/>
              <a:gd name="T20" fmla="*/ 47 w 94"/>
              <a:gd name="T21" fmla="*/ 0 h 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94" h="79">
                <a:moveTo>
                  <a:pt x="47" y="0"/>
                </a:moveTo>
                <a:cubicBezTo>
                  <a:pt x="41" y="0"/>
                  <a:pt x="34" y="2"/>
                  <a:pt x="28" y="5"/>
                </a:cubicBezTo>
                <a:cubicBezTo>
                  <a:pt x="8" y="16"/>
                  <a:pt x="0" y="41"/>
                  <a:pt x="11" y="61"/>
                </a:cubicBezTo>
                <a:cubicBezTo>
                  <a:pt x="11" y="62"/>
                  <a:pt x="12" y="64"/>
                  <a:pt x="13" y="65"/>
                </a:cubicBezTo>
                <a:cubicBezTo>
                  <a:pt x="14" y="56"/>
                  <a:pt x="19" y="48"/>
                  <a:pt x="27" y="44"/>
                </a:cubicBezTo>
                <a:cubicBezTo>
                  <a:pt x="32" y="42"/>
                  <a:pt x="36" y="41"/>
                  <a:pt x="40" y="41"/>
                </a:cubicBezTo>
                <a:cubicBezTo>
                  <a:pt x="50" y="41"/>
                  <a:pt x="60" y="46"/>
                  <a:pt x="65" y="56"/>
                </a:cubicBezTo>
                <a:cubicBezTo>
                  <a:pt x="69" y="63"/>
                  <a:pt x="69" y="71"/>
                  <a:pt x="66" y="79"/>
                </a:cubicBezTo>
                <a:cubicBezTo>
                  <a:pt x="66" y="78"/>
                  <a:pt x="66" y="78"/>
                  <a:pt x="66" y="78"/>
                </a:cubicBezTo>
                <a:cubicBezTo>
                  <a:pt x="87" y="68"/>
                  <a:pt x="94" y="43"/>
                  <a:pt x="84" y="22"/>
                </a:cubicBezTo>
                <a:cubicBezTo>
                  <a:pt x="76" y="8"/>
                  <a:pt x="62" y="0"/>
                  <a:pt x="47" y="0"/>
                </a:cubicBezTo>
              </a:path>
            </a:pathLst>
          </a:custGeom>
          <a:solidFill>
            <a:srgbClr val="9999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7" name="Freeform 218"/>
          <p:cNvSpPr>
            <a:spLocks/>
          </p:cNvSpPr>
          <p:nvPr/>
        </p:nvSpPr>
        <p:spPr bwMode="auto">
          <a:xfrm>
            <a:off x="6375483" y="2745502"/>
            <a:ext cx="61287" cy="45966"/>
          </a:xfrm>
          <a:custGeom>
            <a:avLst/>
            <a:gdLst>
              <a:gd name="T0" fmla="*/ 27 w 56"/>
              <a:gd name="T1" fmla="*/ 0 h 42"/>
              <a:gd name="T2" fmla="*/ 14 w 56"/>
              <a:gd name="T3" fmla="*/ 3 h 42"/>
              <a:gd name="T4" fmla="*/ 0 w 56"/>
              <a:gd name="T5" fmla="*/ 24 h 42"/>
              <a:gd name="T6" fmla="*/ 34 w 56"/>
              <a:gd name="T7" fmla="*/ 42 h 42"/>
              <a:gd name="T8" fmla="*/ 53 w 56"/>
              <a:gd name="T9" fmla="*/ 38 h 42"/>
              <a:gd name="T10" fmla="*/ 52 w 56"/>
              <a:gd name="T11" fmla="*/ 15 h 42"/>
              <a:gd name="T12" fmla="*/ 27 w 56"/>
              <a:gd name="T13" fmla="*/ 0 h 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6" h="42">
                <a:moveTo>
                  <a:pt x="27" y="0"/>
                </a:moveTo>
                <a:cubicBezTo>
                  <a:pt x="23" y="0"/>
                  <a:pt x="19" y="1"/>
                  <a:pt x="14" y="3"/>
                </a:cubicBezTo>
                <a:cubicBezTo>
                  <a:pt x="6" y="7"/>
                  <a:pt x="1" y="15"/>
                  <a:pt x="0" y="24"/>
                </a:cubicBezTo>
                <a:cubicBezTo>
                  <a:pt x="8" y="35"/>
                  <a:pt x="21" y="42"/>
                  <a:pt x="34" y="42"/>
                </a:cubicBezTo>
                <a:cubicBezTo>
                  <a:pt x="40" y="42"/>
                  <a:pt x="47" y="41"/>
                  <a:pt x="53" y="38"/>
                </a:cubicBezTo>
                <a:cubicBezTo>
                  <a:pt x="56" y="30"/>
                  <a:pt x="56" y="22"/>
                  <a:pt x="52" y="15"/>
                </a:cubicBezTo>
                <a:cubicBezTo>
                  <a:pt x="47" y="5"/>
                  <a:pt x="37" y="0"/>
                  <a:pt x="27" y="0"/>
                </a:cubicBezTo>
              </a:path>
            </a:pathLst>
          </a:custGeom>
          <a:solidFill>
            <a:srgbClr val="3D3D3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8" name="Freeform 219"/>
          <p:cNvSpPr>
            <a:spLocks/>
          </p:cNvSpPr>
          <p:nvPr/>
        </p:nvSpPr>
        <p:spPr bwMode="auto">
          <a:xfrm>
            <a:off x="6468807" y="2211096"/>
            <a:ext cx="98431" cy="90074"/>
          </a:xfrm>
          <a:custGeom>
            <a:avLst/>
            <a:gdLst>
              <a:gd name="T0" fmla="*/ 43 w 90"/>
              <a:gd name="T1" fmla="*/ 0 h 82"/>
              <a:gd name="T2" fmla="*/ 24 w 90"/>
              <a:gd name="T3" fmla="*/ 4 h 82"/>
              <a:gd name="T4" fmla="*/ 19 w 90"/>
              <a:gd name="T5" fmla="*/ 7 h 82"/>
              <a:gd name="T6" fmla="*/ 3 w 90"/>
              <a:gd name="T7" fmla="*/ 30 h 82"/>
              <a:gd name="T8" fmla="*/ 6 w 90"/>
              <a:gd name="T9" fmla="*/ 60 h 82"/>
              <a:gd name="T10" fmla="*/ 43 w 90"/>
              <a:gd name="T11" fmla="*/ 82 h 82"/>
              <a:gd name="T12" fmla="*/ 62 w 90"/>
              <a:gd name="T13" fmla="*/ 78 h 82"/>
              <a:gd name="T14" fmla="*/ 79 w 90"/>
              <a:gd name="T15" fmla="*/ 22 h 82"/>
              <a:gd name="T16" fmla="*/ 43 w 90"/>
              <a:gd name="T17" fmla="*/ 0 h 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90" h="82">
                <a:moveTo>
                  <a:pt x="43" y="0"/>
                </a:moveTo>
                <a:cubicBezTo>
                  <a:pt x="36" y="0"/>
                  <a:pt x="30" y="1"/>
                  <a:pt x="24" y="4"/>
                </a:cubicBezTo>
                <a:cubicBezTo>
                  <a:pt x="22" y="5"/>
                  <a:pt x="21" y="6"/>
                  <a:pt x="19" y="7"/>
                </a:cubicBezTo>
                <a:cubicBezTo>
                  <a:pt x="3" y="30"/>
                  <a:pt x="3" y="30"/>
                  <a:pt x="3" y="30"/>
                </a:cubicBezTo>
                <a:cubicBezTo>
                  <a:pt x="0" y="40"/>
                  <a:pt x="1" y="51"/>
                  <a:pt x="6" y="60"/>
                </a:cubicBezTo>
                <a:cubicBezTo>
                  <a:pt x="14" y="74"/>
                  <a:pt x="28" y="82"/>
                  <a:pt x="43" y="82"/>
                </a:cubicBezTo>
                <a:cubicBezTo>
                  <a:pt x="49" y="82"/>
                  <a:pt x="56" y="81"/>
                  <a:pt x="62" y="78"/>
                </a:cubicBezTo>
                <a:cubicBezTo>
                  <a:pt x="82" y="67"/>
                  <a:pt x="90" y="42"/>
                  <a:pt x="79" y="22"/>
                </a:cubicBezTo>
                <a:cubicBezTo>
                  <a:pt x="72" y="8"/>
                  <a:pt x="58" y="0"/>
                  <a:pt x="43" y="0"/>
                </a:cubicBezTo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9" name="Freeform 220"/>
          <p:cNvSpPr>
            <a:spLocks/>
          </p:cNvSpPr>
          <p:nvPr/>
        </p:nvSpPr>
        <p:spPr bwMode="auto">
          <a:xfrm>
            <a:off x="6472057" y="2218524"/>
            <a:ext cx="17643" cy="25536"/>
          </a:xfrm>
          <a:custGeom>
            <a:avLst/>
            <a:gdLst>
              <a:gd name="T0" fmla="*/ 16 w 16"/>
              <a:gd name="T1" fmla="*/ 0 h 23"/>
              <a:gd name="T2" fmla="*/ 0 w 16"/>
              <a:gd name="T3" fmla="*/ 23 h 23"/>
              <a:gd name="T4" fmla="*/ 16 w 16"/>
              <a:gd name="T5" fmla="*/ 0 h 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6" h="23">
                <a:moveTo>
                  <a:pt x="16" y="0"/>
                </a:moveTo>
                <a:cubicBezTo>
                  <a:pt x="8" y="6"/>
                  <a:pt x="2" y="14"/>
                  <a:pt x="0" y="23"/>
                </a:cubicBezTo>
                <a:cubicBezTo>
                  <a:pt x="16" y="0"/>
                  <a:pt x="16" y="0"/>
                  <a:pt x="16" y="0"/>
                </a:cubicBez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0" name="Freeform 227"/>
          <p:cNvSpPr>
            <a:spLocks/>
          </p:cNvSpPr>
          <p:nvPr/>
        </p:nvSpPr>
        <p:spPr bwMode="auto">
          <a:xfrm>
            <a:off x="3809431" y="4204791"/>
            <a:ext cx="134182" cy="116539"/>
          </a:xfrm>
          <a:custGeom>
            <a:avLst/>
            <a:gdLst>
              <a:gd name="T0" fmla="*/ 61 w 122"/>
              <a:gd name="T1" fmla="*/ 0 h 106"/>
              <a:gd name="T2" fmla="*/ 36 w 122"/>
              <a:gd name="T3" fmla="*/ 6 h 106"/>
              <a:gd name="T4" fmla="*/ 14 w 122"/>
              <a:gd name="T5" fmla="*/ 78 h 106"/>
              <a:gd name="T6" fmla="*/ 61 w 122"/>
              <a:gd name="T7" fmla="*/ 106 h 106"/>
              <a:gd name="T8" fmla="*/ 86 w 122"/>
              <a:gd name="T9" fmla="*/ 100 h 106"/>
              <a:gd name="T10" fmla="*/ 108 w 122"/>
              <a:gd name="T11" fmla="*/ 28 h 106"/>
              <a:gd name="T12" fmla="*/ 61 w 122"/>
              <a:gd name="T13" fmla="*/ 0 h 1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22" h="106">
                <a:moveTo>
                  <a:pt x="61" y="0"/>
                </a:moveTo>
                <a:cubicBezTo>
                  <a:pt x="53" y="0"/>
                  <a:pt x="44" y="2"/>
                  <a:pt x="36" y="6"/>
                </a:cubicBezTo>
                <a:cubicBezTo>
                  <a:pt x="10" y="20"/>
                  <a:pt x="0" y="52"/>
                  <a:pt x="14" y="78"/>
                </a:cubicBezTo>
                <a:cubicBezTo>
                  <a:pt x="23" y="96"/>
                  <a:pt x="42" y="106"/>
                  <a:pt x="61" y="106"/>
                </a:cubicBezTo>
                <a:cubicBezTo>
                  <a:pt x="69" y="106"/>
                  <a:pt x="78" y="104"/>
                  <a:pt x="86" y="100"/>
                </a:cubicBezTo>
                <a:cubicBezTo>
                  <a:pt x="112" y="87"/>
                  <a:pt x="122" y="54"/>
                  <a:pt x="108" y="28"/>
                </a:cubicBezTo>
                <a:cubicBezTo>
                  <a:pt x="99" y="10"/>
                  <a:pt x="80" y="0"/>
                  <a:pt x="61" y="0"/>
                </a:cubicBezTo>
              </a:path>
            </a:pathLst>
          </a:custGeom>
          <a:solidFill>
            <a:srgbClr val="9999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1" name="Freeform 230"/>
          <p:cNvSpPr>
            <a:spLocks/>
          </p:cNvSpPr>
          <p:nvPr/>
        </p:nvSpPr>
        <p:spPr bwMode="auto">
          <a:xfrm>
            <a:off x="4833552" y="3173584"/>
            <a:ext cx="64537" cy="56180"/>
          </a:xfrm>
          <a:custGeom>
            <a:avLst/>
            <a:gdLst>
              <a:gd name="T0" fmla="*/ 30 w 59"/>
              <a:gd name="T1" fmla="*/ 0 h 51"/>
              <a:gd name="T2" fmla="*/ 18 w 59"/>
              <a:gd name="T3" fmla="*/ 3 h 51"/>
              <a:gd name="T4" fmla="*/ 7 w 59"/>
              <a:gd name="T5" fmla="*/ 38 h 51"/>
              <a:gd name="T6" fmla="*/ 30 w 59"/>
              <a:gd name="T7" fmla="*/ 51 h 51"/>
              <a:gd name="T8" fmla="*/ 42 w 59"/>
              <a:gd name="T9" fmla="*/ 48 h 51"/>
              <a:gd name="T10" fmla="*/ 52 w 59"/>
              <a:gd name="T11" fmla="*/ 14 h 51"/>
              <a:gd name="T12" fmla="*/ 30 w 59"/>
              <a:gd name="T1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9" h="51">
                <a:moveTo>
                  <a:pt x="30" y="0"/>
                </a:moveTo>
                <a:cubicBezTo>
                  <a:pt x="26" y="0"/>
                  <a:pt x="22" y="1"/>
                  <a:pt x="18" y="3"/>
                </a:cubicBezTo>
                <a:cubicBezTo>
                  <a:pt x="5" y="10"/>
                  <a:pt x="0" y="25"/>
                  <a:pt x="7" y="38"/>
                </a:cubicBezTo>
                <a:cubicBezTo>
                  <a:pt x="12" y="46"/>
                  <a:pt x="20" y="51"/>
                  <a:pt x="30" y="51"/>
                </a:cubicBezTo>
                <a:cubicBezTo>
                  <a:pt x="34" y="51"/>
                  <a:pt x="38" y="50"/>
                  <a:pt x="42" y="48"/>
                </a:cubicBezTo>
                <a:cubicBezTo>
                  <a:pt x="54" y="42"/>
                  <a:pt x="59" y="26"/>
                  <a:pt x="52" y="14"/>
                </a:cubicBezTo>
                <a:cubicBezTo>
                  <a:pt x="48" y="5"/>
                  <a:pt x="39" y="0"/>
                  <a:pt x="30" y="0"/>
                </a:cubicBezTo>
              </a:path>
            </a:pathLst>
          </a:custGeom>
          <a:solidFill>
            <a:srgbClr val="9999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2" name="Freeform 231"/>
          <p:cNvSpPr>
            <a:spLocks/>
          </p:cNvSpPr>
          <p:nvPr/>
        </p:nvSpPr>
        <p:spPr bwMode="auto">
          <a:xfrm>
            <a:off x="5567606" y="2736680"/>
            <a:ext cx="63609" cy="56180"/>
          </a:xfrm>
          <a:custGeom>
            <a:avLst/>
            <a:gdLst>
              <a:gd name="T0" fmla="*/ 29 w 58"/>
              <a:gd name="T1" fmla="*/ 0 h 51"/>
              <a:gd name="T2" fmla="*/ 17 w 58"/>
              <a:gd name="T3" fmla="*/ 3 h 51"/>
              <a:gd name="T4" fmla="*/ 6 w 58"/>
              <a:gd name="T5" fmla="*/ 37 h 51"/>
              <a:gd name="T6" fmla="*/ 29 w 58"/>
              <a:gd name="T7" fmla="*/ 51 h 51"/>
              <a:gd name="T8" fmla="*/ 41 w 58"/>
              <a:gd name="T9" fmla="*/ 48 h 51"/>
              <a:gd name="T10" fmla="*/ 52 w 58"/>
              <a:gd name="T11" fmla="*/ 13 h 51"/>
              <a:gd name="T12" fmla="*/ 29 w 58"/>
              <a:gd name="T1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8" h="51">
                <a:moveTo>
                  <a:pt x="29" y="0"/>
                </a:moveTo>
                <a:cubicBezTo>
                  <a:pt x="25" y="0"/>
                  <a:pt x="21" y="1"/>
                  <a:pt x="17" y="3"/>
                </a:cubicBezTo>
                <a:cubicBezTo>
                  <a:pt x="5" y="9"/>
                  <a:pt x="0" y="25"/>
                  <a:pt x="6" y="37"/>
                </a:cubicBezTo>
                <a:cubicBezTo>
                  <a:pt x="11" y="46"/>
                  <a:pt x="20" y="51"/>
                  <a:pt x="29" y="51"/>
                </a:cubicBezTo>
                <a:cubicBezTo>
                  <a:pt x="33" y="51"/>
                  <a:pt x="37" y="50"/>
                  <a:pt x="41" y="48"/>
                </a:cubicBezTo>
                <a:cubicBezTo>
                  <a:pt x="53" y="41"/>
                  <a:pt x="58" y="26"/>
                  <a:pt x="52" y="13"/>
                </a:cubicBezTo>
                <a:cubicBezTo>
                  <a:pt x="47" y="5"/>
                  <a:pt x="38" y="0"/>
                  <a:pt x="29" y="0"/>
                </a:cubicBezTo>
              </a:path>
            </a:pathLst>
          </a:custGeom>
          <a:solidFill>
            <a:srgbClr val="9999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3" name="Freeform 196"/>
          <p:cNvSpPr>
            <a:spLocks/>
          </p:cNvSpPr>
          <p:nvPr/>
        </p:nvSpPr>
        <p:spPr bwMode="auto">
          <a:xfrm>
            <a:off x="3844718" y="3506617"/>
            <a:ext cx="69180" cy="60359"/>
          </a:xfrm>
          <a:custGeom>
            <a:avLst/>
            <a:gdLst>
              <a:gd name="T0" fmla="*/ 31 w 63"/>
              <a:gd name="T1" fmla="*/ 0 h 55"/>
              <a:gd name="T2" fmla="*/ 19 w 63"/>
              <a:gd name="T3" fmla="*/ 3 h 55"/>
              <a:gd name="T4" fmla="*/ 7 w 63"/>
              <a:gd name="T5" fmla="*/ 40 h 55"/>
              <a:gd name="T6" fmla="*/ 31 w 63"/>
              <a:gd name="T7" fmla="*/ 55 h 55"/>
              <a:gd name="T8" fmla="*/ 44 w 63"/>
              <a:gd name="T9" fmla="*/ 52 h 55"/>
              <a:gd name="T10" fmla="*/ 56 w 63"/>
              <a:gd name="T11" fmla="*/ 15 h 55"/>
              <a:gd name="T12" fmla="*/ 31 w 63"/>
              <a:gd name="T13" fmla="*/ 0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3" h="55">
                <a:moveTo>
                  <a:pt x="31" y="0"/>
                </a:moveTo>
                <a:cubicBezTo>
                  <a:pt x="27" y="0"/>
                  <a:pt x="23" y="1"/>
                  <a:pt x="19" y="3"/>
                </a:cubicBezTo>
                <a:cubicBezTo>
                  <a:pt x="5" y="10"/>
                  <a:pt x="0" y="27"/>
                  <a:pt x="7" y="40"/>
                </a:cubicBezTo>
                <a:cubicBezTo>
                  <a:pt x="12" y="50"/>
                  <a:pt x="21" y="55"/>
                  <a:pt x="31" y="55"/>
                </a:cubicBezTo>
                <a:cubicBezTo>
                  <a:pt x="36" y="55"/>
                  <a:pt x="40" y="54"/>
                  <a:pt x="44" y="52"/>
                </a:cubicBezTo>
                <a:cubicBezTo>
                  <a:pt x="58" y="45"/>
                  <a:pt x="63" y="28"/>
                  <a:pt x="56" y="15"/>
                </a:cubicBezTo>
                <a:cubicBezTo>
                  <a:pt x="51" y="5"/>
                  <a:pt x="41" y="0"/>
                  <a:pt x="31" y="0"/>
                </a:cubicBezTo>
              </a:path>
            </a:pathLst>
          </a:custGeom>
          <a:solidFill>
            <a:srgbClr val="6666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4" name="Freeform 205"/>
          <p:cNvSpPr>
            <a:spLocks noEditPoints="1"/>
          </p:cNvSpPr>
          <p:nvPr/>
        </p:nvSpPr>
        <p:spPr bwMode="auto">
          <a:xfrm>
            <a:off x="3139618" y="4060060"/>
            <a:ext cx="57109" cy="54787"/>
          </a:xfrm>
          <a:custGeom>
            <a:avLst/>
            <a:gdLst>
              <a:gd name="T0" fmla="*/ 1 w 52"/>
              <a:gd name="T1" fmla="*/ 23 h 50"/>
              <a:gd name="T2" fmla="*/ 4 w 52"/>
              <a:gd name="T3" fmla="*/ 37 h 50"/>
              <a:gd name="T4" fmla="*/ 26 w 52"/>
              <a:gd name="T5" fmla="*/ 50 h 50"/>
              <a:gd name="T6" fmla="*/ 37 w 52"/>
              <a:gd name="T7" fmla="*/ 47 h 50"/>
              <a:gd name="T8" fmla="*/ 42 w 52"/>
              <a:gd name="T9" fmla="*/ 44 h 50"/>
              <a:gd name="T10" fmla="*/ 1 w 52"/>
              <a:gd name="T11" fmla="*/ 23 h 50"/>
              <a:gd name="T12" fmla="*/ 26 w 52"/>
              <a:gd name="T13" fmla="*/ 0 h 50"/>
              <a:gd name="T14" fmla="*/ 14 w 52"/>
              <a:gd name="T15" fmla="*/ 3 h 50"/>
              <a:gd name="T16" fmla="*/ 2 w 52"/>
              <a:gd name="T17" fmla="*/ 18 h 50"/>
              <a:gd name="T18" fmla="*/ 45 w 52"/>
              <a:gd name="T19" fmla="*/ 40 h 50"/>
              <a:gd name="T20" fmla="*/ 48 w 52"/>
              <a:gd name="T21" fmla="*/ 14 h 50"/>
              <a:gd name="T22" fmla="*/ 26 w 52"/>
              <a:gd name="T23" fmla="*/ 0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52" h="50">
                <a:moveTo>
                  <a:pt x="1" y="23"/>
                </a:moveTo>
                <a:cubicBezTo>
                  <a:pt x="0" y="28"/>
                  <a:pt x="1" y="32"/>
                  <a:pt x="4" y="37"/>
                </a:cubicBezTo>
                <a:cubicBezTo>
                  <a:pt x="8" y="45"/>
                  <a:pt x="17" y="50"/>
                  <a:pt x="26" y="50"/>
                </a:cubicBezTo>
                <a:cubicBezTo>
                  <a:pt x="29" y="50"/>
                  <a:pt x="33" y="49"/>
                  <a:pt x="37" y="47"/>
                </a:cubicBezTo>
                <a:cubicBezTo>
                  <a:pt x="39" y="46"/>
                  <a:pt x="40" y="45"/>
                  <a:pt x="42" y="44"/>
                </a:cubicBezTo>
                <a:cubicBezTo>
                  <a:pt x="1" y="23"/>
                  <a:pt x="1" y="23"/>
                  <a:pt x="1" y="23"/>
                </a:cubicBezTo>
                <a:moveTo>
                  <a:pt x="26" y="0"/>
                </a:moveTo>
                <a:cubicBezTo>
                  <a:pt x="22" y="0"/>
                  <a:pt x="18" y="1"/>
                  <a:pt x="14" y="3"/>
                </a:cubicBezTo>
                <a:cubicBezTo>
                  <a:pt x="8" y="6"/>
                  <a:pt x="4" y="12"/>
                  <a:pt x="2" y="18"/>
                </a:cubicBezTo>
                <a:cubicBezTo>
                  <a:pt x="45" y="40"/>
                  <a:pt x="45" y="40"/>
                  <a:pt x="45" y="40"/>
                </a:cubicBezTo>
                <a:cubicBezTo>
                  <a:pt x="51" y="33"/>
                  <a:pt x="52" y="22"/>
                  <a:pt x="48" y="14"/>
                </a:cubicBezTo>
                <a:cubicBezTo>
                  <a:pt x="43" y="5"/>
                  <a:pt x="35" y="0"/>
                  <a:pt x="26" y="0"/>
                </a:cubicBezTo>
              </a:path>
            </a:pathLst>
          </a:custGeom>
          <a:solidFill>
            <a:srgbClr val="6666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5" name="Freeform 206"/>
          <p:cNvSpPr>
            <a:spLocks/>
          </p:cNvSpPr>
          <p:nvPr/>
        </p:nvSpPr>
        <p:spPr bwMode="auto">
          <a:xfrm>
            <a:off x="3140547" y="4080024"/>
            <a:ext cx="48287" cy="28322"/>
          </a:xfrm>
          <a:custGeom>
            <a:avLst/>
            <a:gdLst>
              <a:gd name="T0" fmla="*/ 1 w 44"/>
              <a:gd name="T1" fmla="*/ 0 h 26"/>
              <a:gd name="T2" fmla="*/ 0 w 44"/>
              <a:gd name="T3" fmla="*/ 5 h 26"/>
              <a:gd name="T4" fmla="*/ 41 w 44"/>
              <a:gd name="T5" fmla="*/ 26 h 26"/>
              <a:gd name="T6" fmla="*/ 44 w 44"/>
              <a:gd name="T7" fmla="*/ 22 h 26"/>
              <a:gd name="T8" fmla="*/ 1 w 44"/>
              <a:gd name="T9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" h="26">
                <a:moveTo>
                  <a:pt x="1" y="0"/>
                </a:moveTo>
                <a:cubicBezTo>
                  <a:pt x="0" y="2"/>
                  <a:pt x="0" y="3"/>
                  <a:pt x="0" y="5"/>
                </a:cubicBezTo>
                <a:cubicBezTo>
                  <a:pt x="41" y="26"/>
                  <a:pt x="41" y="26"/>
                  <a:pt x="41" y="26"/>
                </a:cubicBezTo>
                <a:cubicBezTo>
                  <a:pt x="42" y="25"/>
                  <a:pt x="43" y="24"/>
                  <a:pt x="44" y="22"/>
                </a:cubicBezTo>
                <a:cubicBezTo>
                  <a:pt x="1" y="0"/>
                  <a:pt x="1" y="0"/>
                  <a:pt x="1" y="0"/>
                </a:cubicBez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6" name="Freeform 233"/>
          <p:cNvSpPr>
            <a:spLocks/>
          </p:cNvSpPr>
          <p:nvPr/>
        </p:nvSpPr>
        <p:spPr bwMode="auto">
          <a:xfrm>
            <a:off x="2579508" y="3743873"/>
            <a:ext cx="93324" cy="81252"/>
          </a:xfrm>
          <a:custGeom>
            <a:avLst/>
            <a:gdLst>
              <a:gd name="T0" fmla="*/ 42 w 85"/>
              <a:gd name="T1" fmla="*/ 0 h 74"/>
              <a:gd name="T2" fmla="*/ 25 w 85"/>
              <a:gd name="T3" fmla="*/ 4 h 74"/>
              <a:gd name="T4" fmla="*/ 9 w 85"/>
              <a:gd name="T5" fmla="*/ 54 h 74"/>
              <a:gd name="T6" fmla="*/ 42 w 85"/>
              <a:gd name="T7" fmla="*/ 74 h 74"/>
              <a:gd name="T8" fmla="*/ 60 w 85"/>
              <a:gd name="T9" fmla="*/ 70 h 74"/>
              <a:gd name="T10" fmla="*/ 75 w 85"/>
              <a:gd name="T11" fmla="*/ 20 h 74"/>
              <a:gd name="T12" fmla="*/ 42 w 85"/>
              <a:gd name="T13" fmla="*/ 0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5" h="74">
                <a:moveTo>
                  <a:pt x="42" y="0"/>
                </a:moveTo>
                <a:cubicBezTo>
                  <a:pt x="36" y="0"/>
                  <a:pt x="30" y="1"/>
                  <a:pt x="25" y="4"/>
                </a:cubicBezTo>
                <a:cubicBezTo>
                  <a:pt x="7" y="14"/>
                  <a:pt x="0" y="36"/>
                  <a:pt x="9" y="54"/>
                </a:cubicBezTo>
                <a:cubicBezTo>
                  <a:pt x="16" y="67"/>
                  <a:pt x="29" y="74"/>
                  <a:pt x="42" y="74"/>
                </a:cubicBezTo>
                <a:cubicBezTo>
                  <a:pt x="48" y="74"/>
                  <a:pt x="54" y="73"/>
                  <a:pt x="60" y="70"/>
                </a:cubicBezTo>
                <a:cubicBezTo>
                  <a:pt x="78" y="60"/>
                  <a:pt x="85" y="38"/>
                  <a:pt x="75" y="20"/>
                </a:cubicBezTo>
                <a:cubicBezTo>
                  <a:pt x="69" y="7"/>
                  <a:pt x="56" y="0"/>
                  <a:pt x="42" y="0"/>
                </a:cubicBezTo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cxnSp>
        <p:nvCxnSpPr>
          <p:cNvPr id="67" name="直接连接符 66"/>
          <p:cNvCxnSpPr/>
          <p:nvPr/>
        </p:nvCxnSpPr>
        <p:spPr>
          <a:xfrm flipV="1">
            <a:off x="4281240" y="3503592"/>
            <a:ext cx="276605" cy="8095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直接连接符 67"/>
          <p:cNvCxnSpPr>
            <a:stCxn id="66" idx="0"/>
          </p:cNvCxnSpPr>
          <p:nvPr/>
        </p:nvCxnSpPr>
        <p:spPr>
          <a:xfrm flipV="1">
            <a:off x="2625621" y="3229764"/>
            <a:ext cx="358754" cy="514109"/>
          </a:xfrm>
          <a:prstGeom prst="line">
            <a:avLst/>
          </a:prstGeom>
          <a:ln>
            <a:solidFill>
              <a:schemeClr val="tx2">
                <a:alpha val="44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直接连接符 68"/>
          <p:cNvCxnSpPr>
            <a:stCxn id="63" idx="1"/>
          </p:cNvCxnSpPr>
          <p:nvPr/>
        </p:nvCxnSpPr>
        <p:spPr>
          <a:xfrm flipH="1" flipV="1">
            <a:off x="2988670" y="3229765"/>
            <a:ext cx="876912" cy="280144"/>
          </a:xfrm>
          <a:prstGeom prst="line">
            <a:avLst/>
          </a:prstGeom>
          <a:ln>
            <a:solidFill>
              <a:schemeClr val="tx2">
                <a:alpha val="44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直接连接符 69"/>
          <p:cNvCxnSpPr>
            <a:stCxn id="54" idx="2"/>
            <a:endCxn id="63" idx="1"/>
          </p:cNvCxnSpPr>
          <p:nvPr/>
        </p:nvCxnSpPr>
        <p:spPr>
          <a:xfrm flipH="1">
            <a:off x="3865582" y="2852954"/>
            <a:ext cx="1241019" cy="656955"/>
          </a:xfrm>
          <a:prstGeom prst="line">
            <a:avLst/>
          </a:prstGeom>
          <a:ln>
            <a:solidFill>
              <a:schemeClr val="tx1">
                <a:alpha val="44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直接连接符 70"/>
          <p:cNvCxnSpPr>
            <a:stCxn id="50" idx="5"/>
            <a:endCxn id="54" idx="5"/>
          </p:cNvCxnSpPr>
          <p:nvPr/>
        </p:nvCxnSpPr>
        <p:spPr>
          <a:xfrm flipH="1">
            <a:off x="5209759" y="2791647"/>
            <a:ext cx="1202850" cy="7514"/>
          </a:xfrm>
          <a:prstGeom prst="line">
            <a:avLst/>
          </a:prstGeom>
          <a:ln>
            <a:solidFill>
              <a:schemeClr val="tx2">
                <a:alpha val="44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直接连接符 71"/>
          <p:cNvCxnSpPr>
            <a:stCxn id="64" idx="10"/>
            <a:endCxn id="60" idx="2"/>
          </p:cNvCxnSpPr>
          <p:nvPr/>
        </p:nvCxnSpPr>
        <p:spPr>
          <a:xfrm>
            <a:off x="3192334" y="4075400"/>
            <a:ext cx="632495" cy="215146"/>
          </a:xfrm>
          <a:prstGeom prst="line">
            <a:avLst/>
          </a:prstGeom>
          <a:ln>
            <a:solidFill>
              <a:schemeClr val="tx2">
                <a:alpha val="43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直接连接符 72"/>
          <p:cNvCxnSpPr>
            <a:stCxn id="64" idx="6"/>
            <a:endCxn id="51" idx="6"/>
          </p:cNvCxnSpPr>
          <p:nvPr/>
        </p:nvCxnSpPr>
        <p:spPr>
          <a:xfrm flipV="1">
            <a:off x="3168173" y="3904615"/>
            <a:ext cx="1658512" cy="155445"/>
          </a:xfrm>
          <a:prstGeom prst="line">
            <a:avLst/>
          </a:prstGeom>
          <a:ln>
            <a:solidFill>
              <a:schemeClr val="tx2">
                <a:alpha val="43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直接连接符 73"/>
          <p:cNvCxnSpPr>
            <a:stCxn id="60" idx="5"/>
            <a:endCxn id="51" idx="8"/>
          </p:cNvCxnSpPr>
          <p:nvPr/>
        </p:nvCxnSpPr>
        <p:spPr>
          <a:xfrm flipV="1">
            <a:off x="3928215" y="3918781"/>
            <a:ext cx="930360" cy="316794"/>
          </a:xfrm>
          <a:prstGeom prst="line">
            <a:avLst/>
          </a:prstGeom>
          <a:ln>
            <a:solidFill>
              <a:schemeClr val="tx2">
                <a:alpha val="43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文本框 74"/>
          <p:cNvSpPr txBox="1"/>
          <p:nvPr/>
        </p:nvSpPr>
        <p:spPr>
          <a:xfrm>
            <a:off x="4427915" y="239872"/>
            <a:ext cx="333617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5400" dirty="0"/>
              <a:t>CONTENT</a:t>
            </a:r>
            <a:endParaRPr lang="zh-CN" altLang="en-US" sz="5400" dirty="0"/>
          </a:p>
        </p:txBody>
      </p:sp>
      <p:cxnSp>
        <p:nvCxnSpPr>
          <p:cNvPr id="76" name="直接连接符 75"/>
          <p:cNvCxnSpPr/>
          <p:nvPr/>
        </p:nvCxnSpPr>
        <p:spPr>
          <a:xfrm>
            <a:off x="5069497" y="1337211"/>
            <a:ext cx="2053007" cy="0"/>
          </a:xfrm>
          <a:prstGeom prst="line">
            <a:avLst/>
          </a:prstGeom>
          <a:ln w="44450" cap="rnd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文本框 76"/>
          <p:cNvSpPr txBox="1"/>
          <p:nvPr/>
        </p:nvSpPr>
        <p:spPr>
          <a:xfrm>
            <a:off x="1113382" y="2735364"/>
            <a:ext cx="17615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/>
              <a:t>01</a:t>
            </a:r>
            <a:endParaRPr lang="zh-CN" altLang="en-US" sz="3200" dirty="0"/>
          </a:p>
        </p:txBody>
      </p:sp>
      <p:sp>
        <p:nvSpPr>
          <p:cNvPr id="78" name="文本框 77"/>
          <p:cNvSpPr txBox="1"/>
          <p:nvPr/>
        </p:nvSpPr>
        <p:spPr>
          <a:xfrm>
            <a:off x="1857287" y="4397384"/>
            <a:ext cx="17615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/>
              <a:t>02</a:t>
            </a:r>
            <a:endParaRPr lang="zh-CN" altLang="en-US" sz="3200" dirty="0"/>
          </a:p>
        </p:txBody>
      </p:sp>
      <p:sp>
        <p:nvSpPr>
          <p:cNvPr id="79" name="文本框 78"/>
          <p:cNvSpPr txBox="1"/>
          <p:nvPr/>
        </p:nvSpPr>
        <p:spPr>
          <a:xfrm>
            <a:off x="4770513" y="3918553"/>
            <a:ext cx="17615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/>
              <a:t>03</a:t>
            </a:r>
            <a:endParaRPr lang="zh-CN" altLang="en-US" sz="3200" dirty="0"/>
          </a:p>
        </p:txBody>
      </p:sp>
      <p:sp>
        <p:nvSpPr>
          <p:cNvPr id="81" name="矩形 80"/>
          <p:cNvSpPr/>
          <p:nvPr/>
        </p:nvSpPr>
        <p:spPr>
          <a:xfrm>
            <a:off x="2126772" y="2830890"/>
            <a:ext cx="330976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600" b="1" dirty="0">
                <a:latin typeface="+mn-ea"/>
              </a:rPr>
              <a:t>视频拍摄的基础规则</a:t>
            </a:r>
            <a:endParaRPr lang="en-US" altLang="zh-CN" sz="1600" b="1" dirty="0">
              <a:latin typeface="+mn-ea"/>
            </a:endParaRPr>
          </a:p>
        </p:txBody>
      </p:sp>
      <p:sp>
        <p:nvSpPr>
          <p:cNvPr id="82" name="矩形 81"/>
          <p:cNvSpPr/>
          <p:nvPr/>
        </p:nvSpPr>
        <p:spPr>
          <a:xfrm>
            <a:off x="3139618" y="4520494"/>
            <a:ext cx="162095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600" b="1" dirty="0">
                <a:latin typeface="+mn-ea"/>
              </a:rPr>
              <a:t>搜索素材的妙招</a:t>
            </a:r>
            <a:endParaRPr lang="en-US" altLang="zh-CN" sz="1600" b="1" dirty="0">
              <a:latin typeface="+mn-ea"/>
            </a:endParaRPr>
          </a:p>
        </p:txBody>
      </p:sp>
      <p:sp>
        <p:nvSpPr>
          <p:cNvPr id="83" name="矩形 82"/>
          <p:cNvSpPr/>
          <p:nvPr/>
        </p:nvSpPr>
        <p:spPr>
          <a:xfrm>
            <a:off x="5943721" y="4031449"/>
            <a:ext cx="100540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600" b="1" dirty="0">
                <a:latin typeface="+mn-ea"/>
              </a:rPr>
              <a:t>软件介绍</a:t>
            </a:r>
            <a:endParaRPr lang="en-US" altLang="zh-CN" sz="1600" b="1" dirty="0">
              <a:latin typeface="+mn-ea"/>
            </a:endParaRPr>
          </a:p>
        </p:txBody>
      </p:sp>
      <p:sp>
        <p:nvSpPr>
          <p:cNvPr id="84" name="矩形 83"/>
          <p:cNvSpPr/>
          <p:nvPr/>
        </p:nvSpPr>
        <p:spPr>
          <a:xfrm>
            <a:off x="7395260" y="2955461"/>
            <a:ext cx="203132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600" b="1" dirty="0">
                <a:latin typeface="+mn-ea"/>
              </a:rPr>
              <a:t>制作技巧与案例分析</a:t>
            </a:r>
            <a:endParaRPr lang="zh-CN" altLang="en-US" sz="1600" dirty="0">
              <a:solidFill>
                <a:schemeClr val="tx2"/>
              </a:solidFill>
              <a:latin typeface="+mj-ea"/>
              <a:ea typeface="+mj-ea"/>
            </a:endParaRPr>
          </a:p>
        </p:txBody>
      </p:sp>
      <p:sp>
        <p:nvSpPr>
          <p:cNvPr id="85" name="椭圆 84"/>
          <p:cNvSpPr/>
          <p:nvPr/>
        </p:nvSpPr>
        <p:spPr>
          <a:xfrm rot="11174285">
            <a:off x="1197640" y="3622275"/>
            <a:ext cx="50995" cy="50995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86" name="文本框 78"/>
          <p:cNvSpPr txBox="1"/>
          <p:nvPr/>
        </p:nvSpPr>
        <p:spPr>
          <a:xfrm>
            <a:off x="6282964" y="2787932"/>
            <a:ext cx="17615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/>
              <a:t>04</a:t>
            </a:r>
            <a:endParaRPr lang="zh-CN" altLang="en-US" sz="3200" dirty="0"/>
          </a:p>
        </p:txBody>
      </p:sp>
    </p:spTree>
    <p:extLst>
      <p:ext uri="{BB962C8B-B14F-4D97-AF65-F5344CB8AC3E}">
        <p14:creationId xmlns:p14="http://schemas.microsoft.com/office/powerpoint/2010/main" val="3785622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3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3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3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3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3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3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7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7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2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5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0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2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42" presetClass="path" presetSubtype="0" decel="3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 4.07407E-6 L 0 -0.12431 " pathEditMode="relative" rAng="0" ptsTypes="AA">
                                      <p:cBhvr>
                                        <p:cTn id="197" dur="750" spd="-100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227"/>
                                    </p:animMotion>
                                  </p:childTnLst>
                                </p:cTn>
                              </p:par>
                              <p:par>
                                <p:cTn id="198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0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2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5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8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0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2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3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5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2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3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8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0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5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8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0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2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3" presetID="5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5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7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3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0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3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4" presetID="3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6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9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0" presetID="3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2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5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6" presetID="3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8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9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0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1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2" presetID="3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4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5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6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7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8" presetID="3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0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2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3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4" presetID="3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6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7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8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9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0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2" dur="7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3" dur="7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4" dur="7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5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7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9" dur="7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0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2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3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4" dur="7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5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7" dur="7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8" dur="7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9" dur="7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0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2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3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4" dur="7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5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7" dur="7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8" dur="7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9" dur="7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0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2" dur="7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3" dur="7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4" dur="7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5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7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8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9" dur="7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0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2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3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4" dur="7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5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7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8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9" dur="7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0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2" dur="7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3" dur="7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4" dur="7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5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7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8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9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0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2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3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4" dur="7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5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7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8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9" dur="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0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2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3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4" dur="7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5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7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8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9" dur="7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0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2" dur="7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3" dur="7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4" dur="7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5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7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8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9" dur="7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0" presetID="5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2" dur="7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3" dur="7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4" dur="75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8" presetID="63" presetClass="path" presetSubtype="0" decel="5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1524 -1.85185E-6 L -0.10885 -1.85185E-6 " pathEditMode="relative" rAng="0" ptsTypes="AA">
                                      <p:cBhvr>
                                        <p:cTn id="389" dur="750" spd="-100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11" y="0"/>
                                    </p:animMotion>
                                  </p:childTnLst>
                                </p:cTn>
                              </p:par>
                              <p:par>
                                <p:cTn id="390" presetID="35" presetClass="path" presetSubtype="0" accel="50000" decel="50000" fill="hold" grpId="2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0.01602 -1.85185E-6 L -2.29167E-6 -1.85185E-6 " pathEditMode="relative" rAng="0" ptsTypes="AA">
                                      <p:cBhvr>
                                        <p:cTn id="391" dur="7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7" y="0"/>
                                    </p:animMotion>
                                  </p:childTnLst>
                                </p:cTn>
                              </p:par>
                              <p:par>
                                <p:cTn id="39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5" presetID="64" presetClass="path" presetSubtype="0" decel="3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04167E-6 0.03889 L -1.04167E-6 -0.14815 " pathEditMode="relative" rAng="0" ptsTypes="AA">
                                      <p:cBhvr>
                                        <p:cTn id="396" dur="750" spd="-100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352"/>
                                    </p:animMotion>
                                  </p:childTnLst>
                                </p:cTn>
                              </p:par>
                              <p:par>
                                <p:cTn id="397" presetID="64" presetClass="path" presetSubtype="0" accel="30000" decel="30000" fill="hold" grpId="2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-1.04167E-6 0.03843 L -1.04167E-6 1.11022E-16 " pathEditMode="relative" rAng="0" ptsTypes="AA">
                                      <p:cBhvr>
                                        <p:cTn id="398" dur="7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21"/>
                                    </p:animMotion>
                                  </p:childTnLst>
                                </p:cTn>
                              </p:par>
                              <p:par>
                                <p:cTn id="39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2" presetID="42" presetClass="path" presetSubtype="0" decel="3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66667E-6 -0.03982 L -1.66667E-6 0.14815 " pathEditMode="relative" rAng="0" ptsTypes="AA">
                                      <p:cBhvr>
                                        <p:cTn id="403" dur="750" spd="-100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398"/>
                                    </p:animMotion>
                                  </p:childTnLst>
                                </p:cTn>
                              </p:par>
                              <p:par>
                                <p:cTn id="404" presetID="42" presetClass="path" presetSubtype="0" accel="30000" decel="30000" fill="hold" grpId="2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-1.66667E-6 -0.03982 L -1.66667E-6 2.22222E-6 " pathEditMode="relative" rAng="0" ptsTypes="AA">
                                      <p:cBhvr>
                                        <p:cTn id="405" dur="7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991"/>
                                    </p:animMotion>
                                  </p:childTnLst>
                                </p:cTn>
                              </p:par>
                              <p:par>
                                <p:cTn id="406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8" dur="75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9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1" dur="75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2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4" dur="75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7" dur="75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1" presetID="64" presetClass="path" presetSubtype="0" decel="3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04167E-6 0.03889 L -1.04167E-6 -0.14815 " pathEditMode="relative" rAng="0" ptsTypes="AA">
                                      <p:cBhvr>
                                        <p:cTn id="422" dur="750" spd="-100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352"/>
                                    </p:animMotion>
                                  </p:childTnLst>
                                </p:cTn>
                              </p:par>
                              <p:par>
                                <p:cTn id="423" presetID="64" presetClass="path" presetSubtype="0" accel="30000" decel="30000" fill="hold" grpId="2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-1.04167E-6 0.03843 L -1.04167E-6 1.11022E-16 " pathEditMode="relative" rAng="0" ptsTypes="AA">
                                      <p:cBhvr>
                                        <p:cTn id="424" dur="75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75" grpId="0"/>
      <p:bldP spid="75" grpId="1"/>
      <p:bldP spid="77" grpId="0"/>
      <p:bldP spid="77" grpId="1"/>
      <p:bldP spid="77" grpId="2"/>
      <p:bldP spid="78" grpId="0"/>
      <p:bldP spid="78" grpId="1"/>
      <p:bldP spid="78" grpId="2"/>
      <p:bldP spid="79" grpId="0"/>
      <p:bldP spid="79" grpId="1"/>
      <p:bldP spid="79" grpId="2"/>
      <p:bldP spid="81" grpId="0"/>
      <p:bldP spid="82" grpId="0"/>
      <p:bldP spid="83" grpId="0"/>
      <p:bldP spid="84" grpId="0"/>
      <p:bldP spid="85" grpId="0" animBg="1"/>
      <p:bldP spid="86" grpId="0"/>
      <p:bldP spid="86" grpId="1"/>
      <p:bldP spid="86" grpId="2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895475" y="2977861"/>
            <a:ext cx="33233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br>
              <a:rPr lang="zh-CN" altLang="en-US" dirty="0"/>
            </a:br>
            <a:r>
              <a:rPr lang="en-US" altLang="zh-CN" b="1" u="sng" dirty="0">
                <a:solidFill>
                  <a:srgbClr val="FF0000"/>
                </a:solidFill>
              </a:rPr>
              <a:t>https://www.futurelearn.com/</a:t>
            </a:r>
            <a:endParaRPr lang="zh-CN" altLang="en-US" b="1" dirty="0"/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F0ACD0AF-9144-4B0C-B0AE-F7F338748513}"/>
              </a:ext>
            </a:extLst>
          </p:cNvPr>
          <p:cNvSpPr/>
          <p:nvPr/>
        </p:nvSpPr>
        <p:spPr>
          <a:xfrm>
            <a:off x="1895475" y="2104465"/>
            <a:ext cx="4011924" cy="58706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3600" b="1" spc="600" dirty="0">
                <a:solidFill>
                  <a:schemeClr val="tx1"/>
                </a:solidFill>
              </a:rPr>
              <a:t>精彩课程网站：</a:t>
            </a:r>
            <a:endParaRPr lang="en-US" altLang="zh-CN" sz="3600" b="1" spc="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4762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图片占位符 1"/>
          <p:cNvSpPr>
            <a:spLocks noGrp="1"/>
          </p:cNvSpPr>
          <p:nvPr>
            <p:ph type="pic" sz="quarter" idx="10"/>
          </p:nvPr>
        </p:nvSpPr>
        <p:spPr/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873"/>
            <a:ext cx="12192000" cy="6597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5908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895475" y="3265177"/>
            <a:ext cx="32736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>
                <a:solidFill>
                  <a:srgbClr val="FF0000"/>
                </a:solidFill>
              </a:rPr>
              <a:t>文图    </a:t>
            </a:r>
            <a:r>
              <a:rPr lang="en-US" altLang="zh-CN" b="1" u="sng" dirty="0">
                <a:solidFill>
                  <a:srgbClr val="FF0000"/>
                </a:solidFill>
              </a:rPr>
              <a:t>https://www.wentu.io/</a:t>
            </a:r>
            <a:endParaRPr lang="zh-CN" altLang="en-US" b="1" u="sng" dirty="0">
              <a:solidFill>
                <a:srgbClr val="FF0000"/>
              </a:solidFill>
            </a:endParaRP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59FDA12D-94F4-4AC5-BE18-38352D022968}"/>
              </a:ext>
            </a:extLst>
          </p:cNvPr>
          <p:cNvSpPr/>
          <p:nvPr/>
        </p:nvSpPr>
        <p:spPr>
          <a:xfrm>
            <a:off x="1895475" y="2104465"/>
            <a:ext cx="3738707" cy="58706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3600" b="1" spc="600" dirty="0">
                <a:solidFill>
                  <a:schemeClr val="tx1"/>
                </a:solidFill>
              </a:rPr>
              <a:t>制作图表素材：</a:t>
            </a:r>
            <a:endParaRPr lang="en-US" altLang="zh-CN" sz="3600" b="1" spc="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0742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 dir="in"/>
      </p:transition>
    </mc:Choice>
    <mc:Fallback xmlns="">
      <p:transition spd="slow">
        <p:split orient="vert" dir="in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1904712" y="3991774"/>
            <a:ext cx="6096000" cy="163121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CN" altLang="en-US" sz="2000" dirty="0"/>
              <a:t>其他</a:t>
            </a:r>
            <a:r>
              <a:rPr lang="en-US" altLang="zh-CN" sz="2000" dirty="0"/>
              <a:t>2</a:t>
            </a:r>
            <a:r>
              <a:rPr lang="zh-CN" altLang="en-US" sz="2000" dirty="0"/>
              <a:t>个可以生成地图图片很好的网站 </a:t>
            </a:r>
            <a:br>
              <a:rPr lang="zh-CN" altLang="en-US" sz="2000" dirty="0"/>
            </a:br>
            <a:r>
              <a:rPr lang="en-US" altLang="zh-CN" sz="2000" dirty="0">
                <a:hlinkClick r:id="rId2"/>
              </a:rPr>
              <a:t>https://snazzymaps.com/explore?tag=greyscale</a:t>
            </a:r>
            <a:r>
              <a:rPr lang="en-US" altLang="zh-CN" sz="2000" dirty="0"/>
              <a:t> </a:t>
            </a:r>
            <a:r>
              <a:rPr lang="zh-CN" altLang="en-US" sz="2000" dirty="0"/>
              <a:t>（</a:t>
            </a:r>
            <a:r>
              <a:rPr lang="en-US" altLang="zh-CN" sz="2000" dirty="0"/>
              <a:t> google map </a:t>
            </a:r>
            <a:r>
              <a:rPr lang="zh-CN" altLang="en-US" sz="2000" dirty="0"/>
              <a:t>的风格）</a:t>
            </a:r>
            <a:br>
              <a:rPr lang="en-US" altLang="zh-CN" sz="2000" dirty="0"/>
            </a:br>
            <a:br>
              <a:rPr lang="en-US" altLang="zh-CN" sz="2000" dirty="0"/>
            </a:br>
            <a:r>
              <a:rPr lang="en-US" altLang="zh-CN" sz="2000" dirty="0">
                <a:hlinkClick r:id="rId3"/>
              </a:rPr>
              <a:t>https://mapstyle.withgoogle.com/</a:t>
            </a:r>
            <a:endParaRPr lang="zh-CN" altLang="en-US" sz="2000" dirty="0"/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C641F87F-D585-454E-8AAC-7D3BB62067BD}"/>
              </a:ext>
            </a:extLst>
          </p:cNvPr>
          <p:cNvSpPr/>
          <p:nvPr/>
        </p:nvSpPr>
        <p:spPr>
          <a:xfrm>
            <a:off x="1904712" y="1217774"/>
            <a:ext cx="3738707" cy="58706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3600" b="1" spc="600" dirty="0">
                <a:solidFill>
                  <a:schemeClr val="tx1"/>
                </a:solidFill>
              </a:rPr>
              <a:t>制作地图素材：</a:t>
            </a:r>
            <a:endParaRPr lang="en-US" altLang="zh-CN" sz="3600" b="1" spc="600" dirty="0">
              <a:solidFill>
                <a:schemeClr val="tx1"/>
              </a:solidFill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4CE5A605-A679-4C61-92B8-9BA22415A11D}"/>
              </a:ext>
            </a:extLst>
          </p:cNvPr>
          <p:cNvSpPr/>
          <p:nvPr/>
        </p:nvSpPr>
        <p:spPr>
          <a:xfrm>
            <a:off x="2057112" y="2390477"/>
            <a:ext cx="6096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CN" altLang="en-US" sz="2000" dirty="0"/>
              <a:t>地理图表的网站</a:t>
            </a:r>
            <a:br>
              <a:rPr lang="zh-CN" altLang="en-US" sz="2000" dirty="0"/>
            </a:br>
            <a:r>
              <a:rPr lang="en-US" altLang="zh-CN" sz="2000" dirty="0">
                <a:hlinkClick r:id="rId4"/>
              </a:rPr>
              <a:t>http://pixelmap.amcharts.com/</a:t>
            </a:r>
            <a:br>
              <a:rPr lang="en-US" altLang="zh-CN" sz="2000" dirty="0"/>
            </a:br>
            <a:endParaRPr lang="zh-CN" altLang="en-US" sz="2000" dirty="0"/>
          </a:p>
        </p:txBody>
      </p:sp>
    </p:spTree>
    <p:extLst>
      <p:ext uri="{BB962C8B-B14F-4D97-AF65-F5344CB8AC3E}">
        <p14:creationId xmlns:p14="http://schemas.microsoft.com/office/powerpoint/2010/main" val="2563338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Freeform 212"/>
          <p:cNvSpPr>
            <a:spLocks/>
          </p:cNvSpPr>
          <p:nvPr/>
        </p:nvSpPr>
        <p:spPr bwMode="auto">
          <a:xfrm>
            <a:off x="5647587" y="5506821"/>
            <a:ext cx="132789" cy="117467"/>
          </a:xfrm>
          <a:custGeom>
            <a:avLst/>
            <a:gdLst>
              <a:gd name="T0" fmla="*/ 61 w 121"/>
              <a:gd name="T1" fmla="*/ 0 h 107"/>
              <a:gd name="T2" fmla="*/ 36 w 121"/>
              <a:gd name="T3" fmla="*/ 7 h 107"/>
              <a:gd name="T4" fmla="*/ 14 w 121"/>
              <a:gd name="T5" fmla="*/ 78 h 107"/>
              <a:gd name="T6" fmla="*/ 61 w 121"/>
              <a:gd name="T7" fmla="*/ 107 h 107"/>
              <a:gd name="T8" fmla="*/ 86 w 121"/>
              <a:gd name="T9" fmla="*/ 101 h 107"/>
              <a:gd name="T10" fmla="*/ 108 w 121"/>
              <a:gd name="T11" fmla="*/ 29 h 107"/>
              <a:gd name="T12" fmla="*/ 61 w 121"/>
              <a:gd name="T13" fmla="*/ 0 h 1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21" h="107">
                <a:moveTo>
                  <a:pt x="61" y="0"/>
                </a:moveTo>
                <a:cubicBezTo>
                  <a:pt x="52" y="0"/>
                  <a:pt x="44" y="2"/>
                  <a:pt x="36" y="7"/>
                </a:cubicBezTo>
                <a:cubicBezTo>
                  <a:pt x="10" y="20"/>
                  <a:pt x="0" y="52"/>
                  <a:pt x="14" y="78"/>
                </a:cubicBezTo>
                <a:cubicBezTo>
                  <a:pt x="23" y="96"/>
                  <a:pt x="42" y="107"/>
                  <a:pt x="61" y="107"/>
                </a:cubicBezTo>
                <a:cubicBezTo>
                  <a:pt x="69" y="107"/>
                  <a:pt x="78" y="105"/>
                  <a:pt x="86" y="101"/>
                </a:cubicBezTo>
                <a:cubicBezTo>
                  <a:pt x="111" y="87"/>
                  <a:pt x="121" y="55"/>
                  <a:pt x="108" y="29"/>
                </a:cubicBezTo>
                <a:cubicBezTo>
                  <a:pt x="98" y="11"/>
                  <a:pt x="80" y="0"/>
                  <a:pt x="61" y="0"/>
                </a:cubicBezTo>
              </a:path>
            </a:pathLst>
          </a:custGeom>
          <a:solidFill>
            <a:srgbClr val="9999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64" name="Freeform 226"/>
          <p:cNvSpPr>
            <a:spLocks/>
          </p:cNvSpPr>
          <p:nvPr/>
        </p:nvSpPr>
        <p:spPr bwMode="auto">
          <a:xfrm>
            <a:off x="6186172" y="5642860"/>
            <a:ext cx="65002" cy="57109"/>
          </a:xfrm>
          <a:custGeom>
            <a:avLst/>
            <a:gdLst>
              <a:gd name="T0" fmla="*/ 29 w 59"/>
              <a:gd name="T1" fmla="*/ 0 h 52"/>
              <a:gd name="T2" fmla="*/ 18 w 59"/>
              <a:gd name="T3" fmla="*/ 3 h 52"/>
              <a:gd name="T4" fmla="*/ 7 w 59"/>
              <a:gd name="T5" fmla="*/ 38 h 52"/>
              <a:gd name="T6" fmla="*/ 29 w 59"/>
              <a:gd name="T7" fmla="*/ 52 h 52"/>
              <a:gd name="T8" fmla="*/ 41 w 59"/>
              <a:gd name="T9" fmla="*/ 49 h 52"/>
              <a:gd name="T10" fmla="*/ 52 w 59"/>
              <a:gd name="T11" fmla="*/ 14 h 52"/>
              <a:gd name="T12" fmla="*/ 29 w 59"/>
              <a:gd name="T13" fmla="*/ 0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9" h="52">
                <a:moveTo>
                  <a:pt x="29" y="0"/>
                </a:moveTo>
                <a:cubicBezTo>
                  <a:pt x="25" y="0"/>
                  <a:pt x="21" y="1"/>
                  <a:pt x="18" y="3"/>
                </a:cubicBezTo>
                <a:cubicBezTo>
                  <a:pt x="5" y="10"/>
                  <a:pt x="0" y="25"/>
                  <a:pt x="7" y="38"/>
                </a:cubicBezTo>
                <a:cubicBezTo>
                  <a:pt x="11" y="47"/>
                  <a:pt x="20" y="52"/>
                  <a:pt x="29" y="52"/>
                </a:cubicBezTo>
                <a:cubicBezTo>
                  <a:pt x="33" y="52"/>
                  <a:pt x="38" y="51"/>
                  <a:pt x="41" y="49"/>
                </a:cubicBezTo>
                <a:cubicBezTo>
                  <a:pt x="54" y="42"/>
                  <a:pt x="59" y="27"/>
                  <a:pt x="52" y="14"/>
                </a:cubicBezTo>
                <a:cubicBezTo>
                  <a:pt x="48" y="5"/>
                  <a:pt x="39" y="0"/>
                  <a:pt x="29" y="0"/>
                </a:cubicBezTo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66" name="Freeform 228"/>
          <p:cNvSpPr>
            <a:spLocks noEditPoints="1"/>
          </p:cNvSpPr>
          <p:nvPr/>
        </p:nvSpPr>
        <p:spPr bwMode="auto">
          <a:xfrm>
            <a:off x="6669041" y="5482677"/>
            <a:ext cx="102145" cy="91002"/>
          </a:xfrm>
          <a:custGeom>
            <a:avLst/>
            <a:gdLst>
              <a:gd name="T0" fmla="*/ 63 w 93"/>
              <a:gd name="T1" fmla="*/ 79 h 83"/>
              <a:gd name="T2" fmla="*/ 41 w 93"/>
              <a:gd name="T3" fmla="*/ 82 h 83"/>
              <a:gd name="T4" fmla="*/ 47 w 93"/>
              <a:gd name="T5" fmla="*/ 83 h 83"/>
              <a:gd name="T6" fmla="*/ 63 w 93"/>
              <a:gd name="T7" fmla="*/ 79 h 83"/>
              <a:gd name="T8" fmla="*/ 47 w 93"/>
              <a:gd name="T9" fmla="*/ 0 h 83"/>
              <a:gd name="T10" fmla="*/ 28 w 93"/>
              <a:gd name="T11" fmla="*/ 5 h 83"/>
              <a:gd name="T12" fmla="*/ 10 w 93"/>
              <a:gd name="T13" fmla="*/ 60 h 83"/>
              <a:gd name="T14" fmla="*/ 29 w 93"/>
              <a:gd name="T15" fmla="*/ 78 h 83"/>
              <a:gd name="T16" fmla="*/ 73 w 93"/>
              <a:gd name="T17" fmla="*/ 73 h 83"/>
              <a:gd name="T18" fmla="*/ 84 w 93"/>
              <a:gd name="T19" fmla="*/ 22 h 83"/>
              <a:gd name="T20" fmla="*/ 47 w 93"/>
              <a:gd name="T21" fmla="*/ 0 h 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93" h="83">
                <a:moveTo>
                  <a:pt x="63" y="79"/>
                </a:moveTo>
                <a:cubicBezTo>
                  <a:pt x="41" y="82"/>
                  <a:pt x="41" y="82"/>
                  <a:pt x="41" y="82"/>
                </a:cubicBezTo>
                <a:cubicBezTo>
                  <a:pt x="43" y="82"/>
                  <a:pt x="45" y="83"/>
                  <a:pt x="47" y="83"/>
                </a:cubicBezTo>
                <a:cubicBezTo>
                  <a:pt x="52" y="83"/>
                  <a:pt x="58" y="82"/>
                  <a:pt x="63" y="79"/>
                </a:cubicBezTo>
                <a:moveTo>
                  <a:pt x="47" y="0"/>
                </a:moveTo>
                <a:cubicBezTo>
                  <a:pt x="40" y="0"/>
                  <a:pt x="34" y="1"/>
                  <a:pt x="28" y="5"/>
                </a:cubicBezTo>
                <a:cubicBezTo>
                  <a:pt x="8" y="15"/>
                  <a:pt x="0" y="40"/>
                  <a:pt x="10" y="60"/>
                </a:cubicBezTo>
                <a:cubicBezTo>
                  <a:pt x="15" y="69"/>
                  <a:pt x="21" y="75"/>
                  <a:pt x="29" y="78"/>
                </a:cubicBezTo>
                <a:cubicBezTo>
                  <a:pt x="73" y="73"/>
                  <a:pt x="73" y="73"/>
                  <a:pt x="73" y="73"/>
                </a:cubicBezTo>
                <a:cubicBezTo>
                  <a:pt x="88" y="61"/>
                  <a:pt x="93" y="40"/>
                  <a:pt x="84" y="22"/>
                </a:cubicBezTo>
                <a:cubicBezTo>
                  <a:pt x="76" y="8"/>
                  <a:pt x="62" y="0"/>
                  <a:pt x="47" y="0"/>
                </a:cubicBezTo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67" name="Freeform 229"/>
          <p:cNvSpPr>
            <a:spLocks/>
          </p:cNvSpPr>
          <p:nvPr/>
        </p:nvSpPr>
        <p:spPr bwMode="auto">
          <a:xfrm>
            <a:off x="6701077" y="5562536"/>
            <a:ext cx="48287" cy="10215"/>
          </a:xfrm>
          <a:custGeom>
            <a:avLst/>
            <a:gdLst>
              <a:gd name="T0" fmla="*/ 44 w 44"/>
              <a:gd name="T1" fmla="*/ 0 h 9"/>
              <a:gd name="T2" fmla="*/ 0 w 44"/>
              <a:gd name="T3" fmla="*/ 5 h 9"/>
              <a:gd name="T4" fmla="*/ 12 w 44"/>
              <a:gd name="T5" fmla="*/ 9 h 9"/>
              <a:gd name="T6" fmla="*/ 34 w 44"/>
              <a:gd name="T7" fmla="*/ 6 h 9"/>
              <a:gd name="T8" fmla="*/ 37 w 44"/>
              <a:gd name="T9" fmla="*/ 5 h 9"/>
              <a:gd name="T10" fmla="*/ 44 w 44"/>
              <a:gd name="T11" fmla="*/ 0 h 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4" h="9">
                <a:moveTo>
                  <a:pt x="44" y="0"/>
                </a:moveTo>
                <a:cubicBezTo>
                  <a:pt x="0" y="5"/>
                  <a:pt x="0" y="5"/>
                  <a:pt x="0" y="5"/>
                </a:cubicBezTo>
                <a:cubicBezTo>
                  <a:pt x="4" y="7"/>
                  <a:pt x="8" y="8"/>
                  <a:pt x="12" y="9"/>
                </a:cubicBezTo>
                <a:cubicBezTo>
                  <a:pt x="34" y="6"/>
                  <a:pt x="34" y="6"/>
                  <a:pt x="34" y="6"/>
                </a:cubicBezTo>
                <a:cubicBezTo>
                  <a:pt x="35" y="6"/>
                  <a:pt x="36" y="5"/>
                  <a:pt x="37" y="5"/>
                </a:cubicBezTo>
                <a:cubicBezTo>
                  <a:pt x="40" y="3"/>
                  <a:pt x="42" y="2"/>
                  <a:pt x="44" y="0"/>
                </a:cubicBezTo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1" name="文本框 50"/>
          <p:cNvSpPr txBox="1"/>
          <p:nvPr/>
        </p:nvSpPr>
        <p:spPr>
          <a:xfrm>
            <a:off x="3853560" y="24064"/>
            <a:ext cx="4502332" cy="518334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5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</a:p>
        </p:txBody>
      </p:sp>
      <p:sp useBgFill="1">
        <p:nvSpPr>
          <p:cNvPr id="52" name="矩形 51"/>
          <p:cNvSpPr/>
          <p:nvPr/>
        </p:nvSpPr>
        <p:spPr>
          <a:xfrm>
            <a:off x="4858712" y="2908169"/>
            <a:ext cx="3031888" cy="568905"/>
          </a:xfrm>
          <a:prstGeom prst="rect">
            <a:avLst/>
          </a:prstGeom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kumimoji="1" lang="zh-CN" altLang="en-US" sz="3600" dirty="0">
              <a:solidFill>
                <a:schemeClr val="tx1"/>
              </a:solidFill>
              <a:effectLst>
                <a:innerShdw blurRad="63500" dist="50800" dir="16200000">
                  <a:prstClr val="black">
                    <a:alpha val="30000"/>
                  </a:prstClr>
                </a:innerShdw>
              </a:effectLst>
              <a:latin typeface="+mn-ea"/>
            </a:endParaRPr>
          </a:p>
        </p:txBody>
      </p:sp>
      <p:grpSp>
        <p:nvGrpSpPr>
          <p:cNvPr id="75" name="组合 74"/>
          <p:cNvGrpSpPr/>
          <p:nvPr/>
        </p:nvGrpSpPr>
        <p:grpSpPr>
          <a:xfrm>
            <a:off x="3010903" y="2159086"/>
            <a:ext cx="6170194" cy="2234694"/>
            <a:chOff x="5570479" y="2325743"/>
            <a:chExt cx="6408261" cy="2320917"/>
          </a:xfrm>
        </p:grpSpPr>
        <p:sp>
          <p:nvSpPr>
            <p:cNvPr id="76" name="Freeform 77"/>
            <p:cNvSpPr>
              <a:spLocks/>
            </p:cNvSpPr>
            <p:nvPr/>
          </p:nvSpPr>
          <p:spPr bwMode="auto">
            <a:xfrm>
              <a:off x="6383341" y="3299732"/>
              <a:ext cx="71702" cy="61999"/>
            </a:xfrm>
            <a:custGeom>
              <a:avLst/>
              <a:gdLst>
                <a:gd name="T0" fmla="*/ 15 w 30"/>
                <a:gd name="T1" fmla="*/ 0 h 30"/>
                <a:gd name="T2" fmla="*/ 0 w 30"/>
                <a:gd name="T3" fmla="*/ 15 h 30"/>
                <a:gd name="T4" fmla="*/ 14 w 30"/>
                <a:gd name="T5" fmla="*/ 30 h 30"/>
                <a:gd name="T6" fmla="*/ 15 w 30"/>
                <a:gd name="T7" fmla="*/ 30 h 30"/>
                <a:gd name="T8" fmla="*/ 15 w 30"/>
                <a:gd name="T9" fmla="*/ 30 h 30"/>
                <a:gd name="T10" fmla="*/ 30 w 30"/>
                <a:gd name="T11" fmla="*/ 18 h 30"/>
                <a:gd name="T12" fmla="*/ 30 w 30"/>
                <a:gd name="T13" fmla="*/ 17 h 30"/>
                <a:gd name="T14" fmla="*/ 30 w 30"/>
                <a:gd name="T15" fmla="*/ 15 h 30"/>
                <a:gd name="T16" fmla="*/ 15 w 30"/>
                <a:gd name="T1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" h="30">
                  <a:moveTo>
                    <a:pt x="15" y="0"/>
                  </a:moveTo>
                  <a:cubicBezTo>
                    <a:pt x="7" y="0"/>
                    <a:pt x="0" y="7"/>
                    <a:pt x="0" y="15"/>
                  </a:cubicBezTo>
                  <a:cubicBezTo>
                    <a:pt x="0" y="23"/>
                    <a:pt x="6" y="29"/>
                    <a:pt x="14" y="30"/>
                  </a:cubicBezTo>
                  <a:cubicBezTo>
                    <a:pt x="14" y="30"/>
                    <a:pt x="15" y="30"/>
                    <a:pt x="15" y="30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22" y="30"/>
                    <a:pt x="28" y="25"/>
                    <a:pt x="30" y="18"/>
                  </a:cubicBezTo>
                  <a:cubicBezTo>
                    <a:pt x="30" y="18"/>
                    <a:pt x="30" y="17"/>
                    <a:pt x="30" y="17"/>
                  </a:cubicBezTo>
                  <a:cubicBezTo>
                    <a:pt x="30" y="16"/>
                    <a:pt x="30" y="16"/>
                    <a:pt x="30" y="15"/>
                  </a:cubicBezTo>
                  <a:cubicBezTo>
                    <a:pt x="30" y="7"/>
                    <a:pt x="24" y="0"/>
                    <a:pt x="15" y="0"/>
                  </a:cubicBezTo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7" name="Freeform 78"/>
            <p:cNvSpPr>
              <a:spLocks/>
            </p:cNvSpPr>
            <p:nvPr/>
          </p:nvSpPr>
          <p:spPr bwMode="auto">
            <a:xfrm>
              <a:off x="6873547" y="3067687"/>
              <a:ext cx="71702" cy="61999"/>
            </a:xfrm>
            <a:custGeom>
              <a:avLst/>
              <a:gdLst>
                <a:gd name="T0" fmla="*/ 15 w 30"/>
                <a:gd name="T1" fmla="*/ 0 h 30"/>
                <a:gd name="T2" fmla="*/ 0 w 30"/>
                <a:gd name="T3" fmla="*/ 15 h 30"/>
                <a:gd name="T4" fmla="*/ 12 w 30"/>
                <a:gd name="T5" fmla="*/ 30 h 30"/>
                <a:gd name="T6" fmla="*/ 14 w 30"/>
                <a:gd name="T7" fmla="*/ 30 h 30"/>
                <a:gd name="T8" fmla="*/ 15 w 30"/>
                <a:gd name="T9" fmla="*/ 30 h 30"/>
                <a:gd name="T10" fmla="*/ 30 w 30"/>
                <a:gd name="T11" fmla="*/ 15 h 30"/>
                <a:gd name="T12" fmla="*/ 29 w 30"/>
                <a:gd name="T13" fmla="*/ 11 h 30"/>
                <a:gd name="T14" fmla="*/ 29 w 30"/>
                <a:gd name="T15" fmla="*/ 9 h 30"/>
                <a:gd name="T16" fmla="*/ 15 w 30"/>
                <a:gd name="T1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" h="30">
                  <a:moveTo>
                    <a:pt x="15" y="0"/>
                  </a:moveTo>
                  <a:cubicBezTo>
                    <a:pt x="6" y="0"/>
                    <a:pt x="0" y="7"/>
                    <a:pt x="0" y="15"/>
                  </a:cubicBezTo>
                  <a:cubicBezTo>
                    <a:pt x="0" y="22"/>
                    <a:pt x="5" y="28"/>
                    <a:pt x="12" y="30"/>
                  </a:cubicBezTo>
                  <a:cubicBezTo>
                    <a:pt x="12" y="30"/>
                    <a:pt x="13" y="30"/>
                    <a:pt x="14" y="30"/>
                  </a:cubicBezTo>
                  <a:cubicBezTo>
                    <a:pt x="14" y="30"/>
                    <a:pt x="14" y="30"/>
                    <a:pt x="15" y="30"/>
                  </a:cubicBezTo>
                  <a:cubicBezTo>
                    <a:pt x="23" y="30"/>
                    <a:pt x="30" y="23"/>
                    <a:pt x="30" y="15"/>
                  </a:cubicBezTo>
                  <a:cubicBezTo>
                    <a:pt x="30" y="13"/>
                    <a:pt x="30" y="12"/>
                    <a:pt x="29" y="11"/>
                  </a:cubicBezTo>
                  <a:cubicBezTo>
                    <a:pt x="29" y="10"/>
                    <a:pt x="29" y="9"/>
                    <a:pt x="29" y="9"/>
                  </a:cubicBezTo>
                  <a:cubicBezTo>
                    <a:pt x="26" y="4"/>
                    <a:pt x="21" y="0"/>
                    <a:pt x="15" y="0"/>
                  </a:cubicBezTo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8" name="Freeform 79"/>
            <p:cNvSpPr>
              <a:spLocks/>
            </p:cNvSpPr>
            <p:nvPr/>
          </p:nvSpPr>
          <p:spPr bwMode="auto">
            <a:xfrm>
              <a:off x="7044288" y="3288903"/>
              <a:ext cx="73723" cy="61999"/>
            </a:xfrm>
            <a:custGeom>
              <a:avLst/>
              <a:gdLst>
                <a:gd name="T0" fmla="*/ 16 w 31"/>
                <a:gd name="T1" fmla="*/ 0 h 30"/>
                <a:gd name="T2" fmla="*/ 0 w 31"/>
                <a:gd name="T3" fmla="*/ 15 h 30"/>
                <a:gd name="T4" fmla="*/ 13 w 31"/>
                <a:gd name="T5" fmla="*/ 30 h 30"/>
                <a:gd name="T6" fmla="*/ 15 w 31"/>
                <a:gd name="T7" fmla="*/ 30 h 30"/>
                <a:gd name="T8" fmla="*/ 16 w 31"/>
                <a:gd name="T9" fmla="*/ 30 h 30"/>
                <a:gd name="T10" fmla="*/ 25 w 31"/>
                <a:gd name="T11" fmla="*/ 26 h 30"/>
                <a:gd name="T12" fmla="*/ 27 w 31"/>
                <a:gd name="T13" fmla="*/ 25 h 30"/>
                <a:gd name="T14" fmla="*/ 31 w 31"/>
                <a:gd name="T15" fmla="*/ 15 h 30"/>
                <a:gd name="T16" fmla="*/ 16 w 31"/>
                <a:gd name="T1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" h="30">
                  <a:moveTo>
                    <a:pt x="16" y="0"/>
                  </a:moveTo>
                  <a:cubicBezTo>
                    <a:pt x="7" y="0"/>
                    <a:pt x="0" y="7"/>
                    <a:pt x="0" y="15"/>
                  </a:cubicBezTo>
                  <a:cubicBezTo>
                    <a:pt x="0" y="23"/>
                    <a:pt x="6" y="29"/>
                    <a:pt x="13" y="30"/>
                  </a:cubicBezTo>
                  <a:cubicBezTo>
                    <a:pt x="14" y="30"/>
                    <a:pt x="14" y="30"/>
                    <a:pt x="15" y="30"/>
                  </a:cubicBezTo>
                  <a:cubicBezTo>
                    <a:pt x="15" y="30"/>
                    <a:pt x="15" y="30"/>
                    <a:pt x="16" y="30"/>
                  </a:cubicBezTo>
                  <a:cubicBezTo>
                    <a:pt x="19" y="30"/>
                    <a:pt x="23" y="29"/>
                    <a:pt x="25" y="26"/>
                  </a:cubicBezTo>
                  <a:cubicBezTo>
                    <a:pt x="26" y="26"/>
                    <a:pt x="26" y="26"/>
                    <a:pt x="27" y="25"/>
                  </a:cubicBezTo>
                  <a:cubicBezTo>
                    <a:pt x="29" y="23"/>
                    <a:pt x="31" y="19"/>
                    <a:pt x="31" y="15"/>
                  </a:cubicBezTo>
                  <a:cubicBezTo>
                    <a:pt x="31" y="7"/>
                    <a:pt x="24" y="0"/>
                    <a:pt x="16" y="0"/>
                  </a:cubicBezTo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9" name="Freeform 80"/>
            <p:cNvSpPr>
              <a:spLocks/>
            </p:cNvSpPr>
            <p:nvPr/>
          </p:nvSpPr>
          <p:spPr bwMode="auto">
            <a:xfrm>
              <a:off x="5570479" y="3534870"/>
              <a:ext cx="74732" cy="61999"/>
            </a:xfrm>
            <a:custGeom>
              <a:avLst/>
              <a:gdLst>
                <a:gd name="T0" fmla="*/ 15 w 31"/>
                <a:gd name="T1" fmla="*/ 0 h 30"/>
                <a:gd name="T2" fmla="*/ 0 w 31"/>
                <a:gd name="T3" fmla="*/ 15 h 30"/>
                <a:gd name="T4" fmla="*/ 15 w 31"/>
                <a:gd name="T5" fmla="*/ 30 h 30"/>
                <a:gd name="T6" fmla="*/ 30 w 31"/>
                <a:gd name="T7" fmla="*/ 17 h 30"/>
                <a:gd name="T8" fmla="*/ 31 w 31"/>
                <a:gd name="T9" fmla="*/ 15 h 30"/>
                <a:gd name="T10" fmla="*/ 31 w 31"/>
                <a:gd name="T11" fmla="*/ 15 h 30"/>
                <a:gd name="T12" fmla="*/ 30 w 31"/>
                <a:gd name="T13" fmla="*/ 13 h 30"/>
                <a:gd name="T14" fmla="*/ 30 w 31"/>
                <a:gd name="T15" fmla="*/ 11 h 30"/>
                <a:gd name="T16" fmla="*/ 15 w 31"/>
                <a:gd name="T1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" h="30">
                  <a:moveTo>
                    <a:pt x="15" y="0"/>
                  </a:moveTo>
                  <a:cubicBezTo>
                    <a:pt x="7" y="0"/>
                    <a:pt x="0" y="7"/>
                    <a:pt x="0" y="15"/>
                  </a:cubicBezTo>
                  <a:cubicBezTo>
                    <a:pt x="0" y="24"/>
                    <a:pt x="7" y="30"/>
                    <a:pt x="15" y="30"/>
                  </a:cubicBezTo>
                  <a:cubicBezTo>
                    <a:pt x="23" y="30"/>
                    <a:pt x="30" y="25"/>
                    <a:pt x="30" y="17"/>
                  </a:cubicBezTo>
                  <a:cubicBezTo>
                    <a:pt x="31" y="17"/>
                    <a:pt x="31" y="16"/>
                    <a:pt x="31" y="15"/>
                  </a:cubicBezTo>
                  <a:cubicBezTo>
                    <a:pt x="31" y="15"/>
                    <a:pt x="31" y="15"/>
                    <a:pt x="31" y="15"/>
                  </a:cubicBezTo>
                  <a:cubicBezTo>
                    <a:pt x="31" y="15"/>
                    <a:pt x="30" y="14"/>
                    <a:pt x="30" y="13"/>
                  </a:cubicBezTo>
                  <a:cubicBezTo>
                    <a:pt x="30" y="13"/>
                    <a:pt x="30" y="12"/>
                    <a:pt x="30" y="11"/>
                  </a:cubicBezTo>
                  <a:cubicBezTo>
                    <a:pt x="28" y="5"/>
                    <a:pt x="22" y="0"/>
                    <a:pt x="15" y="0"/>
                  </a:cubicBezTo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0" name="Freeform 81"/>
            <p:cNvSpPr>
              <a:spLocks/>
            </p:cNvSpPr>
            <p:nvPr/>
          </p:nvSpPr>
          <p:spPr bwMode="auto">
            <a:xfrm>
              <a:off x="6370816" y="3570786"/>
              <a:ext cx="71702" cy="62872"/>
            </a:xfrm>
            <a:custGeom>
              <a:avLst/>
              <a:gdLst>
                <a:gd name="T0" fmla="*/ 15 w 30"/>
                <a:gd name="T1" fmla="*/ 0 h 30"/>
                <a:gd name="T2" fmla="*/ 0 w 30"/>
                <a:gd name="T3" fmla="*/ 12 h 30"/>
                <a:gd name="T4" fmla="*/ 0 w 30"/>
                <a:gd name="T5" fmla="*/ 14 h 30"/>
                <a:gd name="T6" fmla="*/ 0 w 30"/>
                <a:gd name="T7" fmla="*/ 15 h 30"/>
                <a:gd name="T8" fmla="*/ 7 w 30"/>
                <a:gd name="T9" fmla="*/ 28 h 30"/>
                <a:gd name="T10" fmla="*/ 9 w 30"/>
                <a:gd name="T11" fmla="*/ 29 h 30"/>
                <a:gd name="T12" fmla="*/ 15 w 30"/>
                <a:gd name="T13" fmla="*/ 30 h 30"/>
                <a:gd name="T14" fmla="*/ 17 w 30"/>
                <a:gd name="T15" fmla="*/ 30 h 30"/>
                <a:gd name="T16" fmla="*/ 18 w 30"/>
                <a:gd name="T17" fmla="*/ 30 h 30"/>
                <a:gd name="T18" fmla="*/ 26 w 30"/>
                <a:gd name="T19" fmla="*/ 25 h 30"/>
                <a:gd name="T20" fmla="*/ 27 w 30"/>
                <a:gd name="T21" fmla="*/ 23 h 30"/>
                <a:gd name="T22" fmla="*/ 30 w 30"/>
                <a:gd name="T23" fmla="*/ 15 h 30"/>
                <a:gd name="T24" fmla="*/ 30 w 30"/>
                <a:gd name="T25" fmla="*/ 15 h 30"/>
                <a:gd name="T26" fmla="*/ 30 w 30"/>
                <a:gd name="T27" fmla="*/ 13 h 30"/>
                <a:gd name="T28" fmla="*/ 18 w 30"/>
                <a:gd name="T29" fmla="*/ 0 h 30"/>
                <a:gd name="T30" fmla="*/ 17 w 30"/>
                <a:gd name="T31" fmla="*/ 0 h 30"/>
                <a:gd name="T32" fmla="*/ 15 w 30"/>
                <a:gd name="T33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0" h="30">
                  <a:moveTo>
                    <a:pt x="15" y="0"/>
                  </a:moveTo>
                  <a:cubicBezTo>
                    <a:pt x="8" y="0"/>
                    <a:pt x="2" y="5"/>
                    <a:pt x="0" y="12"/>
                  </a:cubicBezTo>
                  <a:cubicBezTo>
                    <a:pt x="0" y="12"/>
                    <a:pt x="0" y="13"/>
                    <a:pt x="0" y="14"/>
                  </a:cubicBezTo>
                  <a:cubicBezTo>
                    <a:pt x="0" y="14"/>
                    <a:pt x="0" y="14"/>
                    <a:pt x="0" y="15"/>
                  </a:cubicBezTo>
                  <a:cubicBezTo>
                    <a:pt x="0" y="20"/>
                    <a:pt x="3" y="25"/>
                    <a:pt x="7" y="28"/>
                  </a:cubicBezTo>
                  <a:cubicBezTo>
                    <a:pt x="8" y="28"/>
                    <a:pt x="8" y="28"/>
                    <a:pt x="9" y="29"/>
                  </a:cubicBezTo>
                  <a:cubicBezTo>
                    <a:pt x="11" y="29"/>
                    <a:pt x="13" y="30"/>
                    <a:pt x="15" y="30"/>
                  </a:cubicBezTo>
                  <a:cubicBezTo>
                    <a:pt x="16" y="30"/>
                    <a:pt x="16" y="30"/>
                    <a:pt x="17" y="30"/>
                  </a:cubicBezTo>
                  <a:cubicBezTo>
                    <a:pt x="17" y="30"/>
                    <a:pt x="18" y="30"/>
                    <a:pt x="18" y="30"/>
                  </a:cubicBezTo>
                  <a:cubicBezTo>
                    <a:pt x="21" y="29"/>
                    <a:pt x="24" y="27"/>
                    <a:pt x="26" y="25"/>
                  </a:cubicBezTo>
                  <a:cubicBezTo>
                    <a:pt x="27" y="24"/>
                    <a:pt x="27" y="24"/>
                    <a:pt x="27" y="23"/>
                  </a:cubicBezTo>
                  <a:cubicBezTo>
                    <a:pt x="29" y="21"/>
                    <a:pt x="30" y="18"/>
                    <a:pt x="30" y="15"/>
                  </a:cubicBezTo>
                  <a:cubicBezTo>
                    <a:pt x="30" y="15"/>
                    <a:pt x="30" y="15"/>
                    <a:pt x="30" y="15"/>
                  </a:cubicBezTo>
                  <a:cubicBezTo>
                    <a:pt x="30" y="14"/>
                    <a:pt x="30" y="14"/>
                    <a:pt x="30" y="13"/>
                  </a:cubicBezTo>
                  <a:cubicBezTo>
                    <a:pt x="29" y="7"/>
                    <a:pt x="24" y="1"/>
                    <a:pt x="18" y="0"/>
                  </a:cubicBezTo>
                  <a:cubicBezTo>
                    <a:pt x="18" y="0"/>
                    <a:pt x="17" y="0"/>
                    <a:pt x="17" y="0"/>
                  </a:cubicBezTo>
                  <a:cubicBezTo>
                    <a:pt x="16" y="0"/>
                    <a:pt x="16" y="0"/>
                    <a:pt x="15" y="0"/>
                  </a:cubicBezTo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1" name="Freeform 82"/>
            <p:cNvSpPr>
              <a:spLocks/>
            </p:cNvSpPr>
            <p:nvPr/>
          </p:nvSpPr>
          <p:spPr bwMode="auto">
            <a:xfrm>
              <a:off x="7225994" y="4118075"/>
              <a:ext cx="71702" cy="61999"/>
            </a:xfrm>
            <a:custGeom>
              <a:avLst/>
              <a:gdLst>
                <a:gd name="T0" fmla="*/ 15 w 30"/>
                <a:gd name="T1" fmla="*/ 0 h 30"/>
                <a:gd name="T2" fmla="*/ 15 w 30"/>
                <a:gd name="T3" fmla="*/ 0 h 30"/>
                <a:gd name="T4" fmla="*/ 10 w 30"/>
                <a:gd name="T5" fmla="*/ 1 h 30"/>
                <a:gd name="T6" fmla="*/ 8 w 30"/>
                <a:gd name="T7" fmla="*/ 2 h 30"/>
                <a:gd name="T8" fmla="*/ 3 w 30"/>
                <a:gd name="T9" fmla="*/ 6 h 30"/>
                <a:gd name="T10" fmla="*/ 2 w 30"/>
                <a:gd name="T11" fmla="*/ 8 h 30"/>
                <a:gd name="T12" fmla="*/ 0 w 30"/>
                <a:gd name="T13" fmla="*/ 12 h 30"/>
                <a:gd name="T14" fmla="*/ 0 w 30"/>
                <a:gd name="T15" fmla="*/ 14 h 30"/>
                <a:gd name="T16" fmla="*/ 0 w 30"/>
                <a:gd name="T17" fmla="*/ 15 h 30"/>
                <a:gd name="T18" fmla="*/ 15 w 30"/>
                <a:gd name="T19" fmla="*/ 30 h 30"/>
                <a:gd name="T20" fmla="*/ 20 w 30"/>
                <a:gd name="T21" fmla="*/ 29 h 30"/>
                <a:gd name="T22" fmla="*/ 22 w 30"/>
                <a:gd name="T23" fmla="*/ 29 h 30"/>
                <a:gd name="T24" fmla="*/ 30 w 30"/>
                <a:gd name="T25" fmla="*/ 16 h 30"/>
                <a:gd name="T26" fmla="*/ 30 w 30"/>
                <a:gd name="T27" fmla="*/ 15 h 30"/>
                <a:gd name="T28" fmla="*/ 30 w 30"/>
                <a:gd name="T29" fmla="*/ 14 h 30"/>
                <a:gd name="T30" fmla="*/ 29 w 30"/>
                <a:gd name="T31" fmla="*/ 8 h 30"/>
                <a:gd name="T32" fmla="*/ 28 w 30"/>
                <a:gd name="T33" fmla="*/ 6 h 30"/>
                <a:gd name="T34" fmla="*/ 23 w 30"/>
                <a:gd name="T35" fmla="*/ 2 h 30"/>
                <a:gd name="T36" fmla="*/ 21 w 30"/>
                <a:gd name="T37" fmla="*/ 1 h 30"/>
                <a:gd name="T38" fmla="*/ 16 w 30"/>
                <a:gd name="T39" fmla="*/ 0 h 30"/>
                <a:gd name="T40" fmla="*/ 15 w 30"/>
                <a:gd name="T4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0" h="30">
                  <a:moveTo>
                    <a:pt x="15" y="0"/>
                  </a:moveTo>
                  <a:cubicBezTo>
                    <a:pt x="15" y="0"/>
                    <a:pt x="15" y="0"/>
                    <a:pt x="15" y="0"/>
                  </a:cubicBezTo>
                  <a:cubicBezTo>
                    <a:pt x="13" y="0"/>
                    <a:pt x="12" y="0"/>
                    <a:pt x="10" y="1"/>
                  </a:cubicBezTo>
                  <a:cubicBezTo>
                    <a:pt x="10" y="1"/>
                    <a:pt x="9" y="1"/>
                    <a:pt x="8" y="2"/>
                  </a:cubicBezTo>
                  <a:cubicBezTo>
                    <a:pt x="6" y="3"/>
                    <a:pt x="4" y="4"/>
                    <a:pt x="3" y="6"/>
                  </a:cubicBezTo>
                  <a:cubicBezTo>
                    <a:pt x="2" y="7"/>
                    <a:pt x="2" y="8"/>
                    <a:pt x="2" y="8"/>
                  </a:cubicBezTo>
                  <a:cubicBezTo>
                    <a:pt x="1" y="9"/>
                    <a:pt x="1" y="11"/>
                    <a:pt x="0" y="12"/>
                  </a:cubicBezTo>
                  <a:cubicBezTo>
                    <a:pt x="0" y="13"/>
                    <a:pt x="0" y="13"/>
                    <a:pt x="0" y="14"/>
                  </a:cubicBezTo>
                  <a:cubicBezTo>
                    <a:pt x="0" y="14"/>
                    <a:pt x="0" y="15"/>
                    <a:pt x="0" y="15"/>
                  </a:cubicBezTo>
                  <a:cubicBezTo>
                    <a:pt x="0" y="23"/>
                    <a:pt x="7" y="30"/>
                    <a:pt x="15" y="30"/>
                  </a:cubicBezTo>
                  <a:cubicBezTo>
                    <a:pt x="17" y="30"/>
                    <a:pt x="18" y="30"/>
                    <a:pt x="20" y="29"/>
                  </a:cubicBezTo>
                  <a:cubicBezTo>
                    <a:pt x="21" y="29"/>
                    <a:pt x="21" y="29"/>
                    <a:pt x="22" y="29"/>
                  </a:cubicBezTo>
                  <a:cubicBezTo>
                    <a:pt x="26" y="26"/>
                    <a:pt x="30" y="22"/>
                    <a:pt x="30" y="16"/>
                  </a:cubicBezTo>
                  <a:cubicBezTo>
                    <a:pt x="30" y="16"/>
                    <a:pt x="30" y="16"/>
                    <a:pt x="30" y="15"/>
                  </a:cubicBezTo>
                  <a:cubicBezTo>
                    <a:pt x="30" y="15"/>
                    <a:pt x="30" y="15"/>
                    <a:pt x="30" y="14"/>
                  </a:cubicBezTo>
                  <a:cubicBezTo>
                    <a:pt x="30" y="12"/>
                    <a:pt x="29" y="10"/>
                    <a:pt x="29" y="8"/>
                  </a:cubicBezTo>
                  <a:cubicBezTo>
                    <a:pt x="28" y="8"/>
                    <a:pt x="28" y="7"/>
                    <a:pt x="28" y="6"/>
                  </a:cubicBezTo>
                  <a:cubicBezTo>
                    <a:pt x="26" y="5"/>
                    <a:pt x="25" y="3"/>
                    <a:pt x="23" y="2"/>
                  </a:cubicBezTo>
                  <a:cubicBezTo>
                    <a:pt x="22" y="2"/>
                    <a:pt x="22" y="1"/>
                    <a:pt x="21" y="1"/>
                  </a:cubicBezTo>
                  <a:cubicBezTo>
                    <a:pt x="20" y="1"/>
                    <a:pt x="18" y="0"/>
                    <a:pt x="16" y="0"/>
                  </a:cubicBezTo>
                  <a:cubicBezTo>
                    <a:pt x="16" y="0"/>
                    <a:pt x="16" y="0"/>
                    <a:pt x="15" y="0"/>
                  </a:cubicBezTo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2" name="Freeform 83"/>
            <p:cNvSpPr>
              <a:spLocks/>
            </p:cNvSpPr>
            <p:nvPr/>
          </p:nvSpPr>
          <p:spPr bwMode="auto">
            <a:xfrm>
              <a:off x="7555183" y="4269142"/>
              <a:ext cx="71702" cy="64619"/>
            </a:xfrm>
            <a:custGeom>
              <a:avLst/>
              <a:gdLst>
                <a:gd name="T0" fmla="*/ 15 w 30"/>
                <a:gd name="T1" fmla="*/ 0 h 31"/>
                <a:gd name="T2" fmla="*/ 7 w 30"/>
                <a:gd name="T3" fmla="*/ 3 h 31"/>
                <a:gd name="T4" fmla="*/ 6 w 30"/>
                <a:gd name="T5" fmla="*/ 4 h 31"/>
                <a:gd name="T6" fmla="*/ 2 w 30"/>
                <a:gd name="T7" fmla="*/ 8 h 31"/>
                <a:gd name="T8" fmla="*/ 2 w 30"/>
                <a:gd name="T9" fmla="*/ 9 h 31"/>
                <a:gd name="T10" fmla="*/ 0 w 30"/>
                <a:gd name="T11" fmla="*/ 13 h 31"/>
                <a:gd name="T12" fmla="*/ 0 w 30"/>
                <a:gd name="T13" fmla="*/ 14 h 31"/>
                <a:gd name="T14" fmla="*/ 0 w 30"/>
                <a:gd name="T15" fmla="*/ 16 h 31"/>
                <a:gd name="T16" fmla="*/ 11 w 30"/>
                <a:gd name="T17" fmla="*/ 30 h 31"/>
                <a:gd name="T18" fmla="*/ 13 w 30"/>
                <a:gd name="T19" fmla="*/ 30 h 31"/>
                <a:gd name="T20" fmla="*/ 15 w 30"/>
                <a:gd name="T21" fmla="*/ 31 h 31"/>
                <a:gd name="T22" fmla="*/ 30 w 30"/>
                <a:gd name="T23" fmla="*/ 16 h 31"/>
                <a:gd name="T24" fmla="*/ 15 w 30"/>
                <a:gd name="T2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0" h="31">
                  <a:moveTo>
                    <a:pt x="15" y="0"/>
                  </a:moveTo>
                  <a:cubicBezTo>
                    <a:pt x="12" y="0"/>
                    <a:pt x="9" y="1"/>
                    <a:pt x="7" y="3"/>
                  </a:cubicBezTo>
                  <a:cubicBezTo>
                    <a:pt x="7" y="3"/>
                    <a:pt x="6" y="4"/>
                    <a:pt x="6" y="4"/>
                  </a:cubicBezTo>
                  <a:cubicBezTo>
                    <a:pt x="4" y="5"/>
                    <a:pt x="3" y="6"/>
                    <a:pt x="2" y="8"/>
                  </a:cubicBezTo>
                  <a:cubicBezTo>
                    <a:pt x="2" y="8"/>
                    <a:pt x="2" y="9"/>
                    <a:pt x="2" y="9"/>
                  </a:cubicBezTo>
                  <a:cubicBezTo>
                    <a:pt x="1" y="10"/>
                    <a:pt x="1" y="11"/>
                    <a:pt x="0" y="13"/>
                  </a:cubicBezTo>
                  <a:cubicBezTo>
                    <a:pt x="0" y="13"/>
                    <a:pt x="0" y="14"/>
                    <a:pt x="0" y="14"/>
                  </a:cubicBezTo>
                  <a:cubicBezTo>
                    <a:pt x="0" y="15"/>
                    <a:pt x="0" y="15"/>
                    <a:pt x="0" y="16"/>
                  </a:cubicBezTo>
                  <a:cubicBezTo>
                    <a:pt x="0" y="22"/>
                    <a:pt x="5" y="28"/>
                    <a:pt x="11" y="30"/>
                  </a:cubicBezTo>
                  <a:cubicBezTo>
                    <a:pt x="11" y="30"/>
                    <a:pt x="12" y="30"/>
                    <a:pt x="13" y="30"/>
                  </a:cubicBezTo>
                  <a:cubicBezTo>
                    <a:pt x="13" y="31"/>
                    <a:pt x="14" y="31"/>
                    <a:pt x="15" y="31"/>
                  </a:cubicBezTo>
                  <a:cubicBezTo>
                    <a:pt x="24" y="31"/>
                    <a:pt x="30" y="24"/>
                    <a:pt x="30" y="16"/>
                  </a:cubicBezTo>
                  <a:cubicBezTo>
                    <a:pt x="30" y="7"/>
                    <a:pt x="24" y="0"/>
                    <a:pt x="15" y="0"/>
                  </a:cubicBezTo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3" name="Freeform 84"/>
            <p:cNvSpPr>
              <a:spLocks/>
            </p:cNvSpPr>
            <p:nvPr/>
          </p:nvSpPr>
          <p:spPr bwMode="auto">
            <a:xfrm>
              <a:off x="7657162" y="4000506"/>
              <a:ext cx="71702" cy="61999"/>
            </a:xfrm>
            <a:custGeom>
              <a:avLst/>
              <a:gdLst>
                <a:gd name="T0" fmla="*/ 15 w 30"/>
                <a:gd name="T1" fmla="*/ 0 h 30"/>
                <a:gd name="T2" fmla="*/ 13 w 30"/>
                <a:gd name="T3" fmla="*/ 0 h 30"/>
                <a:gd name="T4" fmla="*/ 11 w 30"/>
                <a:gd name="T5" fmla="*/ 0 h 30"/>
                <a:gd name="T6" fmla="*/ 0 w 30"/>
                <a:gd name="T7" fmla="*/ 15 h 30"/>
                <a:gd name="T8" fmla="*/ 2 w 30"/>
                <a:gd name="T9" fmla="*/ 23 h 30"/>
                <a:gd name="T10" fmla="*/ 4 w 30"/>
                <a:gd name="T11" fmla="*/ 24 h 30"/>
                <a:gd name="T12" fmla="*/ 15 w 30"/>
                <a:gd name="T13" fmla="*/ 30 h 30"/>
                <a:gd name="T14" fmla="*/ 30 w 30"/>
                <a:gd name="T15" fmla="*/ 19 h 30"/>
                <a:gd name="T16" fmla="*/ 30 w 30"/>
                <a:gd name="T17" fmla="*/ 17 h 30"/>
                <a:gd name="T18" fmla="*/ 30 w 30"/>
                <a:gd name="T19" fmla="*/ 15 h 30"/>
                <a:gd name="T20" fmla="*/ 22 w 30"/>
                <a:gd name="T21" fmla="*/ 1 h 30"/>
                <a:gd name="T22" fmla="*/ 21 w 30"/>
                <a:gd name="T23" fmla="*/ 1 h 30"/>
                <a:gd name="T24" fmla="*/ 15 w 30"/>
                <a:gd name="T2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0" h="30">
                  <a:moveTo>
                    <a:pt x="15" y="0"/>
                  </a:moveTo>
                  <a:cubicBezTo>
                    <a:pt x="14" y="0"/>
                    <a:pt x="14" y="0"/>
                    <a:pt x="13" y="0"/>
                  </a:cubicBezTo>
                  <a:cubicBezTo>
                    <a:pt x="12" y="0"/>
                    <a:pt x="12" y="0"/>
                    <a:pt x="11" y="0"/>
                  </a:cubicBezTo>
                  <a:cubicBezTo>
                    <a:pt x="5" y="2"/>
                    <a:pt x="0" y="8"/>
                    <a:pt x="0" y="15"/>
                  </a:cubicBezTo>
                  <a:cubicBezTo>
                    <a:pt x="0" y="18"/>
                    <a:pt x="1" y="20"/>
                    <a:pt x="2" y="23"/>
                  </a:cubicBezTo>
                  <a:cubicBezTo>
                    <a:pt x="3" y="23"/>
                    <a:pt x="3" y="24"/>
                    <a:pt x="4" y="24"/>
                  </a:cubicBezTo>
                  <a:cubicBezTo>
                    <a:pt x="6" y="28"/>
                    <a:pt x="11" y="30"/>
                    <a:pt x="15" y="30"/>
                  </a:cubicBezTo>
                  <a:cubicBezTo>
                    <a:pt x="22" y="30"/>
                    <a:pt x="28" y="25"/>
                    <a:pt x="30" y="19"/>
                  </a:cubicBezTo>
                  <a:cubicBezTo>
                    <a:pt x="30" y="18"/>
                    <a:pt x="30" y="17"/>
                    <a:pt x="30" y="17"/>
                  </a:cubicBezTo>
                  <a:cubicBezTo>
                    <a:pt x="30" y="16"/>
                    <a:pt x="30" y="15"/>
                    <a:pt x="30" y="15"/>
                  </a:cubicBezTo>
                  <a:cubicBezTo>
                    <a:pt x="30" y="9"/>
                    <a:pt x="27" y="4"/>
                    <a:pt x="22" y="1"/>
                  </a:cubicBezTo>
                  <a:cubicBezTo>
                    <a:pt x="22" y="1"/>
                    <a:pt x="21" y="1"/>
                    <a:pt x="21" y="1"/>
                  </a:cubicBezTo>
                  <a:cubicBezTo>
                    <a:pt x="19" y="0"/>
                    <a:pt x="17" y="0"/>
                    <a:pt x="15" y="0"/>
                  </a:cubicBezTo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4" name="Freeform 85"/>
            <p:cNvSpPr>
              <a:spLocks/>
            </p:cNvSpPr>
            <p:nvPr/>
          </p:nvSpPr>
          <p:spPr bwMode="auto">
            <a:xfrm>
              <a:off x="7394167" y="3909909"/>
              <a:ext cx="71702" cy="63746"/>
            </a:xfrm>
            <a:custGeom>
              <a:avLst/>
              <a:gdLst>
                <a:gd name="T0" fmla="*/ 15 w 30"/>
                <a:gd name="T1" fmla="*/ 0 h 31"/>
                <a:gd name="T2" fmla="*/ 14 w 30"/>
                <a:gd name="T3" fmla="*/ 1 h 31"/>
                <a:gd name="T4" fmla="*/ 12 w 30"/>
                <a:gd name="T5" fmla="*/ 1 h 31"/>
                <a:gd name="T6" fmla="*/ 6 w 30"/>
                <a:gd name="T7" fmla="*/ 4 h 31"/>
                <a:gd name="T8" fmla="*/ 0 w 30"/>
                <a:gd name="T9" fmla="*/ 16 h 31"/>
                <a:gd name="T10" fmla="*/ 0 w 30"/>
                <a:gd name="T11" fmla="*/ 17 h 31"/>
                <a:gd name="T12" fmla="*/ 15 w 30"/>
                <a:gd name="T13" fmla="*/ 31 h 31"/>
                <a:gd name="T14" fmla="*/ 28 w 30"/>
                <a:gd name="T15" fmla="*/ 24 h 31"/>
                <a:gd name="T16" fmla="*/ 30 w 30"/>
                <a:gd name="T17" fmla="*/ 21 h 31"/>
                <a:gd name="T18" fmla="*/ 30 w 30"/>
                <a:gd name="T19" fmla="*/ 16 h 31"/>
                <a:gd name="T20" fmla="*/ 30 w 30"/>
                <a:gd name="T21" fmla="*/ 10 h 31"/>
                <a:gd name="T22" fmla="*/ 29 w 30"/>
                <a:gd name="T23" fmla="*/ 9 h 31"/>
                <a:gd name="T24" fmla="*/ 26 w 30"/>
                <a:gd name="T25" fmla="*/ 5 h 31"/>
                <a:gd name="T26" fmla="*/ 24 w 30"/>
                <a:gd name="T27" fmla="*/ 3 h 31"/>
                <a:gd name="T28" fmla="*/ 15 w 30"/>
                <a:gd name="T29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0" h="31">
                  <a:moveTo>
                    <a:pt x="15" y="0"/>
                  </a:moveTo>
                  <a:cubicBezTo>
                    <a:pt x="15" y="0"/>
                    <a:pt x="14" y="1"/>
                    <a:pt x="14" y="1"/>
                  </a:cubicBezTo>
                  <a:cubicBezTo>
                    <a:pt x="13" y="1"/>
                    <a:pt x="12" y="1"/>
                    <a:pt x="12" y="1"/>
                  </a:cubicBezTo>
                  <a:cubicBezTo>
                    <a:pt x="10" y="1"/>
                    <a:pt x="7" y="3"/>
                    <a:pt x="6" y="4"/>
                  </a:cubicBezTo>
                  <a:cubicBezTo>
                    <a:pt x="2" y="7"/>
                    <a:pt x="0" y="11"/>
                    <a:pt x="0" y="16"/>
                  </a:cubicBezTo>
                  <a:cubicBezTo>
                    <a:pt x="0" y="16"/>
                    <a:pt x="0" y="16"/>
                    <a:pt x="0" y="17"/>
                  </a:cubicBezTo>
                  <a:cubicBezTo>
                    <a:pt x="1" y="24"/>
                    <a:pt x="7" y="31"/>
                    <a:pt x="15" y="31"/>
                  </a:cubicBezTo>
                  <a:cubicBezTo>
                    <a:pt x="21" y="31"/>
                    <a:pt x="26" y="28"/>
                    <a:pt x="28" y="24"/>
                  </a:cubicBezTo>
                  <a:cubicBezTo>
                    <a:pt x="29" y="23"/>
                    <a:pt x="29" y="22"/>
                    <a:pt x="30" y="21"/>
                  </a:cubicBezTo>
                  <a:cubicBezTo>
                    <a:pt x="30" y="19"/>
                    <a:pt x="30" y="17"/>
                    <a:pt x="30" y="16"/>
                  </a:cubicBezTo>
                  <a:cubicBezTo>
                    <a:pt x="30" y="14"/>
                    <a:pt x="30" y="12"/>
                    <a:pt x="30" y="10"/>
                  </a:cubicBezTo>
                  <a:cubicBezTo>
                    <a:pt x="29" y="10"/>
                    <a:pt x="29" y="9"/>
                    <a:pt x="29" y="9"/>
                  </a:cubicBezTo>
                  <a:cubicBezTo>
                    <a:pt x="28" y="7"/>
                    <a:pt x="27" y="6"/>
                    <a:pt x="26" y="5"/>
                  </a:cubicBezTo>
                  <a:cubicBezTo>
                    <a:pt x="26" y="5"/>
                    <a:pt x="25" y="4"/>
                    <a:pt x="24" y="3"/>
                  </a:cubicBezTo>
                  <a:cubicBezTo>
                    <a:pt x="22" y="2"/>
                    <a:pt x="19" y="0"/>
                    <a:pt x="15" y="0"/>
                  </a:cubicBezTo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5" name="Freeform 86"/>
            <p:cNvSpPr>
              <a:spLocks/>
            </p:cNvSpPr>
            <p:nvPr/>
          </p:nvSpPr>
          <p:spPr bwMode="auto">
            <a:xfrm>
              <a:off x="7233844" y="3703551"/>
              <a:ext cx="59583" cy="54141"/>
            </a:xfrm>
            <a:custGeom>
              <a:avLst/>
              <a:gdLst>
                <a:gd name="T0" fmla="*/ 13 w 25"/>
                <a:gd name="T1" fmla="*/ 0 h 26"/>
                <a:gd name="T2" fmla="*/ 0 w 25"/>
                <a:gd name="T3" fmla="*/ 13 h 26"/>
                <a:gd name="T4" fmla="*/ 12 w 25"/>
                <a:gd name="T5" fmla="*/ 25 h 26"/>
                <a:gd name="T6" fmla="*/ 13 w 25"/>
                <a:gd name="T7" fmla="*/ 26 h 26"/>
                <a:gd name="T8" fmla="*/ 13 w 25"/>
                <a:gd name="T9" fmla="*/ 26 h 26"/>
                <a:gd name="T10" fmla="*/ 23 w 25"/>
                <a:gd name="T11" fmla="*/ 20 h 26"/>
                <a:gd name="T12" fmla="*/ 24 w 25"/>
                <a:gd name="T13" fmla="*/ 19 h 26"/>
                <a:gd name="T14" fmla="*/ 25 w 25"/>
                <a:gd name="T15" fmla="*/ 13 h 26"/>
                <a:gd name="T16" fmla="*/ 13 w 25"/>
                <a:gd name="T17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26">
                  <a:moveTo>
                    <a:pt x="13" y="0"/>
                  </a:moveTo>
                  <a:cubicBezTo>
                    <a:pt x="6" y="0"/>
                    <a:pt x="0" y="6"/>
                    <a:pt x="0" y="13"/>
                  </a:cubicBezTo>
                  <a:cubicBezTo>
                    <a:pt x="0" y="19"/>
                    <a:pt x="5" y="25"/>
                    <a:pt x="12" y="25"/>
                  </a:cubicBezTo>
                  <a:cubicBezTo>
                    <a:pt x="12" y="26"/>
                    <a:pt x="12" y="26"/>
                    <a:pt x="13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7" y="25"/>
                    <a:pt x="21" y="23"/>
                    <a:pt x="23" y="20"/>
                  </a:cubicBezTo>
                  <a:cubicBezTo>
                    <a:pt x="23" y="20"/>
                    <a:pt x="24" y="19"/>
                    <a:pt x="24" y="19"/>
                  </a:cubicBezTo>
                  <a:cubicBezTo>
                    <a:pt x="25" y="17"/>
                    <a:pt x="25" y="15"/>
                    <a:pt x="25" y="13"/>
                  </a:cubicBezTo>
                  <a:cubicBezTo>
                    <a:pt x="25" y="6"/>
                    <a:pt x="20" y="0"/>
                    <a:pt x="13" y="0"/>
                  </a:cubicBezTo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6" name="Freeform 88"/>
            <p:cNvSpPr>
              <a:spLocks/>
            </p:cNvSpPr>
            <p:nvPr/>
          </p:nvSpPr>
          <p:spPr bwMode="auto">
            <a:xfrm>
              <a:off x="7886234" y="2770732"/>
              <a:ext cx="62614" cy="54141"/>
            </a:xfrm>
            <a:custGeom>
              <a:avLst/>
              <a:gdLst>
                <a:gd name="T0" fmla="*/ 13 w 26"/>
                <a:gd name="T1" fmla="*/ 0 h 26"/>
                <a:gd name="T2" fmla="*/ 0 w 26"/>
                <a:gd name="T3" fmla="*/ 13 h 26"/>
                <a:gd name="T4" fmla="*/ 10 w 26"/>
                <a:gd name="T5" fmla="*/ 25 h 26"/>
                <a:gd name="T6" fmla="*/ 12 w 26"/>
                <a:gd name="T7" fmla="*/ 26 h 26"/>
                <a:gd name="T8" fmla="*/ 13 w 26"/>
                <a:gd name="T9" fmla="*/ 26 h 26"/>
                <a:gd name="T10" fmla="*/ 23 w 26"/>
                <a:gd name="T11" fmla="*/ 21 h 26"/>
                <a:gd name="T12" fmla="*/ 24 w 26"/>
                <a:gd name="T13" fmla="*/ 19 h 26"/>
                <a:gd name="T14" fmla="*/ 26 w 26"/>
                <a:gd name="T15" fmla="*/ 13 h 26"/>
                <a:gd name="T16" fmla="*/ 13 w 26"/>
                <a:gd name="T17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" h="26">
                  <a:moveTo>
                    <a:pt x="13" y="0"/>
                  </a:moveTo>
                  <a:cubicBezTo>
                    <a:pt x="6" y="0"/>
                    <a:pt x="0" y="6"/>
                    <a:pt x="0" y="13"/>
                  </a:cubicBezTo>
                  <a:cubicBezTo>
                    <a:pt x="0" y="19"/>
                    <a:pt x="4" y="24"/>
                    <a:pt x="10" y="25"/>
                  </a:cubicBezTo>
                  <a:cubicBezTo>
                    <a:pt x="10" y="25"/>
                    <a:pt x="11" y="25"/>
                    <a:pt x="12" y="26"/>
                  </a:cubicBezTo>
                  <a:cubicBezTo>
                    <a:pt x="12" y="26"/>
                    <a:pt x="12" y="26"/>
                    <a:pt x="13" y="26"/>
                  </a:cubicBezTo>
                  <a:cubicBezTo>
                    <a:pt x="17" y="26"/>
                    <a:pt x="21" y="24"/>
                    <a:pt x="23" y="21"/>
                  </a:cubicBezTo>
                  <a:cubicBezTo>
                    <a:pt x="23" y="20"/>
                    <a:pt x="24" y="20"/>
                    <a:pt x="24" y="19"/>
                  </a:cubicBezTo>
                  <a:cubicBezTo>
                    <a:pt x="25" y="17"/>
                    <a:pt x="26" y="15"/>
                    <a:pt x="26" y="13"/>
                  </a:cubicBezTo>
                  <a:cubicBezTo>
                    <a:pt x="26" y="6"/>
                    <a:pt x="20" y="0"/>
                    <a:pt x="13" y="0"/>
                  </a:cubicBezTo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7" name="Freeform 89"/>
            <p:cNvSpPr>
              <a:spLocks/>
            </p:cNvSpPr>
            <p:nvPr/>
          </p:nvSpPr>
          <p:spPr bwMode="auto">
            <a:xfrm>
              <a:off x="8453993" y="2821781"/>
              <a:ext cx="59583" cy="54141"/>
            </a:xfrm>
            <a:custGeom>
              <a:avLst/>
              <a:gdLst>
                <a:gd name="T0" fmla="*/ 12 w 25"/>
                <a:gd name="T1" fmla="*/ 0 h 26"/>
                <a:gd name="T2" fmla="*/ 0 w 25"/>
                <a:gd name="T3" fmla="*/ 13 h 26"/>
                <a:gd name="T4" fmla="*/ 5 w 25"/>
                <a:gd name="T5" fmla="*/ 23 h 26"/>
                <a:gd name="T6" fmla="*/ 6 w 25"/>
                <a:gd name="T7" fmla="*/ 24 h 26"/>
                <a:gd name="T8" fmla="*/ 12 w 25"/>
                <a:gd name="T9" fmla="*/ 26 h 26"/>
                <a:gd name="T10" fmla="*/ 12 w 25"/>
                <a:gd name="T11" fmla="*/ 26 h 26"/>
                <a:gd name="T12" fmla="*/ 13 w 25"/>
                <a:gd name="T13" fmla="*/ 26 h 26"/>
                <a:gd name="T14" fmla="*/ 25 w 25"/>
                <a:gd name="T15" fmla="*/ 13 h 26"/>
                <a:gd name="T16" fmla="*/ 12 w 25"/>
                <a:gd name="T17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26">
                  <a:moveTo>
                    <a:pt x="12" y="0"/>
                  </a:moveTo>
                  <a:cubicBezTo>
                    <a:pt x="5" y="0"/>
                    <a:pt x="0" y="6"/>
                    <a:pt x="0" y="13"/>
                  </a:cubicBezTo>
                  <a:cubicBezTo>
                    <a:pt x="0" y="17"/>
                    <a:pt x="2" y="21"/>
                    <a:pt x="5" y="23"/>
                  </a:cubicBezTo>
                  <a:cubicBezTo>
                    <a:pt x="5" y="24"/>
                    <a:pt x="6" y="24"/>
                    <a:pt x="6" y="24"/>
                  </a:cubicBezTo>
                  <a:cubicBezTo>
                    <a:pt x="8" y="25"/>
                    <a:pt x="10" y="26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20" y="25"/>
                    <a:pt x="25" y="20"/>
                    <a:pt x="25" y="13"/>
                  </a:cubicBezTo>
                  <a:cubicBezTo>
                    <a:pt x="25" y="6"/>
                    <a:pt x="19" y="0"/>
                    <a:pt x="12" y="0"/>
                  </a:cubicBezTo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8" name="Freeform 90"/>
            <p:cNvSpPr>
              <a:spLocks/>
            </p:cNvSpPr>
            <p:nvPr/>
          </p:nvSpPr>
          <p:spPr bwMode="auto">
            <a:xfrm>
              <a:off x="8771825" y="2623096"/>
              <a:ext cx="62614" cy="52393"/>
            </a:xfrm>
            <a:custGeom>
              <a:avLst/>
              <a:gdLst>
                <a:gd name="T0" fmla="*/ 13 w 26"/>
                <a:gd name="T1" fmla="*/ 0 h 25"/>
                <a:gd name="T2" fmla="*/ 0 w 26"/>
                <a:gd name="T3" fmla="*/ 12 h 25"/>
                <a:gd name="T4" fmla="*/ 7 w 26"/>
                <a:gd name="T5" fmla="*/ 23 h 25"/>
                <a:gd name="T6" fmla="*/ 9 w 26"/>
                <a:gd name="T7" fmla="*/ 24 h 25"/>
                <a:gd name="T8" fmla="*/ 13 w 26"/>
                <a:gd name="T9" fmla="*/ 25 h 25"/>
                <a:gd name="T10" fmla="*/ 16 w 26"/>
                <a:gd name="T11" fmla="*/ 25 h 25"/>
                <a:gd name="T12" fmla="*/ 17 w 26"/>
                <a:gd name="T13" fmla="*/ 24 h 25"/>
                <a:gd name="T14" fmla="*/ 26 w 26"/>
                <a:gd name="T15" fmla="*/ 12 h 25"/>
                <a:gd name="T16" fmla="*/ 13 w 26"/>
                <a:gd name="T17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" h="25">
                  <a:moveTo>
                    <a:pt x="13" y="0"/>
                  </a:moveTo>
                  <a:cubicBezTo>
                    <a:pt x="6" y="0"/>
                    <a:pt x="0" y="5"/>
                    <a:pt x="0" y="12"/>
                  </a:cubicBezTo>
                  <a:cubicBezTo>
                    <a:pt x="0" y="17"/>
                    <a:pt x="3" y="21"/>
                    <a:pt x="7" y="23"/>
                  </a:cubicBezTo>
                  <a:cubicBezTo>
                    <a:pt x="8" y="24"/>
                    <a:pt x="8" y="24"/>
                    <a:pt x="9" y="24"/>
                  </a:cubicBezTo>
                  <a:cubicBezTo>
                    <a:pt x="10" y="25"/>
                    <a:pt x="11" y="25"/>
                    <a:pt x="13" y="25"/>
                  </a:cubicBezTo>
                  <a:cubicBezTo>
                    <a:pt x="14" y="25"/>
                    <a:pt x="15" y="25"/>
                    <a:pt x="16" y="25"/>
                  </a:cubicBezTo>
                  <a:cubicBezTo>
                    <a:pt x="16" y="24"/>
                    <a:pt x="17" y="24"/>
                    <a:pt x="17" y="24"/>
                  </a:cubicBezTo>
                  <a:cubicBezTo>
                    <a:pt x="22" y="22"/>
                    <a:pt x="26" y="18"/>
                    <a:pt x="26" y="12"/>
                  </a:cubicBezTo>
                  <a:cubicBezTo>
                    <a:pt x="26" y="5"/>
                    <a:pt x="20" y="0"/>
                    <a:pt x="13" y="0"/>
                  </a:cubicBezTo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9" name="Freeform 91"/>
            <p:cNvSpPr>
              <a:spLocks/>
            </p:cNvSpPr>
            <p:nvPr/>
          </p:nvSpPr>
          <p:spPr bwMode="auto">
            <a:xfrm>
              <a:off x="7302607" y="2483534"/>
              <a:ext cx="61605" cy="51520"/>
            </a:xfrm>
            <a:custGeom>
              <a:avLst/>
              <a:gdLst>
                <a:gd name="T0" fmla="*/ 13 w 26"/>
                <a:gd name="T1" fmla="*/ 0 h 25"/>
                <a:gd name="T2" fmla="*/ 0 w 26"/>
                <a:gd name="T3" fmla="*/ 12 h 25"/>
                <a:gd name="T4" fmla="*/ 13 w 26"/>
                <a:gd name="T5" fmla="*/ 25 h 25"/>
                <a:gd name="T6" fmla="*/ 18 w 26"/>
                <a:gd name="T7" fmla="*/ 24 h 25"/>
                <a:gd name="T8" fmla="*/ 20 w 26"/>
                <a:gd name="T9" fmla="*/ 23 h 25"/>
                <a:gd name="T10" fmla="*/ 25 w 26"/>
                <a:gd name="T11" fmla="*/ 15 h 25"/>
                <a:gd name="T12" fmla="*/ 26 w 26"/>
                <a:gd name="T13" fmla="*/ 13 h 25"/>
                <a:gd name="T14" fmla="*/ 26 w 26"/>
                <a:gd name="T15" fmla="*/ 12 h 25"/>
                <a:gd name="T16" fmla="*/ 13 w 26"/>
                <a:gd name="T17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" h="25">
                  <a:moveTo>
                    <a:pt x="13" y="0"/>
                  </a:moveTo>
                  <a:cubicBezTo>
                    <a:pt x="6" y="0"/>
                    <a:pt x="0" y="5"/>
                    <a:pt x="0" y="12"/>
                  </a:cubicBezTo>
                  <a:cubicBezTo>
                    <a:pt x="0" y="19"/>
                    <a:pt x="6" y="25"/>
                    <a:pt x="13" y="25"/>
                  </a:cubicBezTo>
                  <a:cubicBezTo>
                    <a:pt x="15" y="25"/>
                    <a:pt x="17" y="25"/>
                    <a:pt x="18" y="24"/>
                  </a:cubicBezTo>
                  <a:cubicBezTo>
                    <a:pt x="19" y="24"/>
                    <a:pt x="19" y="24"/>
                    <a:pt x="20" y="23"/>
                  </a:cubicBezTo>
                  <a:cubicBezTo>
                    <a:pt x="23" y="21"/>
                    <a:pt x="25" y="19"/>
                    <a:pt x="25" y="15"/>
                  </a:cubicBezTo>
                  <a:cubicBezTo>
                    <a:pt x="25" y="15"/>
                    <a:pt x="26" y="14"/>
                    <a:pt x="26" y="13"/>
                  </a:cubicBezTo>
                  <a:cubicBezTo>
                    <a:pt x="26" y="13"/>
                    <a:pt x="26" y="13"/>
                    <a:pt x="26" y="12"/>
                  </a:cubicBezTo>
                  <a:cubicBezTo>
                    <a:pt x="26" y="5"/>
                    <a:pt x="20" y="0"/>
                    <a:pt x="13" y="0"/>
                  </a:cubicBezTo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0" name="Freeform 92"/>
            <p:cNvSpPr>
              <a:spLocks/>
            </p:cNvSpPr>
            <p:nvPr/>
          </p:nvSpPr>
          <p:spPr bwMode="auto">
            <a:xfrm>
              <a:off x="9322472" y="2325743"/>
              <a:ext cx="61605" cy="51520"/>
            </a:xfrm>
            <a:custGeom>
              <a:avLst/>
              <a:gdLst>
                <a:gd name="T0" fmla="*/ 13 w 26"/>
                <a:gd name="T1" fmla="*/ 0 h 25"/>
                <a:gd name="T2" fmla="*/ 0 w 26"/>
                <a:gd name="T3" fmla="*/ 12 h 25"/>
                <a:gd name="T4" fmla="*/ 7 w 26"/>
                <a:gd name="T5" fmla="*/ 23 h 25"/>
                <a:gd name="T6" fmla="*/ 9 w 26"/>
                <a:gd name="T7" fmla="*/ 24 h 25"/>
                <a:gd name="T8" fmla="*/ 13 w 26"/>
                <a:gd name="T9" fmla="*/ 25 h 25"/>
                <a:gd name="T10" fmla="*/ 23 w 26"/>
                <a:gd name="T11" fmla="*/ 20 h 25"/>
                <a:gd name="T12" fmla="*/ 24 w 26"/>
                <a:gd name="T13" fmla="*/ 19 h 25"/>
                <a:gd name="T14" fmla="*/ 26 w 26"/>
                <a:gd name="T15" fmla="*/ 12 h 25"/>
                <a:gd name="T16" fmla="*/ 13 w 26"/>
                <a:gd name="T17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" h="25">
                  <a:moveTo>
                    <a:pt x="13" y="0"/>
                  </a:moveTo>
                  <a:cubicBezTo>
                    <a:pt x="6" y="0"/>
                    <a:pt x="0" y="5"/>
                    <a:pt x="0" y="12"/>
                  </a:cubicBezTo>
                  <a:cubicBezTo>
                    <a:pt x="0" y="17"/>
                    <a:pt x="3" y="21"/>
                    <a:pt x="7" y="23"/>
                  </a:cubicBezTo>
                  <a:cubicBezTo>
                    <a:pt x="8" y="24"/>
                    <a:pt x="8" y="24"/>
                    <a:pt x="9" y="24"/>
                  </a:cubicBezTo>
                  <a:cubicBezTo>
                    <a:pt x="10" y="25"/>
                    <a:pt x="12" y="25"/>
                    <a:pt x="13" y="25"/>
                  </a:cubicBezTo>
                  <a:cubicBezTo>
                    <a:pt x="17" y="25"/>
                    <a:pt x="21" y="23"/>
                    <a:pt x="23" y="20"/>
                  </a:cubicBezTo>
                  <a:cubicBezTo>
                    <a:pt x="23" y="20"/>
                    <a:pt x="24" y="19"/>
                    <a:pt x="24" y="19"/>
                  </a:cubicBezTo>
                  <a:cubicBezTo>
                    <a:pt x="25" y="17"/>
                    <a:pt x="26" y="15"/>
                    <a:pt x="26" y="12"/>
                  </a:cubicBezTo>
                  <a:cubicBezTo>
                    <a:pt x="26" y="5"/>
                    <a:pt x="20" y="0"/>
                    <a:pt x="13" y="0"/>
                  </a:cubicBezTo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1" name="Freeform 93"/>
            <p:cNvSpPr>
              <a:spLocks/>
            </p:cNvSpPr>
            <p:nvPr/>
          </p:nvSpPr>
          <p:spPr bwMode="auto">
            <a:xfrm>
              <a:off x="9570764" y="2839672"/>
              <a:ext cx="60593" cy="52393"/>
            </a:xfrm>
            <a:custGeom>
              <a:avLst/>
              <a:gdLst>
                <a:gd name="T0" fmla="*/ 12 w 25"/>
                <a:gd name="T1" fmla="*/ 0 h 25"/>
                <a:gd name="T2" fmla="*/ 0 w 25"/>
                <a:gd name="T3" fmla="*/ 13 h 25"/>
                <a:gd name="T4" fmla="*/ 4 w 25"/>
                <a:gd name="T5" fmla="*/ 23 h 25"/>
                <a:gd name="T6" fmla="*/ 6 w 25"/>
                <a:gd name="T7" fmla="*/ 24 h 25"/>
                <a:gd name="T8" fmla="*/ 12 w 25"/>
                <a:gd name="T9" fmla="*/ 25 h 25"/>
                <a:gd name="T10" fmla="*/ 17 w 25"/>
                <a:gd name="T11" fmla="*/ 24 h 25"/>
                <a:gd name="T12" fmla="*/ 19 w 25"/>
                <a:gd name="T13" fmla="*/ 24 h 25"/>
                <a:gd name="T14" fmla="*/ 25 w 25"/>
                <a:gd name="T15" fmla="*/ 13 h 25"/>
                <a:gd name="T16" fmla="*/ 12 w 25"/>
                <a:gd name="T17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25">
                  <a:moveTo>
                    <a:pt x="12" y="0"/>
                  </a:moveTo>
                  <a:cubicBezTo>
                    <a:pt x="5" y="0"/>
                    <a:pt x="0" y="6"/>
                    <a:pt x="0" y="13"/>
                  </a:cubicBezTo>
                  <a:cubicBezTo>
                    <a:pt x="0" y="17"/>
                    <a:pt x="2" y="20"/>
                    <a:pt x="4" y="23"/>
                  </a:cubicBezTo>
                  <a:cubicBezTo>
                    <a:pt x="5" y="23"/>
                    <a:pt x="5" y="23"/>
                    <a:pt x="6" y="24"/>
                  </a:cubicBezTo>
                  <a:cubicBezTo>
                    <a:pt x="8" y="25"/>
                    <a:pt x="10" y="25"/>
                    <a:pt x="12" y="25"/>
                  </a:cubicBezTo>
                  <a:cubicBezTo>
                    <a:pt x="14" y="25"/>
                    <a:pt x="16" y="25"/>
                    <a:pt x="17" y="24"/>
                  </a:cubicBezTo>
                  <a:cubicBezTo>
                    <a:pt x="18" y="24"/>
                    <a:pt x="19" y="24"/>
                    <a:pt x="19" y="24"/>
                  </a:cubicBezTo>
                  <a:cubicBezTo>
                    <a:pt x="23" y="21"/>
                    <a:pt x="25" y="17"/>
                    <a:pt x="25" y="13"/>
                  </a:cubicBezTo>
                  <a:cubicBezTo>
                    <a:pt x="25" y="6"/>
                    <a:pt x="19" y="0"/>
                    <a:pt x="12" y="0"/>
                  </a:cubicBezTo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2" name="Freeform 94"/>
            <p:cNvSpPr>
              <a:spLocks/>
            </p:cNvSpPr>
            <p:nvPr/>
          </p:nvSpPr>
          <p:spPr bwMode="auto">
            <a:xfrm>
              <a:off x="9858804" y="2873368"/>
              <a:ext cx="60593" cy="51520"/>
            </a:xfrm>
            <a:custGeom>
              <a:avLst/>
              <a:gdLst>
                <a:gd name="T0" fmla="*/ 13 w 25"/>
                <a:gd name="T1" fmla="*/ 0 h 25"/>
                <a:gd name="T2" fmla="*/ 0 w 25"/>
                <a:gd name="T3" fmla="*/ 12 h 25"/>
                <a:gd name="T4" fmla="*/ 6 w 25"/>
                <a:gd name="T5" fmla="*/ 23 h 25"/>
                <a:gd name="T6" fmla="*/ 8 w 25"/>
                <a:gd name="T7" fmla="*/ 24 h 25"/>
                <a:gd name="T8" fmla="*/ 13 w 25"/>
                <a:gd name="T9" fmla="*/ 25 h 25"/>
                <a:gd name="T10" fmla="*/ 17 w 25"/>
                <a:gd name="T11" fmla="*/ 24 h 25"/>
                <a:gd name="T12" fmla="*/ 18 w 25"/>
                <a:gd name="T13" fmla="*/ 23 h 25"/>
                <a:gd name="T14" fmla="*/ 25 w 25"/>
                <a:gd name="T15" fmla="*/ 12 h 25"/>
                <a:gd name="T16" fmla="*/ 13 w 25"/>
                <a:gd name="T17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25">
                  <a:moveTo>
                    <a:pt x="13" y="0"/>
                  </a:moveTo>
                  <a:cubicBezTo>
                    <a:pt x="6" y="0"/>
                    <a:pt x="0" y="5"/>
                    <a:pt x="0" y="12"/>
                  </a:cubicBezTo>
                  <a:cubicBezTo>
                    <a:pt x="0" y="17"/>
                    <a:pt x="2" y="21"/>
                    <a:pt x="6" y="23"/>
                  </a:cubicBezTo>
                  <a:cubicBezTo>
                    <a:pt x="7" y="23"/>
                    <a:pt x="7" y="24"/>
                    <a:pt x="8" y="24"/>
                  </a:cubicBezTo>
                  <a:cubicBezTo>
                    <a:pt x="9" y="25"/>
                    <a:pt x="11" y="25"/>
                    <a:pt x="13" y="25"/>
                  </a:cubicBezTo>
                  <a:cubicBezTo>
                    <a:pt x="14" y="25"/>
                    <a:pt x="15" y="25"/>
                    <a:pt x="17" y="24"/>
                  </a:cubicBezTo>
                  <a:cubicBezTo>
                    <a:pt x="17" y="24"/>
                    <a:pt x="18" y="24"/>
                    <a:pt x="18" y="23"/>
                  </a:cubicBezTo>
                  <a:cubicBezTo>
                    <a:pt x="22" y="21"/>
                    <a:pt x="25" y="17"/>
                    <a:pt x="25" y="12"/>
                  </a:cubicBezTo>
                  <a:cubicBezTo>
                    <a:pt x="25" y="5"/>
                    <a:pt x="20" y="0"/>
                    <a:pt x="13" y="0"/>
                  </a:cubicBezTo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3" name="Freeform 95"/>
            <p:cNvSpPr>
              <a:spLocks/>
            </p:cNvSpPr>
            <p:nvPr/>
          </p:nvSpPr>
          <p:spPr bwMode="auto">
            <a:xfrm>
              <a:off x="10135100" y="2825413"/>
              <a:ext cx="62614" cy="51520"/>
            </a:xfrm>
            <a:custGeom>
              <a:avLst/>
              <a:gdLst>
                <a:gd name="T0" fmla="*/ 13 w 26"/>
                <a:gd name="T1" fmla="*/ 0 h 25"/>
                <a:gd name="T2" fmla="*/ 0 w 26"/>
                <a:gd name="T3" fmla="*/ 12 h 25"/>
                <a:gd name="T4" fmla="*/ 11 w 26"/>
                <a:gd name="T5" fmla="*/ 25 h 25"/>
                <a:gd name="T6" fmla="*/ 13 w 26"/>
                <a:gd name="T7" fmla="*/ 25 h 25"/>
                <a:gd name="T8" fmla="*/ 13 w 26"/>
                <a:gd name="T9" fmla="*/ 25 h 25"/>
                <a:gd name="T10" fmla="*/ 21 w 26"/>
                <a:gd name="T11" fmla="*/ 23 h 25"/>
                <a:gd name="T12" fmla="*/ 22 w 26"/>
                <a:gd name="T13" fmla="*/ 22 h 25"/>
                <a:gd name="T14" fmla="*/ 26 w 26"/>
                <a:gd name="T15" fmla="*/ 12 h 25"/>
                <a:gd name="T16" fmla="*/ 13 w 26"/>
                <a:gd name="T17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" h="25">
                  <a:moveTo>
                    <a:pt x="13" y="0"/>
                  </a:moveTo>
                  <a:cubicBezTo>
                    <a:pt x="6" y="0"/>
                    <a:pt x="0" y="5"/>
                    <a:pt x="0" y="12"/>
                  </a:cubicBezTo>
                  <a:cubicBezTo>
                    <a:pt x="0" y="19"/>
                    <a:pt x="5" y="24"/>
                    <a:pt x="11" y="25"/>
                  </a:cubicBezTo>
                  <a:cubicBezTo>
                    <a:pt x="11" y="25"/>
                    <a:pt x="12" y="25"/>
                    <a:pt x="13" y="25"/>
                  </a:cubicBezTo>
                  <a:cubicBezTo>
                    <a:pt x="13" y="25"/>
                    <a:pt x="13" y="25"/>
                    <a:pt x="13" y="25"/>
                  </a:cubicBezTo>
                  <a:cubicBezTo>
                    <a:pt x="16" y="25"/>
                    <a:pt x="18" y="24"/>
                    <a:pt x="21" y="23"/>
                  </a:cubicBezTo>
                  <a:cubicBezTo>
                    <a:pt x="21" y="22"/>
                    <a:pt x="21" y="22"/>
                    <a:pt x="22" y="22"/>
                  </a:cubicBezTo>
                  <a:cubicBezTo>
                    <a:pt x="24" y="19"/>
                    <a:pt x="26" y="16"/>
                    <a:pt x="26" y="12"/>
                  </a:cubicBezTo>
                  <a:cubicBezTo>
                    <a:pt x="26" y="5"/>
                    <a:pt x="20" y="0"/>
                    <a:pt x="13" y="0"/>
                  </a:cubicBezTo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4" name="Freeform 96"/>
            <p:cNvSpPr>
              <a:spLocks/>
            </p:cNvSpPr>
            <p:nvPr/>
          </p:nvSpPr>
          <p:spPr bwMode="auto">
            <a:xfrm>
              <a:off x="8402109" y="3012595"/>
              <a:ext cx="59583" cy="51520"/>
            </a:xfrm>
            <a:custGeom>
              <a:avLst/>
              <a:gdLst>
                <a:gd name="T0" fmla="*/ 12 w 25"/>
                <a:gd name="T1" fmla="*/ 0 h 25"/>
                <a:gd name="T2" fmla="*/ 0 w 25"/>
                <a:gd name="T3" fmla="*/ 13 h 25"/>
                <a:gd name="T4" fmla="*/ 12 w 25"/>
                <a:gd name="T5" fmla="*/ 25 h 25"/>
                <a:gd name="T6" fmla="*/ 15 w 25"/>
                <a:gd name="T7" fmla="*/ 25 h 25"/>
                <a:gd name="T8" fmla="*/ 17 w 25"/>
                <a:gd name="T9" fmla="*/ 25 h 25"/>
                <a:gd name="T10" fmla="*/ 21 w 25"/>
                <a:gd name="T11" fmla="*/ 22 h 25"/>
                <a:gd name="T12" fmla="*/ 23 w 25"/>
                <a:gd name="T13" fmla="*/ 20 h 25"/>
                <a:gd name="T14" fmla="*/ 25 w 25"/>
                <a:gd name="T15" fmla="*/ 13 h 25"/>
                <a:gd name="T16" fmla="*/ 25 w 25"/>
                <a:gd name="T17" fmla="*/ 12 h 25"/>
                <a:gd name="T18" fmla="*/ 25 w 25"/>
                <a:gd name="T19" fmla="*/ 10 h 25"/>
                <a:gd name="T20" fmla="*/ 24 w 25"/>
                <a:gd name="T21" fmla="*/ 7 h 25"/>
                <a:gd name="T22" fmla="*/ 22 w 25"/>
                <a:gd name="T23" fmla="*/ 5 h 25"/>
                <a:gd name="T24" fmla="*/ 12 w 25"/>
                <a:gd name="T2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5" h="25">
                  <a:moveTo>
                    <a:pt x="12" y="0"/>
                  </a:moveTo>
                  <a:cubicBezTo>
                    <a:pt x="5" y="0"/>
                    <a:pt x="0" y="6"/>
                    <a:pt x="0" y="13"/>
                  </a:cubicBezTo>
                  <a:cubicBezTo>
                    <a:pt x="0" y="20"/>
                    <a:pt x="5" y="25"/>
                    <a:pt x="12" y="25"/>
                  </a:cubicBezTo>
                  <a:cubicBezTo>
                    <a:pt x="13" y="25"/>
                    <a:pt x="14" y="25"/>
                    <a:pt x="15" y="25"/>
                  </a:cubicBezTo>
                  <a:cubicBezTo>
                    <a:pt x="16" y="25"/>
                    <a:pt x="16" y="25"/>
                    <a:pt x="17" y="25"/>
                  </a:cubicBezTo>
                  <a:cubicBezTo>
                    <a:pt x="18" y="24"/>
                    <a:pt x="20" y="23"/>
                    <a:pt x="21" y="22"/>
                  </a:cubicBezTo>
                  <a:cubicBezTo>
                    <a:pt x="22" y="21"/>
                    <a:pt x="22" y="21"/>
                    <a:pt x="23" y="20"/>
                  </a:cubicBezTo>
                  <a:cubicBezTo>
                    <a:pt x="24" y="18"/>
                    <a:pt x="25" y="15"/>
                    <a:pt x="25" y="13"/>
                  </a:cubicBezTo>
                  <a:cubicBezTo>
                    <a:pt x="25" y="12"/>
                    <a:pt x="25" y="12"/>
                    <a:pt x="25" y="12"/>
                  </a:cubicBezTo>
                  <a:cubicBezTo>
                    <a:pt x="25" y="11"/>
                    <a:pt x="25" y="11"/>
                    <a:pt x="25" y="10"/>
                  </a:cubicBezTo>
                  <a:cubicBezTo>
                    <a:pt x="24" y="9"/>
                    <a:pt x="24" y="8"/>
                    <a:pt x="24" y="7"/>
                  </a:cubicBezTo>
                  <a:cubicBezTo>
                    <a:pt x="23" y="6"/>
                    <a:pt x="23" y="5"/>
                    <a:pt x="22" y="5"/>
                  </a:cubicBezTo>
                  <a:cubicBezTo>
                    <a:pt x="20" y="2"/>
                    <a:pt x="16" y="0"/>
                    <a:pt x="12" y="0"/>
                  </a:cubicBezTo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5" name="Freeform 97"/>
            <p:cNvSpPr>
              <a:spLocks/>
            </p:cNvSpPr>
            <p:nvPr/>
          </p:nvSpPr>
          <p:spPr bwMode="auto">
            <a:xfrm>
              <a:off x="8004935" y="2972374"/>
              <a:ext cx="59583" cy="51520"/>
            </a:xfrm>
            <a:custGeom>
              <a:avLst/>
              <a:gdLst>
                <a:gd name="T0" fmla="*/ 12 w 25"/>
                <a:gd name="T1" fmla="*/ 0 h 25"/>
                <a:gd name="T2" fmla="*/ 0 w 25"/>
                <a:gd name="T3" fmla="*/ 13 h 25"/>
                <a:gd name="T4" fmla="*/ 0 w 25"/>
                <a:gd name="T5" fmla="*/ 15 h 25"/>
                <a:gd name="T6" fmla="*/ 0 w 25"/>
                <a:gd name="T7" fmla="*/ 17 h 25"/>
                <a:gd name="T8" fmla="*/ 12 w 25"/>
                <a:gd name="T9" fmla="*/ 25 h 25"/>
                <a:gd name="T10" fmla="*/ 13 w 25"/>
                <a:gd name="T11" fmla="*/ 25 h 25"/>
                <a:gd name="T12" fmla="*/ 15 w 25"/>
                <a:gd name="T13" fmla="*/ 25 h 25"/>
                <a:gd name="T14" fmla="*/ 25 w 25"/>
                <a:gd name="T15" fmla="*/ 13 h 25"/>
                <a:gd name="T16" fmla="*/ 12 w 25"/>
                <a:gd name="T17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25">
                  <a:moveTo>
                    <a:pt x="12" y="0"/>
                  </a:moveTo>
                  <a:cubicBezTo>
                    <a:pt x="5" y="0"/>
                    <a:pt x="0" y="6"/>
                    <a:pt x="0" y="13"/>
                  </a:cubicBezTo>
                  <a:cubicBezTo>
                    <a:pt x="0" y="14"/>
                    <a:pt x="0" y="14"/>
                    <a:pt x="0" y="15"/>
                  </a:cubicBezTo>
                  <a:cubicBezTo>
                    <a:pt x="0" y="16"/>
                    <a:pt x="0" y="16"/>
                    <a:pt x="0" y="17"/>
                  </a:cubicBezTo>
                  <a:cubicBezTo>
                    <a:pt x="2" y="22"/>
                    <a:pt x="7" y="25"/>
                    <a:pt x="12" y="25"/>
                  </a:cubicBezTo>
                  <a:cubicBezTo>
                    <a:pt x="13" y="25"/>
                    <a:pt x="13" y="25"/>
                    <a:pt x="13" y="25"/>
                  </a:cubicBezTo>
                  <a:cubicBezTo>
                    <a:pt x="14" y="25"/>
                    <a:pt x="15" y="25"/>
                    <a:pt x="15" y="25"/>
                  </a:cubicBezTo>
                  <a:cubicBezTo>
                    <a:pt x="21" y="24"/>
                    <a:pt x="25" y="19"/>
                    <a:pt x="25" y="13"/>
                  </a:cubicBezTo>
                  <a:cubicBezTo>
                    <a:pt x="25" y="6"/>
                    <a:pt x="19" y="0"/>
                    <a:pt x="12" y="0"/>
                  </a:cubicBezTo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6" name="Freeform 98"/>
            <p:cNvSpPr>
              <a:spLocks/>
            </p:cNvSpPr>
            <p:nvPr/>
          </p:nvSpPr>
          <p:spPr bwMode="auto">
            <a:xfrm>
              <a:off x="7585670" y="3291385"/>
              <a:ext cx="62614" cy="52393"/>
            </a:xfrm>
            <a:custGeom>
              <a:avLst/>
              <a:gdLst>
                <a:gd name="T0" fmla="*/ 13 w 26"/>
                <a:gd name="T1" fmla="*/ 0 h 25"/>
                <a:gd name="T2" fmla="*/ 6 w 26"/>
                <a:gd name="T3" fmla="*/ 2 h 25"/>
                <a:gd name="T4" fmla="*/ 5 w 26"/>
                <a:gd name="T5" fmla="*/ 3 h 25"/>
                <a:gd name="T6" fmla="*/ 0 w 26"/>
                <a:gd name="T7" fmla="*/ 13 h 25"/>
                <a:gd name="T8" fmla="*/ 13 w 26"/>
                <a:gd name="T9" fmla="*/ 25 h 25"/>
                <a:gd name="T10" fmla="*/ 26 w 26"/>
                <a:gd name="T11" fmla="*/ 14 h 25"/>
                <a:gd name="T12" fmla="*/ 26 w 26"/>
                <a:gd name="T13" fmla="*/ 13 h 25"/>
                <a:gd name="T14" fmla="*/ 26 w 26"/>
                <a:gd name="T15" fmla="*/ 12 h 25"/>
                <a:gd name="T16" fmla="*/ 26 w 26"/>
                <a:gd name="T17" fmla="*/ 11 h 25"/>
                <a:gd name="T18" fmla="*/ 26 w 26"/>
                <a:gd name="T19" fmla="*/ 10 h 25"/>
                <a:gd name="T20" fmla="*/ 25 w 26"/>
                <a:gd name="T21" fmla="*/ 8 h 25"/>
                <a:gd name="T22" fmla="*/ 13 w 26"/>
                <a:gd name="T23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6" h="25">
                  <a:moveTo>
                    <a:pt x="13" y="0"/>
                  </a:moveTo>
                  <a:cubicBezTo>
                    <a:pt x="11" y="0"/>
                    <a:pt x="8" y="1"/>
                    <a:pt x="6" y="2"/>
                  </a:cubicBezTo>
                  <a:cubicBezTo>
                    <a:pt x="6" y="2"/>
                    <a:pt x="5" y="3"/>
                    <a:pt x="5" y="3"/>
                  </a:cubicBezTo>
                  <a:cubicBezTo>
                    <a:pt x="2" y="5"/>
                    <a:pt x="0" y="9"/>
                    <a:pt x="0" y="13"/>
                  </a:cubicBezTo>
                  <a:cubicBezTo>
                    <a:pt x="0" y="20"/>
                    <a:pt x="6" y="25"/>
                    <a:pt x="13" y="25"/>
                  </a:cubicBezTo>
                  <a:cubicBezTo>
                    <a:pt x="20" y="25"/>
                    <a:pt x="25" y="20"/>
                    <a:pt x="26" y="14"/>
                  </a:cubicBezTo>
                  <a:cubicBezTo>
                    <a:pt x="26" y="13"/>
                    <a:pt x="26" y="13"/>
                    <a:pt x="26" y="13"/>
                  </a:cubicBezTo>
                  <a:cubicBezTo>
                    <a:pt x="26" y="12"/>
                    <a:pt x="26" y="12"/>
                    <a:pt x="26" y="12"/>
                  </a:cubicBezTo>
                  <a:cubicBezTo>
                    <a:pt x="26" y="12"/>
                    <a:pt x="26" y="12"/>
                    <a:pt x="26" y="11"/>
                  </a:cubicBezTo>
                  <a:cubicBezTo>
                    <a:pt x="26" y="11"/>
                    <a:pt x="26" y="11"/>
                    <a:pt x="26" y="10"/>
                  </a:cubicBezTo>
                  <a:cubicBezTo>
                    <a:pt x="25" y="9"/>
                    <a:pt x="25" y="9"/>
                    <a:pt x="25" y="8"/>
                  </a:cubicBezTo>
                  <a:cubicBezTo>
                    <a:pt x="23" y="3"/>
                    <a:pt x="19" y="0"/>
                    <a:pt x="13" y="0"/>
                  </a:cubicBezTo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7" name="Freeform 99"/>
            <p:cNvSpPr>
              <a:spLocks/>
            </p:cNvSpPr>
            <p:nvPr/>
          </p:nvSpPr>
          <p:spPr bwMode="auto">
            <a:xfrm>
              <a:off x="9790820" y="2590275"/>
              <a:ext cx="60593" cy="51520"/>
            </a:xfrm>
            <a:custGeom>
              <a:avLst/>
              <a:gdLst>
                <a:gd name="T0" fmla="*/ 13 w 25"/>
                <a:gd name="T1" fmla="*/ 0 h 25"/>
                <a:gd name="T2" fmla="*/ 0 w 25"/>
                <a:gd name="T3" fmla="*/ 12 h 25"/>
                <a:gd name="T4" fmla="*/ 8 w 25"/>
                <a:gd name="T5" fmla="*/ 24 h 25"/>
                <a:gd name="T6" fmla="*/ 10 w 25"/>
                <a:gd name="T7" fmla="*/ 25 h 25"/>
                <a:gd name="T8" fmla="*/ 13 w 25"/>
                <a:gd name="T9" fmla="*/ 25 h 25"/>
                <a:gd name="T10" fmla="*/ 17 w 25"/>
                <a:gd name="T11" fmla="*/ 24 h 25"/>
                <a:gd name="T12" fmla="*/ 19 w 25"/>
                <a:gd name="T13" fmla="*/ 23 h 25"/>
                <a:gd name="T14" fmla="*/ 25 w 25"/>
                <a:gd name="T15" fmla="*/ 12 h 25"/>
                <a:gd name="T16" fmla="*/ 13 w 25"/>
                <a:gd name="T17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25">
                  <a:moveTo>
                    <a:pt x="13" y="0"/>
                  </a:moveTo>
                  <a:cubicBezTo>
                    <a:pt x="6" y="0"/>
                    <a:pt x="0" y="5"/>
                    <a:pt x="0" y="12"/>
                  </a:cubicBezTo>
                  <a:cubicBezTo>
                    <a:pt x="0" y="18"/>
                    <a:pt x="3" y="22"/>
                    <a:pt x="8" y="24"/>
                  </a:cubicBezTo>
                  <a:cubicBezTo>
                    <a:pt x="9" y="24"/>
                    <a:pt x="9" y="24"/>
                    <a:pt x="10" y="25"/>
                  </a:cubicBezTo>
                  <a:cubicBezTo>
                    <a:pt x="11" y="25"/>
                    <a:pt x="12" y="25"/>
                    <a:pt x="13" y="25"/>
                  </a:cubicBezTo>
                  <a:cubicBezTo>
                    <a:pt x="14" y="25"/>
                    <a:pt x="16" y="25"/>
                    <a:pt x="17" y="24"/>
                  </a:cubicBezTo>
                  <a:cubicBezTo>
                    <a:pt x="18" y="24"/>
                    <a:pt x="19" y="24"/>
                    <a:pt x="19" y="23"/>
                  </a:cubicBezTo>
                  <a:cubicBezTo>
                    <a:pt x="23" y="21"/>
                    <a:pt x="25" y="17"/>
                    <a:pt x="25" y="12"/>
                  </a:cubicBezTo>
                  <a:cubicBezTo>
                    <a:pt x="25" y="5"/>
                    <a:pt x="20" y="0"/>
                    <a:pt x="13" y="0"/>
                  </a:cubicBezTo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8" name="Freeform 100"/>
            <p:cNvSpPr>
              <a:spLocks/>
            </p:cNvSpPr>
            <p:nvPr/>
          </p:nvSpPr>
          <p:spPr bwMode="auto">
            <a:xfrm>
              <a:off x="10586958" y="2686186"/>
              <a:ext cx="60593" cy="51520"/>
            </a:xfrm>
            <a:custGeom>
              <a:avLst/>
              <a:gdLst>
                <a:gd name="T0" fmla="*/ 12 w 25"/>
                <a:gd name="T1" fmla="*/ 0 h 25"/>
                <a:gd name="T2" fmla="*/ 0 w 25"/>
                <a:gd name="T3" fmla="*/ 10 h 25"/>
                <a:gd name="T4" fmla="*/ 0 w 25"/>
                <a:gd name="T5" fmla="*/ 12 h 25"/>
                <a:gd name="T6" fmla="*/ 0 w 25"/>
                <a:gd name="T7" fmla="*/ 12 h 25"/>
                <a:gd name="T8" fmla="*/ 12 w 25"/>
                <a:gd name="T9" fmla="*/ 25 h 25"/>
                <a:gd name="T10" fmla="*/ 13 w 25"/>
                <a:gd name="T11" fmla="*/ 25 h 25"/>
                <a:gd name="T12" fmla="*/ 15 w 25"/>
                <a:gd name="T13" fmla="*/ 25 h 25"/>
                <a:gd name="T14" fmla="*/ 25 w 25"/>
                <a:gd name="T15" fmla="*/ 12 h 25"/>
                <a:gd name="T16" fmla="*/ 12 w 25"/>
                <a:gd name="T17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25">
                  <a:moveTo>
                    <a:pt x="12" y="0"/>
                  </a:moveTo>
                  <a:cubicBezTo>
                    <a:pt x="6" y="0"/>
                    <a:pt x="1" y="4"/>
                    <a:pt x="0" y="10"/>
                  </a:cubicBezTo>
                  <a:cubicBezTo>
                    <a:pt x="0" y="10"/>
                    <a:pt x="0" y="11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9"/>
                    <a:pt x="5" y="25"/>
                    <a:pt x="12" y="25"/>
                  </a:cubicBezTo>
                  <a:cubicBezTo>
                    <a:pt x="13" y="25"/>
                    <a:pt x="13" y="25"/>
                    <a:pt x="13" y="25"/>
                  </a:cubicBezTo>
                  <a:cubicBezTo>
                    <a:pt x="14" y="25"/>
                    <a:pt x="15" y="25"/>
                    <a:pt x="15" y="25"/>
                  </a:cubicBezTo>
                  <a:cubicBezTo>
                    <a:pt x="21" y="23"/>
                    <a:pt x="25" y="18"/>
                    <a:pt x="25" y="12"/>
                  </a:cubicBezTo>
                  <a:cubicBezTo>
                    <a:pt x="25" y="5"/>
                    <a:pt x="19" y="0"/>
                    <a:pt x="12" y="0"/>
                  </a:cubicBezTo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9" name="Freeform 101"/>
            <p:cNvSpPr>
              <a:spLocks/>
            </p:cNvSpPr>
            <p:nvPr/>
          </p:nvSpPr>
          <p:spPr bwMode="auto">
            <a:xfrm>
              <a:off x="11357660" y="3214037"/>
              <a:ext cx="59583" cy="52393"/>
            </a:xfrm>
            <a:custGeom>
              <a:avLst/>
              <a:gdLst>
                <a:gd name="T0" fmla="*/ 12 w 25"/>
                <a:gd name="T1" fmla="*/ 0 h 25"/>
                <a:gd name="T2" fmla="*/ 0 w 25"/>
                <a:gd name="T3" fmla="*/ 13 h 25"/>
                <a:gd name="T4" fmla="*/ 2 w 25"/>
                <a:gd name="T5" fmla="*/ 20 h 25"/>
                <a:gd name="T6" fmla="*/ 3 w 25"/>
                <a:gd name="T7" fmla="*/ 21 h 25"/>
                <a:gd name="T8" fmla="*/ 9 w 25"/>
                <a:gd name="T9" fmla="*/ 25 h 25"/>
                <a:gd name="T10" fmla="*/ 10 w 25"/>
                <a:gd name="T11" fmla="*/ 25 h 25"/>
                <a:gd name="T12" fmla="*/ 12 w 25"/>
                <a:gd name="T13" fmla="*/ 25 h 25"/>
                <a:gd name="T14" fmla="*/ 25 w 25"/>
                <a:gd name="T15" fmla="*/ 13 h 25"/>
                <a:gd name="T16" fmla="*/ 12 w 25"/>
                <a:gd name="T17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25">
                  <a:moveTo>
                    <a:pt x="12" y="0"/>
                  </a:moveTo>
                  <a:cubicBezTo>
                    <a:pt x="5" y="0"/>
                    <a:pt x="0" y="6"/>
                    <a:pt x="0" y="13"/>
                  </a:cubicBezTo>
                  <a:cubicBezTo>
                    <a:pt x="0" y="15"/>
                    <a:pt x="1" y="18"/>
                    <a:pt x="2" y="20"/>
                  </a:cubicBezTo>
                  <a:cubicBezTo>
                    <a:pt x="2" y="20"/>
                    <a:pt x="3" y="21"/>
                    <a:pt x="3" y="21"/>
                  </a:cubicBezTo>
                  <a:cubicBezTo>
                    <a:pt x="5" y="23"/>
                    <a:pt x="6" y="24"/>
                    <a:pt x="9" y="25"/>
                  </a:cubicBezTo>
                  <a:cubicBezTo>
                    <a:pt x="9" y="25"/>
                    <a:pt x="10" y="25"/>
                    <a:pt x="10" y="25"/>
                  </a:cubicBezTo>
                  <a:cubicBezTo>
                    <a:pt x="11" y="25"/>
                    <a:pt x="12" y="25"/>
                    <a:pt x="12" y="25"/>
                  </a:cubicBezTo>
                  <a:cubicBezTo>
                    <a:pt x="19" y="25"/>
                    <a:pt x="25" y="20"/>
                    <a:pt x="25" y="13"/>
                  </a:cubicBezTo>
                  <a:cubicBezTo>
                    <a:pt x="25" y="6"/>
                    <a:pt x="19" y="0"/>
                    <a:pt x="12" y="0"/>
                  </a:cubicBezTo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0" name="Freeform 102"/>
            <p:cNvSpPr>
              <a:spLocks/>
            </p:cNvSpPr>
            <p:nvPr/>
          </p:nvSpPr>
          <p:spPr bwMode="auto">
            <a:xfrm>
              <a:off x="10849563" y="3336584"/>
              <a:ext cx="59583" cy="53268"/>
            </a:xfrm>
            <a:custGeom>
              <a:avLst/>
              <a:gdLst>
                <a:gd name="T0" fmla="*/ 12 w 25"/>
                <a:gd name="T1" fmla="*/ 0 h 26"/>
                <a:gd name="T2" fmla="*/ 0 w 25"/>
                <a:gd name="T3" fmla="*/ 13 h 26"/>
                <a:gd name="T4" fmla="*/ 5 w 25"/>
                <a:gd name="T5" fmla="*/ 24 h 26"/>
                <a:gd name="T6" fmla="*/ 7 w 25"/>
                <a:gd name="T7" fmla="*/ 25 h 26"/>
                <a:gd name="T8" fmla="*/ 12 w 25"/>
                <a:gd name="T9" fmla="*/ 26 h 26"/>
                <a:gd name="T10" fmla="*/ 14 w 25"/>
                <a:gd name="T11" fmla="*/ 26 h 26"/>
                <a:gd name="T12" fmla="*/ 16 w 25"/>
                <a:gd name="T13" fmla="*/ 25 h 26"/>
                <a:gd name="T14" fmla="*/ 25 w 25"/>
                <a:gd name="T15" fmla="*/ 13 h 26"/>
                <a:gd name="T16" fmla="*/ 12 w 25"/>
                <a:gd name="T17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26">
                  <a:moveTo>
                    <a:pt x="12" y="0"/>
                  </a:moveTo>
                  <a:cubicBezTo>
                    <a:pt x="5" y="0"/>
                    <a:pt x="0" y="6"/>
                    <a:pt x="0" y="13"/>
                  </a:cubicBezTo>
                  <a:cubicBezTo>
                    <a:pt x="0" y="17"/>
                    <a:pt x="2" y="21"/>
                    <a:pt x="5" y="24"/>
                  </a:cubicBezTo>
                  <a:cubicBezTo>
                    <a:pt x="6" y="24"/>
                    <a:pt x="6" y="24"/>
                    <a:pt x="7" y="25"/>
                  </a:cubicBezTo>
                  <a:cubicBezTo>
                    <a:pt x="9" y="25"/>
                    <a:pt x="11" y="26"/>
                    <a:pt x="12" y="26"/>
                  </a:cubicBezTo>
                  <a:cubicBezTo>
                    <a:pt x="13" y="26"/>
                    <a:pt x="13" y="26"/>
                    <a:pt x="14" y="26"/>
                  </a:cubicBezTo>
                  <a:cubicBezTo>
                    <a:pt x="14" y="26"/>
                    <a:pt x="15" y="26"/>
                    <a:pt x="16" y="25"/>
                  </a:cubicBezTo>
                  <a:cubicBezTo>
                    <a:pt x="21" y="24"/>
                    <a:pt x="25" y="19"/>
                    <a:pt x="25" y="13"/>
                  </a:cubicBezTo>
                  <a:cubicBezTo>
                    <a:pt x="25" y="6"/>
                    <a:pt x="20" y="0"/>
                    <a:pt x="12" y="0"/>
                  </a:cubicBezTo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1" name="Freeform 103"/>
            <p:cNvSpPr>
              <a:spLocks/>
            </p:cNvSpPr>
            <p:nvPr/>
          </p:nvSpPr>
          <p:spPr bwMode="auto">
            <a:xfrm>
              <a:off x="11010580" y="3974807"/>
              <a:ext cx="59583" cy="51520"/>
            </a:xfrm>
            <a:custGeom>
              <a:avLst/>
              <a:gdLst>
                <a:gd name="T0" fmla="*/ 13 w 25"/>
                <a:gd name="T1" fmla="*/ 0 h 25"/>
                <a:gd name="T2" fmla="*/ 0 w 25"/>
                <a:gd name="T3" fmla="*/ 12 h 25"/>
                <a:gd name="T4" fmla="*/ 13 w 25"/>
                <a:gd name="T5" fmla="*/ 25 h 25"/>
                <a:gd name="T6" fmla="*/ 22 w 25"/>
                <a:gd name="T7" fmla="*/ 21 h 25"/>
                <a:gd name="T8" fmla="*/ 23 w 25"/>
                <a:gd name="T9" fmla="*/ 19 h 25"/>
                <a:gd name="T10" fmla="*/ 23 w 25"/>
                <a:gd name="T11" fmla="*/ 19 h 25"/>
                <a:gd name="T12" fmla="*/ 25 w 25"/>
                <a:gd name="T13" fmla="*/ 17 h 25"/>
                <a:gd name="T14" fmla="*/ 25 w 25"/>
                <a:gd name="T15" fmla="*/ 12 h 25"/>
                <a:gd name="T16" fmla="*/ 25 w 25"/>
                <a:gd name="T17" fmla="*/ 10 h 25"/>
                <a:gd name="T18" fmla="*/ 25 w 25"/>
                <a:gd name="T19" fmla="*/ 8 h 25"/>
                <a:gd name="T20" fmla="*/ 21 w 25"/>
                <a:gd name="T21" fmla="*/ 2 h 25"/>
                <a:gd name="T22" fmla="*/ 18 w 25"/>
                <a:gd name="T23" fmla="*/ 1 h 25"/>
                <a:gd name="T24" fmla="*/ 13 w 25"/>
                <a:gd name="T2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5" h="25">
                  <a:moveTo>
                    <a:pt x="13" y="0"/>
                  </a:moveTo>
                  <a:cubicBezTo>
                    <a:pt x="6" y="0"/>
                    <a:pt x="0" y="5"/>
                    <a:pt x="0" y="12"/>
                  </a:cubicBezTo>
                  <a:cubicBezTo>
                    <a:pt x="0" y="19"/>
                    <a:pt x="6" y="25"/>
                    <a:pt x="13" y="25"/>
                  </a:cubicBezTo>
                  <a:cubicBezTo>
                    <a:pt x="16" y="25"/>
                    <a:pt x="20" y="23"/>
                    <a:pt x="22" y="21"/>
                  </a:cubicBezTo>
                  <a:cubicBezTo>
                    <a:pt x="22" y="20"/>
                    <a:pt x="23" y="20"/>
                    <a:pt x="23" y="19"/>
                  </a:cubicBezTo>
                  <a:cubicBezTo>
                    <a:pt x="23" y="19"/>
                    <a:pt x="23" y="19"/>
                    <a:pt x="23" y="19"/>
                  </a:cubicBezTo>
                  <a:cubicBezTo>
                    <a:pt x="24" y="18"/>
                    <a:pt x="24" y="17"/>
                    <a:pt x="25" y="17"/>
                  </a:cubicBezTo>
                  <a:cubicBezTo>
                    <a:pt x="25" y="15"/>
                    <a:pt x="25" y="14"/>
                    <a:pt x="25" y="12"/>
                  </a:cubicBezTo>
                  <a:cubicBezTo>
                    <a:pt x="25" y="12"/>
                    <a:pt x="25" y="11"/>
                    <a:pt x="25" y="10"/>
                  </a:cubicBezTo>
                  <a:cubicBezTo>
                    <a:pt x="25" y="10"/>
                    <a:pt x="25" y="9"/>
                    <a:pt x="25" y="8"/>
                  </a:cubicBezTo>
                  <a:cubicBezTo>
                    <a:pt x="24" y="6"/>
                    <a:pt x="22" y="4"/>
                    <a:pt x="21" y="2"/>
                  </a:cubicBezTo>
                  <a:cubicBezTo>
                    <a:pt x="20" y="2"/>
                    <a:pt x="19" y="1"/>
                    <a:pt x="18" y="1"/>
                  </a:cubicBezTo>
                  <a:cubicBezTo>
                    <a:pt x="17" y="0"/>
                    <a:pt x="15" y="0"/>
                    <a:pt x="13" y="0"/>
                  </a:cubicBezTo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2" name="Freeform 104"/>
            <p:cNvSpPr>
              <a:spLocks/>
            </p:cNvSpPr>
            <p:nvPr/>
          </p:nvSpPr>
          <p:spPr bwMode="auto">
            <a:xfrm>
              <a:off x="11341559" y="4552498"/>
              <a:ext cx="59583" cy="53268"/>
            </a:xfrm>
            <a:custGeom>
              <a:avLst/>
              <a:gdLst>
                <a:gd name="T0" fmla="*/ 13 w 25"/>
                <a:gd name="T1" fmla="*/ 0 h 26"/>
                <a:gd name="T2" fmla="*/ 13 w 25"/>
                <a:gd name="T3" fmla="*/ 0 h 26"/>
                <a:gd name="T4" fmla="*/ 11 w 25"/>
                <a:gd name="T5" fmla="*/ 0 h 26"/>
                <a:gd name="T6" fmla="*/ 9 w 25"/>
                <a:gd name="T7" fmla="*/ 1 h 26"/>
                <a:gd name="T8" fmla="*/ 0 w 25"/>
                <a:gd name="T9" fmla="*/ 13 h 26"/>
                <a:gd name="T10" fmla="*/ 13 w 25"/>
                <a:gd name="T11" fmla="*/ 26 h 26"/>
                <a:gd name="T12" fmla="*/ 25 w 25"/>
                <a:gd name="T13" fmla="*/ 13 h 26"/>
                <a:gd name="T14" fmla="*/ 14 w 25"/>
                <a:gd name="T15" fmla="*/ 0 h 26"/>
                <a:gd name="T16" fmla="*/ 13 w 25"/>
                <a:gd name="T17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26">
                  <a:moveTo>
                    <a:pt x="13" y="0"/>
                  </a:moveTo>
                  <a:cubicBezTo>
                    <a:pt x="13" y="0"/>
                    <a:pt x="13" y="0"/>
                    <a:pt x="13" y="0"/>
                  </a:cubicBezTo>
                  <a:cubicBezTo>
                    <a:pt x="12" y="0"/>
                    <a:pt x="11" y="0"/>
                    <a:pt x="11" y="0"/>
                  </a:cubicBezTo>
                  <a:cubicBezTo>
                    <a:pt x="10" y="1"/>
                    <a:pt x="9" y="1"/>
                    <a:pt x="9" y="1"/>
                  </a:cubicBezTo>
                  <a:cubicBezTo>
                    <a:pt x="4" y="3"/>
                    <a:pt x="0" y="7"/>
                    <a:pt x="0" y="13"/>
                  </a:cubicBezTo>
                  <a:cubicBezTo>
                    <a:pt x="0" y="20"/>
                    <a:pt x="6" y="26"/>
                    <a:pt x="13" y="26"/>
                  </a:cubicBezTo>
                  <a:cubicBezTo>
                    <a:pt x="20" y="26"/>
                    <a:pt x="25" y="20"/>
                    <a:pt x="25" y="13"/>
                  </a:cubicBezTo>
                  <a:cubicBezTo>
                    <a:pt x="25" y="6"/>
                    <a:pt x="21" y="1"/>
                    <a:pt x="14" y="0"/>
                  </a:cubicBezTo>
                  <a:cubicBezTo>
                    <a:pt x="14" y="0"/>
                    <a:pt x="13" y="0"/>
                    <a:pt x="13" y="0"/>
                  </a:cubicBezTo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3" name="Freeform 105"/>
            <p:cNvSpPr>
              <a:spLocks/>
            </p:cNvSpPr>
            <p:nvPr/>
          </p:nvSpPr>
          <p:spPr bwMode="auto">
            <a:xfrm>
              <a:off x="11184120" y="4382668"/>
              <a:ext cx="59583" cy="54141"/>
            </a:xfrm>
            <a:custGeom>
              <a:avLst/>
              <a:gdLst>
                <a:gd name="T0" fmla="*/ 12 w 25"/>
                <a:gd name="T1" fmla="*/ 0 h 26"/>
                <a:gd name="T2" fmla="*/ 10 w 25"/>
                <a:gd name="T3" fmla="*/ 0 h 26"/>
                <a:gd name="T4" fmla="*/ 9 w 25"/>
                <a:gd name="T5" fmla="*/ 1 h 26"/>
                <a:gd name="T6" fmla="*/ 4 w 25"/>
                <a:gd name="T7" fmla="*/ 3 h 26"/>
                <a:gd name="T8" fmla="*/ 3 w 25"/>
                <a:gd name="T9" fmla="*/ 4 h 26"/>
                <a:gd name="T10" fmla="*/ 0 w 25"/>
                <a:gd name="T11" fmla="*/ 13 h 26"/>
                <a:gd name="T12" fmla="*/ 12 w 25"/>
                <a:gd name="T13" fmla="*/ 26 h 26"/>
                <a:gd name="T14" fmla="*/ 25 w 25"/>
                <a:gd name="T15" fmla="*/ 13 h 26"/>
                <a:gd name="T16" fmla="*/ 12 w 25"/>
                <a:gd name="T17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26">
                  <a:moveTo>
                    <a:pt x="12" y="0"/>
                  </a:moveTo>
                  <a:cubicBezTo>
                    <a:pt x="12" y="0"/>
                    <a:pt x="11" y="0"/>
                    <a:pt x="10" y="0"/>
                  </a:cubicBezTo>
                  <a:cubicBezTo>
                    <a:pt x="10" y="0"/>
                    <a:pt x="9" y="0"/>
                    <a:pt x="9" y="1"/>
                  </a:cubicBezTo>
                  <a:cubicBezTo>
                    <a:pt x="7" y="1"/>
                    <a:pt x="6" y="2"/>
                    <a:pt x="4" y="3"/>
                  </a:cubicBezTo>
                  <a:cubicBezTo>
                    <a:pt x="4" y="3"/>
                    <a:pt x="3" y="4"/>
                    <a:pt x="3" y="4"/>
                  </a:cubicBezTo>
                  <a:cubicBezTo>
                    <a:pt x="1" y="6"/>
                    <a:pt x="0" y="9"/>
                    <a:pt x="0" y="13"/>
                  </a:cubicBezTo>
                  <a:cubicBezTo>
                    <a:pt x="0" y="20"/>
                    <a:pt x="5" y="26"/>
                    <a:pt x="12" y="26"/>
                  </a:cubicBezTo>
                  <a:cubicBezTo>
                    <a:pt x="19" y="26"/>
                    <a:pt x="25" y="20"/>
                    <a:pt x="25" y="13"/>
                  </a:cubicBezTo>
                  <a:cubicBezTo>
                    <a:pt x="25" y="6"/>
                    <a:pt x="19" y="0"/>
                    <a:pt x="12" y="0"/>
                  </a:cubicBezTo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4" name="Freeform 106"/>
            <p:cNvSpPr>
              <a:spLocks/>
            </p:cNvSpPr>
            <p:nvPr/>
          </p:nvSpPr>
          <p:spPr bwMode="auto">
            <a:xfrm>
              <a:off x="10926494" y="4199790"/>
              <a:ext cx="59583" cy="53268"/>
            </a:xfrm>
            <a:custGeom>
              <a:avLst/>
              <a:gdLst>
                <a:gd name="T0" fmla="*/ 12 w 25"/>
                <a:gd name="T1" fmla="*/ 0 h 26"/>
                <a:gd name="T2" fmla="*/ 11 w 25"/>
                <a:gd name="T3" fmla="*/ 0 h 26"/>
                <a:gd name="T4" fmla="*/ 5 w 25"/>
                <a:gd name="T5" fmla="*/ 3 h 26"/>
                <a:gd name="T6" fmla="*/ 4 w 25"/>
                <a:gd name="T7" fmla="*/ 4 h 26"/>
                <a:gd name="T8" fmla="*/ 0 w 25"/>
                <a:gd name="T9" fmla="*/ 13 h 26"/>
                <a:gd name="T10" fmla="*/ 12 w 25"/>
                <a:gd name="T11" fmla="*/ 26 h 26"/>
                <a:gd name="T12" fmla="*/ 25 w 25"/>
                <a:gd name="T13" fmla="*/ 13 h 26"/>
                <a:gd name="T14" fmla="*/ 13 w 25"/>
                <a:gd name="T15" fmla="*/ 0 h 26"/>
                <a:gd name="T16" fmla="*/ 12 w 25"/>
                <a:gd name="T17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26">
                  <a:moveTo>
                    <a:pt x="12" y="0"/>
                  </a:moveTo>
                  <a:cubicBezTo>
                    <a:pt x="12" y="0"/>
                    <a:pt x="11" y="0"/>
                    <a:pt x="11" y="0"/>
                  </a:cubicBezTo>
                  <a:cubicBezTo>
                    <a:pt x="9" y="0"/>
                    <a:pt x="7" y="1"/>
                    <a:pt x="5" y="3"/>
                  </a:cubicBezTo>
                  <a:cubicBezTo>
                    <a:pt x="4" y="3"/>
                    <a:pt x="4" y="3"/>
                    <a:pt x="4" y="4"/>
                  </a:cubicBezTo>
                  <a:cubicBezTo>
                    <a:pt x="1" y="6"/>
                    <a:pt x="0" y="9"/>
                    <a:pt x="0" y="13"/>
                  </a:cubicBezTo>
                  <a:cubicBezTo>
                    <a:pt x="0" y="20"/>
                    <a:pt x="5" y="26"/>
                    <a:pt x="12" y="26"/>
                  </a:cubicBezTo>
                  <a:cubicBezTo>
                    <a:pt x="19" y="26"/>
                    <a:pt x="25" y="20"/>
                    <a:pt x="25" y="13"/>
                  </a:cubicBezTo>
                  <a:cubicBezTo>
                    <a:pt x="25" y="6"/>
                    <a:pt x="20" y="0"/>
                    <a:pt x="13" y="0"/>
                  </a:cubicBezTo>
                  <a:cubicBezTo>
                    <a:pt x="13" y="0"/>
                    <a:pt x="12" y="0"/>
                    <a:pt x="12" y="0"/>
                  </a:cubicBezTo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" name="Freeform 107"/>
            <p:cNvSpPr>
              <a:spLocks/>
            </p:cNvSpPr>
            <p:nvPr/>
          </p:nvSpPr>
          <p:spPr bwMode="auto">
            <a:xfrm>
              <a:off x="10393349" y="3989066"/>
              <a:ext cx="59583" cy="52393"/>
            </a:xfrm>
            <a:custGeom>
              <a:avLst/>
              <a:gdLst>
                <a:gd name="T0" fmla="*/ 12 w 25"/>
                <a:gd name="T1" fmla="*/ 0 h 25"/>
                <a:gd name="T2" fmla="*/ 11 w 25"/>
                <a:gd name="T3" fmla="*/ 0 h 25"/>
                <a:gd name="T4" fmla="*/ 0 w 25"/>
                <a:gd name="T5" fmla="*/ 13 h 25"/>
                <a:gd name="T6" fmla="*/ 12 w 25"/>
                <a:gd name="T7" fmla="*/ 25 h 25"/>
                <a:gd name="T8" fmla="*/ 25 w 25"/>
                <a:gd name="T9" fmla="*/ 13 h 25"/>
                <a:gd name="T10" fmla="*/ 16 w 25"/>
                <a:gd name="T11" fmla="*/ 0 h 25"/>
                <a:gd name="T12" fmla="*/ 14 w 25"/>
                <a:gd name="T13" fmla="*/ 0 h 25"/>
                <a:gd name="T14" fmla="*/ 13 w 25"/>
                <a:gd name="T15" fmla="*/ 0 h 25"/>
                <a:gd name="T16" fmla="*/ 12 w 25"/>
                <a:gd name="T17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25">
                  <a:moveTo>
                    <a:pt x="12" y="0"/>
                  </a:moveTo>
                  <a:cubicBezTo>
                    <a:pt x="12" y="0"/>
                    <a:pt x="11" y="0"/>
                    <a:pt x="11" y="0"/>
                  </a:cubicBezTo>
                  <a:cubicBezTo>
                    <a:pt x="5" y="1"/>
                    <a:pt x="0" y="6"/>
                    <a:pt x="0" y="13"/>
                  </a:cubicBezTo>
                  <a:cubicBezTo>
                    <a:pt x="0" y="20"/>
                    <a:pt x="5" y="25"/>
                    <a:pt x="12" y="25"/>
                  </a:cubicBezTo>
                  <a:cubicBezTo>
                    <a:pt x="19" y="25"/>
                    <a:pt x="25" y="20"/>
                    <a:pt x="25" y="13"/>
                  </a:cubicBezTo>
                  <a:cubicBezTo>
                    <a:pt x="25" y="7"/>
                    <a:pt x="21" y="2"/>
                    <a:pt x="16" y="0"/>
                  </a:cubicBezTo>
                  <a:cubicBezTo>
                    <a:pt x="15" y="0"/>
                    <a:pt x="15" y="0"/>
                    <a:pt x="14" y="0"/>
                  </a:cubicBezTo>
                  <a:cubicBezTo>
                    <a:pt x="14" y="0"/>
                    <a:pt x="13" y="0"/>
                    <a:pt x="13" y="0"/>
                  </a:cubicBezTo>
                  <a:cubicBezTo>
                    <a:pt x="13" y="0"/>
                    <a:pt x="12" y="0"/>
                    <a:pt x="12" y="0"/>
                  </a:cubicBezTo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" name="Freeform 108"/>
            <p:cNvSpPr>
              <a:spLocks/>
            </p:cNvSpPr>
            <p:nvPr/>
          </p:nvSpPr>
          <p:spPr bwMode="auto">
            <a:xfrm>
              <a:off x="9956815" y="4074822"/>
              <a:ext cx="59583" cy="54141"/>
            </a:xfrm>
            <a:custGeom>
              <a:avLst/>
              <a:gdLst>
                <a:gd name="T0" fmla="*/ 13 w 25"/>
                <a:gd name="T1" fmla="*/ 0 h 26"/>
                <a:gd name="T2" fmla="*/ 0 w 25"/>
                <a:gd name="T3" fmla="*/ 11 h 26"/>
                <a:gd name="T4" fmla="*/ 0 w 25"/>
                <a:gd name="T5" fmla="*/ 13 h 26"/>
                <a:gd name="T6" fmla="*/ 0 w 25"/>
                <a:gd name="T7" fmla="*/ 13 h 26"/>
                <a:gd name="T8" fmla="*/ 13 w 25"/>
                <a:gd name="T9" fmla="*/ 26 h 26"/>
                <a:gd name="T10" fmla="*/ 25 w 25"/>
                <a:gd name="T11" fmla="*/ 13 h 26"/>
                <a:gd name="T12" fmla="*/ 17 w 25"/>
                <a:gd name="T13" fmla="*/ 1 h 26"/>
                <a:gd name="T14" fmla="*/ 15 w 25"/>
                <a:gd name="T15" fmla="*/ 1 h 26"/>
                <a:gd name="T16" fmla="*/ 13 w 25"/>
                <a:gd name="T17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26">
                  <a:moveTo>
                    <a:pt x="13" y="0"/>
                  </a:moveTo>
                  <a:cubicBezTo>
                    <a:pt x="6" y="0"/>
                    <a:pt x="1" y="5"/>
                    <a:pt x="0" y="11"/>
                  </a:cubicBezTo>
                  <a:cubicBezTo>
                    <a:pt x="0" y="12"/>
                    <a:pt x="0" y="12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20"/>
                    <a:pt x="6" y="26"/>
                    <a:pt x="13" y="26"/>
                  </a:cubicBezTo>
                  <a:cubicBezTo>
                    <a:pt x="20" y="26"/>
                    <a:pt x="25" y="20"/>
                    <a:pt x="25" y="13"/>
                  </a:cubicBezTo>
                  <a:cubicBezTo>
                    <a:pt x="25" y="8"/>
                    <a:pt x="22" y="3"/>
                    <a:pt x="17" y="1"/>
                  </a:cubicBezTo>
                  <a:cubicBezTo>
                    <a:pt x="16" y="1"/>
                    <a:pt x="16" y="1"/>
                    <a:pt x="15" y="1"/>
                  </a:cubicBezTo>
                  <a:cubicBezTo>
                    <a:pt x="14" y="1"/>
                    <a:pt x="13" y="0"/>
                    <a:pt x="13" y="0"/>
                  </a:cubicBezTo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" name="Freeform 109"/>
            <p:cNvSpPr>
              <a:spLocks/>
            </p:cNvSpPr>
            <p:nvPr/>
          </p:nvSpPr>
          <p:spPr bwMode="auto">
            <a:xfrm>
              <a:off x="9452297" y="4220775"/>
              <a:ext cx="59583" cy="51520"/>
            </a:xfrm>
            <a:custGeom>
              <a:avLst/>
              <a:gdLst>
                <a:gd name="T0" fmla="*/ 13 w 25"/>
                <a:gd name="T1" fmla="*/ 0 h 25"/>
                <a:gd name="T2" fmla="*/ 10 w 25"/>
                <a:gd name="T3" fmla="*/ 0 h 25"/>
                <a:gd name="T4" fmla="*/ 9 w 25"/>
                <a:gd name="T5" fmla="*/ 1 h 25"/>
                <a:gd name="T6" fmla="*/ 5 w 25"/>
                <a:gd name="T7" fmla="*/ 3 h 25"/>
                <a:gd name="T8" fmla="*/ 4 w 25"/>
                <a:gd name="T9" fmla="*/ 4 h 25"/>
                <a:gd name="T10" fmla="*/ 0 w 25"/>
                <a:gd name="T11" fmla="*/ 13 h 25"/>
                <a:gd name="T12" fmla="*/ 13 w 25"/>
                <a:gd name="T13" fmla="*/ 25 h 25"/>
                <a:gd name="T14" fmla="*/ 25 w 25"/>
                <a:gd name="T15" fmla="*/ 13 h 25"/>
                <a:gd name="T16" fmla="*/ 13 w 25"/>
                <a:gd name="T17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25">
                  <a:moveTo>
                    <a:pt x="13" y="0"/>
                  </a:moveTo>
                  <a:cubicBezTo>
                    <a:pt x="12" y="0"/>
                    <a:pt x="11" y="0"/>
                    <a:pt x="10" y="0"/>
                  </a:cubicBezTo>
                  <a:cubicBezTo>
                    <a:pt x="10" y="0"/>
                    <a:pt x="9" y="1"/>
                    <a:pt x="9" y="1"/>
                  </a:cubicBezTo>
                  <a:cubicBezTo>
                    <a:pt x="7" y="1"/>
                    <a:pt x="6" y="2"/>
                    <a:pt x="5" y="3"/>
                  </a:cubicBezTo>
                  <a:cubicBezTo>
                    <a:pt x="5" y="3"/>
                    <a:pt x="4" y="3"/>
                    <a:pt x="4" y="4"/>
                  </a:cubicBezTo>
                  <a:cubicBezTo>
                    <a:pt x="1" y="6"/>
                    <a:pt x="0" y="9"/>
                    <a:pt x="0" y="13"/>
                  </a:cubicBezTo>
                  <a:cubicBezTo>
                    <a:pt x="0" y="20"/>
                    <a:pt x="6" y="25"/>
                    <a:pt x="13" y="25"/>
                  </a:cubicBezTo>
                  <a:cubicBezTo>
                    <a:pt x="20" y="25"/>
                    <a:pt x="25" y="20"/>
                    <a:pt x="25" y="13"/>
                  </a:cubicBezTo>
                  <a:cubicBezTo>
                    <a:pt x="25" y="6"/>
                    <a:pt x="20" y="0"/>
                    <a:pt x="13" y="0"/>
                  </a:cubicBezTo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" name="Freeform 110"/>
            <p:cNvSpPr>
              <a:spLocks/>
            </p:cNvSpPr>
            <p:nvPr/>
          </p:nvSpPr>
          <p:spPr bwMode="auto">
            <a:xfrm>
              <a:off x="9109961" y="4062985"/>
              <a:ext cx="62614" cy="51520"/>
            </a:xfrm>
            <a:custGeom>
              <a:avLst/>
              <a:gdLst>
                <a:gd name="T0" fmla="*/ 13 w 26"/>
                <a:gd name="T1" fmla="*/ 0 h 25"/>
                <a:gd name="T2" fmla="*/ 7 w 26"/>
                <a:gd name="T3" fmla="*/ 2 h 25"/>
                <a:gd name="T4" fmla="*/ 6 w 26"/>
                <a:gd name="T5" fmla="*/ 3 h 25"/>
                <a:gd name="T6" fmla="*/ 0 w 26"/>
                <a:gd name="T7" fmla="*/ 13 h 25"/>
                <a:gd name="T8" fmla="*/ 0 w 26"/>
                <a:gd name="T9" fmla="*/ 13 h 25"/>
                <a:gd name="T10" fmla="*/ 1 w 26"/>
                <a:gd name="T11" fmla="*/ 15 h 25"/>
                <a:gd name="T12" fmla="*/ 13 w 26"/>
                <a:gd name="T13" fmla="*/ 25 h 25"/>
                <a:gd name="T14" fmla="*/ 26 w 26"/>
                <a:gd name="T15" fmla="*/ 13 h 25"/>
                <a:gd name="T16" fmla="*/ 13 w 26"/>
                <a:gd name="T17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" h="25">
                  <a:moveTo>
                    <a:pt x="13" y="0"/>
                  </a:moveTo>
                  <a:cubicBezTo>
                    <a:pt x="11" y="0"/>
                    <a:pt x="9" y="1"/>
                    <a:pt x="7" y="2"/>
                  </a:cubicBezTo>
                  <a:cubicBezTo>
                    <a:pt x="7" y="2"/>
                    <a:pt x="6" y="2"/>
                    <a:pt x="6" y="3"/>
                  </a:cubicBezTo>
                  <a:cubicBezTo>
                    <a:pt x="2" y="5"/>
                    <a:pt x="0" y="9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4"/>
                    <a:pt x="0" y="14"/>
                    <a:pt x="1" y="15"/>
                  </a:cubicBezTo>
                  <a:cubicBezTo>
                    <a:pt x="2" y="21"/>
                    <a:pt x="7" y="25"/>
                    <a:pt x="13" y="25"/>
                  </a:cubicBezTo>
                  <a:cubicBezTo>
                    <a:pt x="20" y="25"/>
                    <a:pt x="26" y="20"/>
                    <a:pt x="26" y="13"/>
                  </a:cubicBezTo>
                  <a:cubicBezTo>
                    <a:pt x="26" y="6"/>
                    <a:pt x="20" y="0"/>
                    <a:pt x="13" y="0"/>
                  </a:cubicBezTo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" name="Freeform 111"/>
            <p:cNvSpPr>
              <a:spLocks/>
            </p:cNvSpPr>
            <p:nvPr/>
          </p:nvSpPr>
          <p:spPr bwMode="auto">
            <a:xfrm>
              <a:off x="8657324" y="3975816"/>
              <a:ext cx="62614" cy="54141"/>
            </a:xfrm>
            <a:custGeom>
              <a:avLst/>
              <a:gdLst>
                <a:gd name="T0" fmla="*/ 13 w 26"/>
                <a:gd name="T1" fmla="*/ 0 h 26"/>
                <a:gd name="T2" fmla="*/ 0 w 26"/>
                <a:gd name="T3" fmla="*/ 13 h 26"/>
                <a:gd name="T4" fmla="*/ 13 w 26"/>
                <a:gd name="T5" fmla="*/ 26 h 26"/>
                <a:gd name="T6" fmla="*/ 26 w 26"/>
                <a:gd name="T7" fmla="*/ 13 h 26"/>
                <a:gd name="T8" fmla="*/ 23 w 26"/>
                <a:gd name="T9" fmla="*/ 6 h 26"/>
                <a:gd name="T10" fmla="*/ 22 w 26"/>
                <a:gd name="T11" fmla="*/ 5 h 26"/>
                <a:gd name="T12" fmla="*/ 18 w 26"/>
                <a:gd name="T13" fmla="*/ 1 h 26"/>
                <a:gd name="T14" fmla="*/ 16 w 26"/>
                <a:gd name="T15" fmla="*/ 1 h 26"/>
                <a:gd name="T16" fmla="*/ 13 w 26"/>
                <a:gd name="T17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" h="26">
                  <a:moveTo>
                    <a:pt x="13" y="0"/>
                  </a:moveTo>
                  <a:cubicBezTo>
                    <a:pt x="6" y="0"/>
                    <a:pt x="0" y="6"/>
                    <a:pt x="0" y="13"/>
                  </a:cubicBezTo>
                  <a:cubicBezTo>
                    <a:pt x="0" y="20"/>
                    <a:pt x="6" y="26"/>
                    <a:pt x="13" y="26"/>
                  </a:cubicBezTo>
                  <a:cubicBezTo>
                    <a:pt x="20" y="26"/>
                    <a:pt x="26" y="20"/>
                    <a:pt x="26" y="13"/>
                  </a:cubicBezTo>
                  <a:cubicBezTo>
                    <a:pt x="26" y="10"/>
                    <a:pt x="25" y="8"/>
                    <a:pt x="23" y="6"/>
                  </a:cubicBezTo>
                  <a:cubicBezTo>
                    <a:pt x="23" y="5"/>
                    <a:pt x="23" y="5"/>
                    <a:pt x="22" y="5"/>
                  </a:cubicBezTo>
                  <a:cubicBezTo>
                    <a:pt x="21" y="3"/>
                    <a:pt x="20" y="2"/>
                    <a:pt x="18" y="1"/>
                  </a:cubicBezTo>
                  <a:cubicBezTo>
                    <a:pt x="17" y="1"/>
                    <a:pt x="17" y="1"/>
                    <a:pt x="16" y="1"/>
                  </a:cubicBezTo>
                  <a:cubicBezTo>
                    <a:pt x="15" y="1"/>
                    <a:pt x="14" y="0"/>
                    <a:pt x="13" y="0"/>
                  </a:cubicBezTo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" name="Freeform 112"/>
            <p:cNvSpPr>
              <a:spLocks/>
            </p:cNvSpPr>
            <p:nvPr/>
          </p:nvSpPr>
          <p:spPr bwMode="auto">
            <a:xfrm>
              <a:off x="9482710" y="3801884"/>
              <a:ext cx="59583" cy="52393"/>
            </a:xfrm>
            <a:custGeom>
              <a:avLst/>
              <a:gdLst>
                <a:gd name="T0" fmla="*/ 13 w 25"/>
                <a:gd name="T1" fmla="*/ 0 h 25"/>
                <a:gd name="T2" fmla="*/ 0 w 25"/>
                <a:gd name="T3" fmla="*/ 12 h 25"/>
                <a:gd name="T4" fmla="*/ 13 w 25"/>
                <a:gd name="T5" fmla="*/ 25 h 25"/>
                <a:gd name="T6" fmla="*/ 25 w 25"/>
                <a:gd name="T7" fmla="*/ 12 h 25"/>
                <a:gd name="T8" fmla="*/ 25 w 25"/>
                <a:gd name="T9" fmla="*/ 9 h 25"/>
                <a:gd name="T10" fmla="*/ 24 w 25"/>
                <a:gd name="T11" fmla="*/ 7 h 25"/>
                <a:gd name="T12" fmla="*/ 15 w 25"/>
                <a:gd name="T13" fmla="*/ 0 h 25"/>
                <a:gd name="T14" fmla="*/ 14 w 25"/>
                <a:gd name="T15" fmla="*/ 0 h 25"/>
                <a:gd name="T16" fmla="*/ 13 w 25"/>
                <a:gd name="T17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25">
                  <a:moveTo>
                    <a:pt x="13" y="0"/>
                  </a:moveTo>
                  <a:cubicBezTo>
                    <a:pt x="6" y="0"/>
                    <a:pt x="0" y="5"/>
                    <a:pt x="0" y="12"/>
                  </a:cubicBezTo>
                  <a:cubicBezTo>
                    <a:pt x="0" y="19"/>
                    <a:pt x="6" y="25"/>
                    <a:pt x="13" y="25"/>
                  </a:cubicBezTo>
                  <a:cubicBezTo>
                    <a:pt x="20" y="25"/>
                    <a:pt x="25" y="19"/>
                    <a:pt x="25" y="12"/>
                  </a:cubicBezTo>
                  <a:cubicBezTo>
                    <a:pt x="25" y="11"/>
                    <a:pt x="25" y="10"/>
                    <a:pt x="25" y="9"/>
                  </a:cubicBezTo>
                  <a:cubicBezTo>
                    <a:pt x="25" y="8"/>
                    <a:pt x="25" y="8"/>
                    <a:pt x="24" y="7"/>
                  </a:cubicBezTo>
                  <a:cubicBezTo>
                    <a:pt x="23" y="4"/>
                    <a:pt x="19" y="1"/>
                    <a:pt x="15" y="0"/>
                  </a:cubicBezTo>
                  <a:cubicBezTo>
                    <a:pt x="15" y="0"/>
                    <a:pt x="14" y="0"/>
                    <a:pt x="14" y="0"/>
                  </a:cubicBezTo>
                  <a:cubicBezTo>
                    <a:pt x="13" y="0"/>
                    <a:pt x="13" y="0"/>
                    <a:pt x="13" y="0"/>
                  </a:cubicBezTo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" name="Freeform 113"/>
            <p:cNvSpPr>
              <a:spLocks/>
            </p:cNvSpPr>
            <p:nvPr/>
          </p:nvSpPr>
          <p:spPr bwMode="auto">
            <a:xfrm>
              <a:off x="9084914" y="4595140"/>
              <a:ext cx="62614" cy="51520"/>
            </a:xfrm>
            <a:custGeom>
              <a:avLst/>
              <a:gdLst>
                <a:gd name="T0" fmla="*/ 13 w 26"/>
                <a:gd name="T1" fmla="*/ 0 h 25"/>
                <a:gd name="T2" fmla="*/ 8 w 26"/>
                <a:gd name="T3" fmla="*/ 1 h 25"/>
                <a:gd name="T4" fmla="*/ 7 w 26"/>
                <a:gd name="T5" fmla="*/ 2 h 25"/>
                <a:gd name="T6" fmla="*/ 0 w 26"/>
                <a:gd name="T7" fmla="*/ 13 h 25"/>
                <a:gd name="T8" fmla="*/ 13 w 26"/>
                <a:gd name="T9" fmla="*/ 25 h 25"/>
                <a:gd name="T10" fmla="*/ 26 w 26"/>
                <a:gd name="T11" fmla="*/ 13 h 25"/>
                <a:gd name="T12" fmla="*/ 16 w 26"/>
                <a:gd name="T13" fmla="*/ 0 h 25"/>
                <a:gd name="T14" fmla="*/ 14 w 26"/>
                <a:gd name="T15" fmla="*/ 0 h 25"/>
                <a:gd name="T16" fmla="*/ 13 w 26"/>
                <a:gd name="T17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" h="25">
                  <a:moveTo>
                    <a:pt x="13" y="0"/>
                  </a:moveTo>
                  <a:cubicBezTo>
                    <a:pt x="11" y="0"/>
                    <a:pt x="10" y="0"/>
                    <a:pt x="8" y="1"/>
                  </a:cubicBezTo>
                  <a:cubicBezTo>
                    <a:pt x="8" y="1"/>
                    <a:pt x="7" y="1"/>
                    <a:pt x="7" y="2"/>
                  </a:cubicBezTo>
                  <a:cubicBezTo>
                    <a:pt x="3" y="4"/>
                    <a:pt x="0" y="8"/>
                    <a:pt x="0" y="13"/>
                  </a:cubicBezTo>
                  <a:cubicBezTo>
                    <a:pt x="0" y="20"/>
                    <a:pt x="6" y="25"/>
                    <a:pt x="13" y="25"/>
                  </a:cubicBezTo>
                  <a:cubicBezTo>
                    <a:pt x="20" y="25"/>
                    <a:pt x="26" y="20"/>
                    <a:pt x="26" y="13"/>
                  </a:cubicBezTo>
                  <a:cubicBezTo>
                    <a:pt x="26" y="7"/>
                    <a:pt x="21" y="2"/>
                    <a:pt x="16" y="0"/>
                  </a:cubicBezTo>
                  <a:cubicBezTo>
                    <a:pt x="15" y="0"/>
                    <a:pt x="15" y="0"/>
                    <a:pt x="14" y="0"/>
                  </a:cubicBezTo>
                  <a:cubicBezTo>
                    <a:pt x="14" y="0"/>
                    <a:pt x="13" y="0"/>
                    <a:pt x="13" y="0"/>
                  </a:cubicBezTo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2" name="Freeform 114"/>
            <p:cNvSpPr>
              <a:spLocks/>
            </p:cNvSpPr>
            <p:nvPr/>
          </p:nvSpPr>
          <p:spPr bwMode="auto">
            <a:xfrm>
              <a:off x="8360338" y="4356908"/>
              <a:ext cx="62614" cy="51520"/>
            </a:xfrm>
            <a:custGeom>
              <a:avLst/>
              <a:gdLst>
                <a:gd name="T0" fmla="*/ 13 w 26"/>
                <a:gd name="T1" fmla="*/ 0 h 25"/>
                <a:gd name="T2" fmla="*/ 12 w 26"/>
                <a:gd name="T3" fmla="*/ 0 h 25"/>
                <a:gd name="T4" fmla="*/ 2 w 26"/>
                <a:gd name="T5" fmla="*/ 6 h 25"/>
                <a:gd name="T6" fmla="*/ 1 w 26"/>
                <a:gd name="T7" fmla="*/ 7 h 25"/>
                <a:gd name="T8" fmla="*/ 0 w 26"/>
                <a:gd name="T9" fmla="*/ 13 h 25"/>
                <a:gd name="T10" fmla="*/ 13 w 26"/>
                <a:gd name="T11" fmla="*/ 25 h 25"/>
                <a:gd name="T12" fmla="*/ 26 w 26"/>
                <a:gd name="T13" fmla="*/ 13 h 25"/>
                <a:gd name="T14" fmla="*/ 14 w 26"/>
                <a:gd name="T15" fmla="*/ 0 h 25"/>
                <a:gd name="T16" fmla="*/ 13 w 26"/>
                <a:gd name="T17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" h="25">
                  <a:moveTo>
                    <a:pt x="13" y="0"/>
                  </a:moveTo>
                  <a:cubicBezTo>
                    <a:pt x="13" y="0"/>
                    <a:pt x="12" y="0"/>
                    <a:pt x="12" y="0"/>
                  </a:cubicBezTo>
                  <a:cubicBezTo>
                    <a:pt x="8" y="0"/>
                    <a:pt x="4" y="3"/>
                    <a:pt x="2" y="6"/>
                  </a:cubicBezTo>
                  <a:cubicBezTo>
                    <a:pt x="2" y="6"/>
                    <a:pt x="2" y="7"/>
                    <a:pt x="1" y="7"/>
                  </a:cubicBezTo>
                  <a:cubicBezTo>
                    <a:pt x="1" y="9"/>
                    <a:pt x="0" y="11"/>
                    <a:pt x="0" y="13"/>
                  </a:cubicBezTo>
                  <a:cubicBezTo>
                    <a:pt x="0" y="20"/>
                    <a:pt x="6" y="25"/>
                    <a:pt x="13" y="25"/>
                  </a:cubicBezTo>
                  <a:cubicBezTo>
                    <a:pt x="20" y="25"/>
                    <a:pt x="26" y="20"/>
                    <a:pt x="26" y="13"/>
                  </a:cubicBezTo>
                  <a:cubicBezTo>
                    <a:pt x="26" y="6"/>
                    <a:pt x="21" y="0"/>
                    <a:pt x="14" y="0"/>
                  </a:cubicBezTo>
                  <a:cubicBezTo>
                    <a:pt x="14" y="0"/>
                    <a:pt x="13" y="0"/>
                    <a:pt x="13" y="0"/>
                  </a:cubicBezTo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3" name="Freeform 115"/>
            <p:cNvSpPr>
              <a:spLocks/>
            </p:cNvSpPr>
            <p:nvPr/>
          </p:nvSpPr>
          <p:spPr bwMode="auto">
            <a:xfrm>
              <a:off x="7788457" y="4293818"/>
              <a:ext cx="59583" cy="52393"/>
            </a:xfrm>
            <a:custGeom>
              <a:avLst/>
              <a:gdLst>
                <a:gd name="T0" fmla="*/ 12 w 25"/>
                <a:gd name="T1" fmla="*/ 0 h 25"/>
                <a:gd name="T2" fmla="*/ 11 w 25"/>
                <a:gd name="T3" fmla="*/ 0 h 25"/>
                <a:gd name="T4" fmla="*/ 0 w 25"/>
                <a:gd name="T5" fmla="*/ 13 h 25"/>
                <a:gd name="T6" fmla="*/ 12 w 25"/>
                <a:gd name="T7" fmla="*/ 25 h 25"/>
                <a:gd name="T8" fmla="*/ 25 w 25"/>
                <a:gd name="T9" fmla="*/ 13 h 25"/>
                <a:gd name="T10" fmla="*/ 24 w 25"/>
                <a:gd name="T11" fmla="*/ 7 h 25"/>
                <a:gd name="T12" fmla="*/ 23 w 25"/>
                <a:gd name="T13" fmla="*/ 6 h 25"/>
                <a:gd name="T14" fmla="*/ 13 w 25"/>
                <a:gd name="T15" fmla="*/ 0 h 25"/>
                <a:gd name="T16" fmla="*/ 12 w 25"/>
                <a:gd name="T17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25">
                  <a:moveTo>
                    <a:pt x="12" y="0"/>
                  </a:moveTo>
                  <a:cubicBezTo>
                    <a:pt x="12" y="0"/>
                    <a:pt x="12" y="0"/>
                    <a:pt x="11" y="0"/>
                  </a:cubicBezTo>
                  <a:cubicBezTo>
                    <a:pt x="5" y="1"/>
                    <a:pt x="0" y="6"/>
                    <a:pt x="0" y="13"/>
                  </a:cubicBezTo>
                  <a:cubicBezTo>
                    <a:pt x="0" y="20"/>
                    <a:pt x="5" y="25"/>
                    <a:pt x="12" y="25"/>
                  </a:cubicBezTo>
                  <a:cubicBezTo>
                    <a:pt x="19" y="25"/>
                    <a:pt x="25" y="20"/>
                    <a:pt x="25" y="13"/>
                  </a:cubicBezTo>
                  <a:cubicBezTo>
                    <a:pt x="25" y="11"/>
                    <a:pt x="25" y="9"/>
                    <a:pt x="24" y="7"/>
                  </a:cubicBezTo>
                  <a:cubicBezTo>
                    <a:pt x="24" y="7"/>
                    <a:pt x="23" y="6"/>
                    <a:pt x="23" y="6"/>
                  </a:cubicBezTo>
                  <a:cubicBezTo>
                    <a:pt x="21" y="3"/>
                    <a:pt x="17" y="0"/>
                    <a:pt x="13" y="0"/>
                  </a:cubicBezTo>
                  <a:cubicBezTo>
                    <a:pt x="13" y="0"/>
                    <a:pt x="13" y="0"/>
                    <a:pt x="12" y="0"/>
                  </a:cubicBezTo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7" name="Freeform 116"/>
            <p:cNvSpPr>
              <a:spLocks/>
            </p:cNvSpPr>
            <p:nvPr/>
          </p:nvSpPr>
          <p:spPr bwMode="auto">
            <a:xfrm>
              <a:off x="7983466" y="4085651"/>
              <a:ext cx="59583" cy="54141"/>
            </a:xfrm>
            <a:custGeom>
              <a:avLst/>
              <a:gdLst>
                <a:gd name="T0" fmla="*/ 12 w 25"/>
                <a:gd name="T1" fmla="*/ 0 h 26"/>
                <a:gd name="T2" fmla="*/ 0 w 25"/>
                <a:gd name="T3" fmla="*/ 13 h 26"/>
                <a:gd name="T4" fmla="*/ 0 w 25"/>
                <a:gd name="T5" fmla="*/ 13 h 26"/>
                <a:gd name="T6" fmla="*/ 0 w 25"/>
                <a:gd name="T7" fmla="*/ 15 h 26"/>
                <a:gd name="T8" fmla="*/ 12 w 25"/>
                <a:gd name="T9" fmla="*/ 26 h 26"/>
                <a:gd name="T10" fmla="*/ 14 w 25"/>
                <a:gd name="T11" fmla="*/ 26 h 26"/>
                <a:gd name="T12" fmla="*/ 16 w 25"/>
                <a:gd name="T13" fmla="*/ 25 h 26"/>
                <a:gd name="T14" fmla="*/ 25 w 25"/>
                <a:gd name="T15" fmla="*/ 16 h 26"/>
                <a:gd name="T16" fmla="*/ 25 w 25"/>
                <a:gd name="T17" fmla="*/ 14 h 26"/>
                <a:gd name="T18" fmla="*/ 25 w 25"/>
                <a:gd name="T19" fmla="*/ 13 h 26"/>
                <a:gd name="T20" fmla="*/ 21 w 25"/>
                <a:gd name="T21" fmla="*/ 3 h 26"/>
                <a:gd name="T22" fmla="*/ 19 w 25"/>
                <a:gd name="T23" fmla="*/ 2 h 26"/>
                <a:gd name="T24" fmla="*/ 12 w 25"/>
                <a:gd name="T2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5" h="26">
                  <a:moveTo>
                    <a:pt x="12" y="0"/>
                  </a:moveTo>
                  <a:cubicBezTo>
                    <a:pt x="5" y="0"/>
                    <a:pt x="0" y="6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4"/>
                    <a:pt x="0" y="14"/>
                    <a:pt x="0" y="15"/>
                  </a:cubicBezTo>
                  <a:cubicBezTo>
                    <a:pt x="1" y="21"/>
                    <a:pt x="6" y="26"/>
                    <a:pt x="12" y="26"/>
                  </a:cubicBezTo>
                  <a:cubicBezTo>
                    <a:pt x="13" y="26"/>
                    <a:pt x="13" y="26"/>
                    <a:pt x="14" y="26"/>
                  </a:cubicBezTo>
                  <a:cubicBezTo>
                    <a:pt x="15" y="25"/>
                    <a:pt x="16" y="25"/>
                    <a:pt x="16" y="25"/>
                  </a:cubicBezTo>
                  <a:cubicBezTo>
                    <a:pt x="20" y="24"/>
                    <a:pt x="24" y="20"/>
                    <a:pt x="25" y="16"/>
                  </a:cubicBezTo>
                  <a:cubicBezTo>
                    <a:pt x="25" y="16"/>
                    <a:pt x="25" y="15"/>
                    <a:pt x="25" y="14"/>
                  </a:cubicBezTo>
                  <a:cubicBezTo>
                    <a:pt x="25" y="14"/>
                    <a:pt x="25" y="13"/>
                    <a:pt x="25" y="13"/>
                  </a:cubicBezTo>
                  <a:cubicBezTo>
                    <a:pt x="25" y="9"/>
                    <a:pt x="23" y="6"/>
                    <a:pt x="21" y="3"/>
                  </a:cubicBezTo>
                  <a:cubicBezTo>
                    <a:pt x="20" y="3"/>
                    <a:pt x="20" y="3"/>
                    <a:pt x="19" y="2"/>
                  </a:cubicBezTo>
                  <a:cubicBezTo>
                    <a:pt x="17" y="1"/>
                    <a:pt x="15" y="0"/>
                    <a:pt x="12" y="0"/>
                  </a:cubicBezTo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9" name="Freeform 117"/>
            <p:cNvSpPr>
              <a:spLocks/>
            </p:cNvSpPr>
            <p:nvPr/>
          </p:nvSpPr>
          <p:spPr bwMode="auto">
            <a:xfrm>
              <a:off x="7580925" y="4499564"/>
              <a:ext cx="59583" cy="52393"/>
            </a:xfrm>
            <a:custGeom>
              <a:avLst/>
              <a:gdLst>
                <a:gd name="T0" fmla="*/ 13 w 25"/>
                <a:gd name="T1" fmla="*/ 0 h 25"/>
                <a:gd name="T2" fmla="*/ 12 w 25"/>
                <a:gd name="T3" fmla="*/ 0 h 25"/>
                <a:gd name="T4" fmla="*/ 10 w 25"/>
                <a:gd name="T5" fmla="*/ 0 h 25"/>
                <a:gd name="T6" fmla="*/ 4 w 25"/>
                <a:gd name="T7" fmla="*/ 3 h 25"/>
                <a:gd name="T8" fmla="*/ 3 w 25"/>
                <a:gd name="T9" fmla="*/ 4 h 25"/>
                <a:gd name="T10" fmla="*/ 0 w 25"/>
                <a:gd name="T11" fmla="*/ 12 h 25"/>
                <a:gd name="T12" fmla="*/ 13 w 25"/>
                <a:gd name="T13" fmla="*/ 25 h 25"/>
                <a:gd name="T14" fmla="*/ 25 w 25"/>
                <a:gd name="T15" fmla="*/ 12 h 25"/>
                <a:gd name="T16" fmla="*/ 13 w 25"/>
                <a:gd name="T17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25">
                  <a:moveTo>
                    <a:pt x="13" y="0"/>
                  </a:moveTo>
                  <a:cubicBezTo>
                    <a:pt x="12" y="0"/>
                    <a:pt x="12" y="0"/>
                    <a:pt x="12" y="0"/>
                  </a:cubicBezTo>
                  <a:cubicBezTo>
                    <a:pt x="11" y="0"/>
                    <a:pt x="11" y="0"/>
                    <a:pt x="10" y="0"/>
                  </a:cubicBezTo>
                  <a:cubicBezTo>
                    <a:pt x="8" y="0"/>
                    <a:pt x="6" y="1"/>
                    <a:pt x="4" y="3"/>
                  </a:cubicBezTo>
                  <a:cubicBezTo>
                    <a:pt x="4" y="3"/>
                    <a:pt x="4" y="3"/>
                    <a:pt x="3" y="4"/>
                  </a:cubicBezTo>
                  <a:cubicBezTo>
                    <a:pt x="1" y="6"/>
                    <a:pt x="0" y="9"/>
                    <a:pt x="0" y="12"/>
                  </a:cubicBezTo>
                  <a:cubicBezTo>
                    <a:pt x="0" y="19"/>
                    <a:pt x="6" y="25"/>
                    <a:pt x="13" y="25"/>
                  </a:cubicBezTo>
                  <a:cubicBezTo>
                    <a:pt x="20" y="25"/>
                    <a:pt x="25" y="19"/>
                    <a:pt x="25" y="12"/>
                  </a:cubicBezTo>
                  <a:cubicBezTo>
                    <a:pt x="25" y="5"/>
                    <a:pt x="20" y="0"/>
                    <a:pt x="13" y="0"/>
                  </a:cubicBezTo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0" name="Freeform 118"/>
            <p:cNvSpPr>
              <a:spLocks/>
            </p:cNvSpPr>
            <p:nvPr/>
          </p:nvSpPr>
          <p:spPr bwMode="auto">
            <a:xfrm>
              <a:off x="6446651" y="4305858"/>
              <a:ext cx="59583" cy="51520"/>
            </a:xfrm>
            <a:custGeom>
              <a:avLst/>
              <a:gdLst>
                <a:gd name="T0" fmla="*/ 12 w 25"/>
                <a:gd name="T1" fmla="*/ 0 h 25"/>
                <a:gd name="T2" fmla="*/ 11 w 25"/>
                <a:gd name="T3" fmla="*/ 0 h 25"/>
                <a:gd name="T4" fmla="*/ 9 w 25"/>
                <a:gd name="T5" fmla="*/ 0 h 25"/>
                <a:gd name="T6" fmla="*/ 0 w 25"/>
                <a:gd name="T7" fmla="*/ 12 h 25"/>
                <a:gd name="T8" fmla="*/ 12 w 25"/>
                <a:gd name="T9" fmla="*/ 25 h 25"/>
                <a:gd name="T10" fmla="*/ 25 w 25"/>
                <a:gd name="T11" fmla="*/ 12 h 25"/>
                <a:gd name="T12" fmla="*/ 24 w 25"/>
                <a:gd name="T13" fmla="*/ 7 h 25"/>
                <a:gd name="T14" fmla="*/ 23 w 25"/>
                <a:gd name="T15" fmla="*/ 5 h 25"/>
                <a:gd name="T16" fmla="*/ 12 w 25"/>
                <a:gd name="T17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25">
                  <a:moveTo>
                    <a:pt x="12" y="0"/>
                  </a:moveTo>
                  <a:cubicBezTo>
                    <a:pt x="12" y="0"/>
                    <a:pt x="12" y="0"/>
                    <a:pt x="11" y="0"/>
                  </a:cubicBezTo>
                  <a:cubicBezTo>
                    <a:pt x="11" y="0"/>
                    <a:pt x="10" y="0"/>
                    <a:pt x="9" y="0"/>
                  </a:cubicBezTo>
                  <a:cubicBezTo>
                    <a:pt x="4" y="1"/>
                    <a:pt x="0" y="6"/>
                    <a:pt x="0" y="12"/>
                  </a:cubicBezTo>
                  <a:cubicBezTo>
                    <a:pt x="0" y="19"/>
                    <a:pt x="5" y="25"/>
                    <a:pt x="12" y="25"/>
                  </a:cubicBezTo>
                  <a:cubicBezTo>
                    <a:pt x="19" y="25"/>
                    <a:pt x="25" y="19"/>
                    <a:pt x="25" y="12"/>
                  </a:cubicBezTo>
                  <a:cubicBezTo>
                    <a:pt x="25" y="10"/>
                    <a:pt x="24" y="9"/>
                    <a:pt x="24" y="7"/>
                  </a:cubicBezTo>
                  <a:cubicBezTo>
                    <a:pt x="23" y="6"/>
                    <a:pt x="23" y="6"/>
                    <a:pt x="23" y="5"/>
                  </a:cubicBezTo>
                  <a:cubicBezTo>
                    <a:pt x="21" y="2"/>
                    <a:pt x="17" y="0"/>
                    <a:pt x="12" y="0"/>
                  </a:cubicBezTo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1" name="Freeform 119"/>
            <p:cNvSpPr>
              <a:spLocks/>
            </p:cNvSpPr>
            <p:nvPr/>
          </p:nvSpPr>
          <p:spPr bwMode="auto">
            <a:xfrm>
              <a:off x="6200926" y="3997474"/>
              <a:ext cx="62614" cy="54141"/>
            </a:xfrm>
            <a:custGeom>
              <a:avLst/>
              <a:gdLst>
                <a:gd name="T0" fmla="*/ 13 w 26"/>
                <a:gd name="T1" fmla="*/ 0 h 26"/>
                <a:gd name="T2" fmla="*/ 0 w 26"/>
                <a:gd name="T3" fmla="*/ 13 h 26"/>
                <a:gd name="T4" fmla="*/ 13 w 26"/>
                <a:gd name="T5" fmla="*/ 26 h 26"/>
                <a:gd name="T6" fmla="*/ 25 w 26"/>
                <a:gd name="T7" fmla="*/ 18 h 26"/>
                <a:gd name="T8" fmla="*/ 25 w 26"/>
                <a:gd name="T9" fmla="*/ 17 h 26"/>
                <a:gd name="T10" fmla="*/ 26 w 26"/>
                <a:gd name="T11" fmla="*/ 13 h 26"/>
                <a:gd name="T12" fmla="*/ 16 w 26"/>
                <a:gd name="T13" fmla="*/ 1 h 26"/>
                <a:gd name="T14" fmla="*/ 14 w 26"/>
                <a:gd name="T15" fmla="*/ 0 h 26"/>
                <a:gd name="T16" fmla="*/ 13 w 26"/>
                <a:gd name="T17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" h="26">
                  <a:moveTo>
                    <a:pt x="13" y="0"/>
                  </a:moveTo>
                  <a:cubicBezTo>
                    <a:pt x="6" y="0"/>
                    <a:pt x="0" y="6"/>
                    <a:pt x="0" y="13"/>
                  </a:cubicBezTo>
                  <a:cubicBezTo>
                    <a:pt x="0" y="20"/>
                    <a:pt x="6" y="26"/>
                    <a:pt x="13" y="26"/>
                  </a:cubicBezTo>
                  <a:cubicBezTo>
                    <a:pt x="18" y="26"/>
                    <a:pt x="23" y="23"/>
                    <a:pt x="25" y="18"/>
                  </a:cubicBezTo>
                  <a:cubicBezTo>
                    <a:pt x="25" y="18"/>
                    <a:pt x="25" y="17"/>
                    <a:pt x="25" y="17"/>
                  </a:cubicBezTo>
                  <a:cubicBezTo>
                    <a:pt x="26" y="15"/>
                    <a:pt x="26" y="14"/>
                    <a:pt x="26" y="13"/>
                  </a:cubicBezTo>
                  <a:cubicBezTo>
                    <a:pt x="26" y="7"/>
                    <a:pt x="22" y="2"/>
                    <a:pt x="16" y="1"/>
                  </a:cubicBezTo>
                  <a:cubicBezTo>
                    <a:pt x="15" y="0"/>
                    <a:pt x="15" y="0"/>
                    <a:pt x="14" y="0"/>
                  </a:cubicBezTo>
                  <a:cubicBezTo>
                    <a:pt x="14" y="0"/>
                    <a:pt x="13" y="0"/>
                    <a:pt x="13" y="0"/>
                  </a:cubicBezTo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2" name="Freeform 120"/>
            <p:cNvSpPr>
              <a:spLocks/>
            </p:cNvSpPr>
            <p:nvPr/>
          </p:nvSpPr>
          <p:spPr bwMode="auto">
            <a:xfrm>
              <a:off x="7211595" y="3143413"/>
              <a:ext cx="57564" cy="49774"/>
            </a:xfrm>
            <a:custGeom>
              <a:avLst/>
              <a:gdLst>
                <a:gd name="T0" fmla="*/ 12 w 24"/>
                <a:gd name="T1" fmla="*/ 0 h 24"/>
                <a:gd name="T2" fmla="*/ 0 w 24"/>
                <a:gd name="T3" fmla="*/ 12 h 24"/>
                <a:gd name="T4" fmla="*/ 12 w 24"/>
                <a:gd name="T5" fmla="*/ 24 h 24"/>
                <a:gd name="T6" fmla="*/ 24 w 24"/>
                <a:gd name="T7" fmla="*/ 15 h 24"/>
                <a:gd name="T8" fmla="*/ 24 w 24"/>
                <a:gd name="T9" fmla="*/ 14 h 24"/>
                <a:gd name="T10" fmla="*/ 24 w 24"/>
                <a:gd name="T11" fmla="*/ 12 h 24"/>
                <a:gd name="T12" fmla="*/ 24 w 24"/>
                <a:gd name="T13" fmla="*/ 11 h 24"/>
                <a:gd name="T14" fmla="*/ 24 w 24"/>
                <a:gd name="T15" fmla="*/ 9 h 24"/>
                <a:gd name="T16" fmla="*/ 12 w 24"/>
                <a:gd name="T1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4" h="24">
                  <a:moveTo>
                    <a:pt x="12" y="0"/>
                  </a:moveTo>
                  <a:cubicBezTo>
                    <a:pt x="5" y="0"/>
                    <a:pt x="0" y="5"/>
                    <a:pt x="0" y="12"/>
                  </a:cubicBezTo>
                  <a:cubicBezTo>
                    <a:pt x="0" y="18"/>
                    <a:pt x="5" y="24"/>
                    <a:pt x="12" y="24"/>
                  </a:cubicBezTo>
                  <a:cubicBezTo>
                    <a:pt x="17" y="24"/>
                    <a:pt x="22" y="20"/>
                    <a:pt x="24" y="15"/>
                  </a:cubicBezTo>
                  <a:cubicBezTo>
                    <a:pt x="24" y="15"/>
                    <a:pt x="24" y="14"/>
                    <a:pt x="24" y="14"/>
                  </a:cubicBezTo>
                  <a:cubicBezTo>
                    <a:pt x="24" y="13"/>
                    <a:pt x="24" y="12"/>
                    <a:pt x="24" y="12"/>
                  </a:cubicBezTo>
                  <a:cubicBezTo>
                    <a:pt x="24" y="11"/>
                    <a:pt x="24" y="11"/>
                    <a:pt x="24" y="11"/>
                  </a:cubicBezTo>
                  <a:cubicBezTo>
                    <a:pt x="24" y="10"/>
                    <a:pt x="24" y="10"/>
                    <a:pt x="24" y="9"/>
                  </a:cubicBezTo>
                  <a:cubicBezTo>
                    <a:pt x="23" y="4"/>
                    <a:pt x="18" y="0"/>
                    <a:pt x="12" y="0"/>
                  </a:cubicBezTo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4" name="Freeform 121"/>
            <p:cNvSpPr>
              <a:spLocks/>
            </p:cNvSpPr>
            <p:nvPr/>
          </p:nvSpPr>
          <p:spPr bwMode="auto">
            <a:xfrm>
              <a:off x="8294200" y="3520385"/>
              <a:ext cx="30296" cy="24450"/>
            </a:xfrm>
            <a:custGeom>
              <a:avLst/>
              <a:gdLst>
                <a:gd name="T0" fmla="*/ 6 w 13"/>
                <a:gd name="T1" fmla="*/ 0 h 12"/>
                <a:gd name="T2" fmla="*/ 6 w 13"/>
                <a:gd name="T3" fmla="*/ 0 h 12"/>
                <a:gd name="T4" fmla="*/ 5 w 13"/>
                <a:gd name="T5" fmla="*/ 0 h 12"/>
                <a:gd name="T6" fmla="*/ 1 w 13"/>
                <a:gd name="T7" fmla="*/ 3 h 12"/>
                <a:gd name="T8" fmla="*/ 1 w 13"/>
                <a:gd name="T9" fmla="*/ 4 h 12"/>
                <a:gd name="T10" fmla="*/ 0 w 13"/>
                <a:gd name="T11" fmla="*/ 6 h 12"/>
                <a:gd name="T12" fmla="*/ 6 w 13"/>
                <a:gd name="T13" fmla="*/ 12 h 12"/>
                <a:gd name="T14" fmla="*/ 13 w 13"/>
                <a:gd name="T15" fmla="*/ 6 h 12"/>
                <a:gd name="T16" fmla="*/ 6 w 13"/>
                <a:gd name="T17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" h="12">
                  <a:moveTo>
                    <a:pt x="6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5" y="0"/>
                    <a:pt x="5" y="0"/>
                  </a:cubicBezTo>
                  <a:cubicBezTo>
                    <a:pt x="3" y="1"/>
                    <a:pt x="2" y="1"/>
                    <a:pt x="1" y="3"/>
                  </a:cubicBezTo>
                  <a:cubicBezTo>
                    <a:pt x="1" y="3"/>
                    <a:pt x="1" y="4"/>
                    <a:pt x="1" y="4"/>
                  </a:cubicBezTo>
                  <a:cubicBezTo>
                    <a:pt x="0" y="5"/>
                    <a:pt x="0" y="5"/>
                    <a:pt x="0" y="6"/>
                  </a:cubicBezTo>
                  <a:cubicBezTo>
                    <a:pt x="0" y="9"/>
                    <a:pt x="3" y="12"/>
                    <a:pt x="6" y="12"/>
                  </a:cubicBezTo>
                  <a:cubicBezTo>
                    <a:pt x="10" y="12"/>
                    <a:pt x="13" y="9"/>
                    <a:pt x="13" y="6"/>
                  </a:cubicBezTo>
                  <a:cubicBezTo>
                    <a:pt x="13" y="3"/>
                    <a:pt x="10" y="0"/>
                    <a:pt x="6" y="0"/>
                  </a:cubicBezTo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5" name="Freeform 5"/>
            <p:cNvSpPr>
              <a:spLocks noEditPoints="1"/>
            </p:cNvSpPr>
            <p:nvPr/>
          </p:nvSpPr>
          <p:spPr bwMode="auto">
            <a:xfrm>
              <a:off x="9593904" y="2916138"/>
              <a:ext cx="402543" cy="590394"/>
            </a:xfrm>
            <a:custGeom>
              <a:avLst/>
              <a:gdLst>
                <a:gd name="T0" fmla="*/ 1 w 95"/>
                <a:gd name="T1" fmla="*/ 149 h 153"/>
                <a:gd name="T2" fmla="*/ 5 w 95"/>
                <a:gd name="T3" fmla="*/ 148 h 153"/>
                <a:gd name="T4" fmla="*/ 4 w 95"/>
                <a:gd name="T5" fmla="*/ 146 h 153"/>
                <a:gd name="T6" fmla="*/ 4 w 95"/>
                <a:gd name="T7" fmla="*/ 146 h 153"/>
                <a:gd name="T8" fmla="*/ 11 w 95"/>
                <a:gd name="T9" fmla="*/ 140 h 153"/>
                <a:gd name="T10" fmla="*/ 8 w 95"/>
                <a:gd name="T11" fmla="*/ 145 h 153"/>
                <a:gd name="T12" fmla="*/ 11 w 95"/>
                <a:gd name="T13" fmla="*/ 140 h 153"/>
                <a:gd name="T14" fmla="*/ 3 w 95"/>
                <a:gd name="T15" fmla="*/ 144 h 153"/>
                <a:gd name="T16" fmla="*/ 7 w 95"/>
                <a:gd name="T17" fmla="*/ 139 h 153"/>
                <a:gd name="T18" fmla="*/ 8 w 95"/>
                <a:gd name="T19" fmla="*/ 137 h 153"/>
                <a:gd name="T20" fmla="*/ 8 w 95"/>
                <a:gd name="T21" fmla="*/ 137 h 153"/>
                <a:gd name="T22" fmla="*/ 16 w 95"/>
                <a:gd name="T23" fmla="*/ 137 h 153"/>
                <a:gd name="T24" fmla="*/ 12 w 95"/>
                <a:gd name="T25" fmla="*/ 138 h 153"/>
                <a:gd name="T26" fmla="*/ 16 w 95"/>
                <a:gd name="T27" fmla="*/ 137 h 153"/>
                <a:gd name="T28" fmla="*/ 15 w 95"/>
                <a:gd name="T29" fmla="*/ 135 h 153"/>
                <a:gd name="T30" fmla="*/ 21 w 95"/>
                <a:gd name="T31" fmla="*/ 132 h 153"/>
                <a:gd name="T32" fmla="*/ 9 w 95"/>
                <a:gd name="T33" fmla="*/ 130 h 153"/>
                <a:gd name="T34" fmla="*/ 9 w 95"/>
                <a:gd name="T35" fmla="*/ 135 h 153"/>
                <a:gd name="T36" fmla="*/ 9 w 95"/>
                <a:gd name="T37" fmla="*/ 130 h 153"/>
                <a:gd name="T38" fmla="*/ 20 w 95"/>
                <a:gd name="T39" fmla="*/ 130 h 153"/>
                <a:gd name="T40" fmla="*/ 28 w 95"/>
                <a:gd name="T41" fmla="*/ 124 h 153"/>
                <a:gd name="T42" fmla="*/ 28 w 95"/>
                <a:gd name="T43" fmla="*/ 122 h 153"/>
                <a:gd name="T44" fmla="*/ 30 w 95"/>
                <a:gd name="T45" fmla="*/ 123 h 153"/>
                <a:gd name="T46" fmla="*/ 14 w 95"/>
                <a:gd name="T47" fmla="*/ 119 h 153"/>
                <a:gd name="T48" fmla="*/ 12 w 95"/>
                <a:gd name="T49" fmla="*/ 128 h 153"/>
                <a:gd name="T50" fmla="*/ 14 w 95"/>
                <a:gd name="T51" fmla="*/ 119 h 153"/>
                <a:gd name="T52" fmla="*/ 14 w 95"/>
                <a:gd name="T53" fmla="*/ 118 h 153"/>
                <a:gd name="T54" fmla="*/ 17 w 95"/>
                <a:gd name="T55" fmla="*/ 117 h 153"/>
                <a:gd name="T56" fmla="*/ 20 w 95"/>
                <a:gd name="T57" fmla="*/ 109 h 153"/>
                <a:gd name="T58" fmla="*/ 16 w 95"/>
                <a:gd name="T59" fmla="*/ 114 h 153"/>
                <a:gd name="T60" fmla="*/ 20 w 95"/>
                <a:gd name="T61" fmla="*/ 109 h 153"/>
                <a:gd name="T62" fmla="*/ 19 w 95"/>
                <a:gd name="T63" fmla="*/ 106 h 153"/>
                <a:gd name="T64" fmla="*/ 21 w 95"/>
                <a:gd name="T65" fmla="*/ 105 h 153"/>
                <a:gd name="T66" fmla="*/ 32 w 95"/>
                <a:gd name="T67" fmla="*/ 80 h 153"/>
                <a:gd name="T68" fmla="*/ 21 w 95"/>
                <a:gd name="T69" fmla="*/ 102 h 153"/>
                <a:gd name="T70" fmla="*/ 32 w 95"/>
                <a:gd name="T71" fmla="*/ 80 h 153"/>
                <a:gd name="T72" fmla="*/ 31 w 95"/>
                <a:gd name="T73" fmla="*/ 76 h 153"/>
                <a:gd name="T74" fmla="*/ 33 w 95"/>
                <a:gd name="T75" fmla="*/ 77 h 153"/>
                <a:gd name="T76" fmla="*/ 33 w 95"/>
                <a:gd name="T77" fmla="*/ 71 h 153"/>
                <a:gd name="T78" fmla="*/ 32 w 95"/>
                <a:gd name="T79" fmla="*/ 74 h 153"/>
                <a:gd name="T80" fmla="*/ 34 w 95"/>
                <a:gd name="T81" fmla="*/ 74 h 153"/>
                <a:gd name="T82" fmla="*/ 35 w 95"/>
                <a:gd name="T83" fmla="*/ 71 h 153"/>
                <a:gd name="T84" fmla="*/ 35 w 95"/>
                <a:gd name="T85" fmla="*/ 71 h 153"/>
                <a:gd name="T86" fmla="*/ 81 w 95"/>
                <a:gd name="T87" fmla="*/ 69 h 153"/>
                <a:gd name="T88" fmla="*/ 29 w 95"/>
                <a:gd name="T89" fmla="*/ 121 h 153"/>
                <a:gd name="T90" fmla="*/ 81 w 95"/>
                <a:gd name="T91" fmla="*/ 69 h 153"/>
                <a:gd name="T92" fmla="*/ 91 w 95"/>
                <a:gd name="T93" fmla="*/ 52 h 153"/>
                <a:gd name="T94" fmla="*/ 81 w 95"/>
                <a:gd name="T95" fmla="*/ 67 h 153"/>
                <a:gd name="T96" fmla="*/ 94 w 95"/>
                <a:gd name="T97" fmla="*/ 56 h 153"/>
                <a:gd name="T98" fmla="*/ 94 w 95"/>
                <a:gd name="T99" fmla="*/ 54 h 153"/>
                <a:gd name="T100" fmla="*/ 92 w 95"/>
                <a:gd name="T101" fmla="*/ 48 h 153"/>
                <a:gd name="T102" fmla="*/ 91 w 95"/>
                <a:gd name="T103" fmla="*/ 50 h 153"/>
                <a:gd name="T104" fmla="*/ 92 w 95"/>
                <a:gd name="T105" fmla="*/ 48 h 153"/>
                <a:gd name="T106" fmla="*/ 74 w 95"/>
                <a:gd name="T107" fmla="*/ 1 h 153"/>
                <a:gd name="T108" fmla="*/ 91 w 95"/>
                <a:gd name="T109" fmla="*/ 46 h 153"/>
                <a:gd name="T110" fmla="*/ 63 w 95"/>
                <a:gd name="T111" fmla="*/ 0 h 153"/>
                <a:gd name="T112" fmla="*/ 35 w 95"/>
                <a:gd name="T113" fmla="*/ 70 h 153"/>
                <a:gd name="T114" fmla="*/ 65 w 95"/>
                <a:gd name="T115" fmla="*/ 1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95" h="153">
                  <a:moveTo>
                    <a:pt x="2" y="146"/>
                  </a:moveTo>
                  <a:cubicBezTo>
                    <a:pt x="1" y="149"/>
                    <a:pt x="1" y="149"/>
                    <a:pt x="1" y="149"/>
                  </a:cubicBezTo>
                  <a:cubicBezTo>
                    <a:pt x="0" y="153"/>
                    <a:pt x="0" y="153"/>
                    <a:pt x="0" y="153"/>
                  </a:cubicBezTo>
                  <a:cubicBezTo>
                    <a:pt x="5" y="148"/>
                    <a:pt x="5" y="148"/>
                    <a:pt x="5" y="148"/>
                  </a:cubicBezTo>
                  <a:cubicBezTo>
                    <a:pt x="7" y="146"/>
                    <a:pt x="7" y="146"/>
                    <a:pt x="7" y="146"/>
                  </a:cubicBezTo>
                  <a:cubicBezTo>
                    <a:pt x="4" y="146"/>
                    <a:pt x="4" y="146"/>
                    <a:pt x="4" y="146"/>
                  </a:cubicBezTo>
                  <a:cubicBezTo>
                    <a:pt x="4" y="147"/>
                    <a:pt x="4" y="147"/>
                    <a:pt x="4" y="147"/>
                  </a:cubicBezTo>
                  <a:cubicBezTo>
                    <a:pt x="4" y="146"/>
                    <a:pt x="4" y="146"/>
                    <a:pt x="4" y="146"/>
                  </a:cubicBezTo>
                  <a:cubicBezTo>
                    <a:pt x="2" y="146"/>
                    <a:pt x="2" y="146"/>
                    <a:pt x="2" y="146"/>
                  </a:cubicBezTo>
                  <a:moveTo>
                    <a:pt x="11" y="140"/>
                  </a:moveTo>
                  <a:cubicBezTo>
                    <a:pt x="6" y="145"/>
                    <a:pt x="6" y="145"/>
                    <a:pt x="6" y="145"/>
                  </a:cubicBezTo>
                  <a:cubicBezTo>
                    <a:pt x="8" y="145"/>
                    <a:pt x="8" y="145"/>
                    <a:pt x="8" y="145"/>
                  </a:cubicBezTo>
                  <a:cubicBezTo>
                    <a:pt x="13" y="140"/>
                    <a:pt x="13" y="140"/>
                    <a:pt x="13" y="140"/>
                  </a:cubicBezTo>
                  <a:cubicBezTo>
                    <a:pt x="11" y="140"/>
                    <a:pt x="11" y="140"/>
                    <a:pt x="11" y="140"/>
                  </a:cubicBezTo>
                  <a:moveTo>
                    <a:pt x="5" y="139"/>
                  </a:moveTo>
                  <a:cubicBezTo>
                    <a:pt x="3" y="144"/>
                    <a:pt x="3" y="144"/>
                    <a:pt x="3" y="144"/>
                  </a:cubicBezTo>
                  <a:cubicBezTo>
                    <a:pt x="5" y="145"/>
                    <a:pt x="5" y="145"/>
                    <a:pt x="5" y="145"/>
                  </a:cubicBezTo>
                  <a:cubicBezTo>
                    <a:pt x="7" y="139"/>
                    <a:pt x="7" y="139"/>
                    <a:pt x="7" y="139"/>
                  </a:cubicBezTo>
                  <a:cubicBezTo>
                    <a:pt x="5" y="139"/>
                    <a:pt x="5" y="139"/>
                    <a:pt x="5" y="139"/>
                  </a:cubicBezTo>
                  <a:moveTo>
                    <a:pt x="8" y="137"/>
                  </a:moveTo>
                  <a:cubicBezTo>
                    <a:pt x="8" y="137"/>
                    <a:pt x="8" y="137"/>
                    <a:pt x="8" y="137"/>
                  </a:cubicBezTo>
                  <a:cubicBezTo>
                    <a:pt x="8" y="137"/>
                    <a:pt x="8" y="137"/>
                    <a:pt x="8" y="137"/>
                  </a:cubicBezTo>
                  <a:cubicBezTo>
                    <a:pt x="8" y="137"/>
                    <a:pt x="8" y="137"/>
                    <a:pt x="8" y="137"/>
                  </a:cubicBezTo>
                  <a:moveTo>
                    <a:pt x="16" y="137"/>
                  </a:moveTo>
                  <a:cubicBezTo>
                    <a:pt x="14" y="137"/>
                    <a:pt x="14" y="137"/>
                    <a:pt x="14" y="137"/>
                  </a:cubicBezTo>
                  <a:cubicBezTo>
                    <a:pt x="12" y="138"/>
                    <a:pt x="12" y="138"/>
                    <a:pt x="12" y="138"/>
                  </a:cubicBezTo>
                  <a:cubicBezTo>
                    <a:pt x="14" y="139"/>
                    <a:pt x="14" y="139"/>
                    <a:pt x="14" y="139"/>
                  </a:cubicBezTo>
                  <a:cubicBezTo>
                    <a:pt x="16" y="137"/>
                    <a:pt x="16" y="137"/>
                    <a:pt x="16" y="137"/>
                  </a:cubicBezTo>
                  <a:moveTo>
                    <a:pt x="19" y="131"/>
                  </a:moveTo>
                  <a:cubicBezTo>
                    <a:pt x="15" y="135"/>
                    <a:pt x="15" y="135"/>
                    <a:pt x="15" y="135"/>
                  </a:cubicBezTo>
                  <a:cubicBezTo>
                    <a:pt x="18" y="135"/>
                    <a:pt x="18" y="135"/>
                    <a:pt x="18" y="135"/>
                  </a:cubicBezTo>
                  <a:cubicBezTo>
                    <a:pt x="21" y="132"/>
                    <a:pt x="21" y="132"/>
                    <a:pt x="21" y="132"/>
                  </a:cubicBezTo>
                  <a:cubicBezTo>
                    <a:pt x="19" y="131"/>
                    <a:pt x="19" y="131"/>
                    <a:pt x="19" y="131"/>
                  </a:cubicBezTo>
                  <a:moveTo>
                    <a:pt x="9" y="130"/>
                  </a:moveTo>
                  <a:cubicBezTo>
                    <a:pt x="7" y="135"/>
                    <a:pt x="7" y="135"/>
                    <a:pt x="7" y="135"/>
                  </a:cubicBezTo>
                  <a:cubicBezTo>
                    <a:pt x="9" y="135"/>
                    <a:pt x="9" y="135"/>
                    <a:pt x="9" y="135"/>
                  </a:cubicBezTo>
                  <a:cubicBezTo>
                    <a:pt x="11" y="130"/>
                    <a:pt x="11" y="130"/>
                    <a:pt x="11" y="130"/>
                  </a:cubicBezTo>
                  <a:cubicBezTo>
                    <a:pt x="9" y="130"/>
                    <a:pt x="9" y="130"/>
                    <a:pt x="9" y="130"/>
                  </a:cubicBezTo>
                  <a:moveTo>
                    <a:pt x="27" y="123"/>
                  </a:moveTo>
                  <a:cubicBezTo>
                    <a:pt x="20" y="130"/>
                    <a:pt x="20" y="130"/>
                    <a:pt x="20" y="130"/>
                  </a:cubicBezTo>
                  <a:cubicBezTo>
                    <a:pt x="23" y="130"/>
                    <a:pt x="23" y="130"/>
                    <a:pt x="23" y="130"/>
                  </a:cubicBezTo>
                  <a:cubicBezTo>
                    <a:pt x="28" y="124"/>
                    <a:pt x="28" y="124"/>
                    <a:pt x="28" y="124"/>
                  </a:cubicBezTo>
                  <a:cubicBezTo>
                    <a:pt x="27" y="123"/>
                    <a:pt x="27" y="123"/>
                    <a:pt x="27" y="123"/>
                  </a:cubicBezTo>
                  <a:moveTo>
                    <a:pt x="28" y="122"/>
                  </a:moveTo>
                  <a:cubicBezTo>
                    <a:pt x="29" y="123"/>
                    <a:pt x="29" y="123"/>
                    <a:pt x="29" y="123"/>
                  </a:cubicBezTo>
                  <a:cubicBezTo>
                    <a:pt x="30" y="123"/>
                    <a:pt x="30" y="123"/>
                    <a:pt x="30" y="123"/>
                  </a:cubicBezTo>
                  <a:cubicBezTo>
                    <a:pt x="28" y="122"/>
                    <a:pt x="28" y="122"/>
                    <a:pt x="28" y="122"/>
                  </a:cubicBezTo>
                  <a:moveTo>
                    <a:pt x="14" y="119"/>
                  </a:moveTo>
                  <a:cubicBezTo>
                    <a:pt x="10" y="128"/>
                    <a:pt x="10" y="128"/>
                    <a:pt x="10" y="128"/>
                  </a:cubicBezTo>
                  <a:cubicBezTo>
                    <a:pt x="12" y="128"/>
                    <a:pt x="12" y="128"/>
                    <a:pt x="12" y="128"/>
                  </a:cubicBezTo>
                  <a:cubicBezTo>
                    <a:pt x="15" y="120"/>
                    <a:pt x="15" y="120"/>
                    <a:pt x="15" y="120"/>
                  </a:cubicBezTo>
                  <a:cubicBezTo>
                    <a:pt x="14" y="119"/>
                    <a:pt x="14" y="119"/>
                    <a:pt x="14" y="119"/>
                  </a:cubicBezTo>
                  <a:moveTo>
                    <a:pt x="15" y="116"/>
                  </a:moveTo>
                  <a:cubicBezTo>
                    <a:pt x="14" y="118"/>
                    <a:pt x="14" y="118"/>
                    <a:pt x="14" y="118"/>
                  </a:cubicBezTo>
                  <a:cubicBezTo>
                    <a:pt x="16" y="118"/>
                    <a:pt x="16" y="118"/>
                    <a:pt x="16" y="118"/>
                  </a:cubicBezTo>
                  <a:cubicBezTo>
                    <a:pt x="17" y="117"/>
                    <a:pt x="17" y="117"/>
                    <a:pt x="17" y="117"/>
                  </a:cubicBezTo>
                  <a:cubicBezTo>
                    <a:pt x="15" y="116"/>
                    <a:pt x="15" y="116"/>
                    <a:pt x="15" y="116"/>
                  </a:cubicBezTo>
                  <a:moveTo>
                    <a:pt x="20" y="109"/>
                  </a:moveTo>
                  <a:cubicBezTo>
                    <a:pt x="17" y="111"/>
                    <a:pt x="17" y="111"/>
                    <a:pt x="17" y="111"/>
                  </a:cubicBezTo>
                  <a:cubicBezTo>
                    <a:pt x="16" y="114"/>
                    <a:pt x="16" y="114"/>
                    <a:pt x="16" y="114"/>
                  </a:cubicBezTo>
                  <a:cubicBezTo>
                    <a:pt x="17" y="115"/>
                    <a:pt x="17" y="115"/>
                    <a:pt x="17" y="115"/>
                  </a:cubicBezTo>
                  <a:cubicBezTo>
                    <a:pt x="20" y="109"/>
                    <a:pt x="20" y="109"/>
                    <a:pt x="20" y="109"/>
                  </a:cubicBezTo>
                  <a:moveTo>
                    <a:pt x="22" y="103"/>
                  </a:moveTo>
                  <a:cubicBezTo>
                    <a:pt x="19" y="106"/>
                    <a:pt x="19" y="106"/>
                    <a:pt x="19" y="106"/>
                  </a:cubicBezTo>
                  <a:cubicBezTo>
                    <a:pt x="18" y="108"/>
                    <a:pt x="18" y="108"/>
                    <a:pt x="18" y="108"/>
                  </a:cubicBezTo>
                  <a:cubicBezTo>
                    <a:pt x="21" y="105"/>
                    <a:pt x="21" y="105"/>
                    <a:pt x="21" y="105"/>
                  </a:cubicBezTo>
                  <a:cubicBezTo>
                    <a:pt x="22" y="103"/>
                    <a:pt x="22" y="103"/>
                    <a:pt x="22" y="103"/>
                  </a:cubicBezTo>
                  <a:moveTo>
                    <a:pt x="32" y="80"/>
                  </a:moveTo>
                  <a:cubicBezTo>
                    <a:pt x="30" y="81"/>
                    <a:pt x="30" y="81"/>
                    <a:pt x="30" y="81"/>
                  </a:cubicBezTo>
                  <a:cubicBezTo>
                    <a:pt x="21" y="102"/>
                    <a:pt x="21" y="102"/>
                    <a:pt x="21" y="102"/>
                  </a:cubicBezTo>
                  <a:cubicBezTo>
                    <a:pt x="24" y="100"/>
                    <a:pt x="24" y="100"/>
                    <a:pt x="24" y="100"/>
                  </a:cubicBezTo>
                  <a:cubicBezTo>
                    <a:pt x="32" y="80"/>
                    <a:pt x="32" y="80"/>
                    <a:pt x="32" y="80"/>
                  </a:cubicBezTo>
                  <a:moveTo>
                    <a:pt x="33" y="76"/>
                  </a:moveTo>
                  <a:cubicBezTo>
                    <a:pt x="31" y="76"/>
                    <a:pt x="31" y="76"/>
                    <a:pt x="31" y="76"/>
                  </a:cubicBezTo>
                  <a:cubicBezTo>
                    <a:pt x="31" y="78"/>
                    <a:pt x="31" y="78"/>
                    <a:pt x="31" y="78"/>
                  </a:cubicBezTo>
                  <a:cubicBezTo>
                    <a:pt x="33" y="77"/>
                    <a:pt x="33" y="77"/>
                    <a:pt x="33" y="77"/>
                  </a:cubicBezTo>
                  <a:cubicBezTo>
                    <a:pt x="33" y="76"/>
                    <a:pt x="33" y="76"/>
                    <a:pt x="33" y="76"/>
                  </a:cubicBezTo>
                  <a:moveTo>
                    <a:pt x="33" y="71"/>
                  </a:moveTo>
                  <a:cubicBezTo>
                    <a:pt x="33" y="71"/>
                    <a:pt x="33" y="71"/>
                    <a:pt x="33" y="71"/>
                  </a:cubicBezTo>
                  <a:cubicBezTo>
                    <a:pt x="32" y="74"/>
                    <a:pt x="32" y="74"/>
                    <a:pt x="32" y="74"/>
                  </a:cubicBezTo>
                  <a:cubicBezTo>
                    <a:pt x="34" y="74"/>
                    <a:pt x="34" y="74"/>
                    <a:pt x="34" y="74"/>
                  </a:cubicBezTo>
                  <a:cubicBezTo>
                    <a:pt x="34" y="74"/>
                    <a:pt x="34" y="74"/>
                    <a:pt x="34" y="74"/>
                  </a:cubicBezTo>
                  <a:cubicBezTo>
                    <a:pt x="33" y="71"/>
                    <a:pt x="33" y="71"/>
                    <a:pt x="33" y="71"/>
                  </a:cubicBezTo>
                  <a:moveTo>
                    <a:pt x="35" y="71"/>
                  </a:moveTo>
                  <a:cubicBezTo>
                    <a:pt x="35" y="71"/>
                    <a:pt x="35" y="71"/>
                    <a:pt x="35" y="71"/>
                  </a:cubicBezTo>
                  <a:cubicBezTo>
                    <a:pt x="35" y="71"/>
                    <a:pt x="35" y="71"/>
                    <a:pt x="35" y="71"/>
                  </a:cubicBezTo>
                  <a:cubicBezTo>
                    <a:pt x="35" y="71"/>
                    <a:pt x="35" y="71"/>
                    <a:pt x="35" y="71"/>
                  </a:cubicBezTo>
                  <a:moveTo>
                    <a:pt x="81" y="69"/>
                  </a:moveTo>
                  <a:cubicBezTo>
                    <a:pt x="78" y="70"/>
                    <a:pt x="78" y="70"/>
                    <a:pt x="78" y="70"/>
                  </a:cubicBezTo>
                  <a:cubicBezTo>
                    <a:pt x="29" y="121"/>
                    <a:pt x="29" y="121"/>
                    <a:pt x="29" y="121"/>
                  </a:cubicBezTo>
                  <a:cubicBezTo>
                    <a:pt x="31" y="121"/>
                    <a:pt x="31" y="121"/>
                    <a:pt x="31" y="121"/>
                  </a:cubicBezTo>
                  <a:cubicBezTo>
                    <a:pt x="81" y="69"/>
                    <a:pt x="81" y="69"/>
                    <a:pt x="81" y="69"/>
                  </a:cubicBezTo>
                  <a:moveTo>
                    <a:pt x="93" y="50"/>
                  </a:moveTo>
                  <a:cubicBezTo>
                    <a:pt x="91" y="52"/>
                    <a:pt x="91" y="52"/>
                    <a:pt x="91" y="52"/>
                  </a:cubicBezTo>
                  <a:cubicBezTo>
                    <a:pt x="93" y="55"/>
                    <a:pt x="93" y="55"/>
                    <a:pt x="93" y="55"/>
                  </a:cubicBezTo>
                  <a:cubicBezTo>
                    <a:pt x="81" y="67"/>
                    <a:pt x="81" y="67"/>
                    <a:pt x="81" y="67"/>
                  </a:cubicBezTo>
                  <a:cubicBezTo>
                    <a:pt x="84" y="67"/>
                    <a:pt x="84" y="67"/>
                    <a:pt x="84" y="67"/>
                  </a:cubicBezTo>
                  <a:cubicBezTo>
                    <a:pt x="94" y="56"/>
                    <a:pt x="94" y="56"/>
                    <a:pt x="94" y="56"/>
                  </a:cubicBezTo>
                  <a:cubicBezTo>
                    <a:pt x="95" y="55"/>
                    <a:pt x="95" y="55"/>
                    <a:pt x="95" y="55"/>
                  </a:cubicBezTo>
                  <a:cubicBezTo>
                    <a:pt x="94" y="54"/>
                    <a:pt x="94" y="54"/>
                    <a:pt x="94" y="54"/>
                  </a:cubicBezTo>
                  <a:cubicBezTo>
                    <a:pt x="93" y="50"/>
                    <a:pt x="93" y="50"/>
                    <a:pt x="93" y="50"/>
                  </a:cubicBezTo>
                  <a:moveTo>
                    <a:pt x="92" y="48"/>
                  </a:moveTo>
                  <a:cubicBezTo>
                    <a:pt x="90" y="49"/>
                    <a:pt x="90" y="49"/>
                    <a:pt x="90" y="49"/>
                  </a:cubicBezTo>
                  <a:cubicBezTo>
                    <a:pt x="91" y="50"/>
                    <a:pt x="91" y="50"/>
                    <a:pt x="91" y="50"/>
                  </a:cubicBezTo>
                  <a:cubicBezTo>
                    <a:pt x="92" y="49"/>
                    <a:pt x="92" y="49"/>
                    <a:pt x="92" y="49"/>
                  </a:cubicBezTo>
                  <a:cubicBezTo>
                    <a:pt x="92" y="48"/>
                    <a:pt x="92" y="48"/>
                    <a:pt x="92" y="48"/>
                  </a:cubicBezTo>
                  <a:moveTo>
                    <a:pt x="75" y="0"/>
                  </a:moveTo>
                  <a:cubicBezTo>
                    <a:pt x="75" y="1"/>
                    <a:pt x="74" y="1"/>
                    <a:pt x="74" y="1"/>
                  </a:cubicBezTo>
                  <a:cubicBezTo>
                    <a:pt x="90" y="47"/>
                    <a:pt x="90" y="47"/>
                    <a:pt x="90" y="47"/>
                  </a:cubicBezTo>
                  <a:cubicBezTo>
                    <a:pt x="91" y="46"/>
                    <a:pt x="91" y="46"/>
                    <a:pt x="91" y="46"/>
                  </a:cubicBezTo>
                  <a:cubicBezTo>
                    <a:pt x="75" y="0"/>
                    <a:pt x="75" y="0"/>
                    <a:pt x="75" y="0"/>
                  </a:cubicBezTo>
                  <a:moveTo>
                    <a:pt x="63" y="0"/>
                  </a:moveTo>
                  <a:cubicBezTo>
                    <a:pt x="34" y="69"/>
                    <a:pt x="34" y="69"/>
                    <a:pt x="34" y="69"/>
                  </a:cubicBezTo>
                  <a:cubicBezTo>
                    <a:pt x="35" y="70"/>
                    <a:pt x="35" y="70"/>
                    <a:pt x="35" y="70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65" y="1"/>
                    <a:pt x="65" y="1"/>
                    <a:pt x="65" y="1"/>
                  </a:cubicBezTo>
                  <a:cubicBezTo>
                    <a:pt x="64" y="1"/>
                    <a:pt x="64" y="0"/>
                    <a:pt x="63" y="0"/>
                  </a:cubicBezTo>
                </a:path>
              </a:pathLst>
            </a:custGeom>
            <a:gradFill flip="none" rotWithShape="1">
              <a:gsLst>
                <a:gs pos="0">
                  <a:schemeClr val="tx2">
                    <a:alpha val="75000"/>
                  </a:schemeClr>
                </a:gs>
                <a:gs pos="92000">
                  <a:schemeClr val="tx1">
                    <a:alpha val="21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6" name="Freeform 6"/>
            <p:cNvSpPr>
              <a:spLocks noEditPoints="1"/>
            </p:cNvSpPr>
            <p:nvPr/>
          </p:nvSpPr>
          <p:spPr bwMode="auto">
            <a:xfrm>
              <a:off x="8951626" y="2881983"/>
              <a:ext cx="799717" cy="683101"/>
            </a:xfrm>
            <a:custGeom>
              <a:avLst/>
              <a:gdLst>
                <a:gd name="T0" fmla="*/ 5 w 189"/>
                <a:gd name="T1" fmla="*/ 174 h 177"/>
                <a:gd name="T2" fmla="*/ 26 w 189"/>
                <a:gd name="T3" fmla="*/ 162 h 177"/>
                <a:gd name="T4" fmla="*/ 26 w 189"/>
                <a:gd name="T5" fmla="*/ 162 h 177"/>
                <a:gd name="T6" fmla="*/ 29 w 189"/>
                <a:gd name="T7" fmla="*/ 163 h 177"/>
                <a:gd name="T8" fmla="*/ 21 w 189"/>
                <a:gd name="T9" fmla="*/ 154 h 177"/>
                <a:gd name="T10" fmla="*/ 4 w 189"/>
                <a:gd name="T11" fmla="*/ 171 h 177"/>
                <a:gd name="T12" fmla="*/ 24 w 189"/>
                <a:gd name="T13" fmla="*/ 165 h 177"/>
                <a:gd name="T14" fmla="*/ 21 w 189"/>
                <a:gd name="T15" fmla="*/ 154 h 177"/>
                <a:gd name="T16" fmla="*/ 46 w 189"/>
                <a:gd name="T17" fmla="*/ 153 h 177"/>
                <a:gd name="T18" fmla="*/ 47 w 189"/>
                <a:gd name="T19" fmla="*/ 154 h 177"/>
                <a:gd name="T20" fmla="*/ 48 w 189"/>
                <a:gd name="T21" fmla="*/ 152 h 177"/>
                <a:gd name="T22" fmla="*/ 23 w 189"/>
                <a:gd name="T23" fmla="*/ 148 h 177"/>
                <a:gd name="T24" fmla="*/ 22 w 189"/>
                <a:gd name="T25" fmla="*/ 152 h 177"/>
                <a:gd name="T26" fmla="*/ 61 w 189"/>
                <a:gd name="T27" fmla="*/ 147 h 177"/>
                <a:gd name="T28" fmla="*/ 61 w 189"/>
                <a:gd name="T29" fmla="*/ 147 h 177"/>
                <a:gd name="T30" fmla="*/ 55 w 189"/>
                <a:gd name="T31" fmla="*/ 150 h 177"/>
                <a:gd name="T32" fmla="*/ 27 w 189"/>
                <a:gd name="T33" fmla="*/ 144 h 177"/>
                <a:gd name="T34" fmla="*/ 29 w 189"/>
                <a:gd name="T35" fmla="*/ 144 h 177"/>
                <a:gd name="T36" fmla="*/ 62 w 189"/>
                <a:gd name="T37" fmla="*/ 145 h 177"/>
                <a:gd name="T38" fmla="*/ 86 w 189"/>
                <a:gd name="T39" fmla="*/ 133 h 177"/>
                <a:gd name="T40" fmla="*/ 31 w 189"/>
                <a:gd name="T41" fmla="*/ 142 h 177"/>
                <a:gd name="T42" fmla="*/ 95 w 189"/>
                <a:gd name="T43" fmla="*/ 129 h 177"/>
                <a:gd name="T44" fmla="*/ 98 w 189"/>
                <a:gd name="T45" fmla="*/ 130 h 177"/>
                <a:gd name="T46" fmla="*/ 39 w 189"/>
                <a:gd name="T47" fmla="*/ 129 h 177"/>
                <a:gd name="T48" fmla="*/ 43 w 189"/>
                <a:gd name="T49" fmla="*/ 124 h 177"/>
                <a:gd name="T50" fmla="*/ 46 w 189"/>
                <a:gd name="T51" fmla="*/ 123 h 177"/>
                <a:gd name="T52" fmla="*/ 112 w 189"/>
                <a:gd name="T53" fmla="*/ 121 h 177"/>
                <a:gd name="T54" fmla="*/ 113 w 189"/>
                <a:gd name="T55" fmla="*/ 123 h 177"/>
                <a:gd name="T56" fmla="*/ 113 w 189"/>
                <a:gd name="T57" fmla="*/ 120 h 177"/>
                <a:gd name="T58" fmla="*/ 117 w 189"/>
                <a:gd name="T59" fmla="*/ 119 h 177"/>
                <a:gd name="T60" fmla="*/ 123 w 189"/>
                <a:gd name="T61" fmla="*/ 118 h 177"/>
                <a:gd name="T62" fmla="*/ 58 w 189"/>
                <a:gd name="T63" fmla="*/ 106 h 177"/>
                <a:gd name="T64" fmla="*/ 60 w 189"/>
                <a:gd name="T65" fmla="*/ 107 h 177"/>
                <a:gd name="T66" fmla="*/ 61 w 189"/>
                <a:gd name="T67" fmla="*/ 102 h 177"/>
                <a:gd name="T68" fmla="*/ 64 w 189"/>
                <a:gd name="T69" fmla="*/ 102 h 177"/>
                <a:gd name="T70" fmla="*/ 145 w 189"/>
                <a:gd name="T71" fmla="*/ 107 h 177"/>
                <a:gd name="T72" fmla="*/ 75 w 189"/>
                <a:gd name="T73" fmla="*/ 89 h 177"/>
                <a:gd name="T74" fmla="*/ 65 w 189"/>
                <a:gd name="T75" fmla="*/ 100 h 177"/>
                <a:gd name="T76" fmla="*/ 187 w 189"/>
                <a:gd name="T77" fmla="*/ 85 h 177"/>
                <a:gd name="T78" fmla="*/ 183 w 189"/>
                <a:gd name="T79" fmla="*/ 87 h 177"/>
                <a:gd name="T80" fmla="*/ 182 w 189"/>
                <a:gd name="T81" fmla="*/ 90 h 177"/>
                <a:gd name="T82" fmla="*/ 189 w 189"/>
                <a:gd name="T83" fmla="*/ 86 h 177"/>
                <a:gd name="T84" fmla="*/ 187 w 189"/>
                <a:gd name="T85" fmla="*/ 80 h 177"/>
                <a:gd name="T86" fmla="*/ 186 w 189"/>
                <a:gd name="T87" fmla="*/ 83 h 177"/>
                <a:gd name="T88" fmla="*/ 187 w 189"/>
                <a:gd name="T89" fmla="*/ 80 h 177"/>
                <a:gd name="T90" fmla="*/ 185 w 189"/>
                <a:gd name="T91" fmla="*/ 79 h 177"/>
                <a:gd name="T92" fmla="*/ 180 w 189"/>
                <a:gd name="T93" fmla="*/ 58 h 177"/>
                <a:gd name="T94" fmla="*/ 178 w 189"/>
                <a:gd name="T95" fmla="*/ 58 h 177"/>
                <a:gd name="T96" fmla="*/ 117 w 189"/>
                <a:gd name="T97" fmla="*/ 35 h 177"/>
                <a:gd name="T98" fmla="*/ 113 w 189"/>
                <a:gd name="T99" fmla="*/ 42 h 177"/>
                <a:gd name="T100" fmla="*/ 128 w 189"/>
                <a:gd name="T101" fmla="*/ 20 h 177"/>
                <a:gd name="T102" fmla="*/ 131 w 189"/>
                <a:gd name="T103" fmla="*/ 20 h 177"/>
                <a:gd name="T104" fmla="*/ 175 w 189"/>
                <a:gd name="T105" fmla="*/ 50 h 177"/>
                <a:gd name="T106" fmla="*/ 160 w 189"/>
                <a:gd name="T107" fmla="*/ 1 h 177"/>
                <a:gd name="T108" fmla="*/ 165 w 189"/>
                <a:gd name="T109" fmla="*/ 16 h 177"/>
                <a:gd name="T110" fmla="*/ 130 w 189"/>
                <a:gd name="T111" fmla="*/ 18 h 177"/>
                <a:gd name="T112" fmla="*/ 145 w 189"/>
                <a:gd name="T113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89" h="177">
                  <a:moveTo>
                    <a:pt x="3" y="173"/>
                  </a:moveTo>
                  <a:cubicBezTo>
                    <a:pt x="0" y="177"/>
                    <a:pt x="0" y="177"/>
                    <a:pt x="0" y="177"/>
                  </a:cubicBezTo>
                  <a:cubicBezTo>
                    <a:pt x="5" y="174"/>
                    <a:pt x="5" y="174"/>
                    <a:pt x="5" y="174"/>
                  </a:cubicBezTo>
                  <a:cubicBezTo>
                    <a:pt x="3" y="173"/>
                    <a:pt x="3" y="173"/>
                    <a:pt x="3" y="173"/>
                  </a:cubicBezTo>
                  <a:moveTo>
                    <a:pt x="26" y="162"/>
                  </a:moveTo>
                  <a:cubicBezTo>
                    <a:pt x="26" y="162"/>
                    <a:pt x="26" y="162"/>
                    <a:pt x="26" y="162"/>
                  </a:cubicBezTo>
                  <a:cubicBezTo>
                    <a:pt x="26" y="164"/>
                    <a:pt x="26" y="164"/>
                    <a:pt x="26" y="164"/>
                  </a:cubicBezTo>
                  <a:cubicBezTo>
                    <a:pt x="27" y="163"/>
                    <a:pt x="27" y="163"/>
                    <a:pt x="27" y="163"/>
                  </a:cubicBezTo>
                  <a:cubicBezTo>
                    <a:pt x="26" y="162"/>
                    <a:pt x="26" y="162"/>
                    <a:pt x="26" y="162"/>
                  </a:cubicBezTo>
                  <a:moveTo>
                    <a:pt x="41" y="155"/>
                  </a:moveTo>
                  <a:cubicBezTo>
                    <a:pt x="28" y="161"/>
                    <a:pt x="28" y="161"/>
                    <a:pt x="28" y="161"/>
                  </a:cubicBezTo>
                  <a:cubicBezTo>
                    <a:pt x="29" y="163"/>
                    <a:pt x="29" y="163"/>
                    <a:pt x="29" y="163"/>
                  </a:cubicBezTo>
                  <a:cubicBezTo>
                    <a:pt x="41" y="157"/>
                    <a:pt x="41" y="157"/>
                    <a:pt x="41" y="157"/>
                  </a:cubicBezTo>
                  <a:cubicBezTo>
                    <a:pt x="41" y="155"/>
                    <a:pt x="41" y="155"/>
                    <a:pt x="41" y="155"/>
                  </a:cubicBezTo>
                  <a:moveTo>
                    <a:pt x="21" y="154"/>
                  </a:moveTo>
                  <a:cubicBezTo>
                    <a:pt x="18" y="154"/>
                    <a:pt x="18" y="154"/>
                    <a:pt x="18" y="154"/>
                  </a:cubicBezTo>
                  <a:cubicBezTo>
                    <a:pt x="5" y="170"/>
                    <a:pt x="5" y="170"/>
                    <a:pt x="5" y="170"/>
                  </a:cubicBezTo>
                  <a:cubicBezTo>
                    <a:pt x="4" y="171"/>
                    <a:pt x="4" y="171"/>
                    <a:pt x="4" y="171"/>
                  </a:cubicBezTo>
                  <a:cubicBezTo>
                    <a:pt x="7" y="173"/>
                    <a:pt x="7" y="173"/>
                    <a:pt x="7" y="173"/>
                  </a:cubicBezTo>
                  <a:cubicBezTo>
                    <a:pt x="7" y="173"/>
                    <a:pt x="7" y="173"/>
                    <a:pt x="7" y="173"/>
                  </a:cubicBezTo>
                  <a:cubicBezTo>
                    <a:pt x="24" y="165"/>
                    <a:pt x="24" y="165"/>
                    <a:pt x="24" y="165"/>
                  </a:cubicBezTo>
                  <a:cubicBezTo>
                    <a:pt x="24" y="163"/>
                    <a:pt x="24" y="163"/>
                    <a:pt x="24" y="163"/>
                  </a:cubicBezTo>
                  <a:cubicBezTo>
                    <a:pt x="7" y="171"/>
                    <a:pt x="7" y="171"/>
                    <a:pt x="7" y="171"/>
                  </a:cubicBezTo>
                  <a:cubicBezTo>
                    <a:pt x="21" y="154"/>
                    <a:pt x="21" y="154"/>
                    <a:pt x="21" y="154"/>
                  </a:cubicBezTo>
                  <a:cubicBezTo>
                    <a:pt x="21" y="154"/>
                    <a:pt x="21" y="154"/>
                    <a:pt x="21" y="154"/>
                  </a:cubicBezTo>
                  <a:moveTo>
                    <a:pt x="46" y="153"/>
                  </a:moveTo>
                  <a:cubicBezTo>
                    <a:pt x="46" y="153"/>
                    <a:pt x="46" y="153"/>
                    <a:pt x="46" y="153"/>
                  </a:cubicBezTo>
                  <a:cubicBezTo>
                    <a:pt x="42" y="154"/>
                    <a:pt x="42" y="154"/>
                    <a:pt x="42" y="154"/>
                  </a:cubicBezTo>
                  <a:cubicBezTo>
                    <a:pt x="43" y="156"/>
                    <a:pt x="43" y="156"/>
                    <a:pt x="43" y="156"/>
                  </a:cubicBezTo>
                  <a:cubicBezTo>
                    <a:pt x="47" y="154"/>
                    <a:pt x="47" y="154"/>
                    <a:pt x="47" y="154"/>
                  </a:cubicBezTo>
                  <a:cubicBezTo>
                    <a:pt x="46" y="153"/>
                    <a:pt x="46" y="153"/>
                    <a:pt x="46" y="153"/>
                  </a:cubicBezTo>
                  <a:moveTo>
                    <a:pt x="51" y="152"/>
                  </a:moveTo>
                  <a:cubicBezTo>
                    <a:pt x="48" y="152"/>
                    <a:pt x="48" y="152"/>
                    <a:pt x="48" y="152"/>
                  </a:cubicBezTo>
                  <a:cubicBezTo>
                    <a:pt x="48" y="153"/>
                    <a:pt x="48" y="153"/>
                    <a:pt x="48" y="153"/>
                  </a:cubicBezTo>
                  <a:cubicBezTo>
                    <a:pt x="51" y="152"/>
                    <a:pt x="51" y="152"/>
                    <a:pt x="51" y="152"/>
                  </a:cubicBezTo>
                  <a:moveTo>
                    <a:pt x="23" y="148"/>
                  </a:moveTo>
                  <a:cubicBezTo>
                    <a:pt x="21" y="151"/>
                    <a:pt x="21" y="151"/>
                    <a:pt x="21" y="151"/>
                  </a:cubicBezTo>
                  <a:cubicBezTo>
                    <a:pt x="22" y="152"/>
                    <a:pt x="22" y="152"/>
                    <a:pt x="22" y="152"/>
                  </a:cubicBezTo>
                  <a:cubicBezTo>
                    <a:pt x="22" y="152"/>
                    <a:pt x="22" y="152"/>
                    <a:pt x="22" y="152"/>
                  </a:cubicBezTo>
                  <a:cubicBezTo>
                    <a:pt x="23" y="151"/>
                    <a:pt x="23" y="151"/>
                    <a:pt x="23" y="151"/>
                  </a:cubicBezTo>
                  <a:cubicBezTo>
                    <a:pt x="23" y="148"/>
                    <a:pt x="23" y="148"/>
                    <a:pt x="23" y="148"/>
                  </a:cubicBezTo>
                  <a:moveTo>
                    <a:pt x="61" y="147"/>
                  </a:moveTo>
                  <a:cubicBezTo>
                    <a:pt x="60" y="148"/>
                    <a:pt x="60" y="148"/>
                    <a:pt x="60" y="148"/>
                  </a:cubicBezTo>
                  <a:cubicBezTo>
                    <a:pt x="62" y="147"/>
                    <a:pt x="62" y="147"/>
                    <a:pt x="62" y="147"/>
                  </a:cubicBezTo>
                  <a:cubicBezTo>
                    <a:pt x="61" y="147"/>
                    <a:pt x="61" y="147"/>
                    <a:pt x="61" y="147"/>
                  </a:cubicBezTo>
                  <a:moveTo>
                    <a:pt x="59" y="146"/>
                  </a:moveTo>
                  <a:cubicBezTo>
                    <a:pt x="50" y="151"/>
                    <a:pt x="50" y="151"/>
                    <a:pt x="50" y="151"/>
                  </a:cubicBezTo>
                  <a:cubicBezTo>
                    <a:pt x="55" y="150"/>
                    <a:pt x="55" y="150"/>
                    <a:pt x="55" y="150"/>
                  </a:cubicBezTo>
                  <a:cubicBezTo>
                    <a:pt x="57" y="149"/>
                    <a:pt x="57" y="149"/>
                    <a:pt x="57" y="149"/>
                  </a:cubicBezTo>
                  <a:cubicBezTo>
                    <a:pt x="59" y="146"/>
                    <a:pt x="59" y="146"/>
                    <a:pt x="59" y="146"/>
                  </a:cubicBezTo>
                  <a:moveTo>
                    <a:pt x="27" y="144"/>
                  </a:moveTo>
                  <a:cubicBezTo>
                    <a:pt x="25" y="146"/>
                    <a:pt x="25" y="146"/>
                    <a:pt x="25" y="146"/>
                  </a:cubicBezTo>
                  <a:cubicBezTo>
                    <a:pt x="25" y="149"/>
                    <a:pt x="25" y="149"/>
                    <a:pt x="25" y="149"/>
                  </a:cubicBezTo>
                  <a:cubicBezTo>
                    <a:pt x="29" y="144"/>
                    <a:pt x="29" y="144"/>
                    <a:pt x="29" y="144"/>
                  </a:cubicBezTo>
                  <a:cubicBezTo>
                    <a:pt x="27" y="144"/>
                    <a:pt x="27" y="144"/>
                    <a:pt x="27" y="144"/>
                  </a:cubicBezTo>
                  <a:moveTo>
                    <a:pt x="86" y="133"/>
                  </a:moveTo>
                  <a:cubicBezTo>
                    <a:pt x="62" y="145"/>
                    <a:pt x="62" y="145"/>
                    <a:pt x="62" y="145"/>
                  </a:cubicBezTo>
                  <a:cubicBezTo>
                    <a:pt x="66" y="145"/>
                    <a:pt x="66" y="145"/>
                    <a:pt x="66" y="145"/>
                  </a:cubicBezTo>
                  <a:cubicBezTo>
                    <a:pt x="89" y="134"/>
                    <a:pt x="89" y="134"/>
                    <a:pt x="89" y="134"/>
                  </a:cubicBezTo>
                  <a:cubicBezTo>
                    <a:pt x="86" y="133"/>
                    <a:pt x="86" y="133"/>
                    <a:pt x="86" y="133"/>
                  </a:cubicBezTo>
                  <a:moveTo>
                    <a:pt x="37" y="131"/>
                  </a:moveTo>
                  <a:cubicBezTo>
                    <a:pt x="29" y="142"/>
                    <a:pt x="29" y="142"/>
                    <a:pt x="29" y="142"/>
                  </a:cubicBezTo>
                  <a:cubicBezTo>
                    <a:pt x="31" y="142"/>
                    <a:pt x="31" y="142"/>
                    <a:pt x="31" y="142"/>
                  </a:cubicBezTo>
                  <a:cubicBezTo>
                    <a:pt x="38" y="134"/>
                    <a:pt x="38" y="134"/>
                    <a:pt x="38" y="134"/>
                  </a:cubicBezTo>
                  <a:cubicBezTo>
                    <a:pt x="37" y="131"/>
                    <a:pt x="37" y="131"/>
                    <a:pt x="37" y="131"/>
                  </a:cubicBezTo>
                  <a:moveTo>
                    <a:pt x="95" y="129"/>
                  </a:moveTo>
                  <a:cubicBezTo>
                    <a:pt x="89" y="132"/>
                    <a:pt x="89" y="132"/>
                    <a:pt x="89" y="132"/>
                  </a:cubicBezTo>
                  <a:cubicBezTo>
                    <a:pt x="92" y="133"/>
                    <a:pt x="92" y="133"/>
                    <a:pt x="92" y="133"/>
                  </a:cubicBezTo>
                  <a:cubicBezTo>
                    <a:pt x="98" y="130"/>
                    <a:pt x="98" y="130"/>
                    <a:pt x="98" y="130"/>
                  </a:cubicBezTo>
                  <a:cubicBezTo>
                    <a:pt x="95" y="129"/>
                    <a:pt x="95" y="129"/>
                    <a:pt x="95" y="129"/>
                  </a:cubicBezTo>
                  <a:moveTo>
                    <a:pt x="43" y="124"/>
                  </a:moveTo>
                  <a:cubicBezTo>
                    <a:pt x="39" y="129"/>
                    <a:pt x="39" y="129"/>
                    <a:pt x="39" y="129"/>
                  </a:cubicBezTo>
                  <a:cubicBezTo>
                    <a:pt x="40" y="131"/>
                    <a:pt x="40" y="131"/>
                    <a:pt x="40" y="131"/>
                  </a:cubicBezTo>
                  <a:cubicBezTo>
                    <a:pt x="45" y="125"/>
                    <a:pt x="45" y="125"/>
                    <a:pt x="45" y="125"/>
                  </a:cubicBezTo>
                  <a:cubicBezTo>
                    <a:pt x="43" y="124"/>
                    <a:pt x="43" y="124"/>
                    <a:pt x="43" y="124"/>
                  </a:cubicBezTo>
                  <a:moveTo>
                    <a:pt x="45" y="122"/>
                  </a:moveTo>
                  <a:cubicBezTo>
                    <a:pt x="44" y="123"/>
                    <a:pt x="44" y="123"/>
                    <a:pt x="44" y="123"/>
                  </a:cubicBezTo>
                  <a:cubicBezTo>
                    <a:pt x="46" y="123"/>
                    <a:pt x="46" y="123"/>
                    <a:pt x="46" y="123"/>
                  </a:cubicBezTo>
                  <a:cubicBezTo>
                    <a:pt x="47" y="123"/>
                    <a:pt x="47" y="123"/>
                    <a:pt x="47" y="123"/>
                  </a:cubicBezTo>
                  <a:cubicBezTo>
                    <a:pt x="45" y="122"/>
                    <a:pt x="45" y="122"/>
                    <a:pt x="45" y="122"/>
                  </a:cubicBezTo>
                  <a:moveTo>
                    <a:pt x="112" y="121"/>
                  </a:moveTo>
                  <a:cubicBezTo>
                    <a:pt x="97" y="128"/>
                    <a:pt x="97" y="128"/>
                    <a:pt x="97" y="128"/>
                  </a:cubicBezTo>
                  <a:cubicBezTo>
                    <a:pt x="101" y="128"/>
                    <a:pt x="101" y="128"/>
                    <a:pt x="101" y="128"/>
                  </a:cubicBezTo>
                  <a:cubicBezTo>
                    <a:pt x="113" y="123"/>
                    <a:pt x="113" y="123"/>
                    <a:pt x="113" y="123"/>
                  </a:cubicBezTo>
                  <a:cubicBezTo>
                    <a:pt x="112" y="121"/>
                    <a:pt x="112" y="121"/>
                    <a:pt x="112" y="121"/>
                  </a:cubicBezTo>
                  <a:moveTo>
                    <a:pt x="117" y="119"/>
                  </a:moveTo>
                  <a:cubicBezTo>
                    <a:pt x="113" y="120"/>
                    <a:pt x="113" y="120"/>
                    <a:pt x="113" y="120"/>
                  </a:cubicBezTo>
                  <a:cubicBezTo>
                    <a:pt x="114" y="122"/>
                    <a:pt x="114" y="122"/>
                    <a:pt x="114" y="122"/>
                  </a:cubicBezTo>
                  <a:cubicBezTo>
                    <a:pt x="120" y="119"/>
                    <a:pt x="120" y="119"/>
                    <a:pt x="120" y="119"/>
                  </a:cubicBezTo>
                  <a:cubicBezTo>
                    <a:pt x="117" y="119"/>
                    <a:pt x="117" y="119"/>
                    <a:pt x="117" y="119"/>
                  </a:cubicBezTo>
                  <a:moveTo>
                    <a:pt x="141" y="107"/>
                  </a:moveTo>
                  <a:cubicBezTo>
                    <a:pt x="120" y="117"/>
                    <a:pt x="120" y="117"/>
                    <a:pt x="120" y="117"/>
                  </a:cubicBezTo>
                  <a:cubicBezTo>
                    <a:pt x="123" y="118"/>
                    <a:pt x="123" y="118"/>
                    <a:pt x="123" y="118"/>
                  </a:cubicBezTo>
                  <a:cubicBezTo>
                    <a:pt x="143" y="108"/>
                    <a:pt x="143" y="108"/>
                    <a:pt x="143" y="108"/>
                  </a:cubicBezTo>
                  <a:cubicBezTo>
                    <a:pt x="141" y="107"/>
                    <a:pt x="141" y="107"/>
                    <a:pt x="141" y="107"/>
                  </a:cubicBezTo>
                  <a:moveTo>
                    <a:pt x="58" y="106"/>
                  </a:moveTo>
                  <a:cubicBezTo>
                    <a:pt x="46" y="121"/>
                    <a:pt x="46" y="121"/>
                    <a:pt x="46" y="121"/>
                  </a:cubicBezTo>
                  <a:cubicBezTo>
                    <a:pt x="48" y="121"/>
                    <a:pt x="48" y="121"/>
                    <a:pt x="48" y="121"/>
                  </a:cubicBezTo>
                  <a:cubicBezTo>
                    <a:pt x="60" y="107"/>
                    <a:pt x="60" y="107"/>
                    <a:pt x="60" y="107"/>
                  </a:cubicBezTo>
                  <a:cubicBezTo>
                    <a:pt x="58" y="106"/>
                    <a:pt x="58" y="106"/>
                    <a:pt x="58" y="106"/>
                  </a:cubicBezTo>
                  <a:moveTo>
                    <a:pt x="64" y="102"/>
                  </a:moveTo>
                  <a:cubicBezTo>
                    <a:pt x="61" y="102"/>
                    <a:pt x="61" y="102"/>
                    <a:pt x="61" y="102"/>
                  </a:cubicBezTo>
                  <a:cubicBezTo>
                    <a:pt x="59" y="105"/>
                    <a:pt x="59" y="105"/>
                    <a:pt x="59" y="105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4" y="102"/>
                    <a:pt x="64" y="102"/>
                    <a:pt x="64" y="102"/>
                  </a:cubicBezTo>
                  <a:moveTo>
                    <a:pt x="165" y="96"/>
                  </a:moveTo>
                  <a:cubicBezTo>
                    <a:pt x="143" y="106"/>
                    <a:pt x="143" y="106"/>
                    <a:pt x="143" y="106"/>
                  </a:cubicBezTo>
                  <a:cubicBezTo>
                    <a:pt x="145" y="107"/>
                    <a:pt x="145" y="107"/>
                    <a:pt x="145" y="107"/>
                  </a:cubicBezTo>
                  <a:cubicBezTo>
                    <a:pt x="164" y="98"/>
                    <a:pt x="164" y="98"/>
                    <a:pt x="164" y="98"/>
                  </a:cubicBezTo>
                  <a:cubicBezTo>
                    <a:pt x="165" y="96"/>
                    <a:pt x="165" y="96"/>
                    <a:pt x="165" y="96"/>
                  </a:cubicBezTo>
                  <a:moveTo>
                    <a:pt x="75" y="89"/>
                  </a:moveTo>
                  <a:cubicBezTo>
                    <a:pt x="72" y="89"/>
                    <a:pt x="72" y="89"/>
                    <a:pt x="72" y="89"/>
                  </a:cubicBezTo>
                  <a:cubicBezTo>
                    <a:pt x="63" y="100"/>
                    <a:pt x="63" y="100"/>
                    <a:pt x="63" y="100"/>
                  </a:cubicBezTo>
                  <a:cubicBezTo>
                    <a:pt x="65" y="100"/>
                    <a:pt x="65" y="100"/>
                    <a:pt x="65" y="100"/>
                  </a:cubicBezTo>
                  <a:cubicBezTo>
                    <a:pt x="75" y="89"/>
                    <a:pt x="75" y="89"/>
                    <a:pt x="75" y="89"/>
                  </a:cubicBezTo>
                  <a:moveTo>
                    <a:pt x="189" y="84"/>
                  </a:moveTo>
                  <a:cubicBezTo>
                    <a:pt x="187" y="85"/>
                    <a:pt x="187" y="85"/>
                    <a:pt x="187" y="85"/>
                  </a:cubicBezTo>
                  <a:cubicBezTo>
                    <a:pt x="187" y="85"/>
                    <a:pt x="187" y="85"/>
                    <a:pt x="187" y="85"/>
                  </a:cubicBezTo>
                  <a:cubicBezTo>
                    <a:pt x="185" y="86"/>
                    <a:pt x="185" y="86"/>
                    <a:pt x="185" y="86"/>
                  </a:cubicBezTo>
                  <a:cubicBezTo>
                    <a:pt x="183" y="87"/>
                    <a:pt x="183" y="87"/>
                    <a:pt x="183" y="87"/>
                  </a:cubicBezTo>
                  <a:cubicBezTo>
                    <a:pt x="167" y="95"/>
                    <a:pt x="167" y="95"/>
                    <a:pt x="167" y="95"/>
                  </a:cubicBezTo>
                  <a:cubicBezTo>
                    <a:pt x="167" y="97"/>
                    <a:pt x="167" y="97"/>
                    <a:pt x="167" y="97"/>
                  </a:cubicBezTo>
                  <a:cubicBezTo>
                    <a:pt x="182" y="90"/>
                    <a:pt x="182" y="90"/>
                    <a:pt x="182" y="90"/>
                  </a:cubicBezTo>
                  <a:cubicBezTo>
                    <a:pt x="184" y="89"/>
                    <a:pt x="184" y="89"/>
                    <a:pt x="184" y="89"/>
                  </a:cubicBezTo>
                  <a:cubicBezTo>
                    <a:pt x="188" y="87"/>
                    <a:pt x="188" y="87"/>
                    <a:pt x="188" y="87"/>
                  </a:cubicBezTo>
                  <a:cubicBezTo>
                    <a:pt x="189" y="86"/>
                    <a:pt x="189" y="86"/>
                    <a:pt x="189" y="86"/>
                  </a:cubicBezTo>
                  <a:cubicBezTo>
                    <a:pt x="189" y="85"/>
                    <a:pt x="189" y="85"/>
                    <a:pt x="189" y="85"/>
                  </a:cubicBezTo>
                  <a:cubicBezTo>
                    <a:pt x="189" y="84"/>
                    <a:pt x="189" y="84"/>
                    <a:pt x="189" y="84"/>
                  </a:cubicBezTo>
                  <a:moveTo>
                    <a:pt x="187" y="80"/>
                  </a:moveTo>
                  <a:cubicBezTo>
                    <a:pt x="185" y="80"/>
                    <a:pt x="185" y="80"/>
                    <a:pt x="185" y="80"/>
                  </a:cubicBezTo>
                  <a:cubicBezTo>
                    <a:pt x="186" y="83"/>
                    <a:pt x="186" y="83"/>
                    <a:pt x="186" y="83"/>
                  </a:cubicBezTo>
                  <a:cubicBezTo>
                    <a:pt x="186" y="83"/>
                    <a:pt x="186" y="83"/>
                    <a:pt x="186" y="83"/>
                  </a:cubicBezTo>
                  <a:cubicBezTo>
                    <a:pt x="188" y="83"/>
                    <a:pt x="188" y="83"/>
                    <a:pt x="188" y="83"/>
                  </a:cubicBezTo>
                  <a:cubicBezTo>
                    <a:pt x="187" y="80"/>
                    <a:pt x="187" y="80"/>
                    <a:pt x="187" y="80"/>
                  </a:cubicBezTo>
                  <a:cubicBezTo>
                    <a:pt x="187" y="80"/>
                    <a:pt x="187" y="80"/>
                    <a:pt x="187" y="80"/>
                  </a:cubicBezTo>
                  <a:moveTo>
                    <a:pt x="180" y="58"/>
                  </a:moveTo>
                  <a:cubicBezTo>
                    <a:pt x="179" y="61"/>
                    <a:pt x="179" y="61"/>
                    <a:pt x="179" y="61"/>
                  </a:cubicBezTo>
                  <a:cubicBezTo>
                    <a:pt x="185" y="79"/>
                    <a:pt x="185" y="79"/>
                    <a:pt x="185" y="79"/>
                  </a:cubicBezTo>
                  <a:cubicBezTo>
                    <a:pt x="187" y="79"/>
                    <a:pt x="187" y="79"/>
                    <a:pt x="187" y="79"/>
                  </a:cubicBezTo>
                  <a:cubicBezTo>
                    <a:pt x="186" y="78"/>
                    <a:pt x="186" y="78"/>
                    <a:pt x="186" y="78"/>
                  </a:cubicBezTo>
                  <a:cubicBezTo>
                    <a:pt x="180" y="58"/>
                    <a:pt x="180" y="58"/>
                    <a:pt x="180" y="58"/>
                  </a:cubicBezTo>
                  <a:moveTo>
                    <a:pt x="177" y="50"/>
                  </a:moveTo>
                  <a:cubicBezTo>
                    <a:pt x="176" y="54"/>
                    <a:pt x="176" y="54"/>
                    <a:pt x="176" y="54"/>
                  </a:cubicBezTo>
                  <a:cubicBezTo>
                    <a:pt x="178" y="58"/>
                    <a:pt x="178" y="58"/>
                    <a:pt x="178" y="58"/>
                  </a:cubicBezTo>
                  <a:cubicBezTo>
                    <a:pt x="179" y="55"/>
                    <a:pt x="179" y="55"/>
                    <a:pt x="179" y="55"/>
                  </a:cubicBezTo>
                  <a:cubicBezTo>
                    <a:pt x="177" y="50"/>
                    <a:pt x="177" y="50"/>
                    <a:pt x="177" y="50"/>
                  </a:cubicBezTo>
                  <a:moveTo>
                    <a:pt x="117" y="35"/>
                  </a:moveTo>
                  <a:cubicBezTo>
                    <a:pt x="74" y="87"/>
                    <a:pt x="74" y="87"/>
                    <a:pt x="74" y="87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113" y="42"/>
                    <a:pt x="113" y="42"/>
                    <a:pt x="113" y="42"/>
                  </a:cubicBezTo>
                  <a:cubicBezTo>
                    <a:pt x="117" y="35"/>
                    <a:pt x="117" y="35"/>
                    <a:pt x="117" y="35"/>
                  </a:cubicBezTo>
                  <a:moveTo>
                    <a:pt x="131" y="20"/>
                  </a:moveTo>
                  <a:cubicBezTo>
                    <a:pt x="128" y="20"/>
                    <a:pt x="128" y="20"/>
                    <a:pt x="128" y="20"/>
                  </a:cubicBezTo>
                  <a:cubicBezTo>
                    <a:pt x="122" y="28"/>
                    <a:pt x="122" y="28"/>
                    <a:pt x="122" y="28"/>
                  </a:cubicBezTo>
                  <a:cubicBezTo>
                    <a:pt x="118" y="36"/>
                    <a:pt x="118" y="36"/>
                    <a:pt x="118" y="36"/>
                  </a:cubicBezTo>
                  <a:cubicBezTo>
                    <a:pt x="131" y="20"/>
                    <a:pt x="131" y="20"/>
                    <a:pt x="131" y="20"/>
                  </a:cubicBezTo>
                  <a:moveTo>
                    <a:pt x="166" y="18"/>
                  </a:moveTo>
                  <a:cubicBezTo>
                    <a:pt x="164" y="18"/>
                    <a:pt x="164" y="18"/>
                    <a:pt x="164" y="18"/>
                  </a:cubicBezTo>
                  <a:cubicBezTo>
                    <a:pt x="175" y="50"/>
                    <a:pt x="175" y="50"/>
                    <a:pt x="175" y="50"/>
                  </a:cubicBezTo>
                  <a:cubicBezTo>
                    <a:pt x="176" y="47"/>
                    <a:pt x="176" y="47"/>
                    <a:pt x="176" y="47"/>
                  </a:cubicBezTo>
                  <a:cubicBezTo>
                    <a:pt x="166" y="18"/>
                    <a:pt x="166" y="18"/>
                    <a:pt x="166" y="18"/>
                  </a:cubicBezTo>
                  <a:moveTo>
                    <a:pt x="160" y="1"/>
                  </a:moveTo>
                  <a:cubicBezTo>
                    <a:pt x="160" y="1"/>
                    <a:pt x="159" y="1"/>
                    <a:pt x="158" y="1"/>
                  </a:cubicBezTo>
                  <a:cubicBezTo>
                    <a:pt x="164" y="16"/>
                    <a:pt x="164" y="16"/>
                    <a:pt x="164" y="16"/>
                  </a:cubicBezTo>
                  <a:cubicBezTo>
                    <a:pt x="165" y="16"/>
                    <a:pt x="165" y="16"/>
                    <a:pt x="165" y="16"/>
                  </a:cubicBezTo>
                  <a:cubicBezTo>
                    <a:pt x="160" y="1"/>
                    <a:pt x="160" y="1"/>
                    <a:pt x="160" y="1"/>
                  </a:cubicBezTo>
                  <a:moveTo>
                    <a:pt x="145" y="0"/>
                  </a:moveTo>
                  <a:cubicBezTo>
                    <a:pt x="130" y="18"/>
                    <a:pt x="130" y="18"/>
                    <a:pt x="130" y="18"/>
                  </a:cubicBezTo>
                  <a:cubicBezTo>
                    <a:pt x="132" y="18"/>
                    <a:pt x="132" y="18"/>
                    <a:pt x="132" y="18"/>
                  </a:cubicBezTo>
                  <a:cubicBezTo>
                    <a:pt x="147" y="1"/>
                    <a:pt x="147" y="1"/>
                    <a:pt x="147" y="1"/>
                  </a:cubicBezTo>
                  <a:cubicBezTo>
                    <a:pt x="146" y="0"/>
                    <a:pt x="146" y="0"/>
                    <a:pt x="145" y="0"/>
                  </a:cubicBezTo>
                </a:path>
              </a:pathLst>
            </a:custGeom>
            <a:gradFill flip="none" rotWithShape="1">
              <a:gsLst>
                <a:gs pos="0">
                  <a:schemeClr val="tx2">
                    <a:alpha val="75000"/>
                  </a:schemeClr>
                </a:gs>
                <a:gs pos="92000">
                  <a:schemeClr val="tx1">
                    <a:alpha val="21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7" name="Freeform 7"/>
            <p:cNvSpPr>
              <a:spLocks noEditPoints="1"/>
            </p:cNvSpPr>
            <p:nvPr/>
          </p:nvSpPr>
          <p:spPr bwMode="auto">
            <a:xfrm>
              <a:off x="9518763" y="2618502"/>
              <a:ext cx="1100281" cy="1221450"/>
            </a:xfrm>
            <a:custGeom>
              <a:avLst/>
              <a:gdLst>
                <a:gd name="T0" fmla="*/ 103 w 260"/>
                <a:gd name="T1" fmla="*/ 311 h 316"/>
                <a:gd name="T2" fmla="*/ 105 w 260"/>
                <a:gd name="T3" fmla="*/ 311 h 316"/>
                <a:gd name="T4" fmla="*/ 132 w 260"/>
                <a:gd name="T5" fmla="*/ 307 h 316"/>
                <a:gd name="T6" fmla="*/ 208 w 260"/>
                <a:gd name="T7" fmla="*/ 303 h 316"/>
                <a:gd name="T8" fmla="*/ 208 w 260"/>
                <a:gd name="T9" fmla="*/ 304 h 316"/>
                <a:gd name="T10" fmla="*/ 209 w 260"/>
                <a:gd name="T11" fmla="*/ 304 h 316"/>
                <a:gd name="T12" fmla="*/ 212 w 260"/>
                <a:gd name="T13" fmla="*/ 304 h 316"/>
                <a:gd name="T14" fmla="*/ 222 w 260"/>
                <a:gd name="T15" fmla="*/ 302 h 316"/>
                <a:gd name="T16" fmla="*/ 249 w 260"/>
                <a:gd name="T17" fmla="*/ 284 h 316"/>
                <a:gd name="T18" fmla="*/ 227 w 260"/>
                <a:gd name="T19" fmla="*/ 303 h 316"/>
                <a:gd name="T20" fmla="*/ 249 w 260"/>
                <a:gd name="T21" fmla="*/ 284 h 316"/>
                <a:gd name="T22" fmla="*/ 248 w 260"/>
                <a:gd name="T23" fmla="*/ 282 h 316"/>
                <a:gd name="T24" fmla="*/ 234 w 260"/>
                <a:gd name="T25" fmla="*/ 261 h 316"/>
                <a:gd name="T26" fmla="*/ 235 w 260"/>
                <a:gd name="T27" fmla="*/ 264 h 316"/>
                <a:gd name="T28" fmla="*/ 13 w 260"/>
                <a:gd name="T29" fmla="*/ 256 h 316"/>
                <a:gd name="T30" fmla="*/ 13 w 260"/>
                <a:gd name="T31" fmla="*/ 256 h 316"/>
                <a:gd name="T32" fmla="*/ 234 w 260"/>
                <a:gd name="T33" fmla="*/ 259 h 316"/>
                <a:gd name="T34" fmla="*/ 11 w 260"/>
                <a:gd name="T35" fmla="*/ 254 h 316"/>
                <a:gd name="T36" fmla="*/ 18 w 260"/>
                <a:gd name="T37" fmla="*/ 223 h 316"/>
                <a:gd name="T38" fmla="*/ 19 w 260"/>
                <a:gd name="T39" fmla="*/ 226 h 316"/>
                <a:gd name="T40" fmla="*/ 18 w 260"/>
                <a:gd name="T41" fmla="*/ 221 h 316"/>
                <a:gd name="T42" fmla="*/ 203 w 260"/>
                <a:gd name="T43" fmla="*/ 207 h 316"/>
                <a:gd name="T44" fmla="*/ 203 w 260"/>
                <a:gd name="T45" fmla="*/ 207 h 316"/>
                <a:gd name="T46" fmla="*/ 24 w 260"/>
                <a:gd name="T47" fmla="*/ 206 h 316"/>
                <a:gd name="T48" fmla="*/ 202 w 260"/>
                <a:gd name="T49" fmla="*/ 205 h 316"/>
                <a:gd name="T50" fmla="*/ 22 w 260"/>
                <a:gd name="T51" fmla="*/ 204 h 316"/>
                <a:gd name="T52" fmla="*/ 27 w 260"/>
                <a:gd name="T53" fmla="*/ 191 h 316"/>
                <a:gd name="T54" fmla="*/ 27 w 260"/>
                <a:gd name="T55" fmla="*/ 192 h 316"/>
                <a:gd name="T56" fmla="*/ 27 w 260"/>
                <a:gd name="T57" fmla="*/ 188 h 316"/>
                <a:gd name="T58" fmla="*/ 200 w 260"/>
                <a:gd name="T59" fmla="*/ 205 h 316"/>
                <a:gd name="T60" fmla="*/ 176 w 260"/>
                <a:gd name="T61" fmla="*/ 166 h 316"/>
                <a:gd name="T62" fmla="*/ 34 w 260"/>
                <a:gd name="T63" fmla="*/ 160 h 316"/>
                <a:gd name="T64" fmla="*/ 33 w 260"/>
                <a:gd name="T65" fmla="*/ 165 h 316"/>
                <a:gd name="T66" fmla="*/ 33 w 260"/>
                <a:gd name="T67" fmla="*/ 156 h 316"/>
                <a:gd name="T68" fmla="*/ 169 w 260"/>
                <a:gd name="T69" fmla="*/ 155 h 316"/>
                <a:gd name="T70" fmla="*/ 36 w 260"/>
                <a:gd name="T71" fmla="*/ 149 h 316"/>
                <a:gd name="T72" fmla="*/ 36 w 260"/>
                <a:gd name="T73" fmla="*/ 149 h 316"/>
                <a:gd name="T74" fmla="*/ 170 w 260"/>
                <a:gd name="T75" fmla="*/ 152 h 316"/>
                <a:gd name="T76" fmla="*/ 165 w 260"/>
                <a:gd name="T77" fmla="*/ 147 h 316"/>
                <a:gd name="T78" fmla="*/ 144 w 260"/>
                <a:gd name="T79" fmla="*/ 112 h 316"/>
                <a:gd name="T80" fmla="*/ 141 w 260"/>
                <a:gd name="T81" fmla="*/ 104 h 316"/>
                <a:gd name="T82" fmla="*/ 141 w 260"/>
                <a:gd name="T83" fmla="*/ 104 h 316"/>
                <a:gd name="T84" fmla="*/ 140 w 260"/>
                <a:gd name="T85" fmla="*/ 102 h 316"/>
                <a:gd name="T86" fmla="*/ 42 w 260"/>
                <a:gd name="T87" fmla="*/ 115 h 316"/>
                <a:gd name="T88" fmla="*/ 37 w 260"/>
                <a:gd name="T89" fmla="*/ 145 h 316"/>
                <a:gd name="T90" fmla="*/ 90 w 260"/>
                <a:gd name="T91" fmla="*/ 23 h 316"/>
                <a:gd name="T92" fmla="*/ 90 w 260"/>
                <a:gd name="T93" fmla="*/ 23 h 316"/>
                <a:gd name="T94" fmla="*/ 68 w 260"/>
                <a:gd name="T95" fmla="*/ 5 h 316"/>
                <a:gd name="T96" fmla="*/ 68 w 260"/>
                <a:gd name="T97" fmla="*/ 3 h 316"/>
                <a:gd name="T98" fmla="*/ 76 w 260"/>
                <a:gd name="T99" fmla="*/ 1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60" h="316">
                  <a:moveTo>
                    <a:pt x="104" y="309"/>
                  </a:moveTo>
                  <a:cubicBezTo>
                    <a:pt x="10" y="314"/>
                    <a:pt x="10" y="314"/>
                    <a:pt x="10" y="314"/>
                  </a:cubicBezTo>
                  <a:cubicBezTo>
                    <a:pt x="11" y="315"/>
                    <a:pt x="11" y="315"/>
                    <a:pt x="11" y="316"/>
                  </a:cubicBezTo>
                  <a:cubicBezTo>
                    <a:pt x="103" y="311"/>
                    <a:pt x="103" y="311"/>
                    <a:pt x="103" y="311"/>
                  </a:cubicBezTo>
                  <a:cubicBezTo>
                    <a:pt x="104" y="309"/>
                    <a:pt x="104" y="309"/>
                    <a:pt x="104" y="309"/>
                  </a:cubicBezTo>
                  <a:moveTo>
                    <a:pt x="130" y="307"/>
                  </a:moveTo>
                  <a:cubicBezTo>
                    <a:pt x="106" y="309"/>
                    <a:pt x="106" y="309"/>
                    <a:pt x="106" y="309"/>
                  </a:cubicBezTo>
                  <a:cubicBezTo>
                    <a:pt x="105" y="311"/>
                    <a:pt x="105" y="311"/>
                    <a:pt x="105" y="311"/>
                  </a:cubicBezTo>
                  <a:cubicBezTo>
                    <a:pt x="129" y="309"/>
                    <a:pt x="129" y="309"/>
                    <a:pt x="129" y="309"/>
                  </a:cubicBezTo>
                  <a:cubicBezTo>
                    <a:pt x="130" y="307"/>
                    <a:pt x="130" y="307"/>
                    <a:pt x="130" y="307"/>
                  </a:cubicBezTo>
                  <a:moveTo>
                    <a:pt x="197" y="303"/>
                  </a:moveTo>
                  <a:cubicBezTo>
                    <a:pt x="132" y="307"/>
                    <a:pt x="132" y="307"/>
                    <a:pt x="132" y="307"/>
                  </a:cubicBezTo>
                  <a:cubicBezTo>
                    <a:pt x="131" y="309"/>
                    <a:pt x="131" y="309"/>
                    <a:pt x="131" y="309"/>
                  </a:cubicBezTo>
                  <a:cubicBezTo>
                    <a:pt x="196" y="305"/>
                    <a:pt x="196" y="305"/>
                    <a:pt x="196" y="305"/>
                  </a:cubicBezTo>
                  <a:cubicBezTo>
                    <a:pt x="197" y="303"/>
                    <a:pt x="197" y="303"/>
                    <a:pt x="197" y="303"/>
                  </a:cubicBezTo>
                  <a:moveTo>
                    <a:pt x="208" y="303"/>
                  </a:moveTo>
                  <a:cubicBezTo>
                    <a:pt x="199" y="303"/>
                    <a:pt x="199" y="303"/>
                    <a:pt x="199" y="303"/>
                  </a:cubicBezTo>
                  <a:cubicBezTo>
                    <a:pt x="198" y="305"/>
                    <a:pt x="198" y="305"/>
                    <a:pt x="198" y="305"/>
                  </a:cubicBezTo>
                  <a:cubicBezTo>
                    <a:pt x="207" y="305"/>
                    <a:pt x="207" y="305"/>
                    <a:pt x="207" y="305"/>
                  </a:cubicBezTo>
                  <a:cubicBezTo>
                    <a:pt x="208" y="304"/>
                    <a:pt x="208" y="304"/>
                    <a:pt x="208" y="304"/>
                  </a:cubicBezTo>
                  <a:cubicBezTo>
                    <a:pt x="208" y="303"/>
                    <a:pt x="208" y="303"/>
                    <a:pt x="208" y="303"/>
                  </a:cubicBezTo>
                  <a:moveTo>
                    <a:pt x="211" y="303"/>
                  </a:moveTo>
                  <a:cubicBezTo>
                    <a:pt x="209" y="303"/>
                    <a:pt x="209" y="303"/>
                    <a:pt x="209" y="303"/>
                  </a:cubicBezTo>
                  <a:cubicBezTo>
                    <a:pt x="209" y="304"/>
                    <a:pt x="209" y="304"/>
                    <a:pt x="209" y="304"/>
                  </a:cubicBezTo>
                  <a:cubicBezTo>
                    <a:pt x="211" y="303"/>
                    <a:pt x="211" y="303"/>
                    <a:pt x="211" y="303"/>
                  </a:cubicBezTo>
                  <a:moveTo>
                    <a:pt x="219" y="302"/>
                  </a:moveTo>
                  <a:cubicBezTo>
                    <a:pt x="215" y="302"/>
                    <a:pt x="215" y="302"/>
                    <a:pt x="215" y="302"/>
                  </a:cubicBezTo>
                  <a:cubicBezTo>
                    <a:pt x="212" y="304"/>
                    <a:pt x="212" y="304"/>
                    <a:pt x="212" y="304"/>
                  </a:cubicBezTo>
                  <a:cubicBezTo>
                    <a:pt x="221" y="304"/>
                    <a:pt x="221" y="304"/>
                    <a:pt x="221" y="304"/>
                  </a:cubicBezTo>
                  <a:cubicBezTo>
                    <a:pt x="219" y="302"/>
                    <a:pt x="219" y="302"/>
                    <a:pt x="219" y="302"/>
                  </a:cubicBezTo>
                  <a:moveTo>
                    <a:pt x="226" y="302"/>
                  </a:moveTo>
                  <a:cubicBezTo>
                    <a:pt x="222" y="302"/>
                    <a:pt x="222" y="302"/>
                    <a:pt x="222" y="302"/>
                  </a:cubicBezTo>
                  <a:cubicBezTo>
                    <a:pt x="223" y="304"/>
                    <a:pt x="223" y="304"/>
                    <a:pt x="223" y="304"/>
                  </a:cubicBezTo>
                  <a:cubicBezTo>
                    <a:pt x="226" y="304"/>
                    <a:pt x="226" y="304"/>
                    <a:pt x="226" y="304"/>
                  </a:cubicBezTo>
                  <a:cubicBezTo>
                    <a:pt x="226" y="302"/>
                    <a:pt x="226" y="302"/>
                    <a:pt x="226" y="302"/>
                  </a:cubicBezTo>
                  <a:moveTo>
                    <a:pt x="249" y="284"/>
                  </a:moveTo>
                  <a:cubicBezTo>
                    <a:pt x="248" y="285"/>
                    <a:pt x="248" y="285"/>
                    <a:pt x="248" y="285"/>
                  </a:cubicBezTo>
                  <a:cubicBezTo>
                    <a:pt x="257" y="300"/>
                    <a:pt x="257" y="300"/>
                    <a:pt x="257" y="300"/>
                  </a:cubicBezTo>
                  <a:cubicBezTo>
                    <a:pt x="228" y="302"/>
                    <a:pt x="228" y="302"/>
                    <a:pt x="228" y="302"/>
                  </a:cubicBezTo>
                  <a:cubicBezTo>
                    <a:pt x="227" y="303"/>
                    <a:pt x="227" y="303"/>
                    <a:pt x="227" y="303"/>
                  </a:cubicBezTo>
                  <a:cubicBezTo>
                    <a:pt x="257" y="302"/>
                    <a:pt x="257" y="302"/>
                    <a:pt x="257" y="302"/>
                  </a:cubicBezTo>
                  <a:cubicBezTo>
                    <a:pt x="260" y="302"/>
                    <a:pt x="260" y="302"/>
                    <a:pt x="260" y="302"/>
                  </a:cubicBezTo>
                  <a:cubicBezTo>
                    <a:pt x="259" y="299"/>
                    <a:pt x="259" y="299"/>
                    <a:pt x="259" y="299"/>
                  </a:cubicBezTo>
                  <a:cubicBezTo>
                    <a:pt x="249" y="284"/>
                    <a:pt x="249" y="284"/>
                    <a:pt x="249" y="284"/>
                  </a:cubicBezTo>
                  <a:moveTo>
                    <a:pt x="245" y="280"/>
                  </a:moveTo>
                  <a:cubicBezTo>
                    <a:pt x="247" y="283"/>
                    <a:pt x="247" y="283"/>
                    <a:pt x="247" y="283"/>
                  </a:cubicBezTo>
                  <a:cubicBezTo>
                    <a:pt x="249" y="282"/>
                    <a:pt x="249" y="282"/>
                    <a:pt x="249" y="282"/>
                  </a:cubicBezTo>
                  <a:cubicBezTo>
                    <a:pt x="248" y="282"/>
                    <a:pt x="248" y="282"/>
                    <a:pt x="248" y="282"/>
                  </a:cubicBezTo>
                  <a:cubicBezTo>
                    <a:pt x="245" y="280"/>
                    <a:pt x="245" y="280"/>
                    <a:pt x="245" y="280"/>
                  </a:cubicBezTo>
                  <a:moveTo>
                    <a:pt x="234" y="261"/>
                  </a:moveTo>
                  <a:cubicBezTo>
                    <a:pt x="234" y="261"/>
                    <a:pt x="234" y="261"/>
                    <a:pt x="234" y="261"/>
                  </a:cubicBezTo>
                  <a:cubicBezTo>
                    <a:pt x="234" y="261"/>
                    <a:pt x="234" y="261"/>
                    <a:pt x="234" y="261"/>
                  </a:cubicBezTo>
                  <a:cubicBezTo>
                    <a:pt x="234" y="261"/>
                    <a:pt x="234" y="261"/>
                    <a:pt x="234" y="261"/>
                  </a:cubicBezTo>
                  <a:moveTo>
                    <a:pt x="236" y="261"/>
                  </a:moveTo>
                  <a:cubicBezTo>
                    <a:pt x="236" y="261"/>
                    <a:pt x="236" y="261"/>
                    <a:pt x="236" y="261"/>
                  </a:cubicBezTo>
                  <a:cubicBezTo>
                    <a:pt x="235" y="264"/>
                    <a:pt x="235" y="264"/>
                    <a:pt x="235" y="264"/>
                  </a:cubicBezTo>
                  <a:cubicBezTo>
                    <a:pt x="244" y="278"/>
                    <a:pt x="244" y="278"/>
                    <a:pt x="244" y="278"/>
                  </a:cubicBezTo>
                  <a:cubicBezTo>
                    <a:pt x="247" y="279"/>
                    <a:pt x="247" y="279"/>
                    <a:pt x="247" y="279"/>
                  </a:cubicBezTo>
                  <a:cubicBezTo>
                    <a:pt x="236" y="261"/>
                    <a:pt x="236" y="261"/>
                    <a:pt x="236" y="261"/>
                  </a:cubicBezTo>
                  <a:moveTo>
                    <a:pt x="13" y="256"/>
                  </a:moveTo>
                  <a:cubicBezTo>
                    <a:pt x="11" y="256"/>
                    <a:pt x="11" y="256"/>
                    <a:pt x="11" y="256"/>
                  </a:cubicBezTo>
                  <a:cubicBezTo>
                    <a:pt x="0" y="307"/>
                    <a:pt x="0" y="307"/>
                    <a:pt x="0" y="307"/>
                  </a:cubicBezTo>
                  <a:cubicBezTo>
                    <a:pt x="0" y="307"/>
                    <a:pt x="1" y="307"/>
                    <a:pt x="1" y="307"/>
                  </a:cubicBezTo>
                  <a:cubicBezTo>
                    <a:pt x="13" y="256"/>
                    <a:pt x="13" y="256"/>
                    <a:pt x="13" y="256"/>
                  </a:cubicBezTo>
                  <a:moveTo>
                    <a:pt x="229" y="250"/>
                  </a:moveTo>
                  <a:cubicBezTo>
                    <a:pt x="228" y="251"/>
                    <a:pt x="228" y="251"/>
                    <a:pt x="228" y="251"/>
                  </a:cubicBezTo>
                  <a:cubicBezTo>
                    <a:pt x="233" y="259"/>
                    <a:pt x="233" y="259"/>
                    <a:pt x="233" y="259"/>
                  </a:cubicBezTo>
                  <a:cubicBezTo>
                    <a:pt x="234" y="259"/>
                    <a:pt x="234" y="259"/>
                    <a:pt x="234" y="259"/>
                  </a:cubicBezTo>
                  <a:cubicBezTo>
                    <a:pt x="234" y="259"/>
                    <a:pt x="234" y="259"/>
                    <a:pt x="234" y="259"/>
                  </a:cubicBezTo>
                  <a:cubicBezTo>
                    <a:pt x="229" y="250"/>
                    <a:pt x="229" y="250"/>
                    <a:pt x="229" y="250"/>
                  </a:cubicBezTo>
                  <a:moveTo>
                    <a:pt x="13" y="247"/>
                  </a:moveTo>
                  <a:cubicBezTo>
                    <a:pt x="11" y="254"/>
                    <a:pt x="11" y="254"/>
                    <a:pt x="11" y="254"/>
                  </a:cubicBezTo>
                  <a:cubicBezTo>
                    <a:pt x="13" y="254"/>
                    <a:pt x="13" y="254"/>
                    <a:pt x="13" y="254"/>
                  </a:cubicBezTo>
                  <a:cubicBezTo>
                    <a:pt x="14" y="249"/>
                    <a:pt x="14" y="249"/>
                    <a:pt x="14" y="249"/>
                  </a:cubicBezTo>
                  <a:cubicBezTo>
                    <a:pt x="13" y="247"/>
                    <a:pt x="13" y="247"/>
                    <a:pt x="13" y="247"/>
                  </a:cubicBezTo>
                  <a:moveTo>
                    <a:pt x="18" y="223"/>
                  </a:moveTo>
                  <a:cubicBezTo>
                    <a:pt x="13" y="244"/>
                    <a:pt x="13" y="244"/>
                    <a:pt x="13" y="244"/>
                  </a:cubicBezTo>
                  <a:cubicBezTo>
                    <a:pt x="15" y="247"/>
                    <a:pt x="15" y="247"/>
                    <a:pt x="15" y="247"/>
                  </a:cubicBezTo>
                  <a:cubicBezTo>
                    <a:pt x="18" y="230"/>
                    <a:pt x="18" y="230"/>
                    <a:pt x="18" y="230"/>
                  </a:cubicBezTo>
                  <a:cubicBezTo>
                    <a:pt x="19" y="226"/>
                    <a:pt x="19" y="226"/>
                    <a:pt x="19" y="226"/>
                  </a:cubicBezTo>
                  <a:cubicBezTo>
                    <a:pt x="20" y="223"/>
                    <a:pt x="20" y="223"/>
                    <a:pt x="20" y="223"/>
                  </a:cubicBezTo>
                  <a:cubicBezTo>
                    <a:pt x="18" y="223"/>
                    <a:pt x="18" y="223"/>
                    <a:pt x="18" y="223"/>
                  </a:cubicBezTo>
                  <a:moveTo>
                    <a:pt x="20" y="215"/>
                  </a:moveTo>
                  <a:cubicBezTo>
                    <a:pt x="18" y="221"/>
                    <a:pt x="18" y="221"/>
                    <a:pt x="18" y="221"/>
                  </a:cubicBezTo>
                  <a:cubicBezTo>
                    <a:pt x="20" y="221"/>
                    <a:pt x="20" y="221"/>
                    <a:pt x="20" y="221"/>
                  </a:cubicBezTo>
                  <a:cubicBezTo>
                    <a:pt x="22" y="215"/>
                    <a:pt x="22" y="215"/>
                    <a:pt x="22" y="215"/>
                  </a:cubicBezTo>
                  <a:cubicBezTo>
                    <a:pt x="20" y="215"/>
                    <a:pt x="20" y="215"/>
                    <a:pt x="20" y="215"/>
                  </a:cubicBezTo>
                  <a:moveTo>
                    <a:pt x="203" y="207"/>
                  </a:moveTo>
                  <a:cubicBezTo>
                    <a:pt x="202" y="209"/>
                    <a:pt x="202" y="209"/>
                    <a:pt x="202" y="209"/>
                  </a:cubicBezTo>
                  <a:cubicBezTo>
                    <a:pt x="227" y="250"/>
                    <a:pt x="227" y="250"/>
                    <a:pt x="227" y="250"/>
                  </a:cubicBezTo>
                  <a:cubicBezTo>
                    <a:pt x="228" y="248"/>
                    <a:pt x="228" y="248"/>
                    <a:pt x="228" y="248"/>
                  </a:cubicBezTo>
                  <a:cubicBezTo>
                    <a:pt x="203" y="207"/>
                    <a:pt x="203" y="207"/>
                    <a:pt x="203" y="207"/>
                  </a:cubicBezTo>
                  <a:moveTo>
                    <a:pt x="22" y="206"/>
                  </a:moveTo>
                  <a:cubicBezTo>
                    <a:pt x="20" y="213"/>
                    <a:pt x="20" y="213"/>
                    <a:pt x="20" y="213"/>
                  </a:cubicBezTo>
                  <a:cubicBezTo>
                    <a:pt x="22" y="213"/>
                    <a:pt x="22" y="213"/>
                    <a:pt x="22" y="213"/>
                  </a:cubicBezTo>
                  <a:cubicBezTo>
                    <a:pt x="24" y="206"/>
                    <a:pt x="24" y="206"/>
                    <a:pt x="24" y="206"/>
                  </a:cubicBezTo>
                  <a:cubicBezTo>
                    <a:pt x="22" y="206"/>
                    <a:pt x="22" y="206"/>
                    <a:pt x="22" y="206"/>
                  </a:cubicBezTo>
                  <a:moveTo>
                    <a:pt x="202" y="205"/>
                  </a:moveTo>
                  <a:cubicBezTo>
                    <a:pt x="202" y="206"/>
                    <a:pt x="202" y="206"/>
                    <a:pt x="202" y="206"/>
                  </a:cubicBezTo>
                  <a:cubicBezTo>
                    <a:pt x="202" y="205"/>
                    <a:pt x="202" y="205"/>
                    <a:pt x="202" y="205"/>
                  </a:cubicBezTo>
                  <a:cubicBezTo>
                    <a:pt x="202" y="205"/>
                    <a:pt x="202" y="205"/>
                    <a:pt x="202" y="205"/>
                  </a:cubicBezTo>
                  <a:moveTo>
                    <a:pt x="26" y="195"/>
                  </a:moveTo>
                  <a:cubicBezTo>
                    <a:pt x="24" y="197"/>
                    <a:pt x="24" y="197"/>
                    <a:pt x="24" y="197"/>
                  </a:cubicBezTo>
                  <a:cubicBezTo>
                    <a:pt x="22" y="204"/>
                    <a:pt x="22" y="204"/>
                    <a:pt x="22" y="204"/>
                  </a:cubicBezTo>
                  <a:cubicBezTo>
                    <a:pt x="24" y="205"/>
                    <a:pt x="24" y="205"/>
                    <a:pt x="24" y="205"/>
                  </a:cubicBezTo>
                  <a:cubicBezTo>
                    <a:pt x="26" y="195"/>
                    <a:pt x="26" y="195"/>
                    <a:pt x="26" y="195"/>
                  </a:cubicBezTo>
                  <a:cubicBezTo>
                    <a:pt x="26" y="195"/>
                    <a:pt x="26" y="195"/>
                    <a:pt x="26" y="195"/>
                  </a:cubicBezTo>
                  <a:moveTo>
                    <a:pt x="27" y="191"/>
                  </a:moveTo>
                  <a:cubicBezTo>
                    <a:pt x="25" y="192"/>
                    <a:pt x="25" y="192"/>
                    <a:pt x="25" y="192"/>
                  </a:cubicBezTo>
                  <a:cubicBezTo>
                    <a:pt x="25" y="193"/>
                    <a:pt x="25" y="193"/>
                    <a:pt x="25" y="193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7" y="192"/>
                    <a:pt x="27" y="192"/>
                    <a:pt x="27" y="192"/>
                  </a:cubicBezTo>
                  <a:cubicBezTo>
                    <a:pt x="27" y="191"/>
                    <a:pt x="27" y="191"/>
                    <a:pt x="27" y="191"/>
                  </a:cubicBezTo>
                  <a:moveTo>
                    <a:pt x="26" y="188"/>
                  </a:moveTo>
                  <a:cubicBezTo>
                    <a:pt x="25" y="190"/>
                    <a:pt x="25" y="190"/>
                    <a:pt x="25" y="190"/>
                  </a:cubicBezTo>
                  <a:cubicBezTo>
                    <a:pt x="27" y="188"/>
                    <a:pt x="27" y="188"/>
                    <a:pt x="27" y="188"/>
                  </a:cubicBezTo>
                  <a:cubicBezTo>
                    <a:pt x="26" y="188"/>
                    <a:pt x="26" y="188"/>
                    <a:pt x="26" y="188"/>
                  </a:cubicBezTo>
                  <a:moveTo>
                    <a:pt x="182" y="172"/>
                  </a:moveTo>
                  <a:cubicBezTo>
                    <a:pt x="180" y="173"/>
                    <a:pt x="180" y="173"/>
                    <a:pt x="180" y="173"/>
                  </a:cubicBezTo>
                  <a:cubicBezTo>
                    <a:pt x="200" y="205"/>
                    <a:pt x="200" y="205"/>
                    <a:pt x="200" y="205"/>
                  </a:cubicBezTo>
                  <a:cubicBezTo>
                    <a:pt x="200" y="201"/>
                    <a:pt x="200" y="201"/>
                    <a:pt x="200" y="201"/>
                  </a:cubicBezTo>
                  <a:cubicBezTo>
                    <a:pt x="182" y="172"/>
                    <a:pt x="182" y="172"/>
                    <a:pt x="182" y="172"/>
                  </a:cubicBezTo>
                  <a:moveTo>
                    <a:pt x="178" y="165"/>
                  </a:moveTo>
                  <a:cubicBezTo>
                    <a:pt x="176" y="166"/>
                    <a:pt x="176" y="166"/>
                    <a:pt x="176" y="166"/>
                  </a:cubicBezTo>
                  <a:cubicBezTo>
                    <a:pt x="179" y="171"/>
                    <a:pt x="179" y="171"/>
                    <a:pt x="179" y="171"/>
                  </a:cubicBezTo>
                  <a:cubicBezTo>
                    <a:pt x="181" y="170"/>
                    <a:pt x="181" y="170"/>
                    <a:pt x="181" y="170"/>
                  </a:cubicBezTo>
                  <a:cubicBezTo>
                    <a:pt x="178" y="165"/>
                    <a:pt x="178" y="165"/>
                    <a:pt x="178" y="165"/>
                  </a:cubicBezTo>
                  <a:moveTo>
                    <a:pt x="34" y="160"/>
                  </a:moveTo>
                  <a:cubicBezTo>
                    <a:pt x="29" y="175"/>
                    <a:pt x="29" y="175"/>
                    <a:pt x="29" y="175"/>
                  </a:cubicBezTo>
                  <a:cubicBezTo>
                    <a:pt x="26" y="186"/>
                    <a:pt x="26" y="186"/>
                    <a:pt x="26" y="186"/>
                  </a:cubicBezTo>
                  <a:cubicBezTo>
                    <a:pt x="28" y="187"/>
                    <a:pt x="28" y="187"/>
                    <a:pt x="28" y="187"/>
                  </a:cubicBezTo>
                  <a:cubicBezTo>
                    <a:pt x="33" y="165"/>
                    <a:pt x="33" y="165"/>
                    <a:pt x="33" y="165"/>
                  </a:cubicBezTo>
                  <a:cubicBezTo>
                    <a:pt x="33" y="163"/>
                    <a:pt x="33" y="163"/>
                    <a:pt x="33" y="163"/>
                  </a:cubicBezTo>
                  <a:cubicBezTo>
                    <a:pt x="34" y="160"/>
                    <a:pt x="34" y="160"/>
                    <a:pt x="34" y="160"/>
                  </a:cubicBezTo>
                  <a:moveTo>
                    <a:pt x="33" y="155"/>
                  </a:moveTo>
                  <a:cubicBezTo>
                    <a:pt x="33" y="156"/>
                    <a:pt x="33" y="156"/>
                    <a:pt x="33" y="156"/>
                  </a:cubicBezTo>
                  <a:cubicBezTo>
                    <a:pt x="32" y="160"/>
                    <a:pt x="32" y="160"/>
                    <a:pt x="32" y="160"/>
                  </a:cubicBezTo>
                  <a:cubicBezTo>
                    <a:pt x="33" y="155"/>
                    <a:pt x="33" y="155"/>
                    <a:pt x="33" y="155"/>
                  </a:cubicBezTo>
                  <a:moveTo>
                    <a:pt x="171" y="154"/>
                  </a:moveTo>
                  <a:cubicBezTo>
                    <a:pt x="169" y="155"/>
                    <a:pt x="169" y="155"/>
                    <a:pt x="169" y="155"/>
                  </a:cubicBezTo>
                  <a:cubicBezTo>
                    <a:pt x="175" y="164"/>
                    <a:pt x="175" y="164"/>
                    <a:pt x="175" y="164"/>
                  </a:cubicBezTo>
                  <a:cubicBezTo>
                    <a:pt x="177" y="163"/>
                    <a:pt x="177" y="163"/>
                    <a:pt x="177" y="163"/>
                  </a:cubicBezTo>
                  <a:cubicBezTo>
                    <a:pt x="171" y="154"/>
                    <a:pt x="171" y="154"/>
                    <a:pt x="171" y="154"/>
                  </a:cubicBezTo>
                  <a:moveTo>
                    <a:pt x="36" y="149"/>
                  </a:moveTo>
                  <a:cubicBezTo>
                    <a:pt x="34" y="149"/>
                    <a:pt x="34" y="149"/>
                    <a:pt x="34" y="149"/>
                  </a:cubicBezTo>
                  <a:cubicBezTo>
                    <a:pt x="33" y="154"/>
                    <a:pt x="33" y="154"/>
                    <a:pt x="33" y="154"/>
                  </a:cubicBezTo>
                  <a:cubicBezTo>
                    <a:pt x="34" y="154"/>
                    <a:pt x="34" y="154"/>
                    <a:pt x="34" y="154"/>
                  </a:cubicBezTo>
                  <a:cubicBezTo>
                    <a:pt x="36" y="149"/>
                    <a:pt x="36" y="149"/>
                    <a:pt x="36" y="149"/>
                  </a:cubicBezTo>
                  <a:moveTo>
                    <a:pt x="167" y="147"/>
                  </a:moveTo>
                  <a:cubicBezTo>
                    <a:pt x="166" y="150"/>
                    <a:pt x="166" y="150"/>
                    <a:pt x="166" y="150"/>
                  </a:cubicBezTo>
                  <a:cubicBezTo>
                    <a:pt x="168" y="153"/>
                    <a:pt x="168" y="153"/>
                    <a:pt x="168" y="153"/>
                  </a:cubicBezTo>
                  <a:cubicBezTo>
                    <a:pt x="170" y="152"/>
                    <a:pt x="170" y="152"/>
                    <a:pt x="170" y="152"/>
                  </a:cubicBezTo>
                  <a:cubicBezTo>
                    <a:pt x="167" y="147"/>
                    <a:pt x="167" y="147"/>
                    <a:pt x="167" y="147"/>
                  </a:cubicBezTo>
                  <a:moveTo>
                    <a:pt x="164" y="142"/>
                  </a:moveTo>
                  <a:cubicBezTo>
                    <a:pt x="162" y="142"/>
                    <a:pt x="162" y="142"/>
                    <a:pt x="162" y="142"/>
                  </a:cubicBezTo>
                  <a:cubicBezTo>
                    <a:pt x="165" y="147"/>
                    <a:pt x="165" y="147"/>
                    <a:pt x="165" y="147"/>
                  </a:cubicBezTo>
                  <a:cubicBezTo>
                    <a:pt x="166" y="145"/>
                    <a:pt x="166" y="145"/>
                    <a:pt x="166" y="145"/>
                  </a:cubicBezTo>
                  <a:cubicBezTo>
                    <a:pt x="164" y="142"/>
                    <a:pt x="164" y="142"/>
                    <a:pt x="164" y="142"/>
                  </a:cubicBezTo>
                  <a:moveTo>
                    <a:pt x="144" y="109"/>
                  </a:moveTo>
                  <a:cubicBezTo>
                    <a:pt x="144" y="112"/>
                    <a:pt x="144" y="112"/>
                    <a:pt x="144" y="112"/>
                  </a:cubicBezTo>
                  <a:cubicBezTo>
                    <a:pt x="161" y="140"/>
                    <a:pt x="161" y="140"/>
                    <a:pt x="161" y="140"/>
                  </a:cubicBezTo>
                  <a:cubicBezTo>
                    <a:pt x="163" y="140"/>
                    <a:pt x="163" y="140"/>
                    <a:pt x="163" y="140"/>
                  </a:cubicBezTo>
                  <a:cubicBezTo>
                    <a:pt x="144" y="109"/>
                    <a:pt x="144" y="109"/>
                    <a:pt x="144" y="109"/>
                  </a:cubicBezTo>
                  <a:moveTo>
                    <a:pt x="141" y="104"/>
                  </a:moveTo>
                  <a:cubicBezTo>
                    <a:pt x="139" y="105"/>
                    <a:pt x="139" y="105"/>
                    <a:pt x="139" y="105"/>
                  </a:cubicBezTo>
                  <a:cubicBezTo>
                    <a:pt x="142" y="110"/>
                    <a:pt x="142" y="110"/>
                    <a:pt x="142" y="110"/>
                  </a:cubicBezTo>
                  <a:cubicBezTo>
                    <a:pt x="143" y="107"/>
                    <a:pt x="143" y="107"/>
                    <a:pt x="143" y="107"/>
                  </a:cubicBezTo>
                  <a:cubicBezTo>
                    <a:pt x="141" y="104"/>
                    <a:pt x="141" y="104"/>
                    <a:pt x="141" y="104"/>
                  </a:cubicBezTo>
                  <a:moveTo>
                    <a:pt x="139" y="101"/>
                  </a:moveTo>
                  <a:cubicBezTo>
                    <a:pt x="138" y="102"/>
                    <a:pt x="138" y="102"/>
                    <a:pt x="138" y="102"/>
                  </a:cubicBezTo>
                  <a:cubicBezTo>
                    <a:pt x="138" y="103"/>
                    <a:pt x="138" y="103"/>
                    <a:pt x="138" y="103"/>
                  </a:cubicBezTo>
                  <a:cubicBezTo>
                    <a:pt x="140" y="102"/>
                    <a:pt x="140" y="102"/>
                    <a:pt x="140" y="102"/>
                  </a:cubicBezTo>
                  <a:cubicBezTo>
                    <a:pt x="139" y="101"/>
                    <a:pt x="139" y="101"/>
                    <a:pt x="139" y="101"/>
                  </a:cubicBezTo>
                  <a:moveTo>
                    <a:pt x="50" y="85"/>
                  </a:moveTo>
                  <a:cubicBezTo>
                    <a:pt x="49" y="85"/>
                    <a:pt x="49" y="85"/>
                    <a:pt x="49" y="85"/>
                  </a:cubicBezTo>
                  <a:cubicBezTo>
                    <a:pt x="42" y="115"/>
                    <a:pt x="42" y="115"/>
                    <a:pt x="42" y="115"/>
                  </a:cubicBezTo>
                  <a:cubicBezTo>
                    <a:pt x="41" y="118"/>
                    <a:pt x="41" y="118"/>
                    <a:pt x="41" y="118"/>
                  </a:cubicBezTo>
                  <a:cubicBezTo>
                    <a:pt x="35" y="148"/>
                    <a:pt x="35" y="148"/>
                    <a:pt x="35" y="148"/>
                  </a:cubicBezTo>
                  <a:cubicBezTo>
                    <a:pt x="36" y="147"/>
                    <a:pt x="36" y="147"/>
                    <a:pt x="36" y="147"/>
                  </a:cubicBezTo>
                  <a:cubicBezTo>
                    <a:pt x="37" y="145"/>
                    <a:pt x="37" y="145"/>
                    <a:pt x="37" y="145"/>
                  </a:cubicBezTo>
                  <a:cubicBezTo>
                    <a:pt x="42" y="122"/>
                    <a:pt x="42" y="122"/>
                    <a:pt x="42" y="122"/>
                  </a:cubicBezTo>
                  <a:cubicBezTo>
                    <a:pt x="43" y="118"/>
                    <a:pt x="43" y="118"/>
                    <a:pt x="43" y="118"/>
                  </a:cubicBezTo>
                  <a:cubicBezTo>
                    <a:pt x="50" y="85"/>
                    <a:pt x="50" y="85"/>
                    <a:pt x="50" y="85"/>
                  </a:cubicBezTo>
                  <a:moveTo>
                    <a:pt x="90" y="23"/>
                  </a:moveTo>
                  <a:cubicBezTo>
                    <a:pt x="137" y="101"/>
                    <a:pt x="137" y="101"/>
                    <a:pt x="137" y="101"/>
                  </a:cubicBezTo>
                  <a:cubicBezTo>
                    <a:pt x="138" y="100"/>
                    <a:pt x="138" y="100"/>
                    <a:pt x="138" y="100"/>
                  </a:cubicBezTo>
                  <a:cubicBezTo>
                    <a:pt x="94" y="26"/>
                    <a:pt x="94" y="26"/>
                    <a:pt x="94" y="26"/>
                  </a:cubicBezTo>
                  <a:cubicBezTo>
                    <a:pt x="90" y="23"/>
                    <a:pt x="90" y="23"/>
                    <a:pt x="90" y="23"/>
                  </a:cubicBezTo>
                  <a:moveTo>
                    <a:pt x="66" y="4"/>
                  </a:moveTo>
                  <a:cubicBezTo>
                    <a:pt x="49" y="83"/>
                    <a:pt x="49" y="83"/>
                    <a:pt x="49" y="83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68" y="5"/>
                    <a:pt x="68" y="5"/>
                    <a:pt x="68" y="5"/>
                  </a:cubicBezTo>
                  <a:cubicBezTo>
                    <a:pt x="66" y="4"/>
                    <a:pt x="66" y="4"/>
                    <a:pt x="66" y="4"/>
                  </a:cubicBezTo>
                  <a:moveTo>
                    <a:pt x="67" y="1"/>
                  </a:moveTo>
                  <a:cubicBezTo>
                    <a:pt x="67" y="2"/>
                    <a:pt x="67" y="2"/>
                    <a:pt x="67" y="2"/>
                  </a:cubicBezTo>
                  <a:cubicBezTo>
                    <a:pt x="68" y="3"/>
                    <a:pt x="68" y="3"/>
                    <a:pt x="68" y="3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8" y="1"/>
                    <a:pt x="68" y="1"/>
                    <a:pt x="67" y="1"/>
                  </a:cubicBezTo>
                  <a:moveTo>
                    <a:pt x="78" y="0"/>
                  </a:moveTo>
                  <a:cubicBezTo>
                    <a:pt x="78" y="1"/>
                    <a:pt x="77" y="1"/>
                    <a:pt x="76" y="1"/>
                  </a:cubicBezTo>
                  <a:cubicBezTo>
                    <a:pt x="87" y="18"/>
                    <a:pt x="87" y="18"/>
                    <a:pt x="87" y="18"/>
                  </a:cubicBezTo>
                  <a:cubicBezTo>
                    <a:pt x="91" y="22"/>
                    <a:pt x="91" y="22"/>
                    <a:pt x="91" y="22"/>
                  </a:cubicBezTo>
                  <a:cubicBezTo>
                    <a:pt x="78" y="0"/>
                    <a:pt x="78" y="0"/>
                    <a:pt x="78" y="0"/>
                  </a:cubicBezTo>
                </a:path>
              </a:pathLst>
            </a:custGeom>
            <a:gradFill flip="none" rotWithShape="1">
              <a:gsLst>
                <a:gs pos="0">
                  <a:schemeClr val="tx2">
                    <a:alpha val="75000"/>
                  </a:schemeClr>
                </a:gs>
                <a:gs pos="92000">
                  <a:schemeClr val="tx1">
                    <a:alpha val="21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8" name="Freeform 8"/>
            <p:cNvSpPr>
              <a:spLocks noEditPoints="1"/>
            </p:cNvSpPr>
            <p:nvPr/>
          </p:nvSpPr>
          <p:spPr bwMode="auto">
            <a:xfrm>
              <a:off x="7319990" y="2989328"/>
              <a:ext cx="754990" cy="483051"/>
            </a:xfrm>
            <a:custGeom>
              <a:avLst/>
              <a:gdLst>
                <a:gd name="T0" fmla="*/ 169 w 178"/>
                <a:gd name="T1" fmla="*/ 125 h 125"/>
                <a:gd name="T2" fmla="*/ 170 w 178"/>
                <a:gd name="T3" fmla="*/ 125 h 125"/>
                <a:gd name="T4" fmla="*/ 170 w 178"/>
                <a:gd name="T5" fmla="*/ 124 h 125"/>
                <a:gd name="T6" fmla="*/ 165 w 178"/>
                <a:gd name="T7" fmla="*/ 124 h 125"/>
                <a:gd name="T8" fmla="*/ 167 w 178"/>
                <a:gd name="T9" fmla="*/ 125 h 125"/>
                <a:gd name="T10" fmla="*/ 167 w 178"/>
                <a:gd name="T11" fmla="*/ 124 h 125"/>
                <a:gd name="T12" fmla="*/ 150 w 178"/>
                <a:gd name="T13" fmla="*/ 123 h 125"/>
                <a:gd name="T14" fmla="*/ 149 w 178"/>
                <a:gd name="T15" fmla="*/ 125 h 125"/>
                <a:gd name="T16" fmla="*/ 163 w 178"/>
                <a:gd name="T17" fmla="*/ 125 h 125"/>
                <a:gd name="T18" fmla="*/ 150 w 178"/>
                <a:gd name="T19" fmla="*/ 123 h 125"/>
                <a:gd name="T20" fmla="*/ 130 w 178"/>
                <a:gd name="T21" fmla="*/ 125 h 125"/>
                <a:gd name="T22" fmla="*/ 146 w 178"/>
                <a:gd name="T23" fmla="*/ 124 h 125"/>
                <a:gd name="T24" fmla="*/ 130 w 178"/>
                <a:gd name="T25" fmla="*/ 123 h 125"/>
                <a:gd name="T26" fmla="*/ 59 w 178"/>
                <a:gd name="T27" fmla="*/ 125 h 125"/>
                <a:gd name="T28" fmla="*/ 129 w 178"/>
                <a:gd name="T29" fmla="*/ 123 h 125"/>
                <a:gd name="T30" fmla="*/ 14 w 178"/>
                <a:gd name="T31" fmla="*/ 123 h 125"/>
                <a:gd name="T32" fmla="*/ 57 w 178"/>
                <a:gd name="T33" fmla="*/ 125 h 125"/>
                <a:gd name="T34" fmla="*/ 14 w 178"/>
                <a:gd name="T35" fmla="*/ 123 h 125"/>
                <a:gd name="T36" fmla="*/ 175 w 178"/>
                <a:gd name="T37" fmla="*/ 121 h 125"/>
                <a:gd name="T38" fmla="*/ 174 w 178"/>
                <a:gd name="T39" fmla="*/ 124 h 125"/>
                <a:gd name="T40" fmla="*/ 176 w 178"/>
                <a:gd name="T41" fmla="*/ 125 h 125"/>
                <a:gd name="T42" fmla="*/ 177 w 178"/>
                <a:gd name="T43" fmla="*/ 123 h 125"/>
                <a:gd name="T44" fmla="*/ 176 w 178"/>
                <a:gd name="T45" fmla="*/ 121 h 125"/>
                <a:gd name="T46" fmla="*/ 177 w 178"/>
                <a:gd name="T47" fmla="*/ 119 h 125"/>
                <a:gd name="T48" fmla="*/ 177 w 178"/>
                <a:gd name="T49" fmla="*/ 119 h 125"/>
                <a:gd name="T50" fmla="*/ 175 w 178"/>
                <a:gd name="T51" fmla="*/ 114 h 125"/>
                <a:gd name="T52" fmla="*/ 175 w 178"/>
                <a:gd name="T53" fmla="*/ 118 h 125"/>
                <a:gd name="T54" fmla="*/ 177 w 178"/>
                <a:gd name="T55" fmla="*/ 113 h 125"/>
                <a:gd name="T56" fmla="*/ 173 w 178"/>
                <a:gd name="T57" fmla="*/ 77 h 125"/>
                <a:gd name="T58" fmla="*/ 175 w 178"/>
                <a:gd name="T59" fmla="*/ 92 h 125"/>
                <a:gd name="T60" fmla="*/ 175 w 178"/>
                <a:gd name="T61" fmla="*/ 77 h 125"/>
                <a:gd name="T62" fmla="*/ 0 w 178"/>
                <a:gd name="T63" fmla="*/ 123 h 125"/>
                <a:gd name="T64" fmla="*/ 2 w 178"/>
                <a:gd name="T65" fmla="*/ 124 h 125"/>
                <a:gd name="T66" fmla="*/ 12 w 178"/>
                <a:gd name="T67" fmla="*/ 123 h 125"/>
                <a:gd name="T68" fmla="*/ 2 w 178"/>
                <a:gd name="T69" fmla="*/ 71 h 125"/>
                <a:gd name="T70" fmla="*/ 0 w 178"/>
                <a:gd name="T71" fmla="*/ 50 h 125"/>
                <a:gd name="T72" fmla="*/ 2 w 178"/>
                <a:gd name="T73" fmla="*/ 61 h 125"/>
                <a:gd name="T74" fmla="*/ 0 w 178"/>
                <a:gd name="T75" fmla="*/ 50 h 125"/>
                <a:gd name="T76" fmla="*/ 0 w 178"/>
                <a:gd name="T77" fmla="*/ 42 h 125"/>
                <a:gd name="T78" fmla="*/ 2 w 178"/>
                <a:gd name="T79" fmla="*/ 49 h 125"/>
                <a:gd name="T80" fmla="*/ 0 w 178"/>
                <a:gd name="T81" fmla="*/ 38 h 125"/>
                <a:gd name="T82" fmla="*/ 2 w 178"/>
                <a:gd name="T83" fmla="*/ 40 h 125"/>
                <a:gd name="T84" fmla="*/ 1 w 178"/>
                <a:gd name="T85" fmla="*/ 38 h 125"/>
                <a:gd name="T86" fmla="*/ 172 w 178"/>
                <a:gd name="T87" fmla="*/ 28 h 125"/>
                <a:gd name="T88" fmla="*/ 173 w 178"/>
                <a:gd name="T89" fmla="*/ 75 h 125"/>
                <a:gd name="T90" fmla="*/ 172 w 178"/>
                <a:gd name="T91" fmla="*/ 28 h 125"/>
                <a:gd name="T92" fmla="*/ 5 w 178"/>
                <a:gd name="T93" fmla="*/ 31 h 125"/>
                <a:gd name="T94" fmla="*/ 38 w 178"/>
                <a:gd name="T95" fmla="*/ 27 h 125"/>
                <a:gd name="T96" fmla="*/ 171 w 178"/>
                <a:gd name="T97" fmla="*/ 10 h 125"/>
                <a:gd name="T98" fmla="*/ 170 w 178"/>
                <a:gd name="T99" fmla="*/ 26 h 125"/>
                <a:gd name="T100" fmla="*/ 171 w 178"/>
                <a:gd name="T101" fmla="*/ 10 h 125"/>
                <a:gd name="T102" fmla="*/ 39 w 178"/>
                <a:gd name="T103" fmla="*/ 24 h 125"/>
                <a:gd name="T104" fmla="*/ 135 w 178"/>
                <a:gd name="T105" fmla="*/ 6 h 125"/>
                <a:gd name="T106" fmla="*/ 156 w 178"/>
                <a:gd name="T107" fmla="*/ 0 h 125"/>
                <a:gd name="T108" fmla="*/ 137 w 178"/>
                <a:gd name="T109" fmla="*/ 6 h 125"/>
                <a:gd name="T110" fmla="*/ 156 w 178"/>
                <a:gd name="T111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78" h="125">
                  <a:moveTo>
                    <a:pt x="170" y="124"/>
                  </a:moveTo>
                  <a:cubicBezTo>
                    <a:pt x="169" y="125"/>
                    <a:pt x="169" y="125"/>
                    <a:pt x="169" y="125"/>
                  </a:cubicBezTo>
                  <a:cubicBezTo>
                    <a:pt x="169" y="125"/>
                    <a:pt x="169" y="125"/>
                    <a:pt x="169" y="125"/>
                  </a:cubicBezTo>
                  <a:cubicBezTo>
                    <a:pt x="170" y="125"/>
                    <a:pt x="170" y="125"/>
                    <a:pt x="170" y="125"/>
                  </a:cubicBezTo>
                  <a:cubicBezTo>
                    <a:pt x="171" y="124"/>
                    <a:pt x="171" y="124"/>
                    <a:pt x="171" y="124"/>
                  </a:cubicBezTo>
                  <a:cubicBezTo>
                    <a:pt x="170" y="124"/>
                    <a:pt x="170" y="124"/>
                    <a:pt x="170" y="124"/>
                  </a:cubicBezTo>
                  <a:moveTo>
                    <a:pt x="165" y="124"/>
                  </a:moveTo>
                  <a:cubicBezTo>
                    <a:pt x="165" y="124"/>
                    <a:pt x="165" y="124"/>
                    <a:pt x="165" y="124"/>
                  </a:cubicBezTo>
                  <a:cubicBezTo>
                    <a:pt x="166" y="125"/>
                    <a:pt x="166" y="125"/>
                    <a:pt x="166" y="125"/>
                  </a:cubicBezTo>
                  <a:cubicBezTo>
                    <a:pt x="167" y="125"/>
                    <a:pt x="167" y="125"/>
                    <a:pt x="167" y="125"/>
                  </a:cubicBezTo>
                  <a:cubicBezTo>
                    <a:pt x="167" y="125"/>
                    <a:pt x="167" y="125"/>
                    <a:pt x="167" y="125"/>
                  </a:cubicBezTo>
                  <a:cubicBezTo>
                    <a:pt x="167" y="124"/>
                    <a:pt x="167" y="124"/>
                    <a:pt x="167" y="124"/>
                  </a:cubicBezTo>
                  <a:cubicBezTo>
                    <a:pt x="165" y="124"/>
                    <a:pt x="165" y="124"/>
                    <a:pt x="165" y="124"/>
                  </a:cubicBezTo>
                  <a:moveTo>
                    <a:pt x="150" y="123"/>
                  </a:moveTo>
                  <a:cubicBezTo>
                    <a:pt x="148" y="125"/>
                    <a:pt x="148" y="125"/>
                    <a:pt x="148" y="125"/>
                  </a:cubicBezTo>
                  <a:cubicBezTo>
                    <a:pt x="149" y="125"/>
                    <a:pt x="149" y="125"/>
                    <a:pt x="149" y="125"/>
                  </a:cubicBezTo>
                  <a:cubicBezTo>
                    <a:pt x="163" y="125"/>
                    <a:pt x="163" y="125"/>
                    <a:pt x="163" y="125"/>
                  </a:cubicBezTo>
                  <a:cubicBezTo>
                    <a:pt x="163" y="125"/>
                    <a:pt x="163" y="125"/>
                    <a:pt x="163" y="125"/>
                  </a:cubicBezTo>
                  <a:cubicBezTo>
                    <a:pt x="161" y="123"/>
                    <a:pt x="161" y="123"/>
                    <a:pt x="161" y="123"/>
                  </a:cubicBezTo>
                  <a:cubicBezTo>
                    <a:pt x="150" y="123"/>
                    <a:pt x="150" y="123"/>
                    <a:pt x="150" y="123"/>
                  </a:cubicBezTo>
                  <a:moveTo>
                    <a:pt x="130" y="123"/>
                  </a:moveTo>
                  <a:cubicBezTo>
                    <a:pt x="130" y="125"/>
                    <a:pt x="130" y="125"/>
                    <a:pt x="130" y="125"/>
                  </a:cubicBezTo>
                  <a:cubicBezTo>
                    <a:pt x="144" y="125"/>
                    <a:pt x="144" y="125"/>
                    <a:pt x="144" y="125"/>
                  </a:cubicBezTo>
                  <a:cubicBezTo>
                    <a:pt x="146" y="124"/>
                    <a:pt x="146" y="124"/>
                    <a:pt x="146" y="124"/>
                  </a:cubicBezTo>
                  <a:cubicBezTo>
                    <a:pt x="146" y="123"/>
                    <a:pt x="146" y="123"/>
                    <a:pt x="146" y="123"/>
                  </a:cubicBezTo>
                  <a:cubicBezTo>
                    <a:pt x="130" y="123"/>
                    <a:pt x="130" y="123"/>
                    <a:pt x="130" y="123"/>
                  </a:cubicBezTo>
                  <a:moveTo>
                    <a:pt x="58" y="123"/>
                  </a:moveTo>
                  <a:cubicBezTo>
                    <a:pt x="59" y="125"/>
                    <a:pt x="59" y="125"/>
                    <a:pt x="59" y="125"/>
                  </a:cubicBezTo>
                  <a:cubicBezTo>
                    <a:pt x="128" y="125"/>
                    <a:pt x="128" y="125"/>
                    <a:pt x="128" y="125"/>
                  </a:cubicBezTo>
                  <a:cubicBezTo>
                    <a:pt x="129" y="123"/>
                    <a:pt x="129" y="123"/>
                    <a:pt x="129" y="123"/>
                  </a:cubicBezTo>
                  <a:cubicBezTo>
                    <a:pt x="58" y="123"/>
                    <a:pt x="58" y="123"/>
                    <a:pt x="58" y="123"/>
                  </a:cubicBezTo>
                  <a:moveTo>
                    <a:pt x="14" y="123"/>
                  </a:moveTo>
                  <a:cubicBezTo>
                    <a:pt x="14" y="124"/>
                    <a:pt x="14" y="124"/>
                    <a:pt x="14" y="124"/>
                  </a:cubicBezTo>
                  <a:cubicBezTo>
                    <a:pt x="57" y="125"/>
                    <a:pt x="57" y="125"/>
                    <a:pt x="57" y="125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14" y="123"/>
                    <a:pt x="14" y="123"/>
                    <a:pt x="14" y="123"/>
                  </a:cubicBezTo>
                  <a:moveTo>
                    <a:pt x="176" y="121"/>
                  </a:moveTo>
                  <a:cubicBezTo>
                    <a:pt x="175" y="121"/>
                    <a:pt x="175" y="121"/>
                    <a:pt x="175" y="121"/>
                  </a:cubicBezTo>
                  <a:cubicBezTo>
                    <a:pt x="176" y="124"/>
                    <a:pt x="176" y="124"/>
                    <a:pt x="176" y="124"/>
                  </a:cubicBezTo>
                  <a:cubicBezTo>
                    <a:pt x="174" y="124"/>
                    <a:pt x="174" y="124"/>
                    <a:pt x="174" y="124"/>
                  </a:cubicBezTo>
                  <a:cubicBezTo>
                    <a:pt x="172" y="125"/>
                    <a:pt x="172" y="125"/>
                    <a:pt x="172" y="125"/>
                  </a:cubicBezTo>
                  <a:cubicBezTo>
                    <a:pt x="176" y="125"/>
                    <a:pt x="176" y="125"/>
                    <a:pt x="176" y="125"/>
                  </a:cubicBezTo>
                  <a:cubicBezTo>
                    <a:pt x="178" y="125"/>
                    <a:pt x="178" y="125"/>
                    <a:pt x="178" y="125"/>
                  </a:cubicBezTo>
                  <a:cubicBezTo>
                    <a:pt x="177" y="123"/>
                    <a:pt x="177" y="123"/>
                    <a:pt x="177" y="123"/>
                  </a:cubicBezTo>
                  <a:cubicBezTo>
                    <a:pt x="177" y="121"/>
                    <a:pt x="177" y="121"/>
                    <a:pt x="177" y="121"/>
                  </a:cubicBezTo>
                  <a:cubicBezTo>
                    <a:pt x="176" y="121"/>
                    <a:pt x="176" y="121"/>
                    <a:pt x="176" y="121"/>
                  </a:cubicBezTo>
                  <a:moveTo>
                    <a:pt x="177" y="119"/>
                  </a:moveTo>
                  <a:cubicBezTo>
                    <a:pt x="177" y="119"/>
                    <a:pt x="177" y="119"/>
                    <a:pt x="177" y="119"/>
                  </a:cubicBezTo>
                  <a:cubicBezTo>
                    <a:pt x="177" y="119"/>
                    <a:pt x="177" y="119"/>
                    <a:pt x="177" y="119"/>
                  </a:cubicBezTo>
                  <a:cubicBezTo>
                    <a:pt x="177" y="119"/>
                    <a:pt x="177" y="119"/>
                    <a:pt x="177" y="119"/>
                  </a:cubicBezTo>
                  <a:moveTo>
                    <a:pt x="177" y="113"/>
                  </a:moveTo>
                  <a:cubicBezTo>
                    <a:pt x="176" y="114"/>
                    <a:pt x="176" y="114"/>
                    <a:pt x="175" y="114"/>
                  </a:cubicBezTo>
                  <a:cubicBezTo>
                    <a:pt x="175" y="118"/>
                    <a:pt x="175" y="118"/>
                    <a:pt x="175" y="118"/>
                  </a:cubicBezTo>
                  <a:cubicBezTo>
                    <a:pt x="175" y="118"/>
                    <a:pt x="175" y="118"/>
                    <a:pt x="175" y="118"/>
                  </a:cubicBezTo>
                  <a:cubicBezTo>
                    <a:pt x="177" y="117"/>
                    <a:pt x="177" y="117"/>
                    <a:pt x="177" y="117"/>
                  </a:cubicBezTo>
                  <a:cubicBezTo>
                    <a:pt x="177" y="113"/>
                    <a:pt x="177" y="113"/>
                    <a:pt x="177" y="113"/>
                  </a:cubicBezTo>
                  <a:moveTo>
                    <a:pt x="175" y="77"/>
                  </a:moveTo>
                  <a:cubicBezTo>
                    <a:pt x="173" y="77"/>
                    <a:pt x="173" y="77"/>
                    <a:pt x="173" y="77"/>
                  </a:cubicBezTo>
                  <a:cubicBezTo>
                    <a:pt x="174" y="92"/>
                    <a:pt x="174" y="92"/>
                    <a:pt x="174" y="92"/>
                  </a:cubicBezTo>
                  <a:cubicBezTo>
                    <a:pt x="174" y="92"/>
                    <a:pt x="175" y="92"/>
                    <a:pt x="175" y="92"/>
                  </a:cubicBezTo>
                  <a:cubicBezTo>
                    <a:pt x="176" y="92"/>
                    <a:pt x="176" y="92"/>
                    <a:pt x="176" y="92"/>
                  </a:cubicBezTo>
                  <a:cubicBezTo>
                    <a:pt x="175" y="77"/>
                    <a:pt x="175" y="77"/>
                    <a:pt x="175" y="77"/>
                  </a:cubicBezTo>
                  <a:moveTo>
                    <a:pt x="0" y="62"/>
                  </a:moveTo>
                  <a:cubicBezTo>
                    <a:pt x="0" y="123"/>
                    <a:pt x="0" y="123"/>
                    <a:pt x="0" y="123"/>
                  </a:cubicBezTo>
                  <a:cubicBezTo>
                    <a:pt x="0" y="124"/>
                    <a:pt x="0" y="124"/>
                    <a:pt x="0" y="124"/>
                  </a:cubicBezTo>
                  <a:cubicBezTo>
                    <a:pt x="2" y="124"/>
                    <a:pt x="2" y="124"/>
                    <a:pt x="2" y="124"/>
                  </a:cubicBezTo>
                  <a:cubicBezTo>
                    <a:pt x="12" y="124"/>
                    <a:pt x="12" y="124"/>
                    <a:pt x="12" y="124"/>
                  </a:cubicBezTo>
                  <a:cubicBezTo>
                    <a:pt x="12" y="123"/>
                    <a:pt x="12" y="123"/>
                    <a:pt x="12" y="123"/>
                  </a:cubicBezTo>
                  <a:cubicBezTo>
                    <a:pt x="2" y="123"/>
                    <a:pt x="2" y="123"/>
                    <a:pt x="2" y="123"/>
                  </a:cubicBezTo>
                  <a:cubicBezTo>
                    <a:pt x="2" y="71"/>
                    <a:pt x="2" y="71"/>
                    <a:pt x="2" y="71"/>
                  </a:cubicBezTo>
                  <a:cubicBezTo>
                    <a:pt x="0" y="62"/>
                    <a:pt x="0" y="62"/>
                    <a:pt x="0" y="62"/>
                  </a:cubicBezTo>
                  <a:moveTo>
                    <a:pt x="0" y="50"/>
                  </a:moveTo>
                  <a:cubicBezTo>
                    <a:pt x="0" y="52"/>
                    <a:pt x="0" y="52"/>
                    <a:pt x="0" y="52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51"/>
                    <a:pt x="2" y="51"/>
                    <a:pt x="2" y="51"/>
                  </a:cubicBezTo>
                  <a:cubicBezTo>
                    <a:pt x="0" y="50"/>
                    <a:pt x="0" y="50"/>
                    <a:pt x="0" y="50"/>
                  </a:cubicBezTo>
                  <a:moveTo>
                    <a:pt x="2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2" y="49"/>
                    <a:pt x="2" y="49"/>
                    <a:pt x="2" y="49"/>
                  </a:cubicBezTo>
                  <a:cubicBezTo>
                    <a:pt x="2" y="42"/>
                    <a:pt x="2" y="42"/>
                    <a:pt x="2" y="42"/>
                  </a:cubicBezTo>
                  <a:moveTo>
                    <a:pt x="0" y="38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38"/>
                    <a:pt x="2" y="38"/>
                    <a:pt x="2" y="38"/>
                  </a:cubicBezTo>
                  <a:cubicBezTo>
                    <a:pt x="2" y="38"/>
                    <a:pt x="1" y="38"/>
                    <a:pt x="1" y="38"/>
                  </a:cubicBezTo>
                  <a:cubicBezTo>
                    <a:pt x="1" y="38"/>
                    <a:pt x="0" y="38"/>
                    <a:pt x="0" y="38"/>
                  </a:cubicBezTo>
                  <a:moveTo>
                    <a:pt x="172" y="28"/>
                  </a:moveTo>
                  <a:cubicBezTo>
                    <a:pt x="170" y="28"/>
                    <a:pt x="170" y="28"/>
                    <a:pt x="170" y="28"/>
                  </a:cubicBezTo>
                  <a:cubicBezTo>
                    <a:pt x="173" y="75"/>
                    <a:pt x="173" y="75"/>
                    <a:pt x="173" y="75"/>
                  </a:cubicBezTo>
                  <a:cubicBezTo>
                    <a:pt x="175" y="75"/>
                    <a:pt x="175" y="75"/>
                    <a:pt x="175" y="75"/>
                  </a:cubicBezTo>
                  <a:cubicBezTo>
                    <a:pt x="172" y="28"/>
                    <a:pt x="172" y="28"/>
                    <a:pt x="172" y="28"/>
                  </a:cubicBezTo>
                  <a:moveTo>
                    <a:pt x="37" y="25"/>
                  </a:moveTo>
                  <a:cubicBezTo>
                    <a:pt x="5" y="31"/>
                    <a:pt x="5" y="31"/>
                    <a:pt x="5" y="31"/>
                  </a:cubicBezTo>
                  <a:cubicBezTo>
                    <a:pt x="6" y="32"/>
                    <a:pt x="6" y="33"/>
                    <a:pt x="6" y="33"/>
                  </a:cubicBezTo>
                  <a:cubicBezTo>
                    <a:pt x="38" y="27"/>
                    <a:pt x="38" y="27"/>
                    <a:pt x="38" y="27"/>
                  </a:cubicBezTo>
                  <a:cubicBezTo>
                    <a:pt x="37" y="25"/>
                    <a:pt x="37" y="25"/>
                    <a:pt x="37" y="25"/>
                  </a:cubicBezTo>
                  <a:moveTo>
                    <a:pt x="171" y="10"/>
                  </a:moveTo>
                  <a:cubicBezTo>
                    <a:pt x="171" y="10"/>
                    <a:pt x="170" y="10"/>
                    <a:pt x="169" y="10"/>
                  </a:cubicBezTo>
                  <a:cubicBezTo>
                    <a:pt x="170" y="26"/>
                    <a:pt x="170" y="26"/>
                    <a:pt x="170" y="26"/>
                  </a:cubicBezTo>
                  <a:cubicBezTo>
                    <a:pt x="172" y="26"/>
                    <a:pt x="172" y="26"/>
                    <a:pt x="172" y="26"/>
                  </a:cubicBezTo>
                  <a:cubicBezTo>
                    <a:pt x="171" y="10"/>
                    <a:pt x="171" y="10"/>
                    <a:pt x="171" y="10"/>
                  </a:cubicBezTo>
                  <a:moveTo>
                    <a:pt x="135" y="5"/>
                  </a:moveTo>
                  <a:cubicBezTo>
                    <a:pt x="39" y="24"/>
                    <a:pt x="39" y="24"/>
                    <a:pt x="39" y="24"/>
                  </a:cubicBezTo>
                  <a:cubicBezTo>
                    <a:pt x="39" y="26"/>
                    <a:pt x="39" y="26"/>
                    <a:pt x="39" y="26"/>
                  </a:cubicBezTo>
                  <a:cubicBezTo>
                    <a:pt x="135" y="6"/>
                    <a:pt x="135" y="6"/>
                    <a:pt x="135" y="6"/>
                  </a:cubicBezTo>
                  <a:cubicBezTo>
                    <a:pt x="135" y="5"/>
                    <a:pt x="135" y="5"/>
                    <a:pt x="135" y="5"/>
                  </a:cubicBezTo>
                  <a:moveTo>
                    <a:pt x="156" y="0"/>
                  </a:moveTo>
                  <a:cubicBezTo>
                    <a:pt x="137" y="4"/>
                    <a:pt x="137" y="4"/>
                    <a:pt x="137" y="4"/>
                  </a:cubicBezTo>
                  <a:cubicBezTo>
                    <a:pt x="137" y="6"/>
                    <a:pt x="137" y="6"/>
                    <a:pt x="137" y="6"/>
                  </a:cubicBezTo>
                  <a:cubicBezTo>
                    <a:pt x="156" y="2"/>
                    <a:pt x="156" y="2"/>
                    <a:pt x="156" y="2"/>
                  </a:cubicBezTo>
                  <a:cubicBezTo>
                    <a:pt x="156" y="1"/>
                    <a:pt x="156" y="1"/>
                    <a:pt x="156" y="0"/>
                  </a:cubicBezTo>
                </a:path>
              </a:pathLst>
            </a:custGeom>
            <a:gradFill flip="none" rotWithShape="1">
              <a:gsLst>
                <a:gs pos="0">
                  <a:schemeClr val="tx2">
                    <a:alpha val="75000"/>
                  </a:schemeClr>
                </a:gs>
                <a:gs pos="92000">
                  <a:schemeClr val="tx1">
                    <a:alpha val="21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9" name="Freeform 9"/>
            <p:cNvSpPr>
              <a:spLocks noEditPoints="1"/>
            </p:cNvSpPr>
            <p:nvPr/>
          </p:nvSpPr>
          <p:spPr bwMode="auto">
            <a:xfrm>
              <a:off x="8565186" y="2963305"/>
              <a:ext cx="186064" cy="528591"/>
            </a:xfrm>
            <a:custGeom>
              <a:avLst/>
              <a:gdLst>
                <a:gd name="T0" fmla="*/ 19 w 104"/>
                <a:gd name="T1" fmla="*/ 320 h 325"/>
                <a:gd name="T2" fmla="*/ 24 w 104"/>
                <a:gd name="T3" fmla="*/ 325 h 325"/>
                <a:gd name="T4" fmla="*/ 26 w 104"/>
                <a:gd name="T5" fmla="*/ 323 h 325"/>
                <a:gd name="T6" fmla="*/ 24 w 104"/>
                <a:gd name="T7" fmla="*/ 320 h 325"/>
                <a:gd name="T8" fmla="*/ 17 w 104"/>
                <a:gd name="T9" fmla="*/ 296 h 325"/>
                <a:gd name="T10" fmla="*/ 29 w 104"/>
                <a:gd name="T11" fmla="*/ 313 h 325"/>
                <a:gd name="T12" fmla="*/ 62 w 104"/>
                <a:gd name="T13" fmla="*/ 287 h 325"/>
                <a:gd name="T14" fmla="*/ 22 w 104"/>
                <a:gd name="T15" fmla="*/ 275 h 325"/>
                <a:gd name="T16" fmla="*/ 17 w 104"/>
                <a:gd name="T17" fmla="*/ 282 h 325"/>
                <a:gd name="T18" fmla="*/ 22 w 104"/>
                <a:gd name="T19" fmla="*/ 275 h 325"/>
                <a:gd name="T20" fmla="*/ 62 w 104"/>
                <a:gd name="T21" fmla="*/ 280 h 325"/>
                <a:gd name="T22" fmla="*/ 76 w 104"/>
                <a:gd name="T23" fmla="*/ 273 h 325"/>
                <a:gd name="T24" fmla="*/ 17 w 104"/>
                <a:gd name="T25" fmla="*/ 266 h 325"/>
                <a:gd name="T26" fmla="*/ 19 w 104"/>
                <a:gd name="T27" fmla="*/ 270 h 325"/>
                <a:gd name="T28" fmla="*/ 17 w 104"/>
                <a:gd name="T29" fmla="*/ 266 h 325"/>
                <a:gd name="T30" fmla="*/ 74 w 104"/>
                <a:gd name="T31" fmla="*/ 268 h 325"/>
                <a:gd name="T32" fmla="*/ 83 w 104"/>
                <a:gd name="T33" fmla="*/ 266 h 325"/>
                <a:gd name="T34" fmla="*/ 95 w 104"/>
                <a:gd name="T35" fmla="*/ 247 h 325"/>
                <a:gd name="T36" fmla="*/ 85 w 104"/>
                <a:gd name="T37" fmla="*/ 261 h 325"/>
                <a:gd name="T38" fmla="*/ 95 w 104"/>
                <a:gd name="T39" fmla="*/ 247 h 325"/>
                <a:gd name="T40" fmla="*/ 14 w 104"/>
                <a:gd name="T41" fmla="*/ 263 h 325"/>
                <a:gd name="T42" fmla="*/ 19 w 104"/>
                <a:gd name="T43" fmla="*/ 244 h 325"/>
                <a:gd name="T44" fmla="*/ 97 w 104"/>
                <a:gd name="T45" fmla="*/ 225 h 325"/>
                <a:gd name="T46" fmla="*/ 100 w 104"/>
                <a:gd name="T47" fmla="*/ 244 h 325"/>
                <a:gd name="T48" fmla="*/ 102 w 104"/>
                <a:gd name="T49" fmla="*/ 247 h 325"/>
                <a:gd name="T50" fmla="*/ 104 w 104"/>
                <a:gd name="T51" fmla="*/ 244 h 325"/>
                <a:gd name="T52" fmla="*/ 97 w 104"/>
                <a:gd name="T53" fmla="*/ 225 h 325"/>
                <a:gd name="T54" fmla="*/ 14 w 104"/>
                <a:gd name="T55" fmla="*/ 235 h 325"/>
                <a:gd name="T56" fmla="*/ 17 w 104"/>
                <a:gd name="T57" fmla="*/ 199 h 325"/>
                <a:gd name="T58" fmla="*/ 14 w 104"/>
                <a:gd name="T59" fmla="*/ 183 h 325"/>
                <a:gd name="T60" fmla="*/ 12 w 104"/>
                <a:gd name="T61" fmla="*/ 190 h 325"/>
                <a:gd name="T62" fmla="*/ 14 w 104"/>
                <a:gd name="T63" fmla="*/ 183 h 325"/>
                <a:gd name="T64" fmla="*/ 71 w 104"/>
                <a:gd name="T65" fmla="*/ 178 h 325"/>
                <a:gd name="T66" fmla="*/ 95 w 104"/>
                <a:gd name="T67" fmla="*/ 223 h 325"/>
                <a:gd name="T68" fmla="*/ 10 w 104"/>
                <a:gd name="T69" fmla="*/ 173 h 325"/>
                <a:gd name="T70" fmla="*/ 14 w 104"/>
                <a:gd name="T71" fmla="*/ 178 h 325"/>
                <a:gd name="T72" fmla="*/ 10 w 104"/>
                <a:gd name="T73" fmla="*/ 173 h 325"/>
                <a:gd name="T74" fmla="*/ 71 w 104"/>
                <a:gd name="T75" fmla="*/ 175 h 325"/>
                <a:gd name="T76" fmla="*/ 62 w 104"/>
                <a:gd name="T77" fmla="*/ 145 h 325"/>
                <a:gd name="T78" fmla="*/ 7 w 104"/>
                <a:gd name="T79" fmla="*/ 133 h 325"/>
                <a:gd name="T80" fmla="*/ 14 w 104"/>
                <a:gd name="T81" fmla="*/ 171 h 325"/>
                <a:gd name="T82" fmla="*/ 7 w 104"/>
                <a:gd name="T83" fmla="*/ 133 h 325"/>
                <a:gd name="T84" fmla="*/ 3 w 104"/>
                <a:gd name="T85" fmla="*/ 45 h 325"/>
                <a:gd name="T86" fmla="*/ 12 w 104"/>
                <a:gd name="T87" fmla="*/ 130 h 325"/>
                <a:gd name="T88" fmla="*/ 5 w 104"/>
                <a:gd name="T89" fmla="*/ 33 h 325"/>
                <a:gd name="T90" fmla="*/ 3 w 104"/>
                <a:gd name="T91" fmla="*/ 35 h 325"/>
                <a:gd name="T92" fmla="*/ 14 w 104"/>
                <a:gd name="T93" fmla="*/ 31 h 325"/>
                <a:gd name="T94" fmla="*/ 10 w 104"/>
                <a:gd name="T95" fmla="*/ 31 h 325"/>
                <a:gd name="T96" fmla="*/ 59 w 104"/>
                <a:gd name="T97" fmla="*/ 140 h 325"/>
                <a:gd name="T98" fmla="*/ 12 w 104"/>
                <a:gd name="T99" fmla="*/ 26 h 325"/>
                <a:gd name="T100" fmla="*/ 12 w 104"/>
                <a:gd name="T101" fmla="*/ 28 h 325"/>
                <a:gd name="T102" fmla="*/ 0 w 104"/>
                <a:gd name="T103" fmla="*/ 0 h 325"/>
                <a:gd name="T104" fmla="*/ 3 w 104"/>
                <a:gd name="T105" fmla="*/ 28 h 325"/>
                <a:gd name="T106" fmla="*/ 7 w 104"/>
                <a:gd name="T107" fmla="*/ 26 h 325"/>
                <a:gd name="T108" fmla="*/ 10 w 104"/>
                <a:gd name="T109" fmla="*/ 21 h 3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04" h="325">
                  <a:moveTo>
                    <a:pt x="17" y="296"/>
                  </a:moveTo>
                  <a:lnTo>
                    <a:pt x="19" y="320"/>
                  </a:lnTo>
                  <a:lnTo>
                    <a:pt x="19" y="325"/>
                  </a:lnTo>
                  <a:lnTo>
                    <a:pt x="24" y="325"/>
                  </a:lnTo>
                  <a:lnTo>
                    <a:pt x="26" y="323"/>
                  </a:lnTo>
                  <a:lnTo>
                    <a:pt x="26" y="323"/>
                  </a:lnTo>
                  <a:lnTo>
                    <a:pt x="26" y="318"/>
                  </a:lnTo>
                  <a:lnTo>
                    <a:pt x="24" y="320"/>
                  </a:lnTo>
                  <a:lnTo>
                    <a:pt x="22" y="311"/>
                  </a:lnTo>
                  <a:lnTo>
                    <a:pt x="17" y="296"/>
                  </a:lnTo>
                  <a:close/>
                  <a:moveTo>
                    <a:pt x="59" y="282"/>
                  </a:moveTo>
                  <a:lnTo>
                    <a:pt x="29" y="313"/>
                  </a:lnTo>
                  <a:lnTo>
                    <a:pt x="31" y="318"/>
                  </a:lnTo>
                  <a:lnTo>
                    <a:pt x="62" y="287"/>
                  </a:lnTo>
                  <a:lnTo>
                    <a:pt x="59" y="282"/>
                  </a:lnTo>
                  <a:close/>
                  <a:moveTo>
                    <a:pt x="22" y="275"/>
                  </a:moveTo>
                  <a:lnTo>
                    <a:pt x="17" y="277"/>
                  </a:lnTo>
                  <a:lnTo>
                    <a:pt x="17" y="282"/>
                  </a:lnTo>
                  <a:lnTo>
                    <a:pt x="22" y="296"/>
                  </a:lnTo>
                  <a:lnTo>
                    <a:pt x="22" y="275"/>
                  </a:lnTo>
                  <a:close/>
                  <a:moveTo>
                    <a:pt x="71" y="273"/>
                  </a:moveTo>
                  <a:lnTo>
                    <a:pt x="62" y="280"/>
                  </a:lnTo>
                  <a:lnTo>
                    <a:pt x="67" y="282"/>
                  </a:lnTo>
                  <a:lnTo>
                    <a:pt x="76" y="273"/>
                  </a:lnTo>
                  <a:lnTo>
                    <a:pt x="71" y="273"/>
                  </a:lnTo>
                  <a:close/>
                  <a:moveTo>
                    <a:pt x="17" y="266"/>
                  </a:moveTo>
                  <a:lnTo>
                    <a:pt x="17" y="273"/>
                  </a:lnTo>
                  <a:lnTo>
                    <a:pt x="19" y="270"/>
                  </a:lnTo>
                  <a:lnTo>
                    <a:pt x="19" y="268"/>
                  </a:lnTo>
                  <a:lnTo>
                    <a:pt x="17" y="266"/>
                  </a:lnTo>
                  <a:close/>
                  <a:moveTo>
                    <a:pt x="81" y="261"/>
                  </a:moveTo>
                  <a:lnTo>
                    <a:pt x="74" y="268"/>
                  </a:lnTo>
                  <a:lnTo>
                    <a:pt x="81" y="268"/>
                  </a:lnTo>
                  <a:lnTo>
                    <a:pt x="83" y="266"/>
                  </a:lnTo>
                  <a:lnTo>
                    <a:pt x="81" y="261"/>
                  </a:lnTo>
                  <a:close/>
                  <a:moveTo>
                    <a:pt x="95" y="247"/>
                  </a:moveTo>
                  <a:lnTo>
                    <a:pt x="83" y="259"/>
                  </a:lnTo>
                  <a:lnTo>
                    <a:pt x="85" y="261"/>
                  </a:lnTo>
                  <a:lnTo>
                    <a:pt x="100" y="249"/>
                  </a:lnTo>
                  <a:lnTo>
                    <a:pt x="95" y="247"/>
                  </a:lnTo>
                  <a:close/>
                  <a:moveTo>
                    <a:pt x="14" y="240"/>
                  </a:moveTo>
                  <a:lnTo>
                    <a:pt x="14" y="263"/>
                  </a:lnTo>
                  <a:lnTo>
                    <a:pt x="19" y="263"/>
                  </a:lnTo>
                  <a:lnTo>
                    <a:pt x="19" y="244"/>
                  </a:lnTo>
                  <a:lnTo>
                    <a:pt x="14" y="240"/>
                  </a:lnTo>
                  <a:close/>
                  <a:moveTo>
                    <a:pt x="97" y="225"/>
                  </a:moveTo>
                  <a:lnTo>
                    <a:pt x="93" y="228"/>
                  </a:lnTo>
                  <a:lnTo>
                    <a:pt x="100" y="244"/>
                  </a:lnTo>
                  <a:lnTo>
                    <a:pt x="97" y="244"/>
                  </a:lnTo>
                  <a:lnTo>
                    <a:pt x="102" y="247"/>
                  </a:lnTo>
                  <a:lnTo>
                    <a:pt x="102" y="247"/>
                  </a:lnTo>
                  <a:lnTo>
                    <a:pt x="104" y="244"/>
                  </a:lnTo>
                  <a:lnTo>
                    <a:pt x="102" y="242"/>
                  </a:lnTo>
                  <a:lnTo>
                    <a:pt x="97" y="225"/>
                  </a:lnTo>
                  <a:close/>
                  <a:moveTo>
                    <a:pt x="12" y="197"/>
                  </a:moveTo>
                  <a:lnTo>
                    <a:pt x="14" y="235"/>
                  </a:lnTo>
                  <a:lnTo>
                    <a:pt x="19" y="237"/>
                  </a:lnTo>
                  <a:lnTo>
                    <a:pt x="17" y="199"/>
                  </a:lnTo>
                  <a:lnTo>
                    <a:pt x="12" y="197"/>
                  </a:lnTo>
                  <a:close/>
                  <a:moveTo>
                    <a:pt x="14" y="183"/>
                  </a:moveTo>
                  <a:lnTo>
                    <a:pt x="12" y="183"/>
                  </a:lnTo>
                  <a:lnTo>
                    <a:pt x="12" y="190"/>
                  </a:lnTo>
                  <a:lnTo>
                    <a:pt x="17" y="194"/>
                  </a:lnTo>
                  <a:lnTo>
                    <a:pt x="14" y="183"/>
                  </a:lnTo>
                  <a:close/>
                  <a:moveTo>
                    <a:pt x="76" y="178"/>
                  </a:moveTo>
                  <a:lnTo>
                    <a:pt x="71" y="178"/>
                  </a:lnTo>
                  <a:lnTo>
                    <a:pt x="90" y="225"/>
                  </a:lnTo>
                  <a:lnTo>
                    <a:pt x="95" y="223"/>
                  </a:lnTo>
                  <a:lnTo>
                    <a:pt x="76" y="178"/>
                  </a:lnTo>
                  <a:close/>
                  <a:moveTo>
                    <a:pt x="10" y="173"/>
                  </a:moveTo>
                  <a:lnTo>
                    <a:pt x="12" y="178"/>
                  </a:lnTo>
                  <a:lnTo>
                    <a:pt x="14" y="178"/>
                  </a:lnTo>
                  <a:lnTo>
                    <a:pt x="14" y="178"/>
                  </a:lnTo>
                  <a:lnTo>
                    <a:pt x="10" y="173"/>
                  </a:lnTo>
                  <a:close/>
                  <a:moveTo>
                    <a:pt x="57" y="142"/>
                  </a:moveTo>
                  <a:lnTo>
                    <a:pt x="71" y="175"/>
                  </a:lnTo>
                  <a:lnTo>
                    <a:pt x="74" y="175"/>
                  </a:lnTo>
                  <a:lnTo>
                    <a:pt x="62" y="145"/>
                  </a:lnTo>
                  <a:lnTo>
                    <a:pt x="57" y="142"/>
                  </a:lnTo>
                  <a:close/>
                  <a:moveTo>
                    <a:pt x="7" y="133"/>
                  </a:moveTo>
                  <a:lnTo>
                    <a:pt x="10" y="168"/>
                  </a:lnTo>
                  <a:lnTo>
                    <a:pt x="14" y="171"/>
                  </a:lnTo>
                  <a:lnTo>
                    <a:pt x="12" y="135"/>
                  </a:lnTo>
                  <a:lnTo>
                    <a:pt x="7" y="133"/>
                  </a:lnTo>
                  <a:close/>
                  <a:moveTo>
                    <a:pt x="7" y="35"/>
                  </a:moveTo>
                  <a:lnTo>
                    <a:pt x="3" y="45"/>
                  </a:lnTo>
                  <a:lnTo>
                    <a:pt x="7" y="128"/>
                  </a:lnTo>
                  <a:lnTo>
                    <a:pt x="12" y="130"/>
                  </a:lnTo>
                  <a:lnTo>
                    <a:pt x="7" y="35"/>
                  </a:lnTo>
                  <a:close/>
                  <a:moveTo>
                    <a:pt x="5" y="33"/>
                  </a:moveTo>
                  <a:lnTo>
                    <a:pt x="3" y="33"/>
                  </a:lnTo>
                  <a:lnTo>
                    <a:pt x="3" y="35"/>
                  </a:lnTo>
                  <a:lnTo>
                    <a:pt x="5" y="33"/>
                  </a:lnTo>
                  <a:close/>
                  <a:moveTo>
                    <a:pt x="14" y="31"/>
                  </a:moveTo>
                  <a:lnTo>
                    <a:pt x="10" y="31"/>
                  </a:lnTo>
                  <a:lnTo>
                    <a:pt x="10" y="31"/>
                  </a:lnTo>
                  <a:lnTo>
                    <a:pt x="55" y="137"/>
                  </a:lnTo>
                  <a:lnTo>
                    <a:pt x="59" y="140"/>
                  </a:lnTo>
                  <a:lnTo>
                    <a:pt x="14" y="31"/>
                  </a:lnTo>
                  <a:close/>
                  <a:moveTo>
                    <a:pt x="12" y="26"/>
                  </a:moveTo>
                  <a:lnTo>
                    <a:pt x="12" y="28"/>
                  </a:lnTo>
                  <a:lnTo>
                    <a:pt x="12" y="28"/>
                  </a:lnTo>
                  <a:lnTo>
                    <a:pt x="12" y="26"/>
                  </a:lnTo>
                  <a:close/>
                  <a:moveTo>
                    <a:pt x="0" y="0"/>
                  </a:moveTo>
                  <a:lnTo>
                    <a:pt x="3" y="26"/>
                  </a:lnTo>
                  <a:lnTo>
                    <a:pt x="3" y="28"/>
                  </a:lnTo>
                  <a:lnTo>
                    <a:pt x="7" y="28"/>
                  </a:lnTo>
                  <a:lnTo>
                    <a:pt x="7" y="26"/>
                  </a:lnTo>
                  <a:lnTo>
                    <a:pt x="7" y="26"/>
                  </a:lnTo>
                  <a:lnTo>
                    <a:pt x="10" y="21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tx2">
                    <a:alpha val="75000"/>
                  </a:schemeClr>
                </a:gs>
                <a:gs pos="92000">
                  <a:schemeClr val="tx1">
                    <a:alpha val="21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0" name="Freeform 10"/>
            <p:cNvSpPr>
              <a:spLocks noEditPoints="1"/>
            </p:cNvSpPr>
            <p:nvPr/>
          </p:nvSpPr>
          <p:spPr bwMode="auto">
            <a:xfrm>
              <a:off x="8565186" y="2963305"/>
              <a:ext cx="186064" cy="528591"/>
            </a:xfrm>
            <a:custGeom>
              <a:avLst/>
              <a:gdLst>
                <a:gd name="T0" fmla="*/ 19 w 104"/>
                <a:gd name="T1" fmla="*/ 320 h 325"/>
                <a:gd name="T2" fmla="*/ 24 w 104"/>
                <a:gd name="T3" fmla="*/ 325 h 325"/>
                <a:gd name="T4" fmla="*/ 26 w 104"/>
                <a:gd name="T5" fmla="*/ 323 h 325"/>
                <a:gd name="T6" fmla="*/ 24 w 104"/>
                <a:gd name="T7" fmla="*/ 320 h 325"/>
                <a:gd name="T8" fmla="*/ 17 w 104"/>
                <a:gd name="T9" fmla="*/ 296 h 325"/>
                <a:gd name="T10" fmla="*/ 29 w 104"/>
                <a:gd name="T11" fmla="*/ 313 h 325"/>
                <a:gd name="T12" fmla="*/ 62 w 104"/>
                <a:gd name="T13" fmla="*/ 287 h 325"/>
                <a:gd name="T14" fmla="*/ 22 w 104"/>
                <a:gd name="T15" fmla="*/ 275 h 325"/>
                <a:gd name="T16" fmla="*/ 17 w 104"/>
                <a:gd name="T17" fmla="*/ 282 h 325"/>
                <a:gd name="T18" fmla="*/ 22 w 104"/>
                <a:gd name="T19" fmla="*/ 275 h 325"/>
                <a:gd name="T20" fmla="*/ 62 w 104"/>
                <a:gd name="T21" fmla="*/ 280 h 325"/>
                <a:gd name="T22" fmla="*/ 76 w 104"/>
                <a:gd name="T23" fmla="*/ 273 h 325"/>
                <a:gd name="T24" fmla="*/ 17 w 104"/>
                <a:gd name="T25" fmla="*/ 266 h 325"/>
                <a:gd name="T26" fmla="*/ 19 w 104"/>
                <a:gd name="T27" fmla="*/ 270 h 325"/>
                <a:gd name="T28" fmla="*/ 17 w 104"/>
                <a:gd name="T29" fmla="*/ 266 h 325"/>
                <a:gd name="T30" fmla="*/ 74 w 104"/>
                <a:gd name="T31" fmla="*/ 268 h 325"/>
                <a:gd name="T32" fmla="*/ 83 w 104"/>
                <a:gd name="T33" fmla="*/ 266 h 325"/>
                <a:gd name="T34" fmla="*/ 95 w 104"/>
                <a:gd name="T35" fmla="*/ 247 h 325"/>
                <a:gd name="T36" fmla="*/ 85 w 104"/>
                <a:gd name="T37" fmla="*/ 261 h 325"/>
                <a:gd name="T38" fmla="*/ 95 w 104"/>
                <a:gd name="T39" fmla="*/ 247 h 325"/>
                <a:gd name="T40" fmla="*/ 14 w 104"/>
                <a:gd name="T41" fmla="*/ 263 h 325"/>
                <a:gd name="T42" fmla="*/ 19 w 104"/>
                <a:gd name="T43" fmla="*/ 244 h 325"/>
                <a:gd name="T44" fmla="*/ 97 w 104"/>
                <a:gd name="T45" fmla="*/ 225 h 325"/>
                <a:gd name="T46" fmla="*/ 100 w 104"/>
                <a:gd name="T47" fmla="*/ 244 h 325"/>
                <a:gd name="T48" fmla="*/ 102 w 104"/>
                <a:gd name="T49" fmla="*/ 247 h 325"/>
                <a:gd name="T50" fmla="*/ 104 w 104"/>
                <a:gd name="T51" fmla="*/ 244 h 325"/>
                <a:gd name="T52" fmla="*/ 97 w 104"/>
                <a:gd name="T53" fmla="*/ 225 h 325"/>
                <a:gd name="T54" fmla="*/ 14 w 104"/>
                <a:gd name="T55" fmla="*/ 235 h 325"/>
                <a:gd name="T56" fmla="*/ 17 w 104"/>
                <a:gd name="T57" fmla="*/ 199 h 325"/>
                <a:gd name="T58" fmla="*/ 14 w 104"/>
                <a:gd name="T59" fmla="*/ 183 h 325"/>
                <a:gd name="T60" fmla="*/ 12 w 104"/>
                <a:gd name="T61" fmla="*/ 190 h 325"/>
                <a:gd name="T62" fmla="*/ 14 w 104"/>
                <a:gd name="T63" fmla="*/ 183 h 325"/>
                <a:gd name="T64" fmla="*/ 71 w 104"/>
                <a:gd name="T65" fmla="*/ 178 h 325"/>
                <a:gd name="T66" fmla="*/ 95 w 104"/>
                <a:gd name="T67" fmla="*/ 223 h 325"/>
                <a:gd name="T68" fmla="*/ 10 w 104"/>
                <a:gd name="T69" fmla="*/ 173 h 325"/>
                <a:gd name="T70" fmla="*/ 14 w 104"/>
                <a:gd name="T71" fmla="*/ 178 h 325"/>
                <a:gd name="T72" fmla="*/ 10 w 104"/>
                <a:gd name="T73" fmla="*/ 173 h 325"/>
                <a:gd name="T74" fmla="*/ 71 w 104"/>
                <a:gd name="T75" fmla="*/ 175 h 325"/>
                <a:gd name="T76" fmla="*/ 62 w 104"/>
                <a:gd name="T77" fmla="*/ 145 h 325"/>
                <a:gd name="T78" fmla="*/ 7 w 104"/>
                <a:gd name="T79" fmla="*/ 133 h 325"/>
                <a:gd name="T80" fmla="*/ 14 w 104"/>
                <a:gd name="T81" fmla="*/ 171 h 325"/>
                <a:gd name="T82" fmla="*/ 7 w 104"/>
                <a:gd name="T83" fmla="*/ 133 h 325"/>
                <a:gd name="T84" fmla="*/ 3 w 104"/>
                <a:gd name="T85" fmla="*/ 45 h 325"/>
                <a:gd name="T86" fmla="*/ 12 w 104"/>
                <a:gd name="T87" fmla="*/ 130 h 325"/>
                <a:gd name="T88" fmla="*/ 5 w 104"/>
                <a:gd name="T89" fmla="*/ 33 h 325"/>
                <a:gd name="T90" fmla="*/ 3 w 104"/>
                <a:gd name="T91" fmla="*/ 35 h 325"/>
                <a:gd name="T92" fmla="*/ 14 w 104"/>
                <a:gd name="T93" fmla="*/ 31 h 325"/>
                <a:gd name="T94" fmla="*/ 10 w 104"/>
                <a:gd name="T95" fmla="*/ 31 h 325"/>
                <a:gd name="T96" fmla="*/ 59 w 104"/>
                <a:gd name="T97" fmla="*/ 140 h 325"/>
                <a:gd name="T98" fmla="*/ 12 w 104"/>
                <a:gd name="T99" fmla="*/ 26 h 325"/>
                <a:gd name="T100" fmla="*/ 12 w 104"/>
                <a:gd name="T101" fmla="*/ 28 h 325"/>
                <a:gd name="T102" fmla="*/ 0 w 104"/>
                <a:gd name="T103" fmla="*/ 0 h 325"/>
                <a:gd name="T104" fmla="*/ 3 w 104"/>
                <a:gd name="T105" fmla="*/ 28 h 325"/>
                <a:gd name="T106" fmla="*/ 7 w 104"/>
                <a:gd name="T107" fmla="*/ 26 h 325"/>
                <a:gd name="T108" fmla="*/ 10 w 104"/>
                <a:gd name="T109" fmla="*/ 21 h 3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04" h="325">
                  <a:moveTo>
                    <a:pt x="17" y="296"/>
                  </a:moveTo>
                  <a:lnTo>
                    <a:pt x="19" y="320"/>
                  </a:lnTo>
                  <a:lnTo>
                    <a:pt x="19" y="325"/>
                  </a:lnTo>
                  <a:lnTo>
                    <a:pt x="24" y="325"/>
                  </a:lnTo>
                  <a:lnTo>
                    <a:pt x="26" y="323"/>
                  </a:lnTo>
                  <a:lnTo>
                    <a:pt x="26" y="323"/>
                  </a:lnTo>
                  <a:lnTo>
                    <a:pt x="26" y="318"/>
                  </a:lnTo>
                  <a:lnTo>
                    <a:pt x="24" y="320"/>
                  </a:lnTo>
                  <a:lnTo>
                    <a:pt x="22" y="311"/>
                  </a:lnTo>
                  <a:lnTo>
                    <a:pt x="17" y="296"/>
                  </a:lnTo>
                  <a:moveTo>
                    <a:pt x="59" y="282"/>
                  </a:moveTo>
                  <a:lnTo>
                    <a:pt x="29" y="313"/>
                  </a:lnTo>
                  <a:lnTo>
                    <a:pt x="31" y="318"/>
                  </a:lnTo>
                  <a:lnTo>
                    <a:pt x="62" y="287"/>
                  </a:lnTo>
                  <a:lnTo>
                    <a:pt x="59" y="282"/>
                  </a:lnTo>
                  <a:moveTo>
                    <a:pt x="22" y="275"/>
                  </a:moveTo>
                  <a:lnTo>
                    <a:pt x="17" y="277"/>
                  </a:lnTo>
                  <a:lnTo>
                    <a:pt x="17" y="282"/>
                  </a:lnTo>
                  <a:lnTo>
                    <a:pt x="22" y="296"/>
                  </a:lnTo>
                  <a:lnTo>
                    <a:pt x="22" y="275"/>
                  </a:lnTo>
                  <a:moveTo>
                    <a:pt x="71" y="273"/>
                  </a:moveTo>
                  <a:lnTo>
                    <a:pt x="62" y="280"/>
                  </a:lnTo>
                  <a:lnTo>
                    <a:pt x="67" y="282"/>
                  </a:lnTo>
                  <a:lnTo>
                    <a:pt x="76" y="273"/>
                  </a:lnTo>
                  <a:lnTo>
                    <a:pt x="71" y="273"/>
                  </a:lnTo>
                  <a:moveTo>
                    <a:pt x="17" y="266"/>
                  </a:moveTo>
                  <a:lnTo>
                    <a:pt x="17" y="273"/>
                  </a:lnTo>
                  <a:lnTo>
                    <a:pt x="19" y="270"/>
                  </a:lnTo>
                  <a:lnTo>
                    <a:pt x="19" y="268"/>
                  </a:lnTo>
                  <a:lnTo>
                    <a:pt x="17" y="266"/>
                  </a:lnTo>
                  <a:moveTo>
                    <a:pt x="81" y="261"/>
                  </a:moveTo>
                  <a:lnTo>
                    <a:pt x="74" y="268"/>
                  </a:lnTo>
                  <a:lnTo>
                    <a:pt x="81" y="268"/>
                  </a:lnTo>
                  <a:lnTo>
                    <a:pt x="83" y="266"/>
                  </a:lnTo>
                  <a:lnTo>
                    <a:pt x="81" y="261"/>
                  </a:lnTo>
                  <a:moveTo>
                    <a:pt x="95" y="247"/>
                  </a:moveTo>
                  <a:lnTo>
                    <a:pt x="83" y="259"/>
                  </a:lnTo>
                  <a:lnTo>
                    <a:pt x="85" y="261"/>
                  </a:lnTo>
                  <a:lnTo>
                    <a:pt x="100" y="249"/>
                  </a:lnTo>
                  <a:lnTo>
                    <a:pt x="95" y="247"/>
                  </a:lnTo>
                  <a:moveTo>
                    <a:pt x="14" y="240"/>
                  </a:moveTo>
                  <a:lnTo>
                    <a:pt x="14" y="263"/>
                  </a:lnTo>
                  <a:lnTo>
                    <a:pt x="19" y="263"/>
                  </a:lnTo>
                  <a:lnTo>
                    <a:pt x="19" y="244"/>
                  </a:lnTo>
                  <a:lnTo>
                    <a:pt x="14" y="240"/>
                  </a:lnTo>
                  <a:moveTo>
                    <a:pt x="97" y="225"/>
                  </a:moveTo>
                  <a:lnTo>
                    <a:pt x="93" y="228"/>
                  </a:lnTo>
                  <a:lnTo>
                    <a:pt x="100" y="244"/>
                  </a:lnTo>
                  <a:lnTo>
                    <a:pt x="97" y="244"/>
                  </a:lnTo>
                  <a:lnTo>
                    <a:pt x="102" y="247"/>
                  </a:lnTo>
                  <a:lnTo>
                    <a:pt x="102" y="247"/>
                  </a:lnTo>
                  <a:lnTo>
                    <a:pt x="104" y="244"/>
                  </a:lnTo>
                  <a:lnTo>
                    <a:pt x="102" y="242"/>
                  </a:lnTo>
                  <a:lnTo>
                    <a:pt x="97" y="225"/>
                  </a:lnTo>
                  <a:moveTo>
                    <a:pt x="12" y="197"/>
                  </a:moveTo>
                  <a:lnTo>
                    <a:pt x="14" y="235"/>
                  </a:lnTo>
                  <a:lnTo>
                    <a:pt x="19" y="237"/>
                  </a:lnTo>
                  <a:lnTo>
                    <a:pt x="17" y="199"/>
                  </a:lnTo>
                  <a:lnTo>
                    <a:pt x="12" y="197"/>
                  </a:lnTo>
                  <a:moveTo>
                    <a:pt x="14" y="183"/>
                  </a:moveTo>
                  <a:lnTo>
                    <a:pt x="12" y="183"/>
                  </a:lnTo>
                  <a:lnTo>
                    <a:pt x="12" y="190"/>
                  </a:lnTo>
                  <a:lnTo>
                    <a:pt x="17" y="194"/>
                  </a:lnTo>
                  <a:lnTo>
                    <a:pt x="14" y="183"/>
                  </a:lnTo>
                  <a:moveTo>
                    <a:pt x="76" y="178"/>
                  </a:moveTo>
                  <a:lnTo>
                    <a:pt x="71" y="178"/>
                  </a:lnTo>
                  <a:lnTo>
                    <a:pt x="90" y="225"/>
                  </a:lnTo>
                  <a:lnTo>
                    <a:pt x="95" y="223"/>
                  </a:lnTo>
                  <a:lnTo>
                    <a:pt x="76" y="178"/>
                  </a:lnTo>
                  <a:moveTo>
                    <a:pt x="10" y="173"/>
                  </a:moveTo>
                  <a:lnTo>
                    <a:pt x="12" y="178"/>
                  </a:lnTo>
                  <a:lnTo>
                    <a:pt x="14" y="178"/>
                  </a:lnTo>
                  <a:lnTo>
                    <a:pt x="14" y="178"/>
                  </a:lnTo>
                  <a:lnTo>
                    <a:pt x="10" y="173"/>
                  </a:lnTo>
                  <a:moveTo>
                    <a:pt x="57" y="142"/>
                  </a:moveTo>
                  <a:lnTo>
                    <a:pt x="71" y="175"/>
                  </a:lnTo>
                  <a:lnTo>
                    <a:pt x="74" y="175"/>
                  </a:lnTo>
                  <a:lnTo>
                    <a:pt x="62" y="145"/>
                  </a:lnTo>
                  <a:lnTo>
                    <a:pt x="57" y="142"/>
                  </a:lnTo>
                  <a:moveTo>
                    <a:pt x="7" y="133"/>
                  </a:moveTo>
                  <a:lnTo>
                    <a:pt x="10" y="168"/>
                  </a:lnTo>
                  <a:lnTo>
                    <a:pt x="14" y="171"/>
                  </a:lnTo>
                  <a:lnTo>
                    <a:pt x="12" y="135"/>
                  </a:lnTo>
                  <a:lnTo>
                    <a:pt x="7" y="133"/>
                  </a:lnTo>
                  <a:moveTo>
                    <a:pt x="7" y="35"/>
                  </a:moveTo>
                  <a:lnTo>
                    <a:pt x="3" y="45"/>
                  </a:lnTo>
                  <a:lnTo>
                    <a:pt x="7" y="128"/>
                  </a:lnTo>
                  <a:lnTo>
                    <a:pt x="12" y="130"/>
                  </a:lnTo>
                  <a:lnTo>
                    <a:pt x="7" y="35"/>
                  </a:lnTo>
                  <a:moveTo>
                    <a:pt x="5" y="33"/>
                  </a:moveTo>
                  <a:lnTo>
                    <a:pt x="3" y="33"/>
                  </a:lnTo>
                  <a:lnTo>
                    <a:pt x="3" y="35"/>
                  </a:lnTo>
                  <a:lnTo>
                    <a:pt x="5" y="33"/>
                  </a:lnTo>
                  <a:moveTo>
                    <a:pt x="14" y="31"/>
                  </a:moveTo>
                  <a:lnTo>
                    <a:pt x="10" y="31"/>
                  </a:lnTo>
                  <a:lnTo>
                    <a:pt x="10" y="31"/>
                  </a:lnTo>
                  <a:lnTo>
                    <a:pt x="55" y="137"/>
                  </a:lnTo>
                  <a:lnTo>
                    <a:pt x="59" y="140"/>
                  </a:lnTo>
                  <a:lnTo>
                    <a:pt x="14" y="31"/>
                  </a:lnTo>
                  <a:moveTo>
                    <a:pt x="12" y="26"/>
                  </a:moveTo>
                  <a:lnTo>
                    <a:pt x="12" y="28"/>
                  </a:lnTo>
                  <a:lnTo>
                    <a:pt x="12" y="28"/>
                  </a:lnTo>
                  <a:lnTo>
                    <a:pt x="12" y="26"/>
                  </a:lnTo>
                  <a:moveTo>
                    <a:pt x="0" y="0"/>
                  </a:moveTo>
                  <a:lnTo>
                    <a:pt x="3" y="26"/>
                  </a:lnTo>
                  <a:lnTo>
                    <a:pt x="3" y="28"/>
                  </a:lnTo>
                  <a:lnTo>
                    <a:pt x="7" y="28"/>
                  </a:lnTo>
                  <a:lnTo>
                    <a:pt x="7" y="26"/>
                  </a:lnTo>
                  <a:lnTo>
                    <a:pt x="7" y="26"/>
                  </a:lnTo>
                  <a:lnTo>
                    <a:pt x="10" y="21"/>
                  </a:lnTo>
                  <a:lnTo>
                    <a:pt x="0" y="0"/>
                  </a:lnTo>
                </a:path>
              </a:pathLst>
            </a:custGeom>
            <a:gradFill flip="none" rotWithShape="1">
              <a:gsLst>
                <a:gs pos="0">
                  <a:schemeClr val="tx2">
                    <a:alpha val="75000"/>
                  </a:schemeClr>
                </a:gs>
                <a:gs pos="92000">
                  <a:schemeClr val="tx1">
                    <a:alpha val="21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1" name="Freeform 11"/>
            <p:cNvSpPr>
              <a:spLocks noEditPoints="1"/>
            </p:cNvSpPr>
            <p:nvPr/>
          </p:nvSpPr>
          <p:spPr bwMode="auto">
            <a:xfrm>
              <a:off x="7353983" y="2468869"/>
              <a:ext cx="1046609" cy="1543482"/>
            </a:xfrm>
            <a:custGeom>
              <a:avLst/>
              <a:gdLst>
                <a:gd name="T0" fmla="*/ 87 w 247"/>
                <a:gd name="T1" fmla="*/ 400 h 400"/>
                <a:gd name="T2" fmla="*/ 72 w 247"/>
                <a:gd name="T3" fmla="*/ 379 h 400"/>
                <a:gd name="T4" fmla="*/ 75 w 247"/>
                <a:gd name="T5" fmla="*/ 382 h 400"/>
                <a:gd name="T6" fmla="*/ 98 w 247"/>
                <a:gd name="T7" fmla="*/ 377 h 400"/>
                <a:gd name="T8" fmla="*/ 100 w 247"/>
                <a:gd name="T9" fmla="*/ 377 h 400"/>
                <a:gd name="T10" fmla="*/ 71 w 247"/>
                <a:gd name="T11" fmla="*/ 376 h 400"/>
                <a:gd name="T12" fmla="*/ 72 w 247"/>
                <a:gd name="T13" fmla="*/ 371 h 400"/>
                <a:gd name="T14" fmla="*/ 72 w 247"/>
                <a:gd name="T15" fmla="*/ 371 h 400"/>
                <a:gd name="T16" fmla="*/ 99 w 247"/>
                <a:gd name="T17" fmla="*/ 375 h 400"/>
                <a:gd name="T18" fmla="*/ 116 w 247"/>
                <a:gd name="T19" fmla="*/ 342 h 400"/>
                <a:gd name="T20" fmla="*/ 108 w 247"/>
                <a:gd name="T21" fmla="*/ 362 h 400"/>
                <a:gd name="T22" fmla="*/ 61 w 247"/>
                <a:gd name="T23" fmla="*/ 321 h 400"/>
                <a:gd name="T24" fmla="*/ 63 w 247"/>
                <a:gd name="T25" fmla="*/ 324 h 400"/>
                <a:gd name="T26" fmla="*/ 61 w 247"/>
                <a:gd name="T27" fmla="*/ 319 h 400"/>
                <a:gd name="T28" fmla="*/ 61 w 247"/>
                <a:gd name="T29" fmla="*/ 312 h 400"/>
                <a:gd name="T30" fmla="*/ 62 w 247"/>
                <a:gd name="T31" fmla="*/ 317 h 400"/>
                <a:gd name="T32" fmla="*/ 118 w 247"/>
                <a:gd name="T33" fmla="*/ 338 h 400"/>
                <a:gd name="T34" fmla="*/ 133 w 247"/>
                <a:gd name="T35" fmla="*/ 311 h 400"/>
                <a:gd name="T36" fmla="*/ 60 w 247"/>
                <a:gd name="T37" fmla="*/ 310 h 400"/>
                <a:gd name="T38" fmla="*/ 138 w 247"/>
                <a:gd name="T39" fmla="*/ 299 h 400"/>
                <a:gd name="T40" fmla="*/ 140 w 247"/>
                <a:gd name="T41" fmla="*/ 300 h 400"/>
                <a:gd name="T42" fmla="*/ 58 w 247"/>
                <a:gd name="T43" fmla="*/ 306 h 400"/>
                <a:gd name="T44" fmla="*/ 55 w 247"/>
                <a:gd name="T45" fmla="*/ 292 h 400"/>
                <a:gd name="T46" fmla="*/ 57 w 247"/>
                <a:gd name="T47" fmla="*/ 290 h 400"/>
                <a:gd name="T48" fmla="*/ 148 w 247"/>
                <a:gd name="T49" fmla="*/ 282 h 400"/>
                <a:gd name="T50" fmla="*/ 149 w 247"/>
                <a:gd name="T51" fmla="*/ 284 h 400"/>
                <a:gd name="T52" fmla="*/ 150 w 247"/>
                <a:gd name="T53" fmla="*/ 277 h 400"/>
                <a:gd name="T54" fmla="*/ 155 w 247"/>
                <a:gd name="T55" fmla="*/ 271 h 400"/>
                <a:gd name="T56" fmla="*/ 154 w 247"/>
                <a:gd name="T57" fmla="*/ 270 h 400"/>
                <a:gd name="T58" fmla="*/ 158 w 247"/>
                <a:gd name="T59" fmla="*/ 262 h 400"/>
                <a:gd name="T60" fmla="*/ 159 w 247"/>
                <a:gd name="T61" fmla="*/ 263 h 400"/>
                <a:gd name="T62" fmla="*/ 159 w 247"/>
                <a:gd name="T63" fmla="*/ 260 h 400"/>
                <a:gd name="T64" fmla="*/ 159 w 247"/>
                <a:gd name="T65" fmla="*/ 260 h 400"/>
                <a:gd name="T66" fmla="*/ 161 w 247"/>
                <a:gd name="T67" fmla="*/ 260 h 400"/>
                <a:gd name="T68" fmla="*/ 162 w 247"/>
                <a:gd name="T69" fmla="*/ 253 h 400"/>
                <a:gd name="T70" fmla="*/ 163 w 247"/>
                <a:gd name="T71" fmla="*/ 252 h 400"/>
                <a:gd name="T72" fmla="*/ 175 w 247"/>
                <a:gd name="T73" fmla="*/ 230 h 400"/>
                <a:gd name="T74" fmla="*/ 174 w 247"/>
                <a:gd name="T75" fmla="*/ 235 h 400"/>
                <a:gd name="T76" fmla="*/ 187 w 247"/>
                <a:gd name="T77" fmla="*/ 211 h 400"/>
                <a:gd name="T78" fmla="*/ 178 w 247"/>
                <a:gd name="T79" fmla="*/ 228 h 400"/>
                <a:gd name="T80" fmla="*/ 48 w 247"/>
                <a:gd name="T81" fmla="*/ 258 h 400"/>
                <a:gd name="T82" fmla="*/ 56 w 247"/>
                <a:gd name="T83" fmla="*/ 286 h 400"/>
                <a:gd name="T84" fmla="*/ 40 w 247"/>
                <a:gd name="T85" fmla="*/ 205 h 400"/>
                <a:gd name="T86" fmla="*/ 32 w 247"/>
                <a:gd name="T87" fmla="*/ 174 h 400"/>
                <a:gd name="T88" fmla="*/ 34 w 247"/>
                <a:gd name="T89" fmla="*/ 174 h 400"/>
                <a:gd name="T90" fmla="*/ 186 w 247"/>
                <a:gd name="T91" fmla="*/ 209 h 400"/>
                <a:gd name="T92" fmla="*/ 214 w 247"/>
                <a:gd name="T93" fmla="*/ 154 h 400"/>
                <a:gd name="T94" fmla="*/ 216 w 247"/>
                <a:gd name="T95" fmla="*/ 156 h 400"/>
                <a:gd name="T96" fmla="*/ 215 w 247"/>
                <a:gd name="T97" fmla="*/ 153 h 400"/>
                <a:gd name="T98" fmla="*/ 220 w 247"/>
                <a:gd name="T99" fmla="*/ 143 h 400"/>
                <a:gd name="T100" fmla="*/ 223 w 247"/>
                <a:gd name="T101" fmla="*/ 142 h 400"/>
                <a:gd name="T102" fmla="*/ 2 w 247"/>
                <a:gd name="T103" fmla="*/ 10 h 400"/>
                <a:gd name="T104" fmla="*/ 30 w 247"/>
                <a:gd name="T105" fmla="*/ 162 h 400"/>
                <a:gd name="T106" fmla="*/ 31 w 247"/>
                <a:gd name="T107" fmla="*/ 161 h 400"/>
                <a:gd name="T108" fmla="*/ 8 w 247"/>
                <a:gd name="T109" fmla="*/ 0 h 400"/>
                <a:gd name="T110" fmla="*/ 222 w 247"/>
                <a:gd name="T111" fmla="*/ 139 h 400"/>
                <a:gd name="T112" fmla="*/ 247 w 247"/>
                <a:gd name="T113" fmla="*/ 96 h 4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47" h="400">
                  <a:moveTo>
                    <a:pt x="87" y="397"/>
                  </a:moveTo>
                  <a:cubicBezTo>
                    <a:pt x="86" y="400"/>
                    <a:pt x="86" y="400"/>
                    <a:pt x="86" y="400"/>
                  </a:cubicBezTo>
                  <a:cubicBezTo>
                    <a:pt x="86" y="400"/>
                    <a:pt x="87" y="400"/>
                    <a:pt x="87" y="400"/>
                  </a:cubicBezTo>
                  <a:cubicBezTo>
                    <a:pt x="88" y="398"/>
                    <a:pt x="88" y="398"/>
                    <a:pt x="88" y="398"/>
                  </a:cubicBezTo>
                  <a:cubicBezTo>
                    <a:pt x="87" y="397"/>
                    <a:pt x="87" y="397"/>
                    <a:pt x="87" y="397"/>
                  </a:cubicBezTo>
                  <a:moveTo>
                    <a:pt x="72" y="379"/>
                  </a:moveTo>
                  <a:cubicBezTo>
                    <a:pt x="76" y="399"/>
                    <a:pt x="76" y="399"/>
                    <a:pt x="76" y="399"/>
                  </a:cubicBezTo>
                  <a:cubicBezTo>
                    <a:pt x="77" y="399"/>
                    <a:pt x="77" y="399"/>
                    <a:pt x="78" y="399"/>
                  </a:cubicBezTo>
                  <a:cubicBezTo>
                    <a:pt x="75" y="382"/>
                    <a:pt x="75" y="382"/>
                    <a:pt x="75" y="382"/>
                  </a:cubicBezTo>
                  <a:cubicBezTo>
                    <a:pt x="72" y="379"/>
                    <a:pt x="72" y="379"/>
                    <a:pt x="72" y="379"/>
                  </a:cubicBezTo>
                  <a:moveTo>
                    <a:pt x="100" y="377"/>
                  </a:moveTo>
                  <a:cubicBezTo>
                    <a:pt x="98" y="377"/>
                    <a:pt x="98" y="377"/>
                    <a:pt x="98" y="377"/>
                  </a:cubicBezTo>
                  <a:cubicBezTo>
                    <a:pt x="88" y="395"/>
                    <a:pt x="88" y="395"/>
                    <a:pt x="88" y="395"/>
                  </a:cubicBezTo>
                  <a:cubicBezTo>
                    <a:pt x="89" y="397"/>
                    <a:pt x="89" y="397"/>
                    <a:pt x="89" y="397"/>
                  </a:cubicBezTo>
                  <a:cubicBezTo>
                    <a:pt x="100" y="377"/>
                    <a:pt x="100" y="377"/>
                    <a:pt x="100" y="377"/>
                  </a:cubicBezTo>
                  <a:moveTo>
                    <a:pt x="73" y="374"/>
                  </a:moveTo>
                  <a:cubicBezTo>
                    <a:pt x="71" y="374"/>
                    <a:pt x="71" y="374"/>
                    <a:pt x="71" y="374"/>
                  </a:cubicBezTo>
                  <a:cubicBezTo>
                    <a:pt x="71" y="376"/>
                    <a:pt x="71" y="376"/>
                    <a:pt x="71" y="376"/>
                  </a:cubicBezTo>
                  <a:cubicBezTo>
                    <a:pt x="74" y="379"/>
                    <a:pt x="74" y="379"/>
                    <a:pt x="74" y="379"/>
                  </a:cubicBezTo>
                  <a:cubicBezTo>
                    <a:pt x="73" y="374"/>
                    <a:pt x="73" y="374"/>
                    <a:pt x="73" y="374"/>
                  </a:cubicBezTo>
                  <a:moveTo>
                    <a:pt x="72" y="371"/>
                  </a:moveTo>
                  <a:cubicBezTo>
                    <a:pt x="71" y="372"/>
                    <a:pt x="71" y="372"/>
                    <a:pt x="71" y="372"/>
                  </a:cubicBezTo>
                  <a:cubicBezTo>
                    <a:pt x="72" y="372"/>
                    <a:pt x="72" y="372"/>
                    <a:pt x="72" y="372"/>
                  </a:cubicBezTo>
                  <a:cubicBezTo>
                    <a:pt x="72" y="371"/>
                    <a:pt x="72" y="371"/>
                    <a:pt x="72" y="371"/>
                  </a:cubicBezTo>
                  <a:moveTo>
                    <a:pt x="106" y="365"/>
                  </a:moveTo>
                  <a:cubicBezTo>
                    <a:pt x="103" y="367"/>
                    <a:pt x="103" y="367"/>
                    <a:pt x="103" y="367"/>
                  </a:cubicBezTo>
                  <a:cubicBezTo>
                    <a:pt x="99" y="375"/>
                    <a:pt x="99" y="375"/>
                    <a:pt x="99" y="375"/>
                  </a:cubicBezTo>
                  <a:cubicBezTo>
                    <a:pt x="101" y="375"/>
                    <a:pt x="101" y="375"/>
                    <a:pt x="101" y="375"/>
                  </a:cubicBezTo>
                  <a:cubicBezTo>
                    <a:pt x="106" y="365"/>
                    <a:pt x="106" y="365"/>
                    <a:pt x="106" y="365"/>
                  </a:cubicBezTo>
                  <a:moveTo>
                    <a:pt x="116" y="342"/>
                  </a:moveTo>
                  <a:cubicBezTo>
                    <a:pt x="105" y="363"/>
                    <a:pt x="105" y="363"/>
                    <a:pt x="105" y="363"/>
                  </a:cubicBezTo>
                  <a:cubicBezTo>
                    <a:pt x="105" y="363"/>
                    <a:pt x="105" y="363"/>
                    <a:pt x="105" y="363"/>
                  </a:cubicBezTo>
                  <a:cubicBezTo>
                    <a:pt x="108" y="362"/>
                    <a:pt x="108" y="362"/>
                    <a:pt x="108" y="362"/>
                  </a:cubicBezTo>
                  <a:cubicBezTo>
                    <a:pt x="116" y="347"/>
                    <a:pt x="116" y="347"/>
                    <a:pt x="116" y="347"/>
                  </a:cubicBezTo>
                  <a:cubicBezTo>
                    <a:pt x="116" y="342"/>
                    <a:pt x="116" y="342"/>
                    <a:pt x="116" y="342"/>
                  </a:cubicBezTo>
                  <a:moveTo>
                    <a:pt x="61" y="321"/>
                  </a:moveTo>
                  <a:cubicBezTo>
                    <a:pt x="70" y="370"/>
                    <a:pt x="70" y="370"/>
                    <a:pt x="70" y="370"/>
                  </a:cubicBezTo>
                  <a:cubicBezTo>
                    <a:pt x="72" y="368"/>
                    <a:pt x="72" y="368"/>
                    <a:pt x="72" y="368"/>
                  </a:cubicBezTo>
                  <a:cubicBezTo>
                    <a:pt x="63" y="324"/>
                    <a:pt x="63" y="324"/>
                    <a:pt x="63" y="324"/>
                  </a:cubicBezTo>
                  <a:cubicBezTo>
                    <a:pt x="61" y="321"/>
                    <a:pt x="61" y="321"/>
                    <a:pt x="61" y="321"/>
                  </a:cubicBezTo>
                  <a:moveTo>
                    <a:pt x="62" y="319"/>
                  </a:moveTo>
                  <a:cubicBezTo>
                    <a:pt x="61" y="319"/>
                    <a:pt x="61" y="319"/>
                    <a:pt x="61" y="319"/>
                  </a:cubicBezTo>
                  <a:cubicBezTo>
                    <a:pt x="62" y="320"/>
                    <a:pt x="62" y="320"/>
                    <a:pt x="62" y="320"/>
                  </a:cubicBezTo>
                  <a:cubicBezTo>
                    <a:pt x="62" y="319"/>
                    <a:pt x="62" y="319"/>
                    <a:pt x="62" y="319"/>
                  </a:cubicBezTo>
                  <a:moveTo>
                    <a:pt x="61" y="312"/>
                  </a:moveTo>
                  <a:cubicBezTo>
                    <a:pt x="59" y="313"/>
                    <a:pt x="59" y="313"/>
                    <a:pt x="59" y="313"/>
                  </a:cubicBezTo>
                  <a:cubicBezTo>
                    <a:pt x="60" y="318"/>
                    <a:pt x="60" y="318"/>
                    <a:pt x="60" y="318"/>
                  </a:cubicBezTo>
                  <a:cubicBezTo>
                    <a:pt x="62" y="317"/>
                    <a:pt x="62" y="317"/>
                    <a:pt x="62" y="317"/>
                  </a:cubicBezTo>
                  <a:cubicBezTo>
                    <a:pt x="61" y="312"/>
                    <a:pt x="61" y="312"/>
                    <a:pt x="61" y="312"/>
                  </a:cubicBezTo>
                  <a:moveTo>
                    <a:pt x="133" y="311"/>
                  </a:moveTo>
                  <a:cubicBezTo>
                    <a:pt x="118" y="338"/>
                    <a:pt x="118" y="338"/>
                    <a:pt x="118" y="338"/>
                  </a:cubicBezTo>
                  <a:cubicBezTo>
                    <a:pt x="118" y="343"/>
                    <a:pt x="118" y="343"/>
                    <a:pt x="118" y="343"/>
                  </a:cubicBezTo>
                  <a:cubicBezTo>
                    <a:pt x="134" y="311"/>
                    <a:pt x="134" y="311"/>
                    <a:pt x="134" y="311"/>
                  </a:cubicBezTo>
                  <a:cubicBezTo>
                    <a:pt x="133" y="311"/>
                    <a:pt x="133" y="311"/>
                    <a:pt x="133" y="311"/>
                  </a:cubicBezTo>
                  <a:moveTo>
                    <a:pt x="58" y="308"/>
                  </a:moveTo>
                  <a:cubicBezTo>
                    <a:pt x="59" y="311"/>
                    <a:pt x="59" y="311"/>
                    <a:pt x="59" y="311"/>
                  </a:cubicBezTo>
                  <a:cubicBezTo>
                    <a:pt x="60" y="310"/>
                    <a:pt x="60" y="310"/>
                    <a:pt x="60" y="310"/>
                  </a:cubicBezTo>
                  <a:cubicBezTo>
                    <a:pt x="60" y="308"/>
                    <a:pt x="60" y="308"/>
                    <a:pt x="60" y="308"/>
                  </a:cubicBezTo>
                  <a:cubicBezTo>
                    <a:pt x="58" y="308"/>
                    <a:pt x="58" y="308"/>
                    <a:pt x="58" y="308"/>
                  </a:cubicBezTo>
                  <a:moveTo>
                    <a:pt x="138" y="299"/>
                  </a:moveTo>
                  <a:cubicBezTo>
                    <a:pt x="133" y="309"/>
                    <a:pt x="133" y="309"/>
                    <a:pt x="133" y="309"/>
                  </a:cubicBezTo>
                  <a:cubicBezTo>
                    <a:pt x="135" y="309"/>
                    <a:pt x="135" y="309"/>
                    <a:pt x="135" y="309"/>
                  </a:cubicBezTo>
                  <a:cubicBezTo>
                    <a:pt x="140" y="300"/>
                    <a:pt x="140" y="300"/>
                    <a:pt x="140" y="300"/>
                  </a:cubicBezTo>
                  <a:cubicBezTo>
                    <a:pt x="138" y="299"/>
                    <a:pt x="138" y="299"/>
                    <a:pt x="138" y="299"/>
                  </a:cubicBezTo>
                  <a:moveTo>
                    <a:pt x="55" y="292"/>
                  </a:moveTo>
                  <a:cubicBezTo>
                    <a:pt x="58" y="306"/>
                    <a:pt x="58" y="306"/>
                    <a:pt x="58" y="306"/>
                  </a:cubicBezTo>
                  <a:cubicBezTo>
                    <a:pt x="60" y="306"/>
                    <a:pt x="60" y="306"/>
                    <a:pt x="60" y="306"/>
                  </a:cubicBezTo>
                  <a:cubicBezTo>
                    <a:pt x="57" y="292"/>
                    <a:pt x="57" y="292"/>
                    <a:pt x="57" y="292"/>
                  </a:cubicBezTo>
                  <a:cubicBezTo>
                    <a:pt x="55" y="292"/>
                    <a:pt x="55" y="292"/>
                    <a:pt x="55" y="292"/>
                  </a:cubicBezTo>
                  <a:moveTo>
                    <a:pt x="54" y="288"/>
                  </a:moveTo>
                  <a:cubicBezTo>
                    <a:pt x="55" y="290"/>
                    <a:pt x="55" y="290"/>
                    <a:pt x="55" y="290"/>
                  </a:cubicBezTo>
                  <a:cubicBezTo>
                    <a:pt x="57" y="290"/>
                    <a:pt x="57" y="290"/>
                    <a:pt x="57" y="290"/>
                  </a:cubicBezTo>
                  <a:cubicBezTo>
                    <a:pt x="56" y="288"/>
                    <a:pt x="56" y="288"/>
                    <a:pt x="56" y="288"/>
                  </a:cubicBezTo>
                  <a:cubicBezTo>
                    <a:pt x="54" y="288"/>
                    <a:pt x="54" y="288"/>
                    <a:pt x="54" y="288"/>
                  </a:cubicBezTo>
                  <a:moveTo>
                    <a:pt x="148" y="282"/>
                  </a:moveTo>
                  <a:cubicBezTo>
                    <a:pt x="139" y="298"/>
                    <a:pt x="139" y="298"/>
                    <a:pt x="139" y="298"/>
                  </a:cubicBezTo>
                  <a:cubicBezTo>
                    <a:pt x="141" y="298"/>
                    <a:pt x="141" y="298"/>
                    <a:pt x="141" y="298"/>
                  </a:cubicBezTo>
                  <a:cubicBezTo>
                    <a:pt x="149" y="284"/>
                    <a:pt x="149" y="284"/>
                    <a:pt x="149" y="284"/>
                  </a:cubicBezTo>
                  <a:cubicBezTo>
                    <a:pt x="148" y="282"/>
                    <a:pt x="148" y="282"/>
                    <a:pt x="148" y="282"/>
                  </a:cubicBezTo>
                  <a:moveTo>
                    <a:pt x="155" y="271"/>
                  </a:moveTo>
                  <a:cubicBezTo>
                    <a:pt x="150" y="277"/>
                    <a:pt x="150" y="277"/>
                    <a:pt x="150" y="277"/>
                  </a:cubicBezTo>
                  <a:cubicBezTo>
                    <a:pt x="149" y="279"/>
                    <a:pt x="149" y="279"/>
                    <a:pt x="149" y="279"/>
                  </a:cubicBezTo>
                  <a:cubicBezTo>
                    <a:pt x="150" y="282"/>
                    <a:pt x="150" y="282"/>
                    <a:pt x="150" y="282"/>
                  </a:cubicBezTo>
                  <a:cubicBezTo>
                    <a:pt x="155" y="271"/>
                    <a:pt x="155" y="271"/>
                    <a:pt x="155" y="271"/>
                  </a:cubicBezTo>
                  <a:cubicBezTo>
                    <a:pt x="155" y="271"/>
                    <a:pt x="155" y="271"/>
                    <a:pt x="155" y="271"/>
                  </a:cubicBezTo>
                  <a:moveTo>
                    <a:pt x="155" y="267"/>
                  </a:moveTo>
                  <a:cubicBezTo>
                    <a:pt x="154" y="270"/>
                    <a:pt x="154" y="270"/>
                    <a:pt x="154" y="270"/>
                  </a:cubicBezTo>
                  <a:cubicBezTo>
                    <a:pt x="155" y="268"/>
                    <a:pt x="155" y="268"/>
                    <a:pt x="155" y="268"/>
                  </a:cubicBezTo>
                  <a:cubicBezTo>
                    <a:pt x="155" y="267"/>
                    <a:pt x="155" y="267"/>
                    <a:pt x="155" y="267"/>
                  </a:cubicBezTo>
                  <a:moveTo>
                    <a:pt x="158" y="262"/>
                  </a:moveTo>
                  <a:cubicBezTo>
                    <a:pt x="157" y="264"/>
                    <a:pt x="157" y="264"/>
                    <a:pt x="157" y="264"/>
                  </a:cubicBezTo>
                  <a:cubicBezTo>
                    <a:pt x="157" y="266"/>
                    <a:pt x="157" y="266"/>
                    <a:pt x="157" y="266"/>
                  </a:cubicBezTo>
                  <a:cubicBezTo>
                    <a:pt x="159" y="263"/>
                    <a:pt x="159" y="263"/>
                    <a:pt x="159" y="263"/>
                  </a:cubicBezTo>
                  <a:cubicBezTo>
                    <a:pt x="158" y="262"/>
                    <a:pt x="158" y="262"/>
                    <a:pt x="158" y="262"/>
                  </a:cubicBezTo>
                  <a:moveTo>
                    <a:pt x="159" y="260"/>
                  </a:moveTo>
                  <a:cubicBezTo>
                    <a:pt x="159" y="260"/>
                    <a:pt x="159" y="260"/>
                    <a:pt x="159" y="260"/>
                  </a:cubicBezTo>
                  <a:cubicBezTo>
                    <a:pt x="159" y="261"/>
                    <a:pt x="159" y="261"/>
                    <a:pt x="159" y="261"/>
                  </a:cubicBezTo>
                  <a:cubicBezTo>
                    <a:pt x="159" y="261"/>
                    <a:pt x="159" y="261"/>
                    <a:pt x="159" y="261"/>
                  </a:cubicBezTo>
                  <a:cubicBezTo>
                    <a:pt x="159" y="260"/>
                    <a:pt x="159" y="260"/>
                    <a:pt x="159" y="260"/>
                  </a:cubicBezTo>
                  <a:moveTo>
                    <a:pt x="162" y="253"/>
                  </a:moveTo>
                  <a:cubicBezTo>
                    <a:pt x="161" y="257"/>
                    <a:pt x="161" y="257"/>
                    <a:pt x="161" y="257"/>
                  </a:cubicBezTo>
                  <a:cubicBezTo>
                    <a:pt x="161" y="260"/>
                    <a:pt x="161" y="260"/>
                    <a:pt x="161" y="260"/>
                  </a:cubicBezTo>
                  <a:cubicBezTo>
                    <a:pt x="162" y="259"/>
                    <a:pt x="162" y="259"/>
                    <a:pt x="162" y="259"/>
                  </a:cubicBezTo>
                  <a:cubicBezTo>
                    <a:pt x="164" y="254"/>
                    <a:pt x="164" y="254"/>
                    <a:pt x="164" y="254"/>
                  </a:cubicBezTo>
                  <a:cubicBezTo>
                    <a:pt x="162" y="253"/>
                    <a:pt x="162" y="253"/>
                    <a:pt x="162" y="253"/>
                  </a:cubicBezTo>
                  <a:moveTo>
                    <a:pt x="166" y="250"/>
                  </a:moveTo>
                  <a:cubicBezTo>
                    <a:pt x="166" y="250"/>
                    <a:pt x="165" y="251"/>
                    <a:pt x="164" y="251"/>
                  </a:cubicBezTo>
                  <a:cubicBezTo>
                    <a:pt x="163" y="252"/>
                    <a:pt x="163" y="252"/>
                    <a:pt x="163" y="252"/>
                  </a:cubicBezTo>
                  <a:cubicBezTo>
                    <a:pt x="165" y="253"/>
                    <a:pt x="165" y="253"/>
                    <a:pt x="165" y="253"/>
                  </a:cubicBezTo>
                  <a:cubicBezTo>
                    <a:pt x="166" y="250"/>
                    <a:pt x="166" y="250"/>
                    <a:pt x="166" y="250"/>
                  </a:cubicBezTo>
                  <a:moveTo>
                    <a:pt x="175" y="230"/>
                  </a:moveTo>
                  <a:cubicBezTo>
                    <a:pt x="173" y="234"/>
                    <a:pt x="173" y="234"/>
                    <a:pt x="173" y="234"/>
                  </a:cubicBezTo>
                  <a:cubicBezTo>
                    <a:pt x="173" y="234"/>
                    <a:pt x="173" y="235"/>
                    <a:pt x="173" y="236"/>
                  </a:cubicBezTo>
                  <a:cubicBezTo>
                    <a:pt x="174" y="235"/>
                    <a:pt x="174" y="235"/>
                    <a:pt x="174" y="235"/>
                  </a:cubicBezTo>
                  <a:cubicBezTo>
                    <a:pt x="177" y="230"/>
                    <a:pt x="177" y="230"/>
                    <a:pt x="177" y="230"/>
                  </a:cubicBezTo>
                  <a:cubicBezTo>
                    <a:pt x="175" y="230"/>
                    <a:pt x="175" y="230"/>
                    <a:pt x="175" y="230"/>
                  </a:cubicBezTo>
                  <a:moveTo>
                    <a:pt x="187" y="211"/>
                  </a:moveTo>
                  <a:cubicBezTo>
                    <a:pt x="185" y="211"/>
                    <a:pt x="185" y="211"/>
                    <a:pt x="185" y="211"/>
                  </a:cubicBezTo>
                  <a:cubicBezTo>
                    <a:pt x="176" y="228"/>
                    <a:pt x="176" y="228"/>
                    <a:pt x="176" y="228"/>
                  </a:cubicBezTo>
                  <a:cubicBezTo>
                    <a:pt x="178" y="228"/>
                    <a:pt x="178" y="228"/>
                    <a:pt x="178" y="228"/>
                  </a:cubicBezTo>
                  <a:cubicBezTo>
                    <a:pt x="187" y="211"/>
                    <a:pt x="187" y="211"/>
                    <a:pt x="187" y="211"/>
                  </a:cubicBezTo>
                  <a:moveTo>
                    <a:pt x="38" y="204"/>
                  </a:moveTo>
                  <a:cubicBezTo>
                    <a:pt x="48" y="258"/>
                    <a:pt x="48" y="258"/>
                    <a:pt x="48" y="258"/>
                  </a:cubicBezTo>
                  <a:cubicBezTo>
                    <a:pt x="49" y="260"/>
                    <a:pt x="49" y="260"/>
                    <a:pt x="49" y="260"/>
                  </a:cubicBezTo>
                  <a:cubicBezTo>
                    <a:pt x="54" y="286"/>
                    <a:pt x="54" y="286"/>
                    <a:pt x="54" y="286"/>
                  </a:cubicBezTo>
                  <a:cubicBezTo>
                    <a:pt x="56" y="286"/>
                    <a:pt x="56" y="286"/>
                    <a:pt x="56" y="286"/>
                  </a:cubicBezTo>
                  <a:cubicBezTo>
                    <a:pt x="51" y="260"/>
                    <a:pt x="51" y="260"/>
                    <a:pt x="51" y="260"/>
                  </a:cubicBezTo>
                  <a:cubicBezTo>
                    <a:pt x="50" y="258"/>
                    <a:pt x="50" y="258"/>
                    <a:pt x="50" y="258"/>
                  </a:cubicBezTo>
                  <a:cubicBezTo>
                    <a:pt x="40" y="205"/>
                    <a:pt x="40" y="205"/>
                    <a:pt x="40" y="205"/>
                  </a:cubicBezTo>
                  <a:cubicBezTo>
                    <a:pt x="38" y="204"/>
                    <a:pt x="38" y="204"/>
                    <a:pt x="38" y="204"/>
                  </a:cubicBezTo>
                  <a:moveTo>
                    <a:pt x="34" y="174"/>
                  </a:moveTo>
                  <a:cubicBezTo>
                    <a:pt x="32" y="174"/>
                    <a:pt x="32" y="174"/>
                    <a:pt x="32" y="174"/>
                  </a:cubicBezTo>
                  <a:cubicBezTo>
                    <a:pt x="37" y="202"/>
                    <a:pt x="37" y="202"/>
                    <a:pt x="37" y="202"/>
                  </a:cubicBezTo>
                  <a:cubicBezTo>
                    <a:pt x="39" y="202"/>
                    <a:pt x="39" y="202"/>
                    <a:pt x="39" y="202"/>
                  </a:cubicBezTo>
                  <a:cubicBezTo>
                    <a:pt x="34" y="174"/>
                    <a:pt x="34" y="174"/>
                    <a:pt x="34" y="174"/>
                  </a:cubicBezTo>
                  <a:moveTo>
                    <a:pt x="214" y="159"/>
                  </a:moveTo>
                  <a:cubicBezTo>
                    <a:pt x="212" y="159"/>
                    <a:pt x="212" y="159"/>
                    <a:pt x="212" y="159"/>
                  </a:cubicBezTo>
                  <a:cubicBezTo>
                    <a:pt x="186" y="209"/>
                    <a:pt x="186" y="209"/>
                    <a:pt x="186" y="209"/>
                  </a:cubicBezTo>
                  <a:cubicBezTo>
                    <a:pt x="188" y="209"/>
                    <a:pt x="188" y="209"/>
                    <a:pt x="188" y="209"/>
                  </a:cubicBezTo>
                  <a:cubicBezTo>
                    <a:pt x="214" y="159"/>
                    <a:pt x="214" y="159"/>
                    <a:pt x="214" y="159"/>
                  </a:cubicBezTo>
                  <a:moveTo>
                    <a:pt x="214" y="154"/>
                  </a:moveTo>
                  <a:cubicBezTo>
                    <a:pt x="213" y="157"/>
                    <a:pt x="213" y="157"/>
                    <a:pt x="213" y="157"/>
                  </a:cubicBezTo>
                  <a:cubicBezTo>
                    <a:pt x="215" y="157"/>
                    <a:pt x="215" y="157"/>
                    <a:pt x="215" y="157"/>
                  </a:cubicBezTo>
                  <a:cubicBezTo>
                    <a:pt x="216" y="156"/>
                    <a:pt x="216" y="156"/>
                    <a:pt x="216" y="156"/>
                  </a:cubicBezTo>
                  <a:cubicBezTo>
                    <a:pt x="214" y="154"/>
                    <a:pt x="214" y="154"/>
                    <a:pt x="214" y="154"/>
                  </a:cubicBezTo>
                  <a:moveTo>
                    <a:pt x="220" y="143"/>
                  </a:moveTo>
                  <a:cubicBezTo>
                    <a:pt x="215" y="153"/>
                    <a:pt x="215" y="153"/>
                    <a:pt x="215" y="153"/>
                  </a:cubicBezTo>
                  <a:cubicBezTo>
                    <a:pt x="217" y="154"/>
                    <a:pt x="217" y="154"/>
                    <a:pt x="217" y="154"/>
                  </a:cubicBezTo>
                  <a:cubicBezTo>
                    <a:pt x="222" y="144"/>
                    <a:pt x="222" y="144"/>
                    <a:pt x="222" y="144"/>
                  </a:cubicBezTo>
                  <a:cubicBezTo>
                    <a:pt x="220" y="143"/>
                    <a:pt x="220" y="143"/>
                    <a:pt x="220" y="143"/>
                  </a:cubicBezTo>
                  <a:moveTo>
                    <a:pt x="221" y="141"/>
                  </a:moveTo>
                  <a:cubicBezTo>
                    <a:pt x="221" y="141"/>
                    <a:pt x="221" y="141"/>
                    <a:pt x="221" y="141"/>
                  </a:cubicBezTo>
                  <a:cubicBezTo>
                    <a:pt x="223" y="142"/>
                    <a:pt x="223" y="142"/>
                    <a:pt x="223" y="142"/>
                  </a:cubicBezTo>
                  <a:cubicBezTo>
                    <a:pt x="223" y="142"/>
                    <a:pt x="223" y="142"/>
                    <a:pt x="223" y="142"/>
                  </a:cubicBezTo>
                  <a:cubicBezTo>
                    <a:pt x="221" y="141"/>
                    <a:pt x="221" y="141"/>
                    <a:pt x="221" y="141"/>
                  </a:cubicBezTo>
                  <a:moveTo>
                    <a:pt x="2" y="10"/>
                  </a:moveTo>
                  <a:cubicBezTo>
                    <a:pt x="1" y="11"/>
                    <a:pt x="1" y="11"/>
                    <a:pt x="0" y="11"/>
                  </a:cubicBezTo>
                  <a:cubicBezTo>
                    <a:pt x="29" y="160"/>
                    <a:pt x="29" y="160"/>
                    <a:pt x="29" y="160"/>
                  </a:cubicBezTo>
                  <a:cubicBezTo>
                    <a:pt x="30" y="162"/>
                    <a:pt x="30" y="162"/>
                    <a:pt x="30" y="162"/>
                  </a:cubicBezTo>
                  <a:cubicBezTo>
                    <a:pt x="32" y="172"/>
                    <a:pt x="32" y="172"/>
                    <a:pt x="32" y="172"/>
                  </a:cubicBezTo>
                  <a:cubicBezTo>
                    <a:pt x="33" y="172"/>
                    <a:pt x="33" y="172"/>
                    <a:pt x="33" y="172"/>
                  </a:cubicBezTo>
                  <a:cubicBezTo>
                    <a:pt x="31" y="161"/>
                    <a:pt x="31" y="161"/>
                    <a:pt x="31" y="161"/>
                  </a:cubicBezTo>
                  <a:cubicBezTo>
                    <a:pt x="31" y="159"/>
                    <a:pt x="31" y="159"/>
                    <a:pt x="31" y="159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8" y="0"/>
                  </a:moveTo>
                  <a:cubicBezTo>
                    <a:pt x="8" y="1"/>
                    <a:pt x="7" y="2"/>
                    <a:pt x="7" y="2"/>
                  </a:cubicBezTo>
                  <a:cubicBezTo>
                    <a:pt x="244" y="97"/>
                    <a:pt x="244" y="97"/>
                    <a:pt x="244" y="97"/>
                  </a:cubicBezTo>
                  <a:cubicBezTo>
                    <a:pt x="222" y="139"/>
                    <a:pt x="222" y="139"/>
                    <a:pt x="222" y="139"/>
                  </a:cubicBezTo>
                  <a:cubicBezTo>
                    <a:pt x="224" y="140"/>
                    <a:pt x="224" y="140"/>
                    <a:pt x="224" y="140"/>
                  </a:cubicBezTo>
                  <a:cubicBezTo>
                    <a:pt x="246" y="98"/>
                    <a:pt x="246" y="98"/>
                    <a:pt x="246" y="98"/>
                  </a:cubicBezTo>
                  <a:cubicBezTo>
                    <a:pt x="247" y="96"/>
                    <a:pt x="247" y="96"/>
                    <a:pt x="247" y="96"/>
                  </a:cubicBezTo>
                  <a:cubicBezTo>
                    <a:pt x="245" y="95"/>
                    <a:pt x="245" y="95"/>
                    <a:pt x="245" y="95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gradFill flip="none" rotWithShape="1">
              <a:gsLst>
                <a:gs pos="0">
                  <a:schemeClr val="tx2">
                    <a:alpha val="75000"/>
                  </a:schemeClr>
                </a:gs>
                <a:gs pos="92000">
                  <a:schemeClr val="tx1">
                    <a:alpha val="21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2" name="Freeform 12"/>
            <p:cNvSpPr>
              <a:spLocks noEditPoints="1"/>
            </p:cNvSpPr>
            <p:nvPr/>
          </p:nvSpPr>
          <p:spPr bwMode="auto">
            <a:xfrm>
              <a:off x="9915938" y="2668920"/>
              <a:ext cx="814030" cy="1236087"/>
            </a:xfrm>
            <a:custGeom>
              <a:avLst/>
              <a:gdLst>
                <a:gd name="T0" fmla="*/ 192 w 192"/>
                <a:gd name="T1" fmla="*/ 319 h 320"/>
                <a:gd name="T2" fmla="*/ 188 w 192"/>
                <a:gd name="T3" fmla="*/ 299 h 320"/>
                <a:gd name="T4" fmla="*/ 183 w 192"/>
                <a:gd name="T5" fmla="*/ 304 h 320"/>
                <a:gd name="T6" fmla="*/ 190 w 192"/>
                <a:gd name="T7" fmla="*/ 299 h 320"/>
                <a:gd name="T8" fmla="*/ 178 w 192"/>
                <a:gd name="T9" fmla="*/ 298 h 320"/>
                <a:gd name="T10" fmla="*/ 180 w 192"/>
                <a:gd name="T11" fmla="*/ 296 h 320"/>
                <a:gd name="T12" fmla="*/ 177 w 192"/>
                <a:gd name="T13" fmla="*/ 296 h 320"/>
                <a:gd name="T14" fmla="*/ 188 w 192"/>
                <a:gd name="T15" fmla="*/ 285 h 320"/>
                <a:gd name="T16" fmla="*/ 190 w 192"/>
                <a:gd name="T17" fmla="*/ 295 h 320"/>
                <a:gd name="T18" fmla="*/ 188 w 192"/>
                <a:gd name="T19" fmla="*/ 285 h 320"/>
                <a:gd name="T20" fmla="*/ 177 w 192"/>
                <a:gd name="T21" fmla="*/ 291 h 320"/>
                <a:gd name="T22" fmla="*/ 188 w 192"/>
                <a:gd name="T23" fmla="*/ 270 h 320"/>
                <a:gd name="T24" fmla="*/ 188 w 192"/>
                <a:gd name="T25" fmla="*/ 283 h 320"/>
                <a:gd name="T26" fmla="*/ 162 w 192"/>
                <a:gd name="T27" fmla="*/ 267 h 320"/>
                <a:gd name="T28" fmla="*/ 165 w 192"/>
                <a:gd name="T29" fmla="*/ 272 h 320"/>
                <a:gd name="T30" fmla="*/ 185 w 192"/>
                <a:gd name="T31" fmla="*/ 254 h 320"/>
                <a:gd name="T32" fmla="*/ 187 w 192"/>
                <a:gd name="T33" fmla="*/ 254 h 320"/>
                <a:gd name="T34" fmla="*/ 148 w 192"/>
                <a:gd name="T35" fmla="*/ 248 h 320"/>
                <a:gd name="T36" fmla="*/ 150 w 192"/>
                <a:gd name="T37" fmla="*/ 248 h 320"/>
                <a:gd name="T38" fmla="*/ 147 w 192"/>
                <a:gd name="T39" fmla="*/ 246 h 320"/>
                <a:gd name="T40" fmla="*/ 144 w 192"/>
                <a:gd name="T41" fmla="*/ 238 h 320"/>
                <a:gd name="T42" fmla="*/ 142 w 192"/>
                <a:gd name="T43" fmla="*/ 236 h 320"/>
                <a:gd name="T44" fmla="*/ 112 w 192"/>
                <a:gd name="T45" fmla="*/ 188 h 320"/>
                <a:gd name="T46" fmla="*/ 139 w 192"/>
                <a:gd name="T47" fmla="*/ 230 h 320"/>
                <a:gd name="T48" fmla="*/ 106 w 192"/>
                <a:gd name="T49" fmla="*/ 175 h 320"/>
                <a:gd name="T50" fmla="*/ 112 w 192"/>
                <a:gd name="T51" fmla="*/ 184 h 320"/>
                <a:gd name="T52" fmla="*/ 185 w 192"/>
                <a:gd name="T53" fmla="*/ 253 h 320"/>
                <a:gd name="T54" fmla="*/ 178 w 192"/>
                <a:gd name="T55" fmla="*/ 168 h 320"/>
                <a:gd name="T56" fmla="*/ 105 w 192"/>
                <a:gd name="T57" fmla="*/ 176 h 320"/>
                <a:gd name="T58" fmla="*/ 90 w 192"/>
                <a:gd name="T59" fmla="*/ 148 h 320"/>
                <a:gd name="T60" fmla="*/ 92 w 192"/>
                <a:gd name="T61" fmla="*/ 152 h 320"/>
                <a:gd name="T62" fmla="*/ 82 w 192"/>
                <a:gd name="T63" fmla="*/ 138 h 320"/>
                <a:gd name="T64" fmla="*/ 83 w 192"/>
                <a:gd name="T65" fmla="*/ 137 h 320"/>
                <a:gd name="T66" fmla="*/ 81 w 192"/>
                <a:gd name="T67" fmla="*/ 136 h 320"/>
                <a:gd name="T68" fmla="*/ 75 w 192"/>
                <a:gd name="T69" fmla="*/ 124 h 320"/>
                <a:gd name="T70" fmla="*/ 77 w 192"/>
                <a:gd name="T71" fmla="*/ 127 h 320"/>
                <a:gd name="T72" fmla="*/ 52 w 192"/>
                <a:gd name="T73" fmla="*/ 87 h 320"/>
                <a:gd name="T74" fmla="*/ 74 w 192"/>
                <a:gd name="T75" fmla="*/ 121 h 320"/>
                <a:gd name="T76" fmla="*/ 50 w 192"/>
                <a:gd name="T77" fmla="*/ 85 h 320"/>
                <a:gd name="T78" fmla="*/ 51 w 192"/>
                <a:gd name="T79" fmla="*/ 84 h 320"/>
                <a:gd name="T80" fmla="*/ 178 w 192"/>
                <a:gd name="T81" fmla="*/ 165 h 320"/>
                <a:gd name="T82" fmla="*/ 168 w 192"/>
                <a:gd name="T83" fmla="*/ 41 h 320"/>
                <a:gd name="T84" fmla="*/ 170 w 192"/>
                <a:gd name="T85" fmla="*/ 41 h 320"/>
                <a:gd name="T86" fmla="*/ 49 w 192"/>
                <a:gd name="T87" fmla="*/ 83 h 320"/>
                <a:gd name="T88" fmla="*/ 13 w 192"/>
                <a:gd name="T89" fmla="*/ 24 h 320"/>
                <a:gd name="T90" fmla="*/ 168 w 192"/>
                <a:gd name="T91" fmla="*/ 39 h 320"/>
                <a:gd name="T92" fmla="*/ 153 w 192"/>
                <a:gd name="T93" fmla="*/ 0 h 320"/>
                <a:gd name="T94" fmla="*/ 2 w 192"/>
                <a:gd name="T95" fmla="*/ 6 h 320"/>
                <a:gd name="T96" fmla="*/ 3 w 192"/>
                <a:gd name="T97" fmla="*/ 5 h 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92" h="320">
                  <a:moveTo>
                    <a:pt x="190" y="317"/>
                  </a:moveTo>
                  <a:cubicBezTo>
                    <a:pt x="192" y="320"/>
                    <a:pt x="192" y="320"/>
                    <a:pt x="192" y="320"/>
                  </a:cubicBezTo>
                  <a:cubicBezTo>
                    <a:pt x="192" y="319"/>
                    <a:pt x="192" y="319"/>
                    <a:pt x="192" y="319"/>
                  </a:cubicBezTo>
                  <a:cubicBezTo>
                    <a:pt x="190" y="317"/>
                    <a:pt x="190" y="317"/>
                    <a:pt x="190" y="317"/>
                  </a:cubicBezTo>
                  <a:moveTo>
                    <a:pt x="189" y="298"/>
                  </a:moveTo>
                  <a:cubicBezTo>
                    <a:pt x="188" y="299"/>
                    <a:pt x="188" y="299"/>
                    <a:pt x="188" y="299"/>
                  </a:cubicBezTo>
                  <a:cubicBezTo>
                    <a:pt x="190" y="313"/>
                    <a:pt x="190" y="313"/>
                    <a:pt x="190" y="313"/>
                  </a:cubicBezTo>
                  <a:cubicBezTo>
                    <a:pt x="184" y="303"/>
                    <a:pt x="184" y="303"/>
                    <a:pt x="184" y="303"/>
                  </a:cubicBezTo>
                  <a:cubicBezTo>
                    <a:pt x="183" y="304"/>
                    <a:pt x="183" y="304"/>
                    <a:pt x="183" y="304"/>
                  </a:cubicBezTo>
                  <a:cubicBezTo>
                    <a:pt x="192" y="316"/>
                    <a:pt x="192" y="316"/>
                    <a:pt x="192" y="316"/>
                  </a:cubicBezTo>
                  <a:cubicBezTo>
                    <a:pt x="191" y="313"/>
                    <a:pt x="191" y="313"/>
                    <a:pt x="191" y="313"/>
                  </a:cubicBezTo>
                  <a:cubicBezTo>
                    <a:pt x="190" y="299"/>
                    <a:pt x="190" y="299"/>
                    <a:pt x="190" y="299"/>
                  </a:cubicBezTo>
                  <a:cubicBezTo>
                    <a:pt x="189" y="298"/>
                    <a:pt x="189" y="298"/>
                    <a:pt x="189" y="298"/>
                  </a:cubicBezTo>
                  <a:moveTo>
                    <a:pt x="180" y="296"/>
                  </a:moveTo>
                  <a:cubicBezTo>
                    <a:pt x="178" y="298"/>
                    <a:pt x="178" y="298"/>
                    <a:pt x="178" y="298"/>
                  </a:cubicBezTo>
                  <a:cubicBezTo>
                    <a:pt x="182" y="303"/>
                    <a:pt x="182" y="303"/>
                    <a:pt x="182" y="303"/>
                  </a:cubicBezTo>
                  <a:cubicBezTo>
                    <a:pt x="183" y="302"/>
                    <a:pt x="183" y="302"/>
                    <a:pt x="183" y="302"/>
                  </a:cubicBezTo>
                  <a:cubicBezTo>
                    <a:pt x="180" y="296"/>
                    <a:pt x="180" y="296"/>
                    <a:pt x="180" y="296"/>
                  </a:cubicBezTo>
                  <a:moveTo>
                    <a:pt x="178" y="293"/>
                  </a:moveTo>
                  <a:cubicBezTo>
                    <a:pt x="177" y="295"/>
                    <a:pt x="177" y="295"/>
                    <a:pt x="177" y="295"/>
                  </a:cubicBezTo>
                  <a:cubicBezTo>
                    <a:pt x="177" y="296"/>
                    <a:pt x="177" y="296"/>
                    <a:pt x="177" y="296"/>
                  </a:cubicBezTo>
                  <a:cubicBezTo>
                    <a:pt x="179" y="295"/>
                    <a:pt x="179" y="295"/>
                    <a:pt x="179" y="295"/>
                  </a:cubicBezTo>
                  <a:cubicBezTo>
                    <a:pt x="178" y="293"/>
                    <a:pt x="178" y="293"/>
                    <a:pt x="178" y="293"/>
                  </a:cubicBezTo>
                  <a:moveTo>
                    <a:pt x="188" y="285"/>
                  </a:moveTo>
                  <a:cubicBezTo>
                    <a:pt x="187" y="286"/>
                    <a:pt x="187" y="286"/>
                    <a:pt x="187" y="286"/>
                  </a:cubicBezTo>
                  <a:cubicBezTo>
                    <a:pt x="188" y="293"/>
                    <a:pt x="188" y="293"/>
                    <a:pt x="188" y="293"/>
                  </a:cubicBezTo>
                  <a:cubicBezTo>
                    <a:pt x="190" y="295"/>
                    <a:pt x="190" y="295"/>
                    <a:pt x="190" y="295"/>
                  </a:cubicBezTo>
                  <a:cubicBezTo>
                    <a:pt x="190" y="295"/>
                    <a:pt x="190" y="295"/>
                    <a:pt x="190" y="295"/>
                  </a:cubicBezTo>
                  <a:cubicBezTo>
                    <a:pt x="189" y="285"/>
                    <a:pt x="189" y="285"/>
                    <a:pt x="189" y="285"/>
                  </a:cubicBezTo>
                  <a:cubicBezTo>
                    <a:pt x="188" y="285"/>
                    <a:pt x="188" y="285"/>
                    <a:pt x="188" y="285"/>
                  </a:cubicBezTo>
                  <a:moveTo>
                    <a:pt x="164" y="273"/>
                  </a:moveTo>
                  <a:cubicBezTo>
                    <a:pt x="176" y="293"/>
                    <a:pt x="176" y="293"/>
                    <a:pt x="176" y="293"/>
                  </a:cubicBezTo>
                  <a:cubicBezTo>
                    <a:pt x="177" y="291"/>
                    <a:pt x="177" y="291"/>
                    <a:pt x="177" y="291"/>
                  </a:cubicBezTo>
                  <a:cubicBezTo>
                    <a:pt x="166" y="275"/>
                    <a:pt x="166" y="275"/>
                    <a:pt x="166" y="275"/>
                  </a:cubicBezTo>
                  <a:cubicBezTo>
                    <a:pt x="164" y="273"/>
                    <a:pt x="164" y="273"/>
                    <a:pt x="164" y="273"/>
                  </a:cubicBezTo>
                  <a:moveTo>
                    <a:pt x="188" y="270"/>
                  </a:moveTo>
                  <a:cubicBezTo>
                    <a:pt x="186" y="273"/>
                    <a:pt x="186" y="273"/>
                    <a:pt x="186" y="273"/>
                  </a:cubicBezTo>
                  <a:cubicBezTo>
                    <a:pt x="187" y="282"/>
                    <a:pt x="187" y="282"/>
                    <a:pt x="187" y="282"/>
                  </a:cubicBezTo>
                  <a:cubicBezTo>
                    <a:pt x="188" y="283"/>
                    <a:pt x="188" y="283"/>
                    <a:pt x="188" y="283"/>
                  </a:cubicBezTo>
                  <a:cubicBezTo>
                    <a:pt x="189" y="281"/>
                    <a:pt x="189" y="281"/>
                    <a:pt x="189" y="281"/>
                  </a:cubicBezTo>
                  <a:cubicBezTo>
                    <a:pt x="188" y="270"/>
                    <a:pt x="188" y="270"/>
                    <a:pt x="188" y="270"/>
                  </a:cubicBezTo>
                  <a:moveTo>
                    <a:pt x="162" y="267"/>
                  </a:moveTo>
                  <a:cubicBezTo>
                    <a:pt x="160" y="268"/>
                    <a:pt x="160" y="268"/>
                    <a:pt x="160" y="268"/>
                  </a:cubicBezTo>
                  <a:cubicBezTo>
                    <a:pt x="162" y="270"/>
                    <a:pt x="162" y="270"/>
                    <a:pt x="162" y="270"/>
                  </a:cubicBezTo>
                  <a:cubicBezTo>
                    <a:pt x="165" y="272"/>
                    <a:pt x="165" y="272"/>
                    <a:pt x="165" y="272"/>
                  </a:cubicBezTo>
                  <a:cubicBezTo>
                    <a:pt x="162" y="267"/>
                    <a:pt x="162" y="267"/>
                    <a:pt x="162" y="267"/>
                  </a:cubicBezTo>
                  <a:moveTo>
                    <a:pt x="187" y="254"/>
                  </a:moveTo>
                  <a:cubicBezTo>
                    <a:pt x="185" y="254"/>
                    <a:pt x="185" y="254"/>
                    <a:pt x="185" y="254"/>
                  </a:cubicBezTo>
                  <a:cubicBezTo>
                    <a:pt x="186" y="269"/>
                    <a:pt x="186" y="269"/>
                    <a:pt x="186" y="269"/>
                  </a:cubicBezTo>
                  <a:cubicBezTo>
                    <a:pt x="188" y="266"/>
                    <a:pt x="188" y="266"/>
                    <a:pt x="188" y="266"/>
                  </a:cubicBezTo>
                  <a:cubicBezTo>
                    <a:pt x="187" y="254"/>
                    <a:pt x="187" y="254"/>
                    <a:pt x="187" y="254"/>
                  </a:cubicBezTo>
                  <a:moveTo>
                    <a:pt x="150" y="248"/>
                  </a:moveTo>
                  <a:cubicBezTo>
                    <a:pt x="150" y="248"/>
                    <a:pt x="150" y="248"/>
                    <a:pt x="150" y="248"/>
                  </a:cubicBezTo>
                  <a:cubicBezTo>
                    <a:pt x="148" y="248"/>
                    <a:pt x="148" y="248"/>
                    <a:pt x="148" y="248"/>
                  </a:cubicBezTo>
                  <a:cubicBezTo>
                    <a:pt x="159" y="266"/>
                    <a:pt x="159" y="266"/>
                    <a:pt x="159" y="266"/>
                  </a:cubicBezTo>
                  <a:cubicBezTo>
                    <a:pt x="161" y="266"/>
                    <a:pt x="161" y="266"/>
                    <a:pt x="161" y="266"/>
                  </a:cubicBezTo>
                  <a:cubicBezTo>
                    <a:pt x="150" y="248"/>
                    <a:pt x="150" y="248"/>
                    <a:pt x="150" y="248"/>
                  </a:cubicBezTo>
                  <a:moveTo>
                    <a:pt x="144" y="238"/>
                  </a:moveTo>
                  <a:cubicBezTo>
                    <a:pt x="143" y="240"/>
                    <a:pt x="143" y="240"/>
                    <a:pt x="143" y="240"/>
                  </a:cubicBezTo>
                  <a:cubicBezTo>
                    <a:pt x="147" y="246"/>
                    <a:pt x="147" y="246"/>
                    <a:pt x="147" y="246"/>
                  </a:cubicBezTo>
                  <a:cubicBezTo>
                    <a:pt x="149" y="246"/>
                    <a:pt x="149" y="246"/>
                    <a:pt x="149" y="246"/>
                  </a:cubicBezTo>
                  <a:cubicBezTo>
                    <a:pt x="148" y="245"/>
                    <a:pt x="148" y="245"/>
                    <a:pt x="148" y="245"/>
                  </a:cubicBezTo>
                  <a:cubicBezTo>
                    <a:pt x="144" y="238"/>
                    <a:pt x="144" y="238"/>
                    <a:pt x="144" y="238"/>
                  </a:cubicBezTo>
                  <a:moveTo>
                    <a:pt x="139" y="232"/>
                  </a:moveTo>
                  <a:cubicBezTo>
                    <a:pt x="142" y="237"/>
                    <a:pt x="142" y="237"/>
                    <a:pt x="142" y="237"/>
                  </a:cubicBezTo>
                  <a:cubicBezTo>
                    <a:pt x="142" y="236"/>
                    <a:pt x="142" y="236"/>
                    <a:pt x="142" y="236"/>
                  </a:cubicBezTo>
                  <a:cubicBezTo>
                    <a:pt x="139" y="232"/>
                    <a:pt x="139" y="232"/>
                    <a:pt x="139" y="232"/>
                  </a:cubicBezTo>
                  <a:moveTo>
                    <a:pt x="113" y="186"/>
                  </a:moveTo>
                  <a:cubicBezTo>
                    <a:pt x="112" y="188"/>
                    <a:pt x="112" y="188"/>
                    <a:pt x="112" y="188"/>
                  </a:cubicBezTo>
                  <a:cubicBezTo>
                    <a:pt x="137" y="229"/>
                    <a:pt x="137" y="229"/>
                    <a:pt x="137" y="229"/>
                  </a:cubicBezTo>
                  <a:cubicBezTo>
                    <a:pt x="138" y="228"/>
                    <a:pt x="138" y="228"/>
                    <a:pt x="138" y="228"/>
                  </a:cubicBezTo>
                  <a:cubicBezTo>
                    <a:pt x="139" y="230"/>
                    <a:pt x="139" y="230"/>
                    <a:pt x="139" y="230"/>
                  </a:cubicBezTo>
                  <a:cubicBezTo>
                    <a:pt x="140" y="231"/>
                    <a:pt x="140" y="231"/>
                    <a:pt x="140" y="231"/>
                  </a:cubicBezTo>
                  <a:cubicBezTo>
                    <a:pt x="113" y="186"/>
                    <a:pt x="113" y="186"/>
                    <a:pt x="113" y="186"/>
                  </a:cubicBezTo>
                  <a:moveTo>
                    <a:pt x="106" y="175"/>
                  </a:moveTo>
                  <a:cubicBezTo>
                    <a:pt x="107" y="179"/>
                    <a:pt x="107" y="179"/>
                    <a:pt x="107" y="179"/>
                  </a:cubicBezTo>
                  <a:cubicBezTo>
                    <a:pt x="111" y="186"/>
                    <a:pt x="111" y="186"/>
                    <a:pt x="111" y="186"/>
                  </a:cubicBezTo>
                  <a:cubicBezTo>
                    <a:pt x="112" y="184"/>
                    <a:pt x="112" y="184"/>
                    <a:pt x="112" y="184"/>
                  </a:cubicBezTo>
                  <a:cubicBezTo>
                    <a:pt x="106" y="175"/>
                    <a:pt x="106" y="175"/>
                    <a:pt x="106" y="175"/>
                  </a:cubicBezTo>
                  <a:moveTo>
                    <a:pt x="178" y="168"/>
                  </a:moveTo>
                  <a:cubicBezTo>
                    <a:pt x="185" y="253"/>
                    <a:pt x="185" y="253"/>
                    <a:pt x="185" y="253"/>
                  </a:cubicBezTo>
                  <a:cubicBezTo>
                    <a:pt x="187" y="252"/>
                    <a:pt x="187" y="252"/>
                    <a:pt x="187" y="252"/>
                  </a:cubicBezTo>
                  <a:cubicBezTo>
                    <a:pt x="180" y="170"/>
                    <a:pt x="180" y="170"/>
                    <a:pt x="180" y="170"/>
                  </a:cubicBezTo>
                  <a:cubicBezTo>
                    <a:pt x="178" y="168"/>
                    <a:pt x="178" y="168"/>
                    <a:pt x="178" y="168"/>
                  </a:cubicBezTo>
                  <a:moveTo>
                    <a:pt x="93" y="154"/>
                  </a:moveTo>
                  <a:cubicBezTo>
                    <a:pt x="92" y="155"/>
                    <a:pt x="92" y="155"/>
                    <a:pt x="92" y="155"/>
                  </a:cubicBezTo>
                  <a:cubicBezTo>
                    <a:pt x="105" y="176"/>
                    <a:pt x="105" y="176"/>
                    <a:pt x="105" y="176"/>
                  </a:cubicBezTo>
                  <a:cubicBezTo>
                    <a:pt x="104" y="172"/>
                    <a:pt x="104" y="172"/>
                    <a:pt x="104" y="172"/>
                  </a:cubicBezTo>
                  <a:cubicBezTo>
                    <a:pt x="93" y="154"/>
                    <a:pt x="93" y="154"/>
                    <a:pt x="93" y="154"/>
                  </a:cubicBezTo>
                  <a:moveTo>
                    <a:pt x="90" y="148"/>
                  </a:moveTo>
                  <a:cubicBezTo>
                    <a:pt x="88" y="149"/>
                    <a:pt x="88" y="149"/>
                    <a:pt x="88" y="149"/>
                  </a:cubicBezTo>
                  <a:cubicBezTo>
                    <a:pt x="91" y="153"/>
                    <a:pt x="91" y="153"/>
                    <a:pt x="91" y="153"/>
                  </a:cubicBezTo>
                  <a:cubicBezTo>
                    <a:pt x="92" y="152"/>
                    <a:pt x="92" y="152"/>
                    <a:pt x="92" y="152"/>
                  </a:cubicBezTo>
                  <a:cubicBezTo>
                    <a:pt x="90" y="148"/>
                    <a:pt x="90" y="148"/>
                    <a:pt x="90" y="148"/>
                  </a:cubicBezTo>
                  <a:moveTo>
                    <a:pt x="83" y="137"/>
                  </a:moveTo>
                  <a:cubicBezTo>
                    <a:pt x="82" y="138"/>
                    <a:pt x="82" y="138"/>
                    <a:pt x="82" y="138"/>
                  </a:cubicBezTo>
                  <a:cubicBezTo>
                    <a:pt x="87" y="147"/>
                    <a:pt x="87" y="147"/>
                    <a:pt x="87" y="147"/>
                  </a:cubicBezTo>
                  <a:cubicBezTo>
                    <a:pt x="89" y="146"/>
                    <a:pt x="89" y="146"/>
                    <a:pt x="89" y="146"/>
                  </a:cubicBezTo>
                  <a:cubicBezTo>
                    <a:pt x="83" y="137"/>
                    <a:pt x="83" y="137"/>
                    <a:pt x="83" y="137"/>
                  </a:cubicBezTo>
                  <a:moveTo>
                    <a:pt x="78" y="128"/>
                  </a:moveTo>
                  <a:cubicBezTo>
                    <a:pt x="76" y="129"/>
                    <a:pt x="76" y="129"/>
                    <a:pt x="76" y="129"/>
                  </a:cubicBezTo>
                  <a:cubicBezTo>
                    <a:pt x="81" y="136"/>
                    <a:pt x="81" y="136"/>
                    <a:pt x="81" y="136"/>
                  </a:cubicBezTo>
                  <a:cubicBezTo>
                    <a:pt x="82" y="135"/>
                    <a:pt x="82" y="135"/>
                    <a:pt x="82" y="135"/>
                  </a:cubicBezTo>
                  <a:cubicBezTo>
                    <a:pt x="78" y="128"/>
                    <a:pt x="78" y="128"/>
                    <a:pt x="78" y="128"/>
                  </a:cubicBezTo>
                  <a:moveTo>
                    <a:pt x="75" y="124"/>
                  </a:moveTo>
                  <a:cubicBezTo>
                    <a:pt x="75" y="126"/>
                    <a:pt x="75" y="126"/>
                    <a:pt x="75" y="126"/>
                  </a:cubicBezTo>
                  <a:cubicBezTo>
                    <a:pt x="75" y="127"/>
                    <a:pt x="75" y="127"/>
                    <a:pt x="75" y="127"/>
                  </a:cubicBezTo>
                  <a:cubicBezTo>
                    <a:pt x="77" y="127"/>
                    <a:pt x="77" y="127"/>
                    <a:pt x="77" y="127"/>
                  </a:cubicBezTo>
                  <a:cubicBezTo>
                    <a:pt x="75" y="124"/>
                    <a:pt x="75" y="124"/>
                    <a:pt x="75" y="124"/>
                  </a:cubicBezTo>
                  <a:moveTo>
                    <a:pt x="53" y="86"/>
                  </a:moveTo>
                  <a:cubicBezTo>
                    <a:pt x="52" y="87"/>
                    <a:pt x="52" y="87"/>
                    <a:pt x="52" y="87"/>
                  </a:cubicBezTo>
                  <a:cubicBezTo>
                    <a:pt x="52" y="88"/>
                    <a:pt x="52" y="88"/>
                    <a:pt x="52" y="88"/>
                  </a:cubicBezTo>
                  <a:cubicBezTo>
                    <a:pt x="73" y="124"/>
                    <a:pt x="73" y="124"/>
                    <a:pt x="73" y="124"/>
                  </a:cubicBezTo>
                  <a:cubicBezTo>
                    <a:pt x="74" y="121"/>
                    <a:pt x="74" y="121"/>
                    <a:pt x="74" y="121"/>
                  </a:cubicBezTo>
                  <a:cubicBezTo>
                    <a:pt x="53" y="86"/>
                    <a:pt x="53" y="86"/>
                    <a:pt x="53" y="86"/>
                  </a:cubicBezTo>
                  <a:moveTo>
                    <a:pt x="51" y="84"/>
                  </a:moveTo>
                  <a:cubicBezTo>
                    <a:pt x="50" y="85"/>
                    <a:pt x="50" y="85"/>
                    <a:pt x="50" y="85"/>
                  </a:cubicBezTo>
                  <a:cubicBezTo>
                    <a:pt x="50" y="86"/>
                    <a:pt x="50" y="86"/>
                    <a:pt x="50" y="86"/>
                  </a:cubicBezTo>
                  <a:cubicBezTo>
                    <a:pt x="50" y="86"/>
                    <a:pt x="50" y="86"/>
                    <a:pt x="50" y="86"/>
                  </a:cubicBezTo>
                  <a:cubicBezTo>
                    <a:pt x="51" y="84"/>
                    <a:pt x="51" y="84"/>
                    <a:pt x="51" y="84"/>
                  </a:cubicBezTo>
                  <a:moveTo>
                    <a:pt x="174" y="83"/>
                  </a:moveTo>
                  <a:cubicBezTo>
                    <a:pt x="172" y="90"/>
                    <a:pt x="172" y="90"/>
                    <a:pt x="172" y="90"/>
                  </a:cubicBezTo>
                  <a:cubicBezTo>
                    <a:pt x="178" y="165"/>
                    <a:pt x="178" y="165"/>
                    <a:pt x="178" y="165"/>
                  </a:cubicBezTo>
                  <a:cubicBezTo>
                    <a:pt x="180" y="167"/>
                    <a:pt x="180" y="167"/>
                    <a:pt x="180" y="167"/>
                  </a:cubicBezTo>
                  <a:cubicBezTo>
                    <a:pt x="174" y="83"/>
                    <a:pt x="174" y="83"/>
                    <a:pt x="174" y="83"/>
                  </a:cubicBezTo>
                  <a:moveTo>
                    <a:pt x="168" y="41"/>
                  </a:moveTo>
                  <a:cubicBezTo>
                    <a:pt x="172" y="83"/>
                    <a:pt x="172" y="83"/>
                    <a:pt x="172" y="83"/>
                  </a:cubicBezTo>
                  <a:cubicBezTo>
                    <a:pt x="173" y="76"/>
                    <a:pt x="173" y="76"/>
                    <a:pt x="173" y="76"/>
                  </a:cubicBezTo>
                  <a:cubicBezTo>
                    <a:pt x="170" y="41"/>
                    <a:pt x="170" y="41"/>
                    <a:pt x="170" y="41"/>
                  </a:cubicBezTo>
                  <a:cubicBezTo>
                    <a:pt x="168" y="41"/>
                    <a:pt x="168" y="41"/>
                    <a:pt x="168" y="41"/>
                  </a:cubicBezTo>
                  <a:moveTo>
                    <a:pt x="13" y="24"/>
                  </a:moveTo>
                  <a:cubicBezTo>
                    <a:pt x="49" y="83"/>
                    <a:pt x="49" y="83"/>
                    <a:pt x="49" y="83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3" y="24"/>
                    <a:pt x="13" y="24"/>
                    <a:pt x="13" y="24"/>
                  </a:cubicBezTo>
                  <a:moveTo>
                    <a:pt x="168" y="15"/>
                  </a:moveTo>
                  <a:cubicBezTo>
                    <a:pt x="168" y="15"/>
                    <a:pt x="167" y="15"/>
                    <a:pt x="166" y="15"/>
                  </a:cubicBezTo>
                  <a:cubicBezTo>
                    <a:pt x="168" y="39"/>
                    <a:pt x="168" y="39"/>
                    <a:pt x="168" y="39"/>
                  </a:cubicBezTo>
                  <a:cubicBezTo>
                    <a:pt x="170" y="39"/>
                    <a:pt x="170" y="39"/>
                    <a:pt x="170" y="39"/>
                  </a:cubicBezTo>
                  <a:cubicBezTo>
                    <a:pt x="168" y="15"/>
                    <a:pt x="168" y="15"/>
                    <a:pt x="168" y="15"/>
                  </a:cubicBezTo>
                  <a:moveTo>
                    <a:pt x="153" y="0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0" y="19"/>
                    <a:pt x="10" y="19"/>
                    <a:pt x="10" y="19"/>
                  </a:cubicBezTo>
                  <a:cubicBezTo>
                    <a:pt x="14" y="23"/>
                    <a:pt x="14" y="23"/>
                    <a:pt x="14" y="23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153" y="2"/>
                    <a:pt x="153" y="2"/>
                    <a:pt x="153" y="2"/>
                  </a:cubicBezTo>
                  <a:cubicBezTo>
                    <a:pt x="153" y="1"/>
                    <a:pt x="153" y="0"/>
                    <a:pt x="153" y="0"/>
                  </a:cubicBezTo>
                </a:path>
              </a:pathLst>
            </a:custGeom>
            <a:gradFill flip="none" rotWithShape="1">
              <a:gsLst>
                <a:gs pos="0">
                  <a:schemeClr val="tx2">
                    <a:alpha val="75000"/>
                  </a:schemeClr>
                </a:gs>
                <a:gs pos="92000">
                  <a:schemeClr val="tx1">
                    <a:alpha val="21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3" name="Freeform 13"/>
            <p:cNvSpPr>
              <a:spLocks noEditPoints="1"/>
            </p:cNvSpPr>
            <p:nvPr/>
          </p:nvSpPr>
          <p:spPr bwMode="auto">
            <a:xfrm>
              <a:off x="9035713" y="2885236"/>
              <a:ext cx="491996" cy="811589"/>
            </a:xfrm>
            <a:custGeom>
              <a:avLst/>
              <a:gdLst>
                <a:gd name="T0" fmla="*/ 17 w 275"/>
                <a:gd name="T1" fmla="*/ 496 h 499"/>
                <a:gd name="T2" fmla="*/ 33 w 275"/>
                <a:gd name="T3" fmla="*/ 470 h 499"/>
                <a:gd name="T4" fmla="*/ 19 w 275"/>
                <a:gd name="T5" fmla="*/ 458 h 499"/>
                <a:gd name="T6" fmla="*/ 31 w 275"/>
                <a:gd name="T7" fmla="*/ 463 h 499"/>
                <a:gd name="T8" fmla="*/ 47 w 275"/>
                <a:gd name="T9" fmla="*/ 430 h 499"/>
                <a:gd name="T10" fmla="*/ 52 w 275"/>
                <a:gd name="T11" fmla="*/ 430 h 499"/>
                <a:gd name="T12" fmla="*/ 71 w 275"/>
                <a:gd name="T13" fmla="*/ 385 h 499"/>
                <a:gd name="T14" fmla="*/ 73 w 275"/>
                <a:gd name="T15" fmla="*/ 390 h 499"/>
                <a:gd name="T16" fmla="*/ 9 w 275"/>
                <a:gd name="T17" fmla="*/ 385 h 499"/>
                <a:gd name="T18" fmla="*/ 19 w 275"/>
                <a:gd name="T19" fmla="*/ 451 h 499"/>
                <a:gd name="T20" fmla="*/ 14 w 275"/>
                <a:gd name="T21" fmla="*/ 380 h 499"/>
                <a:gd name="T22" fmla="*/ 9 w 275"/>
                <a:gd name="T23" fmla="*/ 363 h 499"/>
                <a:gd name="T24" fmla="*/ 12 w 275"/>
                <a:gd name="T25" fmla="*/ 363 h 499"/>
                <a:gd name="T26" fmla="*/ 73 w 275"/>
                <a:gd name="T27" fmla="*/ 380 h 499"/>
                <a:gd name="T28" fmla="*/ 92 w 275"/>
                <a:gd name="T29" fmla="*/ 344 h 499"/>
                <a:gd name="T30" fmla="*/ 88 w 275"/>
                <a:gd name="T31" fmla="*/ 354 h 499"/>
                <a:gd name="T32" fmla="*/ 97 w 275"/>
                <a:gd name="T33" fmla="*/ 347 h 499"/>
                <a:gd name="T34" fmla="*/ 7 w 275"/>
                <a:gd name="T35" fmla="*/ 349 h 499"/>
                <a:gd name="T36" fmla="*/ 12 w 275"/>
                <a:gd name="T37" fmla="*/ 359 h 499"/>
                <a:gd name="T38" fmla="*/ 12 w 275"/>
                <a:gd name="T39" fmla="*/ 337 h 499"/>
                <a:gd name="T40" fmla="*/ 95 w 275"/>
                <a:gd name="T41" fmla="*/ 342 h 499"/>
                <a:gd name="T42" fmla="*/ 114 w 275"/>
                <a:gd name="T43" fmla="*/ 304 h 499"/>
                <a:gd name="T44" fmla="*/ 118 w 275"/>
                <a:gd name="T45" fmla="*/ 302 h 499"/>
                <a:gd name="T46" fmla="*/ 5 w 275"/>
                <a:gd name="T47" fmla="*/ 283 h 499"/>
                <a:gd name="T48" fmla="*/ 7 w 275"/>
                <a:gd name="T49" fmla="*/ 285 h 499"/>
                <a:gd name="T50" fmla="*/ 118 w 275"/>
                <a:gd name="T51" fmla="*/ 292 h 499"/>
                <a:gd name="T52" fmla="*/ 135 w 275"/>
                <a:gd name="T53" fmla="*/ 259 h 499"/>
                <a:gd name="T54" fmla="*/ 5 w 275"/>
                <a:gd name="T55" fmla="*/ 278 h 499"/>
                <a:gd name="T56" fmla="*/ 0 w 275"/>
                <a:gd name="T57" fmla="*/ 233 h 499"/>
                <a:gd name="T58" fmla="*/ 5 w 275"/>
                <a:gd name="T59" fmla="*/ 233 h 499"/>
                <a:gd name="T60" fmla="*/ 149 w 275"/>
                <a:gd name="T61" fmla="*/ 233 h 499"/>
                <a:gd name="T62" fmla="*/ 154 w 275"/>
                <a:gd name="T63" fmla="*/ 233 h 499"/>
                <a:gd name="T64" fmla="*/ 0 w 275"/>
                <a:gd name="T65" fmla="*/ 228 h 499"/>
                <a:gd name="T66" fmla="*/ 168 w 275"/>
                <a:gd name="T67" fmla="*/ 207 h 499"/>
                <a:gd name="T68" fmla="*/ 156 w 275"/>
                <a:gd name="T69" fmla="*/ 228 h 499"/>
                <a:gd name="T70" fmla="*/ 166 w 275"/>
                <a:gd name="T71" fmla="*/ 202 h 499"/>
                <a:gd name="T72" fmla="*/ 2 w 275"/>
                <a:gd name="T73" fmla="*/ 202 h 499"/>
                <a:gd name="T74" fmla="*/ 0 w 275"/>
                <a:gd name="T75" fmla="*/ 207 h 499"/>
                <a:gd name="T76" fmla="*/ 5 w 275"/>
                <a:gd name="T77" fmla="*/ 207 h 499"/>
                <a:gd name="T78" fmla="*/ 218 w 275"/>
                <a:gd name="T79" fmla="*/ 48 h 499"/>
                <a:gd name="T80" fmla="*/ 7 w 275"/>
                <a:gd name="T81" fmla="*/ 202 h 499"/>
                <a:gd name="T82" fmla="*/ 246 w 275"/>
                <a:gd name="T83" fmla="*/ 48 h 499"/>
                <a:gd name="T84" fmla="*/ 168 w 275"/>
                <a:gd name="T85" fmla="*/ 197 h 499"/>
                <a:gd name="T86" fmla="*/ 232 w 275"/>
                <a:gd name="T87" fmla="*/ 83 h 499"/>
                <a:gd name="T88" fmla="*/ 263 w 275"/>
                <a:gd name="T89" fmla="*/ 14 h 499"/>
                <a:gd name="T90" fmla="*/ 275 w 275"/>
                <a:gd name="T91" fmla="*/ 0 h 499"/>
                <a:gd name="T92" fmla="*/ 222 w 275"/>
                <a:gd name="T93" fmla="*/ 43 h 499"/>
                <a:gd name="T94" fmla="*/ 253 w 275"/>
                <a:gd name="T95" fmla="*/ 43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75" h="499">
                  <a:moveTo>
                    <a:pt x="14" y="454"/>
                  </a:moveTo>
                  <a:lnTo>
                    <a:pt x="17" y="485"/>
                  </a:lnTo>
                  <a:lnTo>
                    <a:pt x="17" y="496"/>
                  </a:lnTo>
                  <a:lnTo>
                    <a:pt x="19" y="499"/>
                  </a:lnTo>
                  <a:lnTo>
                    <a:pt x="24" y="487"/>
                  </a:lnTo>
                  <a:lnTo>
                    <a:pt x="33" y="470"/>
                  </a:lnTo>
                  <a:lnTo>
                    <a:pt x="28" y="468"/>
                  </a:lnTo>
                  <a:lnTo>
                    <a:pt x="19" y="485"/>
                  </a:lnTo>
                  <a:lnTo>
                    <a:pt x="19" y="458"/>
                  </a:lnTo>
                  <a:lnTo>
                    <a:pt x="14" y="454"/>
                  </a:lnTo>
                  <a:close/>
                  <a:moveTo>
                    <a:pt x="47" y="430"/>
                  </a:moveTo>
                  <a:lnTo>
                    <a:pt x="31" y="463"/>
                  </a:lnTo>
                  <a:lnTo>
                    <a:pt x="33" y="466"/>
                  </a:lnTo>
                  <a:lnTo>
                    <a:pt x="52" y="435"/>
                  </a:lnTo>
                  <a:lnTo>
                    <a:pt x="47" y="430"/>
                  </a:lnTo>
                  <a:close/>
                  <a:moveTo>
                    <a:pt x="57" y="413"/>
                  </a:moveTo>
                  <a:lnTo>
                    <a:pt x="50" y="425"/>
                  </a:lnTo>
                  <a:lnTo>
                    <a:pt x="52" y="430"/>
                  </a:lnTo>
                  <a:lnTo>
                    <a:pt x="57" y="420"/>
                  </a:lnTo>
                  <a:lnTo>
                    <a:pt x="57" y="413"/>
                  </a:lnTo>
                  <a:close/>
                  <a:moveTo>
                    <a:pt x="71" y="385"/>
                  </a:moveTo>
                  <a:lnTo>
                    <a:pt x="59" y="409"/>
                  </a:lnTo>
                  <a:lnTo>
                    <a:pt x="62" y="416"/>
                  </a:lnTo>
                  <a:lnTo>
                    <a:pt x="73" y="390"/>
                  </a:lnTo>
                  <a:lnTo>
                    <a:pt x="71" y="385"/>
                  </a:lnTo>
                  <a:close/>
                  <a:moveTo>
                    <a:pt x="9" y="375"/>
                  </a:moveTo>
                  <a:lnTo>
                    <a:pt x="9" y="385"/>
                  </a:lnTo>
                  <a:lnTo>
                    <a:pt x="9" y="390"/>
                  </a:lnTo>
                  <a:lnTo>
                    <a:pt x="14" y="449"/>
                  </a:lnTo>
                  <a:lnTo>
                    <a:pt x="19" y="451"/>
                  </a:lnTo>
                  <a:lnTo>
                    <a:pt x="14" y="387"/>
                  </a:lnTo>
                  <a:lnTo>
                    <a:pt x="14" y="382"/>
                  </a:lnTo>
                  <a:lnTo>
                    <a:pt x="14" y="380"/>
                  </a:lnTo>
                  <a:lnTo>
                    <a:pt x="9" y="375"/>
                  </a:lnTo>
                  <a:close/>
                  <a:moveTo>
                    <a:pt x="12" y="363"/>
                  </a:moveTo>
                  <a:lnTo>
                    <a:pt x="9" y="363"/>
                  </a:lnTo>
                  <a:lnTo>
                    <a:pt x="9" y="366"/>
                  </a:lnTo>
                  <a:lnTo>
                    <a:pt x="14" y="373"/>
                  </a:lnTo>
                  <a:lnTo>
                    <a:pt x="12" y="363"/>
                  </a:lnTo>
                  <a:close/>
                  <a:moveTo>
                    <a:pt x="90" y="359"/>
                  </a:moveTo>
                  <a:lnTo>
                    <a:pt x="85" y="359"/>
                  </a:lnTo>
                  <a:lnTo>
                    <a:pt x="73" y="380"/>
                  </a:lnTo>
                  <a:lnTo>
                    <a:pt x="76" y="385"/>
                  </a:lnTo>
                  <a:lnTo>
                    <a:pt x="90" y="359"/>
                  </a:lnTo>
                  <a:close/>
                  <a:moveTo>
                    <a:pt x="92" y="344"/>
                  </a:moveTo>
                  <a:lnTo>
                    <a:pt x="92" y="344"/>
                  </a:lnTo>
                  <a:lnTo>
                    <a:pt x="88" y="352"/>
                  </a:lnTo>
                  <a:lnTo>
                    <a:pt x="88" y="354"/>
                  </a:lnTo>
                  <a:lnTo>
                    <a:pt x="92" y="354"/>
                  </a:lnTo>
                  <a:lnTo>
                    <a:pt x="95" y="349"/>
                  </a:lnTo>
                  <a:lnTo>
                    <a:pt x="97" y="347"/>
                  </a:lnTo>
                  <a:lnTo>
                    <a:pt x="92" y="344"/>
                  </a:lnTo>
                  <a:close/>
                  <a:moveTo>
                    <a:pt x="7" y="337"/>
                  </a:moveTo>
                  <a:lnTo>
                    <a:pt x="7" y="349"/>
                  </a:lnTo>
                  <a:lnTo>
                    <a:pt x="7" y="356"/>
                  </a:lnTo>
                  <a:lnTo>
                    <a:pt x="9" y="359"/>
                  </a:lnTo>
                  <a:lnTo>
                    <a:pt x="12" y="359"/>
                  </a:lnTo>
                  <a:lnTo>
                    <a:pt x="12" y="352"/>
                  </a:lnTo>
                  <a:lnTo>
                    <a:pt x="12" y="344"/>
                  </a:lnTo>
                  <a:lnTo>
                    <a:pt x="12" y="337"/>
                  </a:lnTo>
                  <a:lnTo>
                    <a:pt x="7" y="337"/>
                  </a:lnTo>
                  <a:close/>
                  <a:moveTo>
                    <a:pt x="114" y="304"/>
                  </a:moveTo>
                  <a:lnTo>
                    <a:pt x="95" y="342"/>
                  </a:lnTo>
                  <a:lnTo>
                    <a:pt x="99" y="342"/>
                  </a:lnTo>
                  <a:lnTo>
                    <a:pt x="116" y="307"/>
                  </a:lnTo>
                  <a:lnTo>
                    <a:pt x="114" y="304"/>
                  </a:lnTo>
                  <a:close/>
                  <a:moveTo>
                    <a:pt x="116" y="297"/>
                  </a:moveTo>
                  <a:lnTo>
                    <a:pt x="114" y="302"/>
                  </a:lnTo>
                  <a:lnTo>
                    <a:pt x="118" y="302"/>
                  </a:lnTo>
                  <a:lnTo>
                    <a:pt x="121" y="297"/>
                  </a:lnTo>
                  <a:lnTo>
                    <a:pt x="116" y="297"/>
                  </a:lnTo>
                  <a:close/>
                  <a:moveTo>
                    <a:pt x="5" y="283"/>
                  </a:moveTo>
                  <a:lnTo>
                    <a:pt x="7" y="333"/>
                  </a:lnTo>
                  <a:lnTo>
                    <a:pt x="12" y="335"/>
                  </a:lnTo>
                  <a:lnTo>
                    <a:pt x="7" y="285"/>
                  </a:lnTo>
                  <a:lnTo>
                    <a:pt x="5" y="283"/>
                  </a:lnTo>
                  <a:close/>
                  <a:moveTo>
                    <a:pt x="135" y="259"/>
                  </a:moveTo>
                  <a:lnTo>
                    <a:pt x="118" y="292"/>
                  </a:lnTo>
                  <a:lnTo>
                    <a:pt x="123" y="292"/>
                  </a:lnTo>
                  <a:lnTo>
                    <a:pt x="140" y="261"/>
                  </a:lnTo>
                  <a:lnTo>
                    <a:pt x="135" y="259"/>
                  </a:lnTo>
                  <a:close/>
                  <a:moveTo>
                    <a:pt x="7" y="254"/>
                  </a:moveTo>
                  <a:lnTo>
                    <a:pt x="2" y="254"/>
                  </a:lnTo>
                  <a:lnTo>
                    <a:pt x="5" y="278"/>
                  </a:lnTo>
                  <a:lnTo>
                    <a:pt x="7" y="280"/>
                  </a:lnTo>
                  <a:lnTo>
                    <a:pt x="7" y="254"/>
                  </a:lnTo>
                  <a:close/>
                  <a:moveTo>
                    <a:pt x="0" y="233"/>
                  </a:moveTo>
                  <a:lnTo>
                    <a:pt x="2" y="250"/>
                  </a:lnTo>
                  <a:lnTo>
                    <a:pt x="7" y="250"/>
                  </a:lnTo>
                  <a:lnTo>
                    <a:pt x="5" y="233"/>
                  </a:lnTo>
                  <a:lnTo>
                    <a:pt x="0" y="233"/>
                  </a:lnTo>
                  <a:close/>
                  <a:moveTo>
                    <a:pt x="154" y="233"/>
                  </a:moveTo>
                  <a:lnTo>
                    <a:pt x="149" y="233"/>
                  </a:lnTo>
                  <a:lnTo>
                    <a:pt x="137" y="257"/>
                  </a:lnTo>
                  <a:lnTo>
                    <a:pt x="142" y="257"/>
                  </a:lnTo>
                  <a:lnTo>
                    <a:pt x="154" y="233"/>
                  </a:lnTo>
                  <a:close/>
                  <a:moveTo>
                    <a:pt x="5" y="216"/>
                  </a:moveTo>
                  <a:lnTo>
                    <a:pt x="0" y="216"/>
                  </a:lnTo>
                  <a:lnTo>
                    <a:pt x="0" y="228"/>
                  </a:lnTo>
                  <a:lnTo>
                    <a:pt x="5" y="228"/>
                  </a:lnTo>
                  <a:lnTo>
                    <a:pt x="5" y="216"/>
                  </a:lnTo>
                  <a:close/>
                  <a:moveTo>
                    <a:pt x="168" y="207"/>
                  </a:moveTo>
                  <a:lnTo>
                    <a:pt x="163" y="207"/>
                  </a:lnTo>
                  <a:lnTo>
                    <a:pt x="151" y="228"/>
                  </a:lnTo>
                  <a:lnTo>
                    <a:pt x="156" y="228"/>
                  </a:lnTo>
                  <a:lnTo>
                    <a:pt x="168" y="207"/>
                  </a:lnTo>
                  <a:close/>
                  <a:moveTo>
                    <a:pt x="166" y="202"/>
                  </a:moveTo>
                  <a:lnTo>
                    <a:pt x="166" y="202"/>
                  </a:lnTo>
                  <a:lnTo>
                    <a:pt x="166" y="202"/>
                  </a:lnTo>
                  <a:lnTo>
                    <a:pt x="166" y="202"/>
                  </a:lnTo>
                  <a:close/>
                  <a:moveTo>
                    <a:pt x="2" y="202"/>
                  </a:moveTo>
                  <a:lnTo>
                    <a:pt x="0" y="202"/>
                  </a:lnTo>
                  <a:lnTo>
                    <a:pt x="0" y="204"/>
                  </a:lnTo>
                  <a:lnTo>
                    <a:pt x="0" y="207"/>
                  </a:lnTo>
                  <a:lnTo>
                    <a:pt x="0" y="212"/>
                  </a:lnTo>
                  <a:lnTo>
                    <a:pt x="5" y="212"/>
                  </a:lnTo>
                  <a:lnTo>
                    <a:pt x="5" y="207"/>
                  </a:lnTo>
                  <a:lnTo>
                    <a:pt x="5" y="207"/>
                  </a:lnTo>
                  <a:lnTo>
                    <a:pt x="2" y="202"/>
                  </a:lnTo>
                  <a:close/>
                  <a:moveTo>
                    <a:pt x="218" y="48"/>
                  </a:moveTo>
                  <a:lnTo>
                    <a:pt x="208" y="50"/>
                  </a:lnTo>
                  <a:lnTo>
                    <a:pt x="7" y="200"/>
                  </a:lnTo>
                  <a:lnTo>
                    <a:pt x="7" y="202"/>
                  </a:lnTo>
                  <a:lnTo>
                    <a:pt x="218" y="48"/>
                  </a:lnTo>
                  <a:close/>
                  <a:moveTo>
                    <a:pt x="251" y="45"/>
                  </a:moveTo>
                  <a:lnTo>
                    <a:pt x="246" y="48"/>
                  </a:lnTo>
                  <a:lnTo>
                    <a:pt x="230" y="81"/>
                  </a:lnTo>
                  <a:lnTo>
                    <a:pt x="220" y="98"/>
                  </a:lnTo>
                  <a:lnTo>
                    <a:pt x="168" y="197"/>
                  </a:lnTo>
                  <a:lnTo>
                    <a:pt x="170" y="197"/>
                  </a:lnTo>
                  <a:lnTo>
                    <a:pt x="173" y="197"/>
                  </a:lnTo>
                  <a:lnTo>
                    <a:pt x="232" y="83"/>
                  </a:lnTo>
                  <a:lnTo>
                    <a:pt x="241" y="64"/>
                  </a:lnTo>
                  <a:lnTo>
                    <a:pt x="251" y="45"/>
                  </a:lnTo>
                  <a:close/>
                  <a:moveTo>
                    <a:pt x="263" y="14"/>
                  </a:moveTo>
                  <a:lnTo>
                    <a:pt x="263" y="14"/>
                  </a:lnTo>
                  <a:lnTo>
                    <a:pt x="263" y="14"/>
                  </a:lnTo>
                  <a:close/>
                  <a:moveTo>
                    <a:pt x="275" y="0"/>
                  </a:moveTo>
                  <a:lnTo>
                    <a:pt x="260" y="12"/>
                  </a:lnTo>
                  <a:lnTo>
                    <a:pt x="215" y="45"/>
                  </a:lnTo>
                  <a:lnTo>
                    <a:pt x="222" y="43"/>
                  </a:lnTo>
                  <a:lnTo>
                    <a:pt x="263" y="14"/>
                  </a:lnTo>
                  <a:lnTo>
                    <a:pt x="249" y="43"/>
                  </a:lnTo>
                  <a:lnTo>
                    <a:pt x="253" y="43"/>
                  </a:lnTo>
                  <a:lnTo>
                    <a:pt x="265" y="17"/>
                  </a:lnTo>
                  <a:lnTo>
                    <a:pt x="275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tx2">
                    <a:alpha val="75000"/>
                  </a:schemeClr>
                </a:gs>
                <a:gs pos="92000">
                  <a:schemeClr val="tx1">
                    <a:alpha val="21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4" name="Freeform 14"/>
            <p:cNvSpPr>
              <a:spLocks noEditPoints="1"/>
            </p:cNvSpPr>
            <p:nvPr/>
          </p:nvSpPr>
          <p:spPr bwMode="auto">
            <a:xfrm>
              <a:off x="9035713" y="2885236"/>
              <a:ext cx="491996" cy="811589"/>
            </a:xfrm>
            <a:custGeom>
              <a:avLst/>
              <a:gdLst>
                <a:gd name="T0" fmla="*/ 17 w 275"/>
                <a:gd name="T1" fmla="*/ 496 h 499"/>
                <a:gd name="T2" fmla="*/ 33 w 275"/>
                <a:gd name="T3" fmla="*/ 470 h 499"/>
                <a:gd name="T4" fmla="*/ 19 w 275"/>
                <a:gd name="T5" fmla="*/ 458 h 499"/>
                <a:gd name="T6" fmla="*/ 31 w 275"/>
                <a:gd name="T7" fmla="*/ 463 h 499"/>
                <a:gd name="T8" fmla="*/ 47 w 275"/>
                <a:gd name="T9" fmla="*/ 430 h 499"/>
                <a:gd name="T10" fmla="*/ 52 w 275"/>
                <a:gd name="T11" fmla="*/ 430 h 499"/>
                <a:gd name="T12" fmla="*/ 71 w 275"/>
                <a:gd name="T13" fmla="*/ 385 h 499"/>
                <a:gd name="T14" fmla="*/ 73 w 275"/>
                <a:gd name="T15" fmla="*/ 390 h 499"/>
                <a:gd name="T16" fmla="*/ 9 w 275"/>
                <a:gd name="T17" fmla="*/ 385 h 499"/>
                <a:gd name="T18" fmla="*/ 19 w 275"/>
                <a:gd name="T19" fmla="*/ 451 h 499"/>
                <a:gd name="T20" fmla="*/ 14 w 275"/>
                <a:gd name="T21" fmla="*/ 380 h 499"/>
                <a:gd name="T22" fmla="*/ 9 w 275"/>
                <a:gd name="T23" fmla="*/ 363 h 499"/>
                <a:gd name="T24" fmla="*/ 12 w 275"/>
                <a:gd name="T25" fmla="*/ 363 h 499"/>
                <a:gd name="T26" fmla="*/ 73 w 275"/>
                <a:gd name="T27" fmla="*/ 380 h 499"/>
                <a:gd name="T28" fmla="*/ 92 w 275"/>
                <a:gd name="T29" fmla="*/ 344 h 499"/>
                <a:gd name="T30" fmla="*/ 88 w 275"/>
                <a:gd name="T31" fmla="*/ 354 h 499"/>
                <a:gd name="T32" fmla="*/ 97 w 275"/>
                <a:gd name="T33" fmla="*/ 347 h 499"/>
                <a:gd name="T34" fmla="*/ 7 w 275"/>
                <a:gd name="T35" fmla="*/ 349 h 499"/>
                <a:gd name="T36" fmla="*/ 12 w 275"/>
                <a:gd name="T37" fmla="*/ 359 h 499"/>
                <a:gd name="T38" fmla="*/ 12 w 275"/>
                <a:gd name="T39" fmla="*/ 337 h 499"/>
                <a:gd name="T40" fmla="*/ 95 w 275"/>
                <a:gd name="T41" fmla="*/ 342 h 499"/>
                <a:gd name="T42" fmla="*/ 114 w 275"/>
                <a:gd name="T43" fmla="*/ 304 h 499"/>
                <a:gd name="T44" fmla="*/ 118 w 275"/>
                <a:gd name="T45" fmla="*/ 302 h 499"/>
                <a:gd name="T46" fmla="*/ 5 w 275"/>
                <a:gd name="T47" fmla="*/ 283 h 499"/>
                <a:gd name="T48" fmla="*/ 7 w 275"/>
                <a:gd name="T49" fmla="*/ 285 h 499"/>
                <a:gd name="T50" fmla="*/ 118 w 275"/>
                <a:gd name="T51" fmla="*/ 292 h 499"/>
                <a:gd name="T52" fmla="*/ 135 w 275"/>
                <a:gd name="T53" fmla="*/ 259 h 499"/>
                <a:gd name="T54" fmla="*/ 5 w 275"/>
                <a:gd name="T55" fmla="*/ 278 h 499"/>
                <a:gd name="T56" fmla="*/ 0 w 275"/>
                <a:gd name="T57" fmla="*/ 233 h 499"/>
                <a:gd name="T58" fmla="*/ 5 w 275"/>
                <a:gd name="T59" fmla="*/ 233 h 499"/>
                <a:gd name="T60" fmla="*/ 149 w 275"/>
                <a:gd name="T61" fmla="*/ 233 h 499"/>
                <a:gd name="T62" fmla="*/ 154 w 275"/>
                <a:gd name="T63" fmla="*/ 233 h 499"/>
                <a:gd name="T64" fmla="*/ 0 w 275"/>
                <a:gd name="T65" fmla="*/ 228 h 499"/>
                <a:gd name="T66" fmla="*/ 168 w 275"/>
                <a:gd name="T67" fmla="*/ 207 h 499"/>
                <a:gd name="T68" fmla="*/ 156 w 275"/>
                <a:gd name="T69" fmla="*/ 228 h 499"/>
                <a:gd name="T70" fmla="*/ 166 w 275"/>
                <a:gd name="T71" fmla="*/ 202 h 499"/>
                <a:gd name="T72" fmla="*/ 2 w 275"/>
                <a:gd name="T73" fmla="*/ 202 h 499"/>
                <a:gd name="T74" fmla="*/ 0 w 275"/>
                <a:gd name="T75" fmla="*/ 207 h 499"/>
                <a:gd name="T76" fmla="*/ 5 w 275"/>
                <a:gd name="T77" fmla="*/ 207 h 499"/>
                <a:gd name="T78" fmla="*/ 218 w 275"/>
                <a:gd name="T79" fmla="*/ 48 h 499"/>
                <a:gd name="T80" fmla="*/ 7 w 275"/>
                <a:gd name="T81" fmla="*/ 202 h 499"/>
                <a:gd name="T82" fmla="*/ 246 w 275"/>
                <a:gd name="T83" fmla="*/ 48 h 499"/>
                <a:gd name="T84" fmla="*/ 168 w 275"/>
                <a:gd name="T85" fmla="*/ 197 h 499"/>
                <a:gd name="T86" fmla="*/ 232 w 275"/>
                <a:gd name="T87" fmla="*/ 83 h 499"/>
                <a:gd name="T88" fmla="*/ 263 w 275"/>
                <a:gd name="T89" fmla="*/ 14 h 499"/>
                <a:gd name="T90" fmla="*/ 275 w 275"/>
                <a:gd name="T91" fmla="*/ 0 h 499"/>
                <a:gd name="T92" fmla="*/ 222 w 275"/>
                <a:gd name="T93" fmla="*/ 43 h 499"/>
                <a:gd name="T94" fmla="*/ 253 w 275"/>
                <a:gd name="T95" fmla="*/ 43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75" h="499">
                  <a:moveTo>
                    <a:pt x="14" y="454"/>
                  </a:moveTo>
                  <a:lnTo>
                    <a:pt x="17" y="485"/>
                  </a:lnTo>
                  <a:lnTo>
                    <a:pt x="17" y="496"/>
                  </a:lnTo>
                  <a:lnTo>
                    <a:pt x="19" y="499"/>
                  </a:lnTo>
                  <a:lnTo>
                    <a:pt x="24" y="487"/>
                  </a:lnTo>
                  <a:lnTo>
                    <a:pt x="33" y="470"/>
                  </a:lnTo>
                  <a:lnTo>
                    <a:pt x="28" y="468"/>
                  </a:lnTo>
                  <a:lnTo>
                    <a:pt x="19" y="485"/>
                  </a:lnTo>
                  <a:lnTo>
                    <a:pt x="19" y="458"/>
                  </a:lnTo>
                  <a:lnTo>
                    <a:pt x="14" y="454"/>
                  </a:lnTo>
                  <a:moveTo>
                    <a:pt x="47" y="430"/>
                  </a:moveTo>
                  <a:lnTo>
                    <a:pt x="31" y="463"/>
                  </a:lnTo>
                  <a:lnTo>
                    <a:pt x="33" y="466"/>
                  </a:lnTo>
                  <a:lnTo>
                    <a:pt x="52" y="435"/>
                  </a:lnTo>
                  <a:lnTo>
                    <a:pt x="47" y="430"/>
                  </a:lnTo>
                  <a:moveTo>
                    <a:pt x="57" y="413"/>
                  </a:moveTo>
                  <a:lnTo>
                    <a:pt x="50" y="425"/>
                  </a:lnTo>
                  <a:lnTo>
                    <a:pt x="52" y="430"/>
                  </a:lnTo>
                  <a:lnTo>
                    <a:pt x="57" y="420"/>
                  </a:lnTo>
                  <a:lnTo>
                    <a:pt x="57" y="413"/>
                  </a:lnTo>
                  <a:moveTo>
                    <a:pt x="71" y="385"/>
                  </a:moveTo>
                  <a:lnTo>
                    <a:pt x="59" y="409"/>
                  </a:lnTo>
                  <a:lnTo>
                    <a:pt x="62" y="416"/>
                  </a:lnTo>
                  <a:lnTo>
                    <a:pt x="73" y="390"/>
                  </a:lnTo>
                  <a:lnTo>
                    <a:pt x="71" y="385"/>
                  </a:lnTo>
                  <a:moveTo>
                    <a:pt x="9" y="375"/>
                  </a:moveTo>
                  <a:lnTo>
                    <a:pt x="9" y="385"/>
                  </a:lnTo>
                  <a:lnTo>
                    <a:pt x="9" y="390"/>
                  </a:lnTo>
                  <a:lnTo>
                    <a:pt x="14" y="449"/>
                  </a:lnTo>
                  <a:lnTo>
                    <a:pt x="19" y="451"/>
                  </a:lnTo>
                  <a:lnTo>
                    <a:pt x="14" y="387"/>
                  </a:lnTo>
                  <a:lnTo>
                    <a:pt x="14" y="382"/>
                  </a:lnTo>
                  <a:lnTo>
                    <a:pt x="14" y="380"/>
                  </a:lnTo>
                  <a:lnTo>
                    <a:pt x="9" y="375"/>
                  </a:lnTo>
                  <a:moveTo>
                    <a:pt x="12" y="363"/>
                  </a:moveTo>
                  <a:lnTo>
                    <a:pt x="9" y="363"/>
                  </a:lnTo>
                  <a:lnTo>
                    <a:pt x="9" y="366"/>
                  </a:lnTo>
                  <a:lnTo>
                    <a:pt x="14" y="373"/>
                  </a:lnTo>
                  <a:lnTo>
                    <a:pt x="12" y="363"/>
                  </a:lnTo>
                  <a:moveTo>
                    <a:pt x="90" y="359"/>
                  </a:moveTo>
                  <a:lnTo>
                    <a:pt x="85" y="359"/>
                  </a:lnTo>
                  <a:lnTo>
                    <a:pt x="73" y="380"/>
                  </a:lnTo>
                  <a:lnTo>
                    <a:pt x="76" y="385"/>
                  </a:lnTo>
                  <a:lnTo>
                    <a:pt x="90" y="359"/>
                  </a:lnTo>
                  <a:moveTo>
                    <a:pt x="92" y="344"/>
                  </a:moveTo>
                  <a:lnTo>
                    <a:pt x="92" y="344"/>
                  </a:lnTo>
                  <a:lnTo>
                    <a:pt x="88" y="352"/>
                  </a:lnTo>
                  <a:lnTo>
                    <a:pt x="88" y="354"/>
                  </a:lnTo>
                  <a:lnTo>
                    <a:pt x="92" y="354"/>
                  </a:lnTo>
                  <a:lnTo>
                    <a:pt x="95" y="349"/>
                  </a:lnTo>
                  <a:lnTo>
                    <a:pt x="97" y="347"/>
                  </a:lnTo>
                  <a:lnTo>
                    <a:pt x="92" y="344"/>
                  </a:lnTo>
                  <a:moveTo>
                    <a:pt x="7" y="337"/>
                  </a:moveTo>
                  <a:lnTo>
                    <a:pt x="7" y="349"/>
                  </a:lnTo>
                  <a:lnTo>
                    <a:pt x="7" y="356"/>
                  </a:lnTo>
                  <a:lnTo>
                    <a:pt x="9" y="359"/>
                  </a:lnTo>
                  <a:lnTo>
                    <a:pt x="12" y="359"/>
                  </a:lnTo>
                  <a:lnTo>
                    <a:pt x="12" y="352"/>
                  </a:lnTo>
                  <a:lnTo>
                    <a:pt x="12" y="344"/>
                  </a:lnTo>
                  <a:lnTo>
                    <a:pt x="12" y="337"/>
                  </a:lnTo>
                  <a:lnTo>
                    <a:pt x="7" y="337"/>
                  </a:lnTo>
                  <a:moveTo>
                    <a:pt x="114" y="304"/>
                  </a:moveTo>
                  <a:lnTo>
                    <a:pt x="95" y="342"/>
                  </a:lnTo>
                  <a:lnTo>
                    <a:pt x="99" y="342"/>
                  </a:lnTo>
                  <a:lnTo>
                    <a:pt x="116" y="307"/>
                  </a:lnTo>
                  <a:lnTo>
                    <a:pt x="114" y="304"/>
                  </a:lnTo>
                  <a:moveTo>
                    <a:pt x="116" y="297"/>
                  </a:moveTo>
                  <a:lnTo>
                    <a:pt x="114" y="302"/>
                  </a:lnTo>
                  <a:lnTo>
                    <a:pt x="118" y="302"/>
                  </a:lnTo>
                  <a:lnTo>
                    <a:pt x="121" y="297"/>
                  </a:lnTo>
                  <a:lnTo>
                    <a:pt x="116" y="297"/>
                  </a:lnTo>
                  <a:moveTo>
                    <a:pt x="5" y="283"/>
                  </a:moveTo>
                  <a:lnTo>
                    <a:pt x="7" y="333"/>
                  </a:lnTo>
                  <a:lnTo>
                    <a:pt x="12" y="335"/>
                  </a:lnTo>
                  <a:lnTo>
                    <a:pt x="7" y="285"/>
                  </a:lnTo>
                  <a:lnTo>
                    <a:pt x="5" y="283"/>
                  </a:lnTo>
                  <a:moveTo>
                    <a:pt x="135" y="259"/>
                  </a:moveTo>
                  <a:lnTo>
                    <a:pt x="118" y="292"/>
                  </a:lnTo>
                  <a:lnTo>
                    <a:pt x="123" y="292"/>
                  </a:lnTo>
                  <a:lnTo>
                    <a:pt x="140" y="261"/>
                  </a:lnTo>
                  <a:lnTo>
                    <a:pt x="135" y="259"/>
                  </a:lnTo>
                  <a:moveTo>
                    <a:pt x="7" y="254"/>
                  </a:moveTo>
                  <a:lnTo>
                    <a:pt x="2" y="254"/>
                  </a:lnTo>
                  <a:lnTo>
                    <a:pt x="5" y="278"/>
                  </a:lnTo>
                  <a:lnTo>
                    <a:pt x="7" y="280"/>
                  </a:lnTo>
                  <a:lnTo>
                    <a:pt x="7" y="254"/>
                  </a:lnTo>
                  <a:moveTo>
                    <a:pt x="0" y="233"/>
                  </a:moveTo>
                  <a:lnTo>
                    <a:pt x="2" y="250"/>
                  </a:lnTo>
                  <a:lnTo>
                    <a:pt x="7" y="250"/>
                  </a:lnTo>
                  <a:lnTo>
                    <a:pt x="5" y="233"/>
                  </a:lnTo>
                  <a:lnTo>
                    <a:pt x="0" y="233"/>
                  </a:lnTo>
                  <a:moveTo>
                    <a:pt x="154" y="233"/>
                  </a:moveTo>
                  <a:lnTo>
                    <a:pt x="149" y="233"/>
                  </a:lnTo>
                  <a:lnTo>
                    <a:pt x="137" y="257"/>
                  </a:lnTo>
                  <a:lnTo>
                    <a:pt x="142" y="257"/>
                  </a:lnTo>
                  <a:lnTo>
                    <a:pt x="154" y="233"/>
                  </a:lnTo>
                  <a:moveTo>
                    <a:pt x="5" y="216"/>
                  </a:moveTo>
                  <a:lnTo>
                    <a:pt x="0" y="216"/>
                  </a:lnTo>
                  <a:lnTo>
                    <a:pt x="0" y="228"/>
                  </a:lnTo>
                  <a:lnTo>
                    <a:pt x="5" y="228"/>
                  </a:lnTo>
                  <a:lnTo>
                    <a:pt x="5" y="216"/>
                  </a:lnTo>
                  <a:moveTo>
                    <a:pt x="168" y="207"/>
                  </a:moveTo>
                  <a:lnTo>
                    <a:pt x="163" y="207"/>
                  </a:lnTo>
                  <a:lnTo>
                    <a:pt x="151" y="228"/>
                  </a:lnTo>
                  <a:lnTo>
                    <a:pt x="156" y="228"/>
                  </a:lnTo>
                  <a:lnTo>
                    <a:pt x="168" y="207"/>
                  </a:lnTo>
                  <a:moveTo>
                    <a:pt x="166" y="202"/>
                  </a:moveTo>
                  <a:lnTo>
                    <a:pt x="166" y="202"/>
                  </a:lnTo>
                  <a:lnTo>
                    <a:pt x="166" y="202"/>
                  </a:lnTo>
                  <a:lnTo>
                    <a:pt x="166" y="202"/>
                  </a:lnTo>
                  <a:moveTo>
                    <a:pt x="2" y="202"/>
                  </a:moveTo>
                  <a:lnTo>
                    <a:pt x="0" y="202"/>
                  </a:lnTo>
                  <a:lnTo>
                    <a:pt x="0" y="204"/>
                  </a:lnTo>
                  <a:lnTo>
                    <a:pt x="0" y="207"/>
                  </a:lnTo>
                  <a:lnTo>
                    <a:pt x="0" y="212"/>
                  </a:lnTo>
                  <a:lnTo>
                    <a:pt x="5" y="212"/>
                  </a:lnTo>
                  <a:lnTo>
                    <a:pt x="5" y="207"/>
                  </a:lnTo>
                  <a:lnTo>
                    <a:pt x="5" y="207"/>
                  </a:lnTo>
                  <a:lnTo>
                    <a:pt x="2" y="202"/>
                  </a:lnTo>
                  <a:moveTo>
                    <a:pt x="218" y="48"/>
                  </a:moveTo>
                  <a:lnTo>
                    <a:pt x="208" y="50"/>
                  </a:lnTo>
                  <a:lnTo>
                    <a:pt x="7" y="200"/>
                  </a:lnTo>
                  <a:lnTo>
                    <a:pt x="7" y="202"/>
                  </a:lnTo>
                  <a:lnTo>
                    <a:pt x="218" y="48"/>
                  </a:lnTo>
                  <a:moveTo>
                    <a:pt x="251" y="45"/>
                  </a:moveTo>
                  <a:lnTo>
                    <a:pt x="246" y="48"/>
                  </a:lnTo>
                  <a:lnTo>
                    <a:pt x="230" y="81"/>
                  </a:lnTo>
                  <a:lnTo>
                    <a:pt x="220" y="98"/>
                  </a:lnTo>
                  <a:lnTo>
                    <a:pt x="168" y="197"/>
                  </a:lnTo>
                  <a:lnTo>
                    <a:pt x="170" y="197"/>
                  </a:lnTo>
                  <a:lnTo>
                    <a:pt x="173" y="197"/>
                  </a:lnTo>
                  <a:lnTo>
                    <a:pt x="232" y="83"/>
                  </a:lnTo>
                  <a:lnTo>
                    <a:pt x="241" y="64"/>
                  </a:lnTo>
                  <a:lnTo>
                    <a:pt x="251" y="45"/>
                  </a:lnTo>
                  <a:moveTo>
                    <a:pt x="263" y="14"/>
                  </a:moveTo>
                  <a:lnTo>
                    <a:pt x="263" y="14"/>
                  </a:lnTo>
                  <a:lnTo>
                    <a:pt x="263" y="14"/>
                  </a:lnTo>
                  <a:moveTo>
                    <a:pt x="275" y="0"/>
                  </a:moveTo>
                  <a:lnTo>
                    <a:pt x="260" y="12"/>
                  </a:lnTo>
                  <a:lnTo>
                    <a:pt x="215" y="45"/>
                  </a:lnTo>
                  <a:lnTo>
                    <a:pt x="222" y="43"/>
                  </a:lnTo>
                  <a:lnTo>
                    <a:pt x="263" y="14"/>
                  </a:lnTo>
                  <a:lnTo>
                    <a:pt x="249" y="43"/>
                  </a:lnTo>
                  <a:lnTo>
                    <a:pt x="253" y="43"/>
                  </a:lnTo>
                  <a:lnTo>
                    <a:pt x="265" y="17"/>
                  </a:lnTo>
                  <a:lnTo>
                    <a:pt x="275" y="0"/>
                  </a:lnTo>
                </a:path>
              </a:pathLst>
            </a:custGeom>
            <a:gradFill flip="none" rotWithShape="1">
              <a:gsLst>
                <a:gs pos="0">
                  <a:schemeClr val="tx2">
                    <a:alpha val="75000"/>
                  </a:schemeClr>
                </a:gs>
                <a:gs pos="92000">
                  <a:schemeClr val="tx1">
                    <a:alpha val="21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5" name="Freeform 15"/>
            <p:cNvSpPr>
              <a:spLocks noEditPoints="1"/>
            </p:cNvSpPr>
            <p:nvPr/>
          </p:nvSpPr>
          <p:spPr bwMode="auto">
            <a:xfrm>
              <a:off x="7291365" y="3075528"/>
              <a:ext cx="1016194" cy="458654"/>
            </a:xfrm>
            <a:custGeom>
              <a:avLst/>
              <a:gdLst>
                <a:gd name="T0" fmla="*/ 235 w 240"/>
                <a:gd name="T1" fmla="*/ 119 h 119"/>
                <a:gd name="T2" fmla="*/ 240 w 240"/>
                <a:gd name="T3" fmla="*/ 114 h 119"/>
                <a:gd name="T4" fmla="*/ 240 w 240"/>
                <a:gd name="T5" fmla="*/ 115 h 119"/>
                <a:gd name="T6" fmla="*/ 202 w 240"/>
                <a:gd name="T7" fmla="*/ 106 h 119"/>
                <a:gd name="T8" fmla="*/ 203 w 240"/>
                <a:gd name="T9" fmla="*/ 105 h 119"/>
                <a:gd name="T10" fmla="*/ 200 w 240"/>
                <a:gd name="T11" fmla="*/ 105 h 119"/>
                <a:gd name="T12" fmla="*/ 184 w 240"/>
                <a:gd name="T13" fmla="*/ 97 h 119"/>
                <a:gd name="T14" fmla="*/ 192 w 240"/>
                <a:gd name="T15" fmla="*/ 102 h 119"/>
                <a:gd name="T16" fmla="*/ 184 w 240"/>
                <a:gd name="T17" fmla="*/ 97 h 119"/>
                <a:gd name="T18" fmla="*/ 177 w 240"/>
                <a:gd name="T19" fmla="*/ 96 h 119"/>
                <a:gd name="T20" fmla="*/ 182 w 240"/>
                <a:gd name="T21" fmla="*/ 96 h 119"/>
                <a:gd name="T22" fmla="*/ 178 w 240"/>
                <a:gd name="T23" fmla="*/ 95 h 119"/>
                <a:gd name="T24" fmla="*/ 175 w 240"/>
                <a:gd name="T25" fmla="*/ 94 h 119"/>
                <a:gd name="T26" fmla="*/ 173 w 240"/>
                <a:gd name="T27" fmla="*/ 95 h 119"/>
                <a:gd name="T28" fmla="*/ 170 w 240"/>
                <a:gd name="T29" fmla="*/ 93 h 119"/>
                <a:gd name="T30" fmla="*/ 170 w 240"/>
                <a:gd name="T31" fmla="*/ 93 h 119"/>
                <a:gd name="T32" fmla="*/ 145 w 240"/>
                <a:gd name="T33" fmla="*/ 84 h 119"/>
                <a:gd name="T34" fmla="*/ 167 w 240"/>
                <a:gd name="T35" fmla="*/ 92 h 119"/>
                <a:gd name="T36" fmla="*/ 139 w 240"/>
                <a:gd name="T37" fmla="*/ 79 h 119"/>
                <a:gd name="T38" fmla="*/ 240 w 240"/>
                <a:gd name="T39" fmla="*/ 112 h 119"/>
                <a:gd name="T40" fmla="*/ 238 w 240"/>
                <a:gd name="T41" fmla="*/ 69 h 119"/>
                <a:gd name="T42" fmla="*/ 238 w 240"/>
                <a:gd name="T43" fmla="*/ 75 h 119"/>
                <a:gd name="T44" fmla="*/ 137 w 240"/>
                <a:gd name="T45" fmla="*/ 80 h 119"/>
                <a:gd name="T46" fmla="*/ 97 w 240"/>
                <a:gd name="T47" fmla="*/ 64 h 119"/>
                <a:gd name="T48" fmla="*/ 90 w 240"/>
                <a:gd name="T49" fmla="*/ 61 h 119"/>
                <a:gd name="T50" fmla="*/ 91 w 240"/>
                <a:gd name="T51" fmla="*/ 60 h 119"/>
                <a:gd name="T52" fmla="*/ 236 w 240"/>
                <a:gd name="T53" fmla="*/ 68 h 119"/>
                <a:gd name="T54" fmla="*/ 6 w 240"/>
                <a:gd name="T55" fmla="*/ 26 h 119"/>
                <a:gd name="T56" fmla="*/ 9 w 240"/>
                <a:gd name="T57" fmla="*/ 29 h 119"/>
                <a:gd name="T58" fmla="*/ 69 w 240"/>
                <a:gd name="T59" fmla="*/ 53 h 119"/>
                <a:gd name="T60" fmla="*/ 52 w 240"/>
                <a:gd name="T61" fmla="*/ 45 h 119"/>
                <a:gd name="T62" fmla="*/ 6 w 240"/>
                <a:gd name="T63" fmla="*/ 26 h 119"/>
                <a:gd name="T64" fmla="*/ 5 w 240"/>
                <a:gd name="T65" fmla="*/ 27 h 119"/>
                <a:gd name="T66" fmla="*/ 235 w 240"/>
                <a:gd name="T67" fmla="*/ 24 h 119"/>
                <a:gd name="T68" fmla="*/ 237 w 240"/>
                <a:gd name="T69" fmla="*/ 50 h 119"/>
                <a:gd name="T70" fmla="*/ 0 w 240"/>
                <a:gd name="T71" fmla="*/ 19 h 119"/>
                <a:gd name="T72" fmla="*/ 3 w 240"/>
                <a:gd name="T73" fmla="*/ 19 h 119"/>
                <a:gd name="T74" fmla="*/ 47 w 240"/>
                <a:gd name="T75" fmla="*/ 15 h 119"/>
                <a:gd name="T76" fmla="*/ 5 w 240"/>
                <a:gd name="T77" fmla="*/ 19 h 119"/>
                <a:gd name="T78" fmla="*/ 9 w 240"/>
                <a:gd name="T79" fmla="*/ 20 h 119"/>
                <a:gd name="T80" fmla="*/ 141 w 240"/>
                <a:gd name="T81" fmla="*/ 9 h 119"/>
                <a:gd name="T82" fmla="*/ 232 w 240"/>
                <a:gd name="T83" fmla="*/ 0 h 119"/>
                <a:gd name="T84" fmla="*/ 179 w 240"/>
                <a:gd name="T85" fmla="*/ 4 h 119"/>
                <a:gd name="T86" fmla="*/ 142 w 240"/>
                <a:gd name="T87" fmla="*/ 9 h 119"/>
                <a:gd name="T88" fmla="*/ 227 w 240"/>
                <a:gd name="T89" fmla="*/ 2 h 119"/>
                <a:gd name="T90" fmla="*/ 233 w 240"/>
                <a:gd name="T91" fmla="*/ 23 h 119"/>
                <a:gd name="T92" fmla="*/ 234 w 240"/>
                <a:gd name="T93" fmla="*/ 2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40" h="119">
                  <a:moveTo>
                    <a:pt x="228" y="115"/>
                  </a:moveTo>
                  <a:cubicBezTo>
                    <a:pt x="223" y="115"/>
                    <a:pt x="223" y="115"/>
                    <a:pt x="223" y="115"/>
                  </a:cubicBezTo>
                  <a:cubicBezTo>
                    <a:pt x="235" y="119"/>
                    <a:pt x="235" y="119"/>
                    <a:pt x="235" y="119"/>
                  </a:cubicBezTo>
                  <a:cubicBezTo>
                    <a:pt x="235" y="119"/>
                    <a:pt x="235" y="118"/>
                    <a:pt x="235" y="118"/>
                  </a:cubicBezTo>
                  <a:cubicBezTo>
                    <a:pt x="228" y="115"/>
                    <a:pt x="228" y="115"/>
                    <a:pt x="228" y="115"/>
                  </a:cubicBezTo>
                  <a:moveTo>
                    <a:pt x="240" y="114"/>
                  </a:moveTo>
                  <a:cubicBezTo>
                    <a:pt x="238" y="114"/>
                    <a:pt x="238" y="114"/>
                    <a:pt x="238" y="114"/>
                  </a:cubicBezTo>
                  <a:cubicBezTo>
                    <a:pt x="239" y="115"/>
                    <a:pt x="239" y="115"/>
                    <a:pt x="239" y="115"/>
                  </a:cubicBezTo>
                  <a:cubicBezTo>
                    <a:pt x="239" y="115"/>
                    <a:pt x="240" y="115"/>
                    <a:pt x="240" y="115"/>
                  </a:cubicBezTo>
                  <a:cubicBezTo>
                    <a:pt x="240" y="114"/>
                    <a:pt x="240" y="114"/>
                    <a:pt x="240" y="114"/>
                  </a:cubicBezTo>
                  <a:moveTo>
                    <a:pt x="203" y="105"/>
                  </a:moveTo>
                  <a:cubicBezTo>
                    <a:pt x="202" y="106"/>
                    <a:pt x="202" y="106"/>
                    <a:pt x="202" y="106"/>
                  </a:cubicBezTo>
                  <a:cubicBezTo>
                    <a:pt x="219" y="113"/>
                    <a:pt x="219" y="113"/>
                    <a:pt x="219" y="113"/>
                  </a:cubicBezTo>
                  <a:cubicBezTo>
                    <a:pt x="224" y="113"/>
                    <a:pt x="224" y="113"/>
                    <a:pt x="224" y="113"/>
                  </a:cubicBezTo>
                  <a:cubicBezTo>
                    <a:pt x="203" y="105"/>
                    <a:pt x="203" y="105"/>
                    <a:pt x="203" y="105"/>
                  </a:cubicBezTo>
                  <a:moveTo>
                    <a:pt x="194" y="101"/>
                  </a:moveTo>
                  <a:cubicBezTo>
                    <a:pt x="193" y="103"/>
                    <a:pt x="193" y="103"/>
                    <a:pt x="193" y="103"/>
                  </a:cubicBezTo>
                  <a:cubicBezTo>
                    <a:pt x="200" y="105"/>
                    <a:pt x="200" y="105"/>
                    <a:pt x="200" y="105"/>
                  </a:cubicBezTo>
                  <a:cubicBezTo>
                    <a:pt x="201" y="104"/>
                    <a:pt x="201" y="104"/>
                    <a:pt x="201" y="104"/>
                  </a:cubicBezTo>
                  <a:cubicBezTo>
                    <a:pt x="194" y="101"/>
                    <a:pt x="194" y="101"/>
                    <a:pt x="194" y="101"/>
                  </a:cubicBezTo>
                  <a:moveTo>
                    <a:pt x="184" y="97"/>
                  </a:moveTo>
                  <a:cubicBezTo>
                    <a:pt x="183" y="99"/>
                    <a:pt x="183" y="99"/>
                    <a:pt x="183" y="99"/>
                  </a:cubicBezTo>
                  <a:cubicBezTo>
                    <a:pt x="184" y="99"/>
                    <a:pt x="184" y="99"/>
                    <a:pt x="184" y="99"/>
                  </a:cubicBezTo>
                  <a:cubicBezTo>
                    <a:pt x="192" y="102"/>
                    <a:pt x="192" y="102"/>
                    <a:pt x="192" y="102"/>
                  </a:cubicBezTo>
                  <a:cubicBezTo>
                    <a:pt x="193" y="101"/>
                    <a:pt x="193" y="101"/>
                    <a:pt x="193" y="101"/>
                  </a:cubicBezTo>
                  <a:cubicBezTo>
                    <a:pt x="184" y="97"/>
                    <a:pt x="184" y="97"/>
                    <a:pt x="184" y="97"/>
                  </a:cubicBezTo>
                  <a:cubicBezTo>
                    <a:pt x="184" y="97"/>
                    <a:pt x="184" y="97"/>
                    <a:pt x="184" y="97"/>
                  </a:cubicBezTo>
                  <a:moveTo>
                    <a:pt x="175" y="94"/>
                  </a:moveTo>
                  <a:cubicBezTo>
                    <a:pt x="175" y="96"/>
                    <a:pt x="175" y="96"/>
                    <a:pt x="175" y="96"/>
                  </a:cubicBezTo>
                  <a:cubicBezTo>
                    <a:pt x="177" y="96"/>
                    <a:pt x="177" y="96"/>
                    <a:pt x="177" y="96"/>
                  </a:cubicBezTo>
                  <a:cubicBezTo>
                    <a:pt x="179" y="97"/>
                    <a:pt x="179" y="97"/>
                    <a:pt x="179" y="97"/>
                  </a:cubicBezTo>
                  <a:cubicBezTo>
                    <a:pt x="181" y="98"/>
                    <a:pt x="181" y="98"/>
                    <a:pt x="181" y="98"/>
                  </a:cubicBezTo>
                  <a:cubicBezTo>
                    <a:pt x="182" y="96"/>
                    <a:pt x="182" y="96"/>
                    <a:pt x="182" y="96"/>
                  </a:cubicBezTo>
                  <a:cubicBezTo>
                    <a:pt x="182" y="96"/>
                    <a:pt x="182" y="96"/>
                    <a:pt x="182" y="96"/>
                  </a:cubicBezTo>
                  <a:cubicBezTo>
                    <a:pt x="180" y="96"/>
                    <a:pt x="180" y="96"/>
                    <a:pt x="180" y="96"/>
                  </a:cubicBezTo>
                  <a:cubicBezTo>
                    <a:pt x="178" y="95"/>
                    <a:pt x="178" y="95"/>
                    <a:pt x="178" y="95"/>
                  </a:cubicBezTo>
                  <a:cubicBezTo>
                    <a:pt x="176" y="94"/>
                    <a:pt x="176" y="94"/>
                    <a:pt x="176" y="94"/>
                  </a:cubicBezTo>
                  <a:cubicBezTo>
                    <a:pt x="176" y="94"/>
                    <a:pt x="176" y="94"/>
                    <a:pt x="176" y="94"/>
                  </a:cubicBezTo>
                  <a:cubicBezTo>
                    <a:pt x="176" y="94"/>
                    <a:pt x="175" y="94"/>
                    <a:pt x="175" y="94"/>
                  </a:cubicBezTo>
                  <a:moveTo>
                    <a:pt x="172" y="93"/>
                  </a:moveTo>
                  <a:cubicBezTo>
                    <a:pt x="172" y="94"/>
                    <a:pt x="172" y="94"/>
                    <a:pt x="172" y="94"/>
                  </a:cubicBezTo>
                  <a:cubicBezTo>
                    <a:pt x="173" y="95"/>
                    <a:pt x="173" y="95"/>
                    <a:pt x="173" y="95"/>
                  </a:cubicBezTo>
                  <a:cubicBezTo>
                    <a:pt x="173" y="94"/>
                    <a:pt x="173" y="94"/>
                    <a:pt x="173" y="94"/>
                  </a:cubicBezTo>
                  <a:cubicBezTo>
                    <a:pt x="173" y="94"/>
                    <a:pt x="172" y="94"/>
                    <a:pt x="172" y="93"/>
                  </a:cubicBezTo>
                  <a:moveTo>
                    <a:pt x="170" y="93"/>
                  </a:moveTo>
                  <a:cubicBezTo>
                    <a:pt x="169" y="93"/>
                    <a:pt x="169" y="93"/>
                    <a:pt x="169" y="93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70" y="93"/>
                    <a:pt x="170" y="93"/>
                    <a:pt x="170" y="93"/>
                  </a:cubicBezTo>
                  <a:moveTo>
                    <a:pt x="139" y="79"/>
                  </a:moveTo>
                  <a:cubicBezTo>
                    <a:pt x="138" y="81"/>
                    <a:pt x="138" y="81"/>
                    <a:pt x="138" y="81"/>
                  </a:cubicBezTo>
                  <a:cubicBezTo>
                    <a:pt x="145" y="84"/>
                    <a:pt x="145" y="84"/>
                    <a:pt x="145" y="84"/>
                  </a:cubicBezTo>
                  <a:cubicBezTo>
                    <a:pt x="145" y="83"/>
                    <a:pt x="145" y="83"/>
                    <a:pt x="145" y="83"/>
                  </a:cubicBezTo>
                  <a:cubicBezTo>
                    <a:pt x="148" y="85"/>
                    <a:pt x="148" y="85"/>
                    <a:pt x="148" y="85"/>
                  </a:cubicBezTo>
                  <a:cubicBezTo>
                    <a:pt x="167" y="92"/>
                    <a:pt x="167" y="92"/>
                    <a:pt x="167" y="92"/>
                  </a:cubicBezTo>
                  <a:cubicBezTo>
                    <a:pt x="168" y="92"/>
                    <a:pt x="168" y="92"/>
                    <a:pt x="168" y="92"/>
                  </a:cubicBezTo>
                  <a:cubicBezTo>
                    <a:pt x="168" y="91"/>
                    <a:pt x="167" y="91"/>
                    <a:pt x="167" y="90"/>
                  </a:cubicBezTo>
                  <a:cubicBezTo>
                    <a:pt x="139" y="79"/>
                    <a:pt x="139" y="79"/>
                    <a:pt x="139" y="79"/>
                  </a:cubicBezTo>
                  <a:moveTo>
                    <a:pt x="236" y="77"/>
                  </a:moveTo>
                  <a:cubicBezTo>
                    <a:pt x="238" y="112"/>
                    <a:pt x="238" y="112"/>
                    <a:pt x="238" y="112"/>
                  </a:cubicBezTo>
                  <a:cubicBezTo>
                    <a:pt x="240" y="112"/>
                    <a:pt x="240" y="112"/>
                    <a:pt x="240" y="112"/>
                  </a:cubicBezTo>
                  <a:cubicBezTo>
                    <a:pt x="238" y="77"/>
                    <a:pt x="238" y="77"/>
                    <a:pt x="238" y="77"/>
                  </a:cubicBezTo>
                  <a:cubicBezTo>
                    <a:pt x="236" y="77"/>
                    <a:pt x="236" y="77"/>
                    <a:pt x="236" y="77"/>
                  </a:cubicBezTo>
                  <a:moveTo>
                    <a:pt x="238" y="69"/>
                  </a:moveTo>
                  <a:cubicBezTo>
                    <a:pt x="236" y="70"/>
                    <a:pt x="236" y="70"/>
                    <a:pt x="236" y="70"/>
                  </a:cubicBezTo>
                  <a:cubicBezTo>
                    <a:pt x="236" y="75"/>
                    <a:pt x="236" y="75"/>
                    <a:pt x="236" y="75"/>
                  </a:cubicBezTo>
                  <a:cubicBezTo>
                    <a:pt x="238" y="75"/>
                    <a:pt x="238" y="75"/>
                    <a:pt x="238" y="75"/>
                  </a:cubicBezTo>
                  <a:cubicBezTo>
                    <a:pt x="238" y="69"/>
                    <a:pt x="238" y="69"/>
                    <a:pt x="238" y="69"/>
                  </a:cubicBezTo>
                  <a:moveTo>
                    <a:pt x="97" y="64"/>
                  </a:moveTo>
                  <a:cubicBezTo>
                    <a:pt x="137" y="80"/>
                    <a:pt x="137" y="80"/>
                    <a:pt x="137" y="80"/>
                  </a:cubicBezTo>
                  <a:cubicBezTo>
                    <a:pt x="137" y="78"/>
                    <a:pt x="137" y="78"/>
                    <a:pt x="137" y="78"/>
                  </a:cubicBezTo>
                  <a:cubicBezTo>
                    <a:pt x="103" y="65"/>
                    <a:pt x="103" y="65"/>
                    <a:pt x="103" y="65"/>
                  </a:cubicBezTo>
                  <a:cubicBezTo>
                    <a:pt x="97" y="64"/>
                    <a:pt x="97" y="64"/>
                    <a:pt x="97" y="64"/>
                  </a:cubicBezTo>
                  <a:moveTo>
                    <a:pt x="91" y="60"/>
                  </a:moveTo>
                  <a:cubicBezTo>
                    <a:pt x="90" y="60"/>
                    <a:pt x="90" y="60"/>
                    <a:pt x="90" y="60"/>
                  </a:cubicBezTo>
                  <a:cubicBezTo>
                    <a:pt x="90" y="61"/>
                    <a:pt x="90" y="61"/>
                    <a:pt x="90" y="61"/>
                  </a:cubicBezTo>
                  <a:cubicBezTo>
                    <a:pt x="91" y="62"/>
                    <a:pt x="91" y="62"/>
                    <a:pt x="91" y="62"/>
                  </a:cubicBezTo>
                  <a:cubicBezTo>
                    <a:pt x="98" y="63"/>
                    <a:pt x="98" y="63"/>
                    <a:pt x="98" y="63"/>
                  </a:cubicBezTo>
                  <a:cubicBezTo>
                    <a:pt x="91" y="60"/>
                    <a:pt x="91" y="60"/>
                    <a:pt x="91" y="60"/>
                  </a:cubicBezTo>
                  <a:moveTo>
                    <a:pt x="237" y="52"/>
                  </a:moveTo>
                  <a:cubicBezTo>
                    <a:pt x="235" y="52"/>
                    <a:pt x="235" y="52"/>
                    <a:pt x="235" y="52"/>
                  </a:cubicBezTo>
                  <a:cubicBezTo>
                    <a:pt x="236" y="68"/>
                    <a:pt x="236" y="68"/>
                    <a:pt x="236" y="68"/>
                  </a:cubicBezTo>
                  <a:cubicBezTo>
                    <a:pt x="237" y="66"/>
                    <a:pt x="237" y="66"/>
                    <a:pt x="237" y="66"/>
                  </a:cubicBezTo>
                  <a:cubicBezTo>
                    <a:pt x="237" y="52"/>
                    <a:pt x="237" y="52"/>
                    <a:pt x="237" y="52"/>
                  </a:cubicBezTo>
                  <a:moveTo>
                    <a:pt x="6" y="26"/>
                  </a:moveTo>
                  <a:cubicBezTo>
                    <a:pt x="7" y="28"/>
                    <a:pt x="7" y="28"/>
                    <a:pt x="7" y="28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9" y="29"/>
                    <a:pt x="9" y="29"/>
                    <a:pt x="9" y="29"/>
                  </a:cubicBezTo>
                  <a:cubicBezTo>
                    <a:pt x="53" y="47"/>
                    <a:pt x="53" y="47"/>
                    <a:pt x="53" y="47"/>
                  </a:cubicBezTo>
                  <a:cubicBezTo>
                    <a:pt x="55" y="48"/>
                    <a:pt x="55" y="48"/>
                    <a:pt x="55" y="48"/>
                  </a:cubicBezTo>
                  <a:cubicBezTo>
                    <a:pt x="69" y="53"/>
                    <a:pt x="69" y="53"/>
                    <a:pt x="69" y="53"/>
                  </a:cubicBezTo>
                  <a:cubicBezTo>
                    <a:pt x="69" y="53"/>
                    <a:pt x="70" y="52"/>
                    <a:pt x="70" y="52"/>
                  </a:cubicBezTo>
                  <a:cubicBezTo>
                    <a:pt x="54" y="45"/>
                    <a:pt x="54" y="45"/>
                    <a:pt x="54" y="45"/>
                  </a:cubicBezTo>
                  <a:cubicBezTo>
                    <a:pt x="52" y="45"/>
                    <a:pt x="52" y="45"/>
                    <a:pt x="52" y="45"/>
                  </a:cubicBezTo>
                  <a:cubicBezTo>
                    <a:pt x="9" y="27"/>
                    <a:pt x="9" y="27"/>
                    <a:pt x="9" y="27"/>
                  </a:cubicBezTo>
                  <a:cubicBezTo>
                    <a:pt x="7" y="26"/>
                    <a:pt x="7" y="26"/>
                    <a:pt x="7" y="26"/>
                  </a:cubicBezTo>
                  <a:cubicBezTo>
                    <a:pt x="6" y="26"/>
                    <a:pt x="6" y="26"/>
                    <a:pt x="6" y="26"/>
                  </a:cubicBezTo>
                  <a:moveTo>
                    <a:pt x="0" y="24"/>
                  </a:moveTo>
                  <a:cubicBezTo>
                    <a:pt x="0" y="24"/>
                    <a:pt x="0" y="25"/>
                    <a:pt x="0" y="25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235" y="24"/>
                  </a:moveTo>
                  <a:cubicBezTo>
                    <a:pt x="233" y="27"/>
                    <a:pt x="233" y="27"/>
                    <a:pt x="233" y="27"/>
                  </a:cubicBezTo>
                  <a:cubicBezTo>
                    <a:pt x="235" y="50"/>
                    <a:pt x="235" y="50"/>
                    <a:pt x="235" y="50"/>
                  </a:cubicBezTo>
                  <a:cubicBezTo>
                    <a:pt x="237" y="50"/>
                    <a:pt x="237" y="50"/>
                    <a:pt x="237" y="50"/>
                  </a:cubicBezTo>
                  <a:cubicBezTo>
                    <a:pt x="235" y="24"/>
                    <a:pt x="235" y="24"/>
                    <a:pt x="235" y="24"/>
                  </a:cubicBezTo>
                  <a:moveTo>
                    <a:pt x="3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20"/>
                    <a:pt x="0" y="20"/>
                    <a:pt x="0" y="21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19"/>
                    <a:pt x="3" y="19"/>
                    <a:pt x="3" y="19"/>
                  </a:cubicBezTo>
                  <a:moveTo>
                    <a:pt x="141" y="7"/>
                  </a:moveTo>
                  <a:cubicBezTo>
                    <a:pt x="48" y="15"/>
                    <a:pt x="48" y="15"/>
                    <a:pt x="48" y="15"/>
                  </a:cubicBezTo>
                  <a:cubicBezTo>
                    <a:pt x="47" y="15"/>
                    <a:pt x="47" y="15"/>
                    <a:pt x="47" y="15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5" y="20"/>
                    <a:pt x="5" y="20"/>
                    <a:pt x="5" y="20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47" y="17"/>
                    <a:pt x="47" y="17"/>
                    <a:pt x="47" y="17"/>
                  </a:cubicBezTo>
                  <a:cubicBezTo>
                    <a:pt x="49" y="17"/>
                    <a:pt x="49" y="17"/>
                    <a:pt x="49" y="17"/>
                  </a:cubicBezTo>
                  <a:cubicBezTo>
                    <a:pt x="141" y="9"/>
                    <a:pt x="141" y="9"/>
                    <a:pt x="141" y="9"/>
                  </a:cubicBezTo>
                  <a:cubicBezTo>
                    <a:pt x="141" y="7"/>
                    <a:pt x="141" y="7"/>
                    <a:pt x="141" y="7"/>
                  </a:cubicBezTo>
                  <a:moveTo>
                    <a:pt x="232" y="0"/>
                  </a:moveTo>
                  <a:cubicBezTo>
                    <a:pt x="232" y="0"/>
                    <a:pt x="232" y="0"/>
                    <a:pt x="232" y="0"/>
                  </a:cubicBezTo>
                  <a:cubicBezTo>
                    <a:pt x="230" y="0"/>
                    <a:pt x="230" y="0"/>
                    <a:pt x="230" y="0"/>
                  </a:cubicBezTo>
                  <a:cubicBezTo>
                    <a:pt x="228" y="0"/>
                    <a:pt x="228" y="0"/>
                    <a:pt x="228" y="0"/>
                  </a:cubicBezTo>
                  <a:cubicBezTo>
                    <a:pt x="179" y="4"/>
                    <a:pt x="179" y="4"/>
                    <a:pt x="179" y="4"/>
                  </a:cubicBezTo>
                  <a:cubicBezTo>
                    <a:pt x="177" y="4"/>
                    <a:pt x="177" y="4"/>
                    <a:pt x="177" y="4"/>
                  </a:cubicBezTo>
                  <a:cubicBezTo>
                    <a:pt x="143" y="7"/>
                    <a:pt x="143" y="7"/>
                    <a:pt x="143" y="7"/>
                  </a:cubicBezTo>
                  <a:cubicBezTo>
                    <a:pt x="142" y="9"/>
                    <a:pt x="142" y="9"/>
                    <a:pt x="142" y="9"/>
                  </a:cubicBezTo>
                  <a:cubicBezTo>
                    <a:pt x="177" y="6"/>
                    <a:pt x="177" y="6"/>
                    <a:pt x="177" y="6"/>
                  </a:cubicBezTo>
                  <a:cubicBezTo>
                    <a:pt x="179" y="6"/>
                    <a:pt x="179" y="6"/>
                    <a:pt x="179" y="6"/>
                  </a:cubicBezTo>
                  <a:cubicBezTo>
                    <a:pt x="227" y="2"/>
                    <a:pt x="227" y="2"/>
                    <a:pt x="227" y="2"/>
                  </a:cubicBezTo>
                  <a:cubicBezTo>
                    <a:pt x="229" y="2"/>
                    <a:pt x="229" y="2"/>
                    <a:pt x="229" y="2"/>
                  </a:cubicBezTo>
                  <a:cubicBezTo>
                    <a:pt x="232" y="2"/>
                    <a:pt x="232" y="2"/>
                    <a:pt x="232" y="2"/>
                  </a:cubicBezTo>
                  <a:cubicBezTo>
                    <a:pt x="233" y="23"/>
                    <a:pt x="233" y="23"/>
                    <a:pt x="233" y="23"/>
                  </a:cubicBezTo>
                  <a:cubicBezTo>
                    <a:pt x="235" y="20"/>
                    <a:pt x="235" y="20"/>
                    <a:pt x="235" y="20"/>
                  </a:cubicBezTo>
                  <a:cubicBezTo>
                    <a:pt x="234" y="2"/>
                    <a:pt x="234" y="2"/>
                    <a:pt x="234" y="2"/>
                  </a:cubicBezTo>
                  <a:cubicBezTo>
                    <a:pt x="234" y="2"/>
                    <a:pt x="234" y="2"/>
                    <a:pt x="234" y="2"/>
                  </a:cubicBezTo>
                  <a:cubicBezTo>
                    <a:pt x="232" y="0"/>
                    <a:pt x="232" y="0"/>
                    <a:pt x="232" y="0"/>
                  </a:cubicBezTo>
                </a:path>
              </a:pathLst>
            </a:custGeom>
            <a:gradFill flip="none" rotWithShape="1">
              <a:gsLst>
                <a:gs pos="0">
                  <a:schemeClr val="tx2">
                    <a:alpha val="75000"/>
                  </a:schemeClr>
                </a:gs>
                <a:gs pos="92000">
                  <a:schemeClr val="tx1">
                    <a:alpha val="21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6" name="Freeform 16"/>
            <p:cNvSpPr>
              <a:spLocks noEditPoints="1"/>
            </p:cNvSpPr>
            <p:nvPr/>
          </p:nvSpPr>
          <p:spPr bwMode="auto">
            <a:xfrm>
              <a:off x="9844375" y="2997459"/>
              <a:ext cx="774670" cy="640814"/>
            </a:xfrm>
            <a:custGeom>
              <a:avLst/>
              <a:gdLst>
                <a:gd name="T0" fmla="*/ 69 w 433"/>
                <a:gd name="T1" fmla="*/ 394 h 394"/>
                <a:gd name="T2" fmla="*/ 95 w 433"/>
                <a:gd name="T3" fmla="*/ 389 h 394"/>
                <a:gd name="T4" fmla="*/ 95 w 433"/>
                <a:gd name="T5" fmla="*/ 392 h 394"/>
                <a:gd name="T6" fmla="*/ 99 w 433"/>
                <a:gd name="T7" fmla="*/ 389 h 394"/>
                <a:gd name="T8" fmla="*/ 149 w 433"/>
                <a:gd name="T9" fmla="*/ 387 h 394"/>
                <a:gd name="T10" fmla="*/ 102 w 433"/>
                <a:gd name="T11" fmla="*/ 392 h 394"/>
                <a:gd name="T12" fmla="*/ 244 w 433"/>
                <a:gd name="T13" fmla="*/ 387 h 394"/>
                <a:gd name="T14" fmla="*/ 244 w 433"/>
                <a:gd name="T15" fmla="*/ 387 h 394"/>
                <a:gd name="T16" fmla="*/ 152 w 433"/>
                <a:gd name="T17" fmla="*/ 392 h 394"/>
                <a:gd name="T18" fmla="*/ 296 w 433"/>
                <a:gd name="T19" fmla="*/ 385 h 394"/>
                <a:gd name="T20" fmla="*/ 301 w 433"/>
                <a:gd name="T21" fmla="*/ 389 h 394"/>
                <a:gd name="T22" fmla="*/ 341 w 433"/>
                <a:gd name="T23" fmla="*/ 382 h 394"/>
                <a:gd name="T24" fmla="*/ 339 w 433"/>
                <a:gd name="T25" fmla="*/ 387 h 394"/>
                <a:gd name="T26" fmla="*/ 369 w 433"/>
                <a:gd name="T27" fmla="*/ 382 h 394"/>
                <a:gd name="T28" fmla="*/ 372 w 433"/>
                <a:gd name="T29" fmla="*/ 387 h 394"/>
                <a:gd name="T30" fmla="*/ 393 w 433"/>
                <a:gd name="T31" fmla="*/ 382 h 394"/>
                <a:gd name="T32" fmla="*/ 376 w 433"/>
                <a:gd name="T33" fmla="*/ 382 h 394"/>
                <a:gd name="T34" fmla="*/ 391 w 433"/>
                <a:gd name="T35" fmla="*/ 387 h 394"/>
                <a:gd name="T36" fmla="*/ 398 w 433"/>
                <a:gd name="T37" fmla="*/ 387 h 394"/>
                <a:gd name="T38" fmla="*/ 10 w 433"/>
                <a:gd name="T39" fmla="*/ 387 h 394"/>
                <a:gd name="T40" fmla="*/ 62 w 433"/>
                <a:gd name="T41" fmla="*/ 394 h 394"/>
                <a:gd name="T42" fmla="*/ 31 w 433"/>
                <a:gd name="T43" fmla="*/ 373 h 394"/>
                <a:gd name="T44" fmla="*/ 55 w 433"/>
                <a:gd name="T45" fmla="*/ 347 h 394"/>
                <a:gd name="T46" fmla="*/ 62 w 433"/>
                <a:gd name="T47" fmla="*/ 344 h 394"/>
                <a:gd name="T48" fmla="*/ 66 w 433"/>
                <a:gd name="T49" fmla="*/ 340 h 394"/>
                <a:gd name="T50" fmla="*/ 81 w 433"/>
                <a:gd name="T51" fmla="*/ 321 h 394"/>
                <a:gd name="T52" fmla="*/ 85 w 433"/>
                <a:gd name="T53" fmla="*/ 323 h 394"/>
                <a:gd name="T54" fmla="*/ 85 w 433"/>
                <a:gd name="T55" fmla="*/ 318 h 394"/>
                <a:gd name="T56" fmla="*/ 102 w 433"/>
                <a:gd name="T57" fmla="*/ 302 h 394"/>
                <a:gd name="T58" fmla="*/ 99 w 433"/>
                <a:gd name="T59" fmla="*/ 309 h 394"/>
                <a:gd name="T60" fmla="*/ 107 w 433"/>
                <a:gd name="T61" fmla="*/ 297 h 394"/>
                <a:gd name="T62" fmla="*/ 114 w 433"/>
                <a:gd name="T63" fmla="*/ 292 h 394"/>
                <a:gd name="T64" fmla="*/ 123 w 433"/>
                <a:gd name="T65" fmla="*/ 287 h 394"/>
                <a:gd name="T66" fmla="*/ 192 w 433"/>
                <a:gd name="T67" fmla="*/ 219 h 394"/>
                <a:gd name="T68" fmla="*/ 194 w 433"/>
                <a:gd name="T69" fmla="*/ 223 h 394"/>
                <a:gd name="T70" fmla="*/ 412 w 433"/>
                <a:gd name="T71" fmla="*/ 204 h 394"/>
                <a:gd name="T72" fmla="*/ 419 w 433"/>
                <a:gd name="T73" fmla="*/ 164 h 394"/>
                <a:gd name="T74" fmla="*/ 417 w 433"/>
                <a:gd name="T75" fmla="*/ 150 h 394"/>
                <a:gd name="T76" fmla="*/ 258 w 433"/>
                <a:gd name="T77" fmla="*/ 159 h 394"/>
                <a:gd name="T78" fmla="*/ 242 w 433"/>
                <a:gd name="T79" fmla="*/ 173 h 394"/>
                <a:gd name="T80" fmla="*/ 244 w 433"/>
                <a:gd name="T81" fmla="*/ 178 h 394"/>
                <a:gd name="T82" fmla="*/ 260 w 433"/>
                <a:gd name="T83" fmla="*/ 164 h 394"/>
                <a:gd name="T84" fmla="*/ 327 w 433"/>
                <a:gd name="T85" fmla="*/ 102 h 394"/>
                <a:gd name="T86" fmla="*/ 286 w 433"/>
                <a:gd name="T87" fmla="*/ 140 h 394"/>
                <a:gd name="T88" fmla="*/ 327 w 433"/>
                <a:gd name="T89" fmla="*/ 97 h 394"/>
                <a:gd name="T90" fmla="*/ 348 w 433"/>
                <a:gd name="T91" fmla="*/ 76 h 394"/>
                <a:gd name="T92" fmla="*/ 353 w 433"/>
                <a:gd name="T93" fmla="*/ 81 h 394"/>
                <a:gd name="T94" fmla="*/ 353 w 433"/>
                <a:gd name="T95" fmla="*/ 74 h 394"/>
                <a:gd name="T96" fmla="*/ 391 w 433"/>
                <a:gd name="T97" fmla="*/ 38 h 394"/>
                <a:gd name="T98" fmla="*/ 428 w 433"/>
                <a:gd name="T99" fmla="*/ 12 h 394"/>
                <a:gd name="T100" fmla="*/ 400 w 433"/>
                <a:gd name="T101" fmla="*/ 31 h 394"/>
                <a:gd name="T102" fmla="*/ 417 w 433"/>
                <a:gd name="T103" fmla="*/ 143 h 394"/>
                <a:gd name="T104" fmla="*/ 433 w 433"/>
                <a:gd name="T105" fmla="*/ 12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433" h="394">
                  <a:moveTo>
                    <a:pt x="85" y="389"/>
                  </a:moveTo>
                  <a:lnTo>
                    <a:pt x="64" y="389"/>
                  </a:lnTo>
                  <a:lnTo>
                    <a:pt x="69" y="394"/>
                  </a:lnTo>
                  <a:lnTo>
                    <a:pt x="85" y="394"/>
                  </a:lnTo>
                  <a:lnTo>
                    <a:pt x="85" y="389"/>
                  </a:lnTo>
                  <a:close/>
                  <a:moveTo>
                    <a:pt x="95" y="389"/>
                  </a:moveTo>
                  <a:lnTo>
                    <a:pt x="90" y="389"/>
                  </a:lnTo>
                  <a:lnTo>
                    <a:pt x="88" y="394"/>
                  </a:lnTo>
                  <a:lnTo>
                    <a:pt x="95" y="392"/>
                  </a:lnTo>
                  <a:lnTo>
                    <a:pt x="95" y="389"/>
                  </a:lnTo>
                  <a:close/>
                  <a:moveTo>
                    <a:pt x="99" y="389"/>
                  </a:moveTo>
                  <a:lnTo>
                    <a:pt x="99" y="389"/>
                  </a:lnTo>
                  <a:lnTo>
                    <a:pt x="99" y="392"/>
                  </a:lnTo>
                  <a:lnTo>
                    <a:pt x="99" y="389"/>
                  </a:lnTo>
                  <a:close/>
                  <a:moveTo>
                    <a:pt x="149" y="387"/>
                  </a:moveTo>
                  <a:lnTo>
                    <a:pt x="104" y="389"/>
                  </a:lnTo>
                  <a:lnTo>
                    <a:pt x="104" y="392"/>
                  </a:lnTo>
                  <a:lnTo>
                    <a:pt x="102" y="392"/>
                  </a:lnTo>
                  <a:lnTo>
                    <a:pt x="147" y="392"/>
                  </a:lnTo>
                  <a:lnTo>
                    <a:pt x="149" y="387"/>
                  </a:lnTo>
                  <a:close/>
                  <a:moveTo>
                    <a:pt x="244" y="387"/>
                  </a:moveTo>
                  <a:lnTo>
                    <a:pt x="242" y="389"/>
                  </a:lnTo>
                  <a:lnTo>
                    <a:pt x="246" y="389"/>
                  </a:lnTo>
                  <a:lnTo>
                    <a:pt x="244" y="387"/>
                  </a:lnTo>
                  <a:close/>
                  <a:moveTo>
                    <a:pt x="239" y="385"/>
                  </a:moveTo>
                  <a:lnTo>
                    <a:pt x="154" y="387"/>
                  </a:lnTo>
                  <a:lnTo>
                    <a:pt x="152" y="392"/>
                  </a:lnTo>
                  <a:lnTo>
                    <a:pt x="237" y="389"/>
                  </a:lnTo>
                  <a:lnTo>
                    <a:pt x="239" y="385"/>
                  </a:lnTo>
                  <a:close/>
                  <a:moveTo>
                    <a:pt x="296" y="385"/>
                  </a:moveTo>
                  <a:lnTo>
                    <a:pt x="249" y="385"/>
                  </a:lnTo>
                  <a:lnTo>
                    <a:pt x="251" y="389"/>
                  </a:lnTo>
                  <a:lnTo>
                    <a:pt x="301" y="389"/>
                  </a:lnTo>
                  <a:lnTo>
                    <a:pt x="301" y="387"/>
                  </a:lnTo>
                  <a:lnTo>
                    <a:pt x="296" y="385"/>
                  </a:lnTo>
                  <a:close/>
                  <a:moveTo>
                    <a:pt x="341" y="382"/>
                  </a:moveTo>
                  <a:lnTo>
                    <a:pt x="305" y="385"/>
                  </a:lnTo>
                  <a:lnTo>
                    <a:pt x="315" y="389"/>
                  </a:lnTo>
                  <a:lnTo>
                    <a:pt x="339" y="387"/>
                  </a:lnTo>
                  <a:lnTo>
                    <a:pt x="341" y="382"/>
                  </a:lnTo>
                  <a:close/>
                  <a:moveTo>
                    <a:pt x="372" y="382"/>
                  </a:moveTo>
                  <a:lnTo>
                    <a:pt x="369" y="382"/>
                  </a:lnTo>
                  <a:lnTo>
                    <a:pt x="346" y="382"/>
                  </a:lnTo>
                  <a:lnTo>
                    <a:pt x="343" y="387"/>
                  </a:lnTo>
                  <a:lnTo>
                    <a:pt x="372" y="387"/>
                  </a:lnTo>
                  <a:lnTo>
                    <a:pt x="372" y="387"/>
                  </a:lnTo>
                  <a:lnTo>
                    <a:pt x="372" y="382"/>
                  </a:lnTo>
                  <a:close/>
                  <a:moveTo>
                    <a:pt x="393" y="382"/>
                  </a:moveTo>
                  <a:lnTo>
                    <a:pt x="393" y="382"/>
                  </a:lnTo>
                  <a:lnTo>
                    <a:pt x="388" y="382"/>
                  </a:lnTo>
                  <a:lnTo>
                    <a:pt x="376" y="382"/>
                  </a:lnTo>
                  <a:lnTo>
                    <a:pt x="376" y="387"/>
                  </a:lnTo>
                  <a:lnTo>
                    <a:pt x="376" y="387"/>
                  </a:lnTo>
                  <a:lnTo>
                    <a:pt x="391" y="387"/>
                  </a:lnTo>
                  <a:lnTo>
                    <a:pt x="395" y="387"/>
                  </a:lnTo>
                  <a:lnTo>
                    <a:pt x="395" y="387"/>
                  </a:lnTo>
                  <a:lnTo>
                    <a:pt x="398" y="387"/>
                  </a:lnTo>
                  <a:lnTo>
                    <a:pt x="393" y="382"/>
                  </a:lnTo>
                  <a:close/>
                  <a:moveTo>
                    <a:pt x="28" y="370"/>
                  </a:moveTo>
                  <a:lnTo>
                    <a:pt x="10" y="387"/>
                  </a:lnTo>
                  <a:lnTo>
                    <a:pt x="0" y="394"/>
                  </a:lnTo>
                  <a:lnTo>
                    <a:pt x="12" y="394"/>
                  </a:lnTo>
                  <a:lnTo>
                    <a:pt x="62" y="394"/>
                  </a:lnTo>
                  <a:lnTo>
                    <a:pt x="57" y="389"/>
                  </a:lnTo>
                  <a:lnTo>
                    <a:pt x="12" y="389"/>
                  </a:lnTo>
                  <a:lnTo>
                    <a:pt x="31" y="373"/>
                  </a:lnTo>
                  <a:lnTo>
                    <a:pt x="28" y="370"/>
                  </a:lnTo>
                  <a:close/>
                  <a:moveTo>
                    <a:pt x="62" y="344"/>
                  </a:moveTo>
                  <a:lnTo>
                    <a:pt x="55" y="347"/>
                  </a:lnTo>
                  <a:lnTo>
                    <a:pt x="31" y="368"/>
                  </a:lnTo>
                  <a:lnTo>
                    <a:pt x="33" y="370"/>
                  </a:lnTo>
                  <a:lnTo>
                    <a:pt x="62" y="344"/>
                  </a:lnTo>
                  <a:close/>
                  <a:moveTo>
                    <a:pt x="73" y="328"/>
                  </a:moveTo>
                  <a:lnTo>
                    <a:pt x="59" y="340"/>
                  </a:lnTo>
                  <a:lnTo>
                    <a:pt x="66" y="340"/>
                  </a:lnTo>
                  <a:lnTo>
                    <a:pt x="73" y="332"/>
                  </a:lnTo>
                  <a:lnTo>
                    <a:pt x="73" y="328"/>
                  </a:lnTo>
                  <a:close/>
                  <a:moveTo>
                    <a:pt x="81" y="321"/>
                  </a:moveTo>
                  <a:lnTo>
                    <a:pt x="76" y="325"/>
                  </a:lnTo>
                  <a:lnTo>
                    <a:pt x="78" y="330"/>
                  </a:lnTo>
                  <a:lnTo>
                    <a:pt x="85" y="323"/>
                  </a:lnTo>
                  <a:lnTo>
                    <a:pt x="81" y="321"/>
                  </a:lnTo>
                  <a:close/>
                  <a:moveTo>
                    <a:pt x="88" y="313"/>
                  </a:moveTo>
                  <a:lnTo>
                    <a:pt x="85" y="318"/>
                  </a:lnTo>
                  <a:lnTo>
                    <a:pt x="90" y="318"/>
                  </a:lnTo>
                  <a:lnTo>
                    <a:pt x="88" y="313"/>
                  </a:lnTo>
                  <a:close/>
                  <a:moveTo>
                    <a:pt x="102" y="302"/>
                  </a:moveTo>
                  <a:lnTo>
                    <a:pt x="92" y="311"/>
                  </a:lnTo>
                  <a:lnTo>
                    <a:pt x="92" y="316"/>
                  </a:lnTo>
                  <a:lnTo>
                    <a:pt x="99" y="309"/>
                  </a:lnTo>
                  <a:lnTo>
                    <a:pt x="102" y="302"/>
                  </a:lnTo>
                  <a:close/>
                  <a:moveTo>
                    <a:pt x="114" y="292"/>
                  </a:moveTo>
                  <a:lnTo>
                    <a:pt x="107" y="297"/>
                  </a:lnTo>
                  <a:lnTo>
                    <a:pt x="107" y="304"/>
                  </a:lnTo>
                  <a:lnTo>
                    <a:pt x="118" y="292"/>
                  </a:lnTo>
                  <a:lnTo>
                    <a:pt x="114" y="292"/>
                  </a:lnTo>
                  <a:close/>
                  <a:moveTo>
                    <a:pt x="185" y="228"/>
                  </a:moveTo>
                  <a:lnTo>
                    <a:pt x="118" y="287"/>
                  </a:lnTo>
                  <a:lnTo>
                    <a:pt x="123" y="287"/>
                  </a:lnTo>
                  <a:lnTo>
                    <a:pt x="182" y="235"/>
                  </a:lnTo>
                  <a:lnTo>
                    <a:pt x="185" y="228"/>
                  </a:lnTo>
                  <a:close/>
                  <a:moveTo>
                    <a:pt x="192" y="219"/>
                  </a:moveTo>
                  <a:lnTo>
                    <a:pt x="189" y="223"/>
                  </a:lnTo>
                  <a:lnTo>
                    <a:pt x="187" y="230"/>
                  </a:lnTo>
                  <a:lnTo>
                    <a:pt x="194" y="223"/>
                  </a:lnTo>
                  <a:lnTo>
                    <a:pt x="192" y="219"/>
                  </a:lnTo>
                  <a:close/>
                  <a:moveTo>
                    <a:pt x="419" y="164"/>
                  </a:moveTo>
                  <a:lnTo>
                    <a:pt x="412" y="204"/>
                  </a:lnTo>
                  <a:lnTo>
                    <a:pt x="395" y="378"/>
                  </a:lnTo>
                  <a:lnTo>
                    <a:pt x="400" y="382"/>
                  </a:lnTo>
                  <a:lnTo>
                    <a:pt x="419" y="164"/>
                  </a:lnTo>
                  <a:close/>
                  <a:moveTo>
                    <a:pt x="417" y="147"/>
                  </a:moveTo>
                  <a:lnTo>
                    <a:pt x="414" y="164"/>
                  </a:lnTo>
                  <a:lnTo>
                    <a:pt x="417" y="150"/>
                  </a:lnTo>
                  <a:lnTo>
                    <a:pt x="417" y="147"/>
                  </a:lnTo>
                  <a:close/>
                  <a:moveTo>
                    <a:pt x="282" y="138"/>
                  </a:moveTo>
                  <a:lnTo>
                    <a:pt x="258" y="159"/>
                  </a:lnTo>
                  <a:lnTo>
                    <a:pt x="256" y="162"/>
                  </a:lnTo>
                  <a:lnTo>
                    <a:pt x="246" y="171"/>
                  </a:lnTo>
                  <a:lnTo>
                    <a:pt x="242" y="173"/>
                  </a:lnTo>
                  <a:lnTo>
                    <a:pt x="197" y="216"/>
                  </a:lnTo>
                  <a:lnTo>
                    <a:pt x="199" y="221"/>
                  </a:lnTo>
                  <a:lnTo>
                    <a:pt x="244" y="178"/>
                  </a:lnTo>
                  <a:lnTo>
                    <a:pt x="249" y="176"/>
                  </a:lnTo>
                  <a:lnTo>
                    <a:pt x="258" y="166"/>
                  </a:lnTo>
                  <a:lnTo>
                    <a:pt x="260" y="164"/>
                  </a:lnTo>
                  <a:lnTo>
                    <a:pt x="282" y="143"/>
                  </a:lnTo>
                  <a:lnTo>
                    <a:pt x="282" y="138"/>
                  </a:lnTo>
                  <a:close/>
                  <a:moveTo>
                    <a:pt x="327" y="102"/>
                  </a:moveTo>
                  <a:lnTo>
                    <a:pt x="305" y="116"/>
                  </a:lnTo>
                  <a:lnTo>
                    <a:pt x="286" y="135"/>
                  </a:lnTo>
                  <a:lnTo>
                    <a:pt x="286" y="140"/>
                  </a:lnTo>
                  <a:lnTo>
                    <a:pt x="327" y="102"/>
                  </a:lnTo>
                  <a:close/>
                  <a:moveTo>
                    <a:pt x="329" y="97"/>
                  </a:moveTo>
                  <a:lnTo>
                    <a:pt x="327" y="97"/>
                  </a:lnTo>
                  <a:lnTo>
                    <a:pt x="324" y="100"/>
                  </a:lnTo>
                  <a:lnTo>
                    <a:pt x="329" y="97"/>
                  </a:lnTo>
                  <a:close/>
                  <a:moveTo>
                    <a:pt x="348" y="76"/>
                  </a:moveTo>
                  <a:lnTo>
                    <a:pt x="331" y="93"/>
                  </a:lnTo>
                  <a:lnTo>
                    <a:pt x="339" y="93"/>
                  </a:lnTo>
                  <a:lnTo>
                    <a:pt x="353" y="81"/>
                  </a:lnTo>
                  <a:lnTo>
                    <a:pt x="348" y="76"/>
                  </a:lnTo>
                  <a:close/>
                  <a:moveTo>
                    <a:pt x="391" y="38"/>
                  </a:moveTo>
                  <a:lnTo>
                    <a:pt x="353" y="74"/>
                  </a:lnTo>
                  <a:lnTo>
                    <a:pt x="355" y="78"/>
                  </a:lnTo>
                  <a:lnTo>
                    <a:pt x="388" y="48"/>
                  </a:lnTo>
                  <a:lnTo>
                    <a:pt x="391" y="38"/>
                  </a:lnTo>
                  <a:close/>
                  <a:moveTo>
                    <a:pt x="428" y="12"/>
                  </a:moveTo>
                  <a:lnTo>
                    <a:pt x="428" y="12"/>
                  </a:lnTo>
                  <a:lnTo>
                    <a:pt x="428" y="12"/>
                  </a:lnTo>
                  <a:close/>
                  <a:moveTo>
                    <a:pt x="433" y="0"/>
                  </a:moveTo>
                  <a:lnTo>
                    <a:pt x="424" y="7"/>
                  </a:lnTo>
                  <a:lnTo>
                    <a:pt x="400" y="31"/>
                  </a:lnTo>
                  <a:lnTo>
                    <a:pt x="395" y="40"/>
                  </a:lnTo>
                  <a:lnTo>
                    <a:pt x="428" y="12"/>
                  </a:lnTo>
                  <a:lnTo>
                    <a:pt x="417" y="143"/>
                  </a:lnTo>
                  <a:lnTo>
                    <a:pt x="419" y="143"/>
                  </a:lnTo>
                  <a:lnTo>
                    <a:pt x="421" y="121"/>
                  </a:lnTo>
                  <a:lnTo>
                    <a:pt x="433" y="12"/>
                  </a:lnTo>
                  <a:lnTo>
                    <a:pt x="433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tx2">
                    <a:alpha val="75000"/>
                  </a:schemeClr>
                </a:gs>
                <a:gs pos="92000">
                  <a:schemeClr val="tx1">
                    <a:alpha val="21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7" name="Freeform 17"/>
            <p:cNvSpPr>
              <a:spLocks noEditPoints="1"/>
            </p:cNvSpPr>
            <p:nvPr/>
          </p:nvSpPr>
          <p:spPr bwMode="auto">
            <a:xfrm>
              <a:off x="9844375" y="2997459"/>
              <a:ext cx="774670" cy="640814"/>
            </a:xfrm>
            <a:custGeom>
              <a:avLst/>
              <a:gdLst>
                <a:gd name="T0" fmla="*/ 69 w 433"/>
                <a:gd name="T1" fmla="*/ 394 h 394"/>
                <a:gd name="T2" fmla="*/ 95 w 433"/>
                <a:gd name="T3" fmla="*/ 389 h 394"/>
                <a:gd name="T4" fmla="*/ 95 w 433"/>
                <a:gd name="T5" fmla="*/ 392 h 394"/>
                <a:gd name="T6" fmla="*/ 99 w 433"/>
                <a:gd name="T7" fmla="*/ 389 h 394"/>
                <a:gd name="T8" fmla="*/ 149 w 433"/>
                <a:gd name="T9" fmla="*/ 387 h 394"/>
                <a:gd name="T10" fmla="*/ 102 w 433"/>
                <a:gd name="T11" fmla="*/ 392 h 394"/>
                <a:gd name="T12" fmla="*/ 244 w 433"/>
                <a:gd name="T13" fmla="*/ 387 h 394"/>
                <a:gd name="T14" fmla="*/ 244 w 433"/>
                <a:gd name="T15" fmla="*/ 387 h 394"/>
                <a:gd name="T16" fmla="*/ 152 w 433"/>
                <a:gd name="T17" fmla="*/ 392 h 394"/>
                <a:gd name="T18" fmla="*/ 296 w 433"/>
                <a:gd name="T19" fmla="*/ 385 h 394"/>
                <a:gd name="T20" fmla="*/ 301 w 433"/>
                <a:gd name="T21" fmla="*/ 389 h 394"/>
                <a:gd name="T22" fmla="*/ 341 w 433"/>
                <a:gd name="T23" fmla="*/ 382 h 394"/>
                <a:gd name="T24" fmla="*/ 339 w 433"/>
                <a:gd name="T25" fmla="*/ 387 h 394"/>
                <a:gd name="T26" fmla="*/ 369 w 433"/>
                <a:gd name="T27" fmla="*/ 382 h 394"/>
                <a:gd name="T28" fmla="*/ 372 w 433"/>
                <a:gd name="T29" fmla="*/ 387 h 394"/>
                <a:gd name="T30" fmla="*/ 393 w 433"/>
                <a:gd name="T31" fmla="*/ 382 h 394"/>
                <a:gd name="T32" fmla="*/ 376 w 433"/>
                <a:gd name="T33" fmla="*/ 382 h 394"/>
                <a:gd name="T34" fmla="*/ 391 w 433"/>
                <a:gd name="T35" fmla="*/ 387 h 394"/>
                <a:gd name="T36" fmla="*/ 398 w 433"/>
                <a:gd name="T37" fmla="*/ 387 h 394"/>
                <a:gd name="T38" fmla="*/ 10 w 433"/>
                <a:gd name="T39" fmla="*/ 387 h 394"/>
                <a:gd name="T40" fmla="*/ 62 w 433"/>
                <a:gd name="T41" fmla="*/ 394 h 394"/>
                <a:gd name="T42" fmla="*/ 31 w 433"/>
                <a:gd name="T43" fmla="*/ 373 h 394"/>
                <a:gd name="T44" fmla="*/ 55 w 433"/>
                <a:gd name="T45" fmla="*/ 347 h 394"/>
                <a:gd name="T46" fmla="*/ 62 w 433"/>
                <a:gd name="T47" fmla="*/ 344 h 394"/>
                <a:gd name="T48" fmla="*/ 66 w 433"/>
                <a:gd name="T49" fmla="*/ 340 h 394"/>
                <a:gd name="T50" fmla="*/ 81 w 433"/>
                <a:gd name="T51" fmla="*/ 321 h 394"/>
                <a:gd name="T52" fmla="*/ 85 w 433"/>
                <a:gd name="T53" fmla="*/ 323 h 394"/>
                <a:gd name="T54" fmla="*/ 85 w 433"/>
                <a:gd name="T55" fmla="*/ 318 h 394"/>
                <a:gd name="T56" fmla="*/ 102 w 433"/>
                <a:gd name="T57" fmla="*/ 302 h 394"/>
                <a:gd name="T58" fmla="*/ 99 w 433"/>
                <a:gd name="T59" fmla="*/ 309 h 394"/>
                <a:gd name="T60" fmla="*/ 107 w 433"/>
                <a:gd name="T61" fmla="*/ 297 h 394"/>
                <a:gd name="T62" fmla="*/ 114 w 433"/>
                <a:gd name="T63" fmla="*/ 292 h 394"/>
                <a:gd name="T64" fmla="*/ 123 w 433"/>
                <a:gd name="T65" fmla="*/ 287 h 394"/>
                <a:gd name="T66" fmla="*/ 192 w 433"/>
                <a:gd name="T67" fmla="*/ 219 h 394"/>
                <a:gd name="T68" fmla="*/ 194 w 433"/>
                <a:gd name="T69" fmla="*/ 223 h 394"/>
                <a:gd name="T70" fmla="*/ 412 w 433"/>
                <a:gd name="T71" fmla="*/ 204 h 394"/>
                <a:gd name="T72" fmla="*/ 419 w 433"/>
                <a:gd name="T73" fmla="*/ 164 h 394"/>
                <a:gd name="T74" fmla="*/ 417 w 433"/>
                <a:gd name="T75" fmla="*/ 150 h 394"/>
                <a:gd name="T76" fmla="*/ 258 w 433"/>
                <a:gd name="T77" fmla="*/ 159 h 394"/>
                <a:gd name="T78" fmla="*/ 242 w 433"/>
                <a:gd name="T79" fmla="*/ 173 h 394"/>
                <a:gd name="T80" fmla="*/ 244 w 433"/>
                <a:gd name="T81" fmla="*/ 178 h 394"/>
                <a:gd name="T82" fmla="*/ 260 w 433"/>
                <a:gd name="T83" fmla="*/ 164 h 394"/>
                <a:gd name="T84" fmla="*/ 327 w 433"/>
                <a:gd name="T85" fmla="*/ 102 h 394"/>
                <a:gd name="T86" fmla="*/ 286 w 433"/>
                <a:gd name="T87" fmla="*/ 140 h 394"/>
                <a:gd name="T88" fmla="*/ 327 w 433"/>
                <a:gd name="T89" fmla="*/ 97 h 394"/>
                <a:gd name="T90" fmla="*/ 348 w 433"/>
                <a:gd name="T91" fmla="*/ 76 h 394"/>
                <a:gd name="T92" fmla="*/ 353 w 433"/>
                <a:gd name="T93" fmla="*/ 81 h 394"/>
                <a:gd name="T94" fmla="*/ 353 w 433"/>
                <a:gd name="T95" fmla="*/ 74 h 394"/>
                <a:gd name="T96" fmla="*/ 391 w 433"/>
                <a:gd name="T97" fmla="*/ 38 h 394"/>
                <a:gd name="T98" fmla="*/ 428 w 433"/>
                <a:gd name="T99" fmla="*/ 12 h 394"/>
                <a:gd name="T100" fmla="*/ 400 w 433"/>
                <a:gd name="T101" fmla="*/ 31 h 394"/>
                <a:gd name="T102" fmla="*/ 417 w 433"/>
                <a:gd name="T103" fmla="*/ 143 h 394"/>
                <a:gd name="T104" fmla="*/ 433 w 433"/>
                <a:gd name="T105" fmla="*/ 12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433" h="394">
                  <a:moveTo>
                    <a:pt x="85" y="389"/>
                  </a:moveTo>
                  <a:lnTo>
                    <a:pt x="64" y="389"/>
                  </a:lnTo>
                  <a:lnTo>
                    <a:pt x="69" y="394"/>
                  </a:lnTo>
                  <a:lnTo>
                    <a:pt x="85" y="394"/>
                  </a:lnTo>
                  <a:lnTo>
                    <a:pt x="85" y="389"/>
                  </a:lnTo>
                  <a:moveTo>
                    <a:pt x="95" y="389"/>
                  </a:moveTo>
                  <a:lnTo>
                    <a:pt x="90" y="389"/>
                  </a:lnTo>
                  <a:lnTo>
                    <a:pt x="88" y="394"/>
                  </a:lnTo>
                  <a:lnTo>
                    <a:pt x="95" y="392"/>
                  </a:lnTo>
                  <a:lnTo>
                    <a:pt x="95" y="389"/>
                  </a:lnTo>
                  <a:moveTo>
                    <a:pt x="99" y="389"/>
                  </a:moveTo>
                  <a:lnTo>
                    <a:pt x="99" y="389"/>
                  </a:lnTo>
                  <a:lnTo>
                    <a:pt x="99" y="392"/>
                  </a:lnTo>
                  <a:lnTo>
                    <a:pt x="99" y="389"/>
                  </a:lnTo>
                  <a:moveTo>
                    <a:pt x="149" y="387"/>
                  </a:moveTo>
                  <a:lnTo>
                    <a:pt x="104" y="389"/>
                  </a:lnTo>
                  <a:lnTo>
                    <a:pt x="104" y="392"/>
                  </a:lnTo>
                  <a:lnTo>
                    <a:pt x="102" y="392"/>
                  </a:lnTo>
                  <a:lnTo>
                    <a:pt x="147" y="392"/>
                  </a:lnTo>
                  <a:lnTo>
                    <a:pt x="149" y="387"/>
                  </a:lnTo>
                  <a:moveTo>
                    <a:pt x="244" y="387"/>
                  </a:moveTo>
                  <a:lnTo>
                    <a:pt x="242" y="389"/>
                  </a:lnTo>
                  <a:lnTo>
                    <a:pt x="246" y="389"/>
                  </a:lnTo>
                  <a:lnTo>
                    <a:pt x="244" y="387"/>
                  </a:lnTo>
                  <a:moveTo>
                    <a:pt x="239" y="385"/>
                  </a:moveTo>
                  <a:lnTo>
                    <a:pt x="154" y="387"/>
                  </a:lnTo>
                  <a:lnTo>
                    <a:pt x="152" y="392"/>
                  </a:lnTo>
                  <a:lnTo>
                    <a:pt x="237" y="389"/>
                  </a:lnTo>
                  <a:lnTo>
                    <a:pt x="239" y="385"/>
                  </a:lnTo>
                  <a:moveTo>
                    <a:pt x="296" y="385"/>
                  </a:moveTo>
                  <a:lnTo>
                    <a:pt x="249" y="385"/>
                  </a:lnTo>
                  <a:lnTo>
                    <a:pt x="251" y="389"/>
                  </a:lnTo>
                  <a:lnTo>
                    <a:pt x="301" y="389"/>
                  </a:lnTo>
                  <a:lnTo>
                    <a:pt x="301" y="387"/>
                  </a:lnTo>
                  <a:lnTo>
                    <a:pt x="296" y="385"/>
                  </a:lnTo>
                  <a:moveTo>
                    <a:pt x="341" y="382"/>
                  </a:moveTo>
                  <a:lnTo>
                    <a:pt x="305" y="385"/>
                  </a:lnTo>
                  <a:lnTo>
                    <a:pt x="315" y="389"/>
                  </a:lnTo>
                  <a:lnTo>
                    <a:pt x="339" y="387"/>
                  </a:lnTo>
                  <a:lnTo>
                    <a:pt x="341" y="382"/>
                  </a:lnTo>
                  <a:moveTo>
                    <a:pt x="372" y="382"/>
                  </a:moveTo>
                  <a:lnTo>
                    <a:pt x="369" y="382"/>
                  </a:lnTo>
                  <a:lnTo>
                    <a:pt x="346" y="382"/>
                  </a:lnTo>
                  <a:lnTo>
                    <a:pt x="343" y="387"/>
                  </a:lnTo>
                  <a:lnTo>
                    <a:pt x="372" y="387"/>
                  </a:lnTo>
                  <a:lnTo>
                    <a:pt x="372" y="387"/>
                  </a:lnTo>
                  <a:lnTo>
                    <a:pt x="372" y="382"/>
                  </a:lnTo>
                  <a:moveTo>
                    <a:pt x="393" y="382"/>
                  </a:moveTo>
                  <a:lnTo>
                    <a:pt x="393" y="382"/>
                  </a:lnTo>
                  <a:lnTo>
                    <a:pt x="388" y="382"/>
                  </a:lnTo>
                  <a:lnTo>
                    <a:pt x="376" y="382"/>
                  </a:lnTo>
                  <a:lnTo>
                    <a:pt x="376" y="387"/>
                  </a:lnTo>
                  <a:lnTo>
                    <a:pt x="376" y="387"/>
                  </a:lnTo>
                  <a:lnTo>
                    <a:pt x="391" y="387"/>
                  </a:lnTo>
                  <a:lnTo>
                    <a:pt x="395" y="387"/>
                  </a:lnTo>
                  <a:lnTo>
                    <a:pt x="395" y="387"/>
                  </a:lnTo>
                  <a:lnTo>
                    <a:pt x="398" y="387"/>
                  </a:lnTo>
                  <a:lnTo>
                    <a:pt x="393" y="382"/>
                  </a:lnTo>
                  <a:moveTo>
                    <a:pt x="28" y="370"/>
                  </a:moveTo>
                  <a:lnTo>
                    <a:pt x="10" y="387"/>
                  </a:lnTo>
                  <a:lnTo>
                    <a:pt x="0" y="394"/>
                  </a:lnTo>
                  <a:lnTo>
                    <a:pt x="12" y="394"/>
                  </a:lnTo>
                  <a:lnTo>
                    <a:pt x="62" y="394"/>
                  </a:lnTo>
                  <a:lnTo>
                    <a:pt x="57" y="389"/>
                  </a:lnTo>
                  <a:lnTo>
                    <a:pt x="12" y="389"/>
                  </a:lnTo>
                  <a:lnTo>
                    <a:pt x="31" y="373"/>
                  </a:lnTo>
                  <a:lnTo>
                    <a:pt x="28" y="370"/>
                  </a:lnTo>
                  <a:moveTo>
                    <a:pt x="62" y="344"/>
                  </a:moveTo>
                  <a:lnTo>
                    <a:pt x="55" y="347"/>
                  </a:lnTo>
                  <a:lnTo>
                    <a:pt x="31" y="368"/>
                  </a:lnTo>
                  <a:lnTo>
                    <a:pt x="33" y="370"/>
                  </a:lnTo>
                  <a:lnTo>
                    <a:pt x="62" y="344"/>
                  </a:lnTo>
                  <a:moveTo>
                    <a:pt x="73" y="328"/>
                  </a:moveTo>
                  <a:lnTo>
                    <a:pt x="59" y="340"/>
                  </a:lnTo>
                  <a:lnTo>
                    <a:pt x="66" y="340"/>
                  </a:lnTo>
                  <a:lnTo>
                    <a:pt x="73" y="332"/>
                  </a:lnTo>
                  <a:lnTo>
                    <a:pt x="73" y="328"/>
                  </a:lnTo>
                  <a:moveTo>
                    <a:pt x="81" y="321"/>
                  </a:moveTo>
                  <a:lnTo>
                    <a:pt x="76" y="325"/>
                  </a:lnTo>
                  <a:lnTo>
                    <a:pt x="78" y="330"/>
                  </a:lnTo>
                  <a:lnTo>
                    <a:pt x="85" y="323"/>
                  </a:lnTo>
                  <a:lnTo>
                    <a:pt x="81" y="321"/>
                  </a:lnTo>
                  <a:moveTo>
                    <a:pt x="88" y="313"/>
                  </a:moveTo>
                  <a:lnTo>
                    <a:pt x="85" y="318"/>
                  </a:lnTo>
                  <a:lnTo>
                    <a:pt x="90" y="318"/>
                  </a:lnTo>
                  <a:lnTo>
                    <a:pt x="88" y="313"/>
                  </a:lnTo>
                  <a:moveTo>
                    <a:pt x="102" y="302"/>
                  </a:moveTo>
                  <a:lnTo>
                    <a:pt x="92" y="311"/>
                  </a:lnTo>
                  <a:lnTo>
                    <a:pt x="92" y="316"/>
                  </a:lnTo>
                  <a:lnTo>
                    <a:pt x="99" y="309"/>
                  </a:lnTo>
                  <a:lnTo>
                    <a:pt x="102" y="302"/>
                  </a:lnTo>
                  <a:moveTo>
                    <a:pt x="114" y="292"/>
                  </a:moveTo>
                  <a:lnTo>
                    <a:pt x="107" y="297"/>
                  </a:lnTo>
                  <a:lnTo>
                    <a:pt x="107" y="304"/>
                  </a:lnTo>
                  <a:lnTo>
                    <a:pt x="118" y="292"/>
                  </a:lnTo>
                  <a:lnTo>
                    <a:pt x="114" y="292"/>
                  </a:lnTo>
                  <a:moveTo>
                    <a:pt x="185" y="228"/>
                  </a:moveTo>
                  <a:lnTo>
                    <a:pt x="118" y="287"/>
                  </a:lnTo>
                  <a:lnTo>
                    <a:pt x="123" y="287"/>
                  </a:lnTo>
                  <a:lnTo>
                    <a:pt x="182" y="235"/>
                  </a:lnTo>
                  <a:lnTo>
                    <a:pt x="185" y="228"/>
                  </a:lnTo>
                  <a:moveTo>
                    <a:pt x="192" y="219"/>
                  </a:moveTo>
                  <a:lnTo>
                    <a:pt x="189" y="223"/>
                  </a:lnTo>
                  <a:lnTo>
                    <a:pt x="187" y="230"/>
                  </a:lnTo>
                  <a:lnTo>
                    <a:pt x="194" y="223"/>
                  </a:lnTo>
                  <a:lnTo>
                    <a:pt x="192" y="219"/>
                  </a:lnTo>
                  <a:moveTo>
                    <a:pt x="419" y="164"/>
                  </a:moveTo>
                  <a:lnTo>
                    <a:pt x="412" y="204"/>
                  </a:lnTo>
                  <a:lnTo>
                    <a:pt x="395" y="378"/>
                  </a:lnTo>
                  <a:lnTo>
                    <a:pt x="400" y="382"/>
                  </a:lnTo>
                  <a:lnTo>
                    <a:pt x="419" y="164"/>
                  </a:lnTo>
                  <a:moveTo>
                    <a:pt x="417" y="147"/>
                  </a:moveTo>
                  <a:lnTo>
                    <a:pt x="414" y="164"/>
                  </a:lnTo>
                  <a:lnTo>
                    <a:pt x="417" y="150"/>
                  </a:lnTo>
                  <a:lnTo>
                    <a:pt x="417" y="147"/>
                  </a:lnTo>
                  <a:moveTo>
                    <a:pt x="282" y="138"/>
                  </a:moveTo>
                  <a:lnTo>
                    <a:pt x="258" y="159"/>
                  </a:lnTo>
                  <a:lnTo>
                    <a:pt x="256" y="162"/>
                  </a:lnTo>
                  <a:lnTo>
                    <a:pt x="246" y="171"/>
                  </a:lnTo>
                  <a:lnTo>
                    <a:pt x="242" y="173"/>
                  </a:lnTo>
                  <a:lnTo>
                    <a:pt x="197" y="216"/>
                  </a:lnTo>
                  <a:lnTo>
                    <a:pt x="199" y="221"/>
                  </a:lnTo>
                  <a:lnTo>
                    <a:pt x="244" y="178"/>
                  </a:lnTo>
                  <a:lnTo>
                    <a:pt x="249" y="176"/>
                  </a:lnTo>
                  <a:lnTo>
                    <a:pt x="258" y="166"/>
                  </a:lnTo>
                  <a:lnTo>
                    <a:pt x="260" y="164"/>
                  </a:lnTo>
                  <a:lnTo>
                    <a:pt x="282" y="143"/>
                  </a:lnTo>
                  <a:lnTo>
                    <a:pt x="282" y="138"/>
                  </a:lnTo>
                  <a:moveTo>
                    <a:pt x="327" y="102"/>
                  </a:moveTo>
                  <a:lnTo>
                    <a:pt x="305" y="116"/>
                  </a:lnTo>
                  <a:lnTo>
                    <a:pt x="286" y="135"/>
                  </a:lnTo>
                  <a:lnTo>
                    <a:pt x="286" y="140"/>
                  </a:lnTo>
                  <a:lnTo>
                    <a:pt x="327" y="102"/>
                  </a:lnTo>
                  <a:moveTo>
                    <a:pt x="329" y="97"/>
                  </a:moveTo>
                  <a:lnTo>
                    <a:pt x="327" y="97"/>
                  </a:lnTo>
                  <a:lnTo>
                    <a:pt x="324" y="100"/>
                  </a:lnTo>
                  <a:lnTo>
                    <a:pt x="329" y="97"/>
                  </a:lnTo>
                  <a:moveTo>
                    <a:pt x="348" y="76"/>
                  </a:moveTo>
                  <a:lnTo>
                    <a:pt x="331" y="93"/>
                  </a:lnTo>
                  <a:lnTo>
                    <a:pt x="339" y="93"/>
                  </a:lnTo>
                  <a:lnTo>
                    <a:pt x="353" y="81"/>
                  </a:lnTo>
                  <a:lnTo>
                    <a:pt x="348" y="76"/>
                  </a:lnTo>
                  <a:moveTo>
                    <a:pt x="391" y="38"/>
                  </a:moveTo>
                  <a:lnTo>
                    <a:pt x="353" y="74"/>
                  </a:lnTo>
                  <a:lnTo>
                    <a:pt x="355" y="78"/>
                  </a:lnTo>
                  <a:lnTo>
                    <a:pt x="388" y="48"/>
                  </a:lnTo>
                  <a:lnTo>
                    <a:pt x="391" y="38"/>
                  </a:lnTo>
                  <a:moveTo>
                    <a:pt x="428" y="12"/>
                  </a:moveTo>
                  <a:lnTo>
                    <a:pt x="428" y="12"/>
                  </a:lnTo>
                  <a:lnTo>
                    <a:pt x="428" y="12"/>
                  </a:lnTo>
                  <a:moveTo>
                    <a:pt x="433" y="0"/>
                  </a:moveTo>
                  <a:lnTo>
                    <a:pt x="424" y="7"/>
                  </a:lnTo>
                  <a:lnTo>
                    <a:pt x="400" y="31"/>
                  </a:lnTo>
                  <a:lnTo>
                    <a:pt x="395" y="40"/>
                  </a:lnTo>
                  <a:lnTo>
                    <a:pt x="428" y="12"/>
                  </a:lnTo>
                  <a:lnTo>
                    <a:pt x="417" y="143"/>
                  </a:lnTo>
                  <a:lnTo>
                    <a:pt x="419" y="143"/>
                  </a:lnTo>
                  <a:lnTo>
                    <a:pt x="421" y="121"/>
                  </a:lnTo>
                  <a:lnTo>
                    <a:pt x="433" y="12"/>
                  </a:lnTo>
                  <a:lnTo>
                    <a:pt x="433" y="0"/>
                  </a:lnTo>
                </a:path>
              </a:pathLst>
            </a:custGeom>
            <a:gradFill flip="none" rotWithShape="1">
              <a:gsLst>
                <a:gs pos="0">
                  <a:schemeClr val="tx2">
                    <a:alpha val="75000"/>
                  </a:schemeClr>
                </a:gs>
                <a:gs pos="92000">
                  <a:schemeClr val="tx1">
                    <a:alpha val="21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8" name="Freeform 18"/>
            <p:cNvSpPr>
              <a:spLocks noEditPoints="1"/>
            </p:cNvSpPr>
            <p:nvPr/>
          </p:nvSpPr>
          <p:spPr bwMode="auto">
            <a:xfrm>
              <a:off x="8096449" y="3155224"/>
              <a:ext cx="1874950" cy="370826"/>
            </a:xfrm>
            <a:custGeom>
              <a:avLst/>
              <a:gdLst>
                <a:gd name="T0" fmla="*/ 220 w 1048"/>
                <a:gd name="T1" fmla="*/ 212 h 228"/>
                <a:gd name="T2" fmla="*/ 291 w 1048"/>
                <a:gd name="T3" fmla="*/ 207 h 228"/>
                <a:gd name="T4" fmla="*/ 291 w 1048"/>
                <a:gd name="T5" fmla="*/ 212 h 228"/>
                <a:gd name="T6" fmla="*/ 364 w 1048"/>
                <a:gd name="T7" fmla="*/ 207 h 228"/>
                <a:gd name="T8" fmla="*/ 381 w 1048"/>
                <a:gd name="T9" fmla="*/ 207 h 228"/>
                <a:gd name="T10" fmla="*/ 404 w 1048"/>
                <a:gd name="T11" fmla="*/ 205 h 228"/>
                <a:gd name="T12" fmla="*/ 442 w 1048"/>
                <a:gd name="T13" fmla="*/ 202 h 228"/>
                <a:gd name="T14" fmla="*/ 447 w 1048"/>
                <a:gd name="T15" fmla="*/ 197 h 228"/>
                <a:gd name="T16" fmla="*/ 466 w 1048"/>
                <a:gd name="T17" fmla="*/ 197 h 228"/>
                <a:gd name="T18" fmla="*/ 527 w 1048"/>
                <a:gd name="T19" fmla="*/ 197 h 228"/>
                <a:gd name="T20" fmla="*/ 530 w 1048"/>
                <a:gd name="T21" fmla="*/ 193 h 228"/>
                <a:gd name="T22" fmla="*/ 572 w 1048"/>
                <a:gd name="T23" fmla="*/ 195 h 228"/>
                <a:gd name="T24" fmla="*/ 587 w 1048"/>
                <a:gd name="T25" fmla="*/ 195 h 228"/>
                <a:gd name="T26" fmla="*/ 613 w 1048"/>
                <a:gd name="T27" fmla="*/ 188 h 228"/>
                <a:gd name="T28" fmla="*/ 598 w 1048"/>
                <a:gd name="T29" fmla="*/ 193 h 228"/>
                <a:gd name="T30" fmla="*/ 778 w 1048"/>
                <a:gd name="T31" fmla="*/ 178 h 228"/>
                <a:gd name="T32" fmla="*/ 778 w 1048"/>
                <a:gd name="T33" fmla="*/ 178 h 228"/>
                <a:gd name="T34" fmla="*/ 795 w 1048"/>
                <a:gd name="T35" fmla="*/ 178 h 228"/>
                <a:gd name="T36" fmla="*/ 795 w 1048"/>
                <a:gd name="T37" fmla="*/ 178 h 228"/>
                <a:gd name="T38" fmla="*/ 826 w 1048"/>
                <a:gd name="T39" fmla="*/ 178 h 228"/>
                <a:gd name="T40" fmla="*/ 859 w 1048"/>
                <a:gd name="T41" fmla="*/ 174 h 228"/>
                <a:gd name="T42" fmla="*/ 856 w 1048"/>
                <a:gd name="T43" fmla="*/ 178 h 228"/>
                <a:gd name="T44" fmla="*/ 942 w 1048"/>
                <a:gd name="T45" fmla="*/ 174 h 228"/>
                <a:gd name="T46" fmla="*/ 1046 w 1048"/>
                <a:gd name="T47" fmla="*/ 167 h 228"/>
                <a:gd name="T48" fmla="*/ 979 w 1048"/>
                <a:gd name="T49" fmla="*/ 167 h 228"/>
                <a:gd name="T50" fmla="*/ 1032 w 1048"/>
                <a:gd name="T51" fmla="*/ 164 h 228"/>
                <a:gd name="T52" fmla="*/ 982 w 1048"/>
                <a:gd name="T53" fmla="*/ 171 h 228"/>
                <a:gd name="T54" fmla="*/ 1003 w 1048"/>
                <a:gd name="T55" fmla="*/ 159 h 228"/>
                <a:gd name="T56" fmla="*/ 996 w 1048"/>
                <a:gd name="T57" fmla="*/ 157 h 228"/>
                <a:gd name="T58" fmla="*/ 26 w 1048"/>
                <a:gd name="T59" fmla="*/ 197 h 228"/>
                <a:gd name="T60" fmla="*/ 7 w 1048"/>
                <a:gd name="T61" fmla="*/ 226 h 228"/>
                <a:gd name="T62" fmla="*/ 182 w 1048"/>
                <a:gd name="T63" fmla="*/ 216 h 228"/>
                <a:gd name="T64" fmla="*/ 68 w 1048"/>
                <a:gd name="T65" fmla="*/ 219 h 228"/>
                <a:gd name="T66" fmla="*/ 89 w 1048"/>
                <a:gd name="T67" fmla="*/ 131 h 228"/>
                <a:gd name="T68" fmla="*/ 873 w 1048"/>
                <a:gd name="T69" fmla="*/ 138 h 228"/>
                <a:gd name="T70" fmla="*/ 861 w 1048"/>
                <a:gd name="T71" fmla="*/ 131 h 228"/>
                <a:gd name="T72" fmla="*/ 854 w 1048"/>
                <a:gd name="T73" fmla="*/ 129 h 228"/>
                <a:gd name="T74" fmla="*/ 762 w 1048"/>
                <a:gd name="T75" fmla="*/ 114 h 228"/>
                <a:gd name="T76" fmla="*/ 762 w 1048"/>
                <a:gd name="T77" fmla="*/ 110 h 228"/>
                <a:gd name="T78" fmla="*/ 620 w 1048"/>
                <a:gd name="T79" fmla="*/ 86 h 228"/>
                <a:gd name="T80" fmla="*/ 667 w 1048"/>
                <a:gd name="T81" fmla="*/ 91 h 228"/>
                <a:gd name="T82" fmla="*/ 153 w 1048"/>
                <a:gd name="T83" fmla="*/ 72 h 228"/>
                <a:gd name="T84" fmla="*/ 99 w 1048"/>
                <a:gd name="T85" fmla="*/ 129 h 228"/>
                <a:gd name="T86" fmla="*/ 546 w 1048"/>
                <a:gd name="T87" fmla="*/ 72 h 228"/>
                <a:gd name="T88" fmla="*/ 499 w 1048"/>
                <a:gd name="T89" fmla="*/ 62 h 228"/>
                <a:gd name="T90" fmla="*/ 530 w 1048"/>
                <a:gd name="T91" fmla="*/ 62 h 228"/>
                <a:gd name="T92" fmla="*/ 494 w 1048"/>
                <a:gd name="T93" fmla="*/ 60 h 228"/>
                <a:gd name="T94" fmla="*/ 461 w 1048"/>
                <a:gd name="T95" fmla="*/ 50 h 228"/>
                <a:gd name="T96" fmla="*/ 187 w 1048"/>
                <a:gd name="T97" fmla="*/ 36 h 228"/>
                <a:gd name="T98" fmla="*/ 203 w 1048"/>
                <a:gd name="T99" fmla="*/ 19 h 228"/>
                <a:gd name="T100" fmla="*/ 210 w 1048"/>
                <a:gd name="T101" fmla="*/ 10 h 228"/>
                <a:gd name="T102" fmla="*/ 224 w 1048"/>
                <a:gd name="T103" fmla="*/ 5 h 228"/>
                <a:gd name="T104" fmla="*/ 440 w 1048"/>
                <a:gd name="T105" fmla="*/ 50 h 228"/>
                <a:gd name="T106" fmla="*/ 269 w 1048"/>
                <a:gd name="T107" fmla="*/ 10 h 228"/>
                <a:gd name="T108" fmla="*/ 222 w 1048"/>
                <a:gd name="T109" fmla="*/ 0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048" h="228">
                  <a:moveTo>
                    <a:pt x="194" y="214"/>
                  </a:moveTo>
                  <a:lnTo>
                    <a:pt x="189" y="216"/>
                  </a:lnTo>
                  <a:lnTo>
                    <a:pt x="194" y="216"/>
                  </a:lnTo>
                  <a:lnTo>
                    <a:pt x="194" y="214"/>
                  </a:lnTo>
                  <a:close/>
                  <a:moveTo>
                    <a:pt x="220" y="212"/>
                  </a:moveTo>
                  <a:lnTo>
                    <a:pt x="196" y="212"/>
                  </a:lnTo>
                  <a:lnTo>
                    <a:pt x="196" y="216"/>
                  </a:lnTo>
                  <a:lnTo>
                    <a:pt x="224" y="214"/>
                  </a:lnTo>
                  <a:lnTo>
                    <a:pt x="220" y="212"/>
                  </a:lnTo>
                  <a:close/>
                  <a:moveTo>
                    <a:pt x="291" y="207"/>
                  </a:moveTo>
                  <a:lnTo>
                    <a:pt x="286" y="207"/>
                  </a:lnTo>
                  <a:lnTo>
                    <a:pt x="281" y="207"/>
                  </a:lnTo>
                  <a:lnTo>
                    <a:pt x="224" y="209"/>
                  </a:lnTo>
                  <a:lnTo>
                    <a:pt x="229" y="214"/>
                  </a:lnTo>
                  <a:lnTo>
                    <a:pt x="291" y="212"/>
                  </a:lnTo>
                  <a:lnTo>
                    <a:pt x="291" y="207"/>
                  </a:lnTo>
                  <a:close/>
                  <a:moveTo>
                    <a:pt x="359" y="202"/>
                  </a:moveTo>
                  <a:lnTo>
                    <a:pt x="295" y="207"/>
                  </a:lnTo>
                  <a:lnTo>
                    <a:pt x="295" y="212"/>
                  </a:lnTo>
                  <a:lnTo>
                    <a:pt x="364" y="207"/>
                  </a:lnTo>
                  <a:lnTo>
                    <a:pt x="359" y="202"/>
                  </a:lnTo>
                  <a:close/>
                  <a:moveTo>
                    <a:pt x="381" y="202"/>
                  </a:moveTo>
                  <a:lnTo>
                    <a:pt x="366" y="202"/>
                  </a:lnTo>
                  <a:lnTo>
                    <a:pt x="371" y="207"/>
                  </a:lnTo>
                  <a:lnTo>
                    <a:pt x="381" y="207"/>
                  </a:lnTo>
                  <a:lnTo>
                    <a:pt x="381" y="202"/>
                  </a:lnTo>
                  <a:close/>
                  <a:moveTo>
                    <a:pt x="402" y="200"/>
                  </a:moveTo>
                  <a:lnTo>
                    <a:pt x="385" y="202"/>
                  </a:lnTo>
                  <a:lnTo>
                    <a:pt x="385" y="205"/>
                  </a:lnTo>
                  <a:lnTo>
                    <a:pt x="404" y="205"/>
                  </a:lnTo>
                  <a:lnTo>
                    <a:pt x="402" y="200"/>
                  </a:lnTo>
                  <a:close/>
                  <a:moveTo>
                    <a:pt x="437" y="197"/>
                  </a:moveTo>
                  <a:lnTo>
                    <a:pt x="407" y="200"/>
                  </a:lnTo>
                  <a:lnTo>
                    <a:pt x="411" y="205"/>
                  </a:lnTo>
                  <a:lnTo>
                    <a:pt x="442" y="202"/>
                  </a:lnTo>
                  <a:lnTo>
                    <a:pt x="437" y="197"/>
                  </a:lnTo>
                  <a:close/>
                  <a:moveTo>
                    <a:pt x="447" y="197"/>
                  </a:moveTo>
                  <a:lnTo>
                    <a:pt x="442" y="197"/>
                  </a:lnTo>
                  <a:lnTo>
                    <a:pt x="447" y="202"/>
                  </a:lnTo>
                  <a:lnTo>
                    <a:pt x="447" y="197"/>
                  </a:lnTo>
                  <a:close/>
                  <a:moveTo>
                    <a:pt x="466" y="197"/>
                  </a:moveTo>
                  <a:lnTo>
                    <a:pt x="452" y="197"/>
                  </a:lnTo>
                  <a:lnTo>
                    <a:pt x="452" y="202"/>
                  </a:lnTo>
                  <a:lnTo>
                    <a:pt x="466" y="202"/>
                  </a:lnTo>
                  <a:lnTo>
                    <a:pt x="466" y="197"/>
                  </a:lnTo>
                  <a:close/>
                  <a:moveTo>
                    <a:pt x="525" y="193"/>
                  </a:moveTo>
                  <a:lnTo>
                    <a:pt x="471" y="197"/>
                  </a:lnTo>
                  <a:lnTo>
                    <a:pt x="471" y="200"/>
                  </a:lnTo>
                  <a:lnTo>
                    <a:pt x="520" y="197"/>
                  </a:lnTo>
                  <a:lnTo>
                    <a:pt x="527" y="197"/>
                  </a:lnTo>
                  <a:lnTo>
                    <a:pt x="525" y="193"/>
                  </a:lnTo>
                  <a:close/>
                  <a:moveTo>
                    <a:pt x="572" y="190"/>
                  </a:moveTo>
                  <a:lnTo>
                    <a:pt x="537" y="193"/>
                  </a:lnTo>
                  <a:lnTo>
                    <a:pt x="534" y="193"/>
                  </a:lnTo>
                  <a:lnTo>
                    <a:pt x="530" y="193"/>
                  </a:lnTo>
                  <a:lnTo>
                    <a:pt x="530" y="193"/>
                  </a:lnTo>
                  <a:lnTo>
                    <a:pt x="532" y="197"/>
                  </a:lnTo>
                  <a:lnTo>
                    <a:pt x="534" y="197"/>
                  </a:lnTo>
                  <a:lnTo>
                    <a:pt x="537" y="197"/>
                  </a:lnTo>
                  <a:lnTo>
                    <a:pt x="572" y="195"/>
                  </a:lnTo>
                  <a:lnTo>
                    <a:pt x="572" y="190"/>
                  </a:lnTo>
                  <a:close/>
                  <a:moveTo>
                    <a:pt x="587" y="190"/>
                  </a:moveTo>
                  <a:lnTo>
                    <a:pt x="577" y="190"/>
                  </a:lnTo>
                  <a:lnTo>
                    <a:pt x="577" y="195"/>
                  </a:lnTo>
                  <a:lnTo>
                    <a:pt x="587" y="195"/>
                  </a:lnTo>
                  <a:lnTo>
                    <a:pt x="587" y="195"/>
                  </a:lnTo>
                  <a:lnTo>
                    <a:pt x="587" y="190"/>
                  </a:lnTo>
                  <a:close/>
                  <a:moveTo>
                    <a:pt x="676" y="186"/>
                  </a:moveTo>
                  <a:lnTo>
                    <a:pt x="617" y="188"/>
                  </a:lnTo>
                  <a:lnTo>
                    <a:pt x="613" y="188"/>
                  </a:lnTo>
                  <a:lnTo>
                    <a:pt x="608" y="188"/>
                  </a:lnTo>
                  <a:lnTo>
                    <a:pt x="596" y="190"/>
                  </a:lnTo>
                  <a:lnTo>
                    <a:pt x="589" y="190"/>
                  </a:lnTo>
                  <a:lnTo>
                    <a:pt x="591" y="193"/>
                  </a:lnTo>
                  <a:lnTo>
                    <a:pt x="598" y="193"/>
                  </a:lnTo>
                  <a:lnTo>
                    <a:pt x="610" y="193"/>
                  </a:lnTo>
                  <a:lnTo>
                    <a:pt x="615" y="193"/>
                  </a:lnTo>
                  <a:lnTo>
                    <a:pt x="705" y="188"/>
                  </a:lnTo>
                  <a:lnTo>
                    <a:pt x="676" y="186"/>
                  </a:lnTo>
                  <a:close/>
                  <a:moveTo>
                    <a:pt x="778" y="178"/>
                  </a:moveTo>
                  <a:lnTo>
                    <a:pt x="705" y="183"/>
                  </a:lnTo>
                  <a:lnTo>
                    <a:pt x="733" y="186"/>
                  </a:lnTo>
                  <a:lnTo>
                    <a:pt x="776" y="183"/>
                  </a:lnTo>
                  <a:lnTo>
                    <a:pt x="778" y="181"/>
                  </a:lnTo>
                  <a:lnTo>
                    <a:pt x="778" y="178"/>
                  </a:lnTo>
                  <a:close/>
                  <a:moveTo>
                    <a:pt x="830" y="178"/>
                  </a:moveTo>
                  <a:lnTo>
                    <a:pt x="830" y="181"/>
                  </a:lnTo>
                  <a:lnTo>
                    <a:pt x="840" y="181"/>
                  </a:lnTo>
                  <a:lnTo>
                    <a:pt x="830" y="178"/>
                  </a:lnTo>
                  <a:close/>
                  <a:moveTo>
                    <a:pt x="795" y="178"/>
                  </a:moveTo>
                  <a:lnTo>
                    <a:pt x="790" y="178"/>
                  </a:lnTo>
                  <a:lnTo>
                    <a:pt x="785" y="183"/>
                  </a:lnTo>
                  <a:lnTo>
                    <a:pt x="785" y="183"/>
                  </a:lnTo>
                  <a:lnTo>
                    <a:pt x="788" y="183"/>
                  </a:lnTo>
                  <a:lnTo>
                    <a:pt x="795" y="178"/>
                  </a:lnTo>
                  <a:close/>
                  <a:moveTo>
                    <a:pt x="821" y="176"/>
                  </a:moveTo>
                  <a:lnTo>
                    <a:pt x="802" y="178"/>
                  </a:lnTo>
                  <a:lnTo>
                    <a:pt x="795" y="183"/>
                  </a:lnTo>
                  <a:lnTo>
                    <a:pt x="826" y="181"/>
                  </a:lnTo>
                  <a:lnTo>
                    <a:pt x="826" y="178"/>
                  </a:lnTo>
                  <a:lnTo>
                    <a:pt x="821" y="176"/>
                  </a:lnTo>
                  <a:close/>
                  <a:moveTo>
                    <a:pt x="925" y="171"/>
                  </a:moveTo>
                  <a:lnTo>
                    <a:pt x="880" y="174"/>
                  </a:lnTo>
                  <a:lnTo>
                    <a:pt x="873" y="174"/>
                  </a:lnTo>
                  <a:lnTo>
                    <a:pt x="859" y="174"/>
                  </a:lnTo>
                  <a:lnTo>
                    <a:pt x="854" y="174"/>
                  </a:lnTo>
                  <a:lnTo>
                    <a:pt x="847" y="176"/>
                  </a:lnTo>
                  <a:lnTo>
                    <a:pt x="842" y="176"/>
                  </a:lnTo>
                  <a:lnTo>
                    <a:pt x="840" y="176"/>
                  </a:lnTo>
                  <a:lnTo>
                    <a:pt x="856" y="178"/>
                  </a:lnTo>
                  <a:lnTo>
                    <a:pt x="856" y="178"/>
                  </a:lnTo>
                  <a:lnTo>
                    <a:pt x="871" y="178"/>
                  </a:lnTo>
                  <a:lnTo>
                    <a:pt x="875" y="178"/>
                  </a:lnTo>
                  <a:lnTo>
                    <a:pt x="942" y="174"/>
                  </a:lnTo>
                  <a:lnTo>
                    <a:pt x="942" y="174"/>
                  </a:lnTo>
                  <a:lnTo>
                    <a:pt x="925" y="171"/>
                  </a:lnTo>
                  <a:close/>
                  <a:moveTo>
                    <a:pt x="1046" y="167"/>
                  </a:moveTo>
                  <a:lnTo>
                    <a:pt x="1046" y="169"/>
                  </a:lnTo>
                  <a:lnTo>
                    <a:pt x="1048" y="169"/>
                  </a:lnTo>
                  <a:lnTo>
                    <a:pt x="1046" y="167"/>
                  </a:lnTo>
                  <a:close/>
                  <a:moveTo>
                    <a:pt x="979" y="167"/>
                  </a:moveTo>
                  <a:lnTo>
                    <a:pt x="946" y="169"/>
                  </a:lnTo>
                  <a:lnTo>
                    <a:pt x="968" y="171"/>
                  </a:lnTo>
                  <a:lnTo>
                    <a:pt x="972" y="171"/>
                  </a:lnTo>
                  <a:lnTo>
                    <a:pt x="979" y="167"/>
                  </a:lnTo>
                  <a:close/>
                  <a:moveTo>
                    <a:pt x="1032" y="164"/>
                  </a:moveTo>
                  <a:lnTo>
                    <a:pt x="1032" y="169"/>
                  </a:lnTo>
                  <a:lnTo>
                    <a:pt x="1036" y="169"/>
                  </a:lnTo>
                  <a:lnTo>
                    <a:pt x="1041" y="167"/>
                  </a:lnTo>
                  <a:lnTo>
                    <a:pt x="1032" y="164"/>
                  </a:lnTo>
                  <a:close/>
                  <a:moveTo>
                    <a:pt x="1003" y="159"/>
                  </a:moveTo>
                  <a:lnTo>
                    <a:pt x="996" y="162"/>
                  </a:lnTo>
                  <a:lnTo>
                    <a:pt x="1015" y="167"/>
                  </a:lnTo>
                  <a:lnTo>
                    <a:pt x="989" y="167"/>
                  </a:lnTo>
                  <a:lnTo>
                    <a:pt x="982" y="171"/>
                  </a:lnTo>
                  <a:lnTo>
                    <a:pt x="1015" y="169"/>
                  </a:lnTo>
                  <a:lnTo>
                    <a:pt x="1029" y="169"/>
                  </a:lnTo>
                  <a:lnTo>
                    <a:pt x="1027" y="164"/>
                  </a:lnTo>
                  <a:lnTo>
                    <a:pt x="1015" y="162"/>
                  </a:lnTo>
                  <a:lnTo>
                    <a:pt x="1003" y="159"/>
                  </a:lnTo>
                  <a:close/>
                  <a:moveTo>
                    <a:pt x="894" y="138"/>
                  </a:moveTo>
                  <a:lnTo>
                    <a:pt x="904" y="143"/>
                  </a:lnTo>
                  <a:lnTo>
                    <a:pt x="908" y="145"/>
                  </a:lnTo>
                  <a:lnTo>
                    <a:pt x="991" y="162"/>
                  </a:lnTo>
                  <a:lnTo>
                    <a:pt x="996" y="157"/>
                  </a:lnTo>
                  <a:lnTo>
                    <a:pt x="911" y="141"/>
                  </a:lnTo>
                  <a:lnTo>
                    <a:pt x="906" y="141"/>
                  </a:lnTo>
                  <a:lnTo>
                    <a:pt x="894" y="138"/>
                  </a:lnTo>
                  <a:close/>
                  <a:moveTo>
                    <a:pt x="89" y="131"/>
                  </a:moveTo>
                  <a:lnTo>
                    <a:pt x="26" y="197"/>
                  </a:lnTo>
                  <a:lnTo>
                    <a:pt x="23" y="200"/>
                  </a:lnTo>
                  <a:lnTo>
                    <a:pt x="4" y="219"/>
                  </a:lnTo>
                  <a:lnTo>
                    <a:pt x="0" y="226"/>
                  </a:lnTo>
                  <a:lnTo>
                    <a:pt x="2" y="228"/>
                  </a:lnTo>
                  <a:lnTo>
                    <a:pt x="7" y="226"/>
                  </a:lnTo>
                  <a:lnTo>
                    <a:pt x="78" y="224"/>
                  </a:lnTo>
                  <a:lnTo>
                    <a:pt x="89" y="224"/>
                  </a:lnTo>
                  <a:lnTo>
                    <a:pt x="113" y="221"/>
                  </a:lnTo>
                  <a:lnTo>
                    <a:pt x="118" y="221"/>
                  </a:lnTo>
                  <a:lnTo>
                    <a:pt x="182" y="216"/>
                  </a:lnTo>
                  <a:lnTo>
                    <a:pt x="189" y="212"/>
                  </a:lnTo>
                  <a:lnTo>
                    <a:pt x="118" y="216"/>
                  </a:lnTo>
                  <a:lnTo>
                    <a:pt x="113" y="216"/>
                  </a:lnTo>
                  <a:lnTo>
                    <a:pt x="80" y="219"/>
                  </a:lnTo>
                  <a:lnTo>
                    <a:pt x="68" y="219"/>
                  </a:lnTo>
                  <a:lnTo>
                    <a:pt x="7" y="224"/>
                  </a:lnTo>
                  <a:lnTo>
                    <a:pt x="28" y="202"/>
                  </a:lnTo>
                  <a:lnTo>
                    <a:pt x="30" y="200"/>
                  </a:lnTo>
                  <a:lnTo>
                    <a:pt x="94" y="131"/>
                  </a:lnTo>
                  <a:lnTo>
                    <a:pt x="89" y="131"/>
                  </a:lnTo>
                  <a:close/>
                  <a:moveTo>
                    <a:pt x="861" y="131"/>
                  </a:moveTo>
                  <a:lnTo>
                    <a:pt x="856" y="133"/>
                  </a:lnTo>
                  <a:lnTo>
                    <a:pt x="856" y="133"/>
                  </a:lnTo>
                  <a:lnTo>
                    <a:pt x="871" y="136"/>
                  </a:lnTo>
                  <a:lnTo>
                    <a:pt x="873" y="138"/>
                  </a:lnTo>
                  <a:lnTo>
                    <a:pt x="894" y="141"/>
                  </a:lnTo>
                  <a:lnTo>
                    <a:pt x="885" y="136"/>
                  </a:lnTo>
                  <a:lnTo>
                    <a:pt x="875" y="133"/>
                  </a:lnTo>
                  <a:lnTo>
                    <a:pt x="871" y="133"/>
                  </a:lnTo>
                  <a:lnTo>
                    <a:pt x="861" y="131"/>
                  </a:lnTo>
                  <a:close/>
                  <a:moveTo>
                    <a:pt x="852" y="129"/>
                  </a:moveTo>
                  <a:lnTo>
                    <a:pt x="847" y="131"/>
                  </a:lnTo>
                  <a:lnTo>
                    <a:pt x="852" y="133"/>
                  </a:lnTo>
                  <a:lnTo>
                    <a:pt x="856" y="129"/>
                  </a:lnTo>
                  <a:lnTo>
                    <a:pt x="854" y="129"/>
                  </a:lnTo>
                  <a:lnTo>
                    <a:pt x="852" y="129"/>
                  </a:lnTo>
                  <a:close/>
                  <a:moveTo>
                    <a:pt x="738" y="105"/>
                  </a:moveTo>
                  <a:lnTo>
                    <a:pt x="740" y="110"/>
                  </a:lnTo>
                  <a:lnTo>
                    <a:pt x="755" y="114"/>
                  </a:lnTo>
                  <a:lnTo>
                    <a:pt x="762" y="114"/>
                  </a:lnTo>
                  <a:lnTo>
                    <a:pt x="842" y="131"/>
                  </a:lnTo>
                  <a:lnTo>
                    <a:pt x="842" y="131"/>
                  </a:lnTo>
                  <a:lnTo>
                    <a:pt x="845" y="126"/>
                  </a:lnTo>
                  <a:lnTo>
                    <a:pt x="769" y="112"/>
                  </a:lnTo>
                  <a:lnTo>
                    <a:pt x="762" y="110"/>
                  </a:lnTo>
                  <a:lnTo>
                    <a:pt x="738" y="105"/>
                  </a:lnTo>
                  <a:close/>
                  <a:moveTo>
                    <a:pt x="601" y="79"/>
                  </a:moveTo>
                  <a:lnTo>
                    <a:pt x="589" y="79"/>
                  </a:lnTo>
                  <a:lnTo>
                    <a:pt x="615" y="84"/>
                  </a:lnTo>
                  <a:lnTo>
                    <a:pt x="620" y="86"/>
                  </a:lnTo>
                  <a:lnTo>
                    <a:pt x="660" y="93"/>
                  </a:lnTo>
                  <a:lnTo>
                    <a:pt x="665" y="95"/>
                  </a:lnTo>
                  <a:lnTo>
                    <a:pt x="736" y="110"/>
                  </a:lnTo>
                  <a:lnTo>
                    <a:pt x="733" y="105"/>
                  </a:lnTo>
                  <a:lnTo>
                    <a:pt x="667" y="91"/>
                  </a:lnTo>
                  <a:lnTo>
                    <a:pt x="662" y="91"/>
                  </a:lnTo>
                  <a:lnTo>
                    <a:pt x="622" y="81"/>
                  </a:lnTo>
                  <a:lnTo>
                    <a:pt x="617" y="81"/>
                  </a:lnTo>
                  <a:lnTo>
                    <a:pt x="601" y="79"/>
                  </a:lnTo>
                  <a:close/>
                  <a:moveTo>
                    <a:pt x="153" y="72"/>
                  </a:moveTo>
                  <a:lnTo>
                    <a:pt x="146" y="72"/>
                  </a:lnTo>
                  <a:lnTo>
                    <a:pt x="111" y="107"/>
                  </a:lnTo>
                  <a:lnTo>
                    <a:pt x="108" y="112"/>
                  </a:lnTo>
                  <a:lnTo>
                    <a:pt x="92" y="129"/>
                  </a:lnTo>
                  <a:lnTo>
                    <a:pt x="99" y="129"/>
                  </a:lnTo>
                  <a:lnTo>
                    <a:pt x="108" y="117"/>
                  </a:lnTo>
                  <a:lnTo>
                    <a:pt x="113" y="114"/>
                  </a:lnTo>
                  <a:lnTo>
                    <a:pt x="153" y="72"/>
                  </a:lnTo>
                  <a:close/>
                  <a:moveTo>
                    <a:pt x="544" y="67"/>
                  </a:moveTo>
                  <a:lnTo>
                    <a:pt x="546" y="72"/>
                  </a:lnTo>
                  <a:lnTo>
                    <a:pt x="575" y="76"/>
                  </a:lnTo>
                  <a:lnTo>
                    <a:pt x="589" y="74"/>
                  </a:lnTo>
                  <a:lnTo>
                    <a:pt x="544" y="67"/>
                  </a:lnTo>
                  <a:close/>
                  <a:moveTo>
                    <a:pt x="501" y="57"/>
                  </a:moveTo>
                  <a:lnTo>
                    <a:pt x="499" y="62"/>
                  </a:lnTo>
                  <a:lnTo>
                    <a:pt x="525" y="67"/>
                  </a:lnTo>
                  <a:lnTo>
                    <a:pt x="530" y="67"/>
                  </a:lnTo>
                  <a:lnTo>
                    <a:pt x="542" y="69"/>
                  </a:lnTo>
                  <a:lnTo>
                    <a:pt x="539" y="65"/>
                  </a:lnTo>
                  <a:lnTo>
                    <a:pt x="530" y="62"/>
                  </a:lnTo>
                  <a:lnTo>
                    <a:pt x="525" y="62"/>
                  </a:lnTo>
                  <a:lnTo>
                    <a:pt x="501" y="57"/>
                  </a:lnTo>
                  <a:close/>
                  <a:moveTo>
                    <a:pt x="478" y="53"/>
                  </a:moveTo>
                  <a:lnTo>
                    <a:pt x="459" y="53"/>
                  </a:lnTo>
                  <a:lnTo>
                    <a:pt x="494" y="60"/>
                  </a:lnTo>
                  <a:lnTo>
                    <a:pt x="497" y="57"/>
                  </a:lnTo>
                  <a:lnTo>
                    <a:pt x="478" y="53"/>
                  </a:lnTo>
                  <a:close/>
                  <a:moveTo>
                    <a:pt x="449" y="48"/>
                  </a:moveTo>
                  <a:lnTo>
                    <a:pt x="449" y="50"/>
                  </a:lnTo>
                  <a:lnTo>
                    <a:pt x="461" y="50"/>
                  </a:lnTo>
                  <a:lnTo>
                    <a:pt x="449" y="48"/>
                  </a:lnTo>
                  <a:close/>
                  <a:moveTo>
                    <a:pt x="184" y="34"/>
                  </a:moveTo>
                  <a:lnTo>
                    <a:pt x="151" y="67"/>
                  </a:lnTo>
                  <a:lnTo>
                    <a:pt x="158" y="67"/>
                  </a:lnTo>
                  <a:lnTo>
                    <a:pt x="187" y="36"/>
                  </a:lnTo>
                  <a:lnTo>
                    <a:pt x="184" y="34"/>
                  </a:lnTo>
                  <a:close/>
                  <a:moveTo>
                    <a:pt x="203" y="12"/>
                  </a:moveTo>
                  <a:lnTo>
                    <a:pt x="187" y="29"/>
                  </a:lnTo>
                  <a:lnTo>
                    <a:pt x="191" y="34"/>
                  </a:lnTo>
                  <a:lnTo>
                    <a:pt x="203" y="19"/>
                  </a:lnTo>
                  <a:lnTo>
                    <a:pt x="203" y="12"/>
                  </a:lnTo>
                  <a:close/>
                  <a:moveTo>
                    <a:pt x="213" y="3"/>
                  </a:moveTo>
                  <a:lnTo>
                    <a:pt x="208" y="8"/>
                  </a:lnTo>
                  <a:lnTo>
                    <a:pt x="208" y="8"/>
                  </a:lnTo>
                  <a:lnTo>
                    <a:pt x="210" y="10"/>
                  </a:lnTo>
                  <a:lnTo>
                    <a:pt x="215" y="8"/>
                  </a:lnTo>
                  <a:lnTo>
                    <a:pt x="215" y="3"/>
                  </a:lnTo>
                  <a:lnTo>
                    <a:pt x="213" y="3"/>
                  </a:lnTo>
                  <a:close/>
                  <a:moveTo>
                    <a:pt x="227" y="3"/>
                  </a:moveTo>
                  <a:lnTo>
                    <a:pt x="224" y="5"/>
                  </a:lnTo>
                  <a:lnTo>
                    <a:pt x="269" y="15"/>
                  </a:lnTo>
                  <a:lnTo>
                    <a:pt x="274" y="17"/>
                  </a:lnTo>
                  <a:lnTo>
                    <a:pt x="319" y="24"/>
                  </a:lnTo>
                  <a:lnTo>
                    <a:pt x="324" y="27"/>
                  </a:lnTo>
                  <a:lnTo>
                    <a:pt x="440" y="50"/>
                  </a:lnTo>
                  <a:lnTo>
                    <a:pt x="447" y="46"/>
                  </a:lnTo>
                  <a:lnTo>
                    <a:pt x="321" y="22"/>
                  </a:lnTo>
                  <a:lnTo>
                    <a:pt x="317" y="19"/>
                  </a:lnTo>
                  <a:lnTo>
                    <a:pt x="274" y="12"/>
                  </a:lnTo>
                  <a:lnTo>
                    <a:pt x="269" y="10"/>
                  </a:lnTo>
                  <a:lnTo>
                    <a:pt x="227" y="3"/>
                  </a:lnTo>
                  <a:close/>
                  <a:moveTo>
                    <a:pt x="217" y="0"/>
                  </a:moveTo>
                  <a:lnTo>
                    <a:pt x="217" y="0"/>
                  </a:lnTo>
                  <a:lnTo>
                    <a:pt x="220" y="3"/>
                  </a:lnTo>
                  <a:lnTo>
                    <a:pt x="222" y="0"/>
                  </a:lnTo>
                  <a:lnTo>
                    <a:pt x="217" y="0"/>
                  </a:lnTo>
                  <a:lnTo>
                    <a:pt x="217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tx2">
                    <a:alpha val="75000"/>
                  </a:schemeClr>
                </a:gs>
                <a:gs pos="92000">
                  <a:schemeClr val="tx1">
                    <a:alpha val="21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9" name="Freeform 19"/>
            <p:cNvSpPr>
              <a:spLocks noEditPoints="1"/>
            </p:cNvSpPr>
            <p:nvPr/>
          </p:nvSpPr>
          <p:spPr bwMode="auto">
            <a:xfrm>
              <a:off x="8096449" y="3155224"/>
              <a:ext cx="1874950" cy="370826"/>
            </a:xfrm>
            <a:custGeom>
              <a:avLst/>
              <a:gdLst>
                <a:gd name="T0" fmla="*/ 220 w 1048"/>
                <a:gd name="T1" fmla="*/ 212 h 228"/>
                <a:gd name="T2" fmla="*/ 291 w 1048"/>
                <a:gd name="T3" fmla="*/ 207 h 228"/>
                <a:gd name="T4" fmla="*/ 291 w 1048"/>
                <a:gd name="T5" fmla="*/ 212 h 228"/>
                <a:gd name="T6" fmla="*/ 364 w 1048"/>
                <a:gd name="T7" fmla="*/ 207 h 228"/>
                <a:gd name="T8" fmla="*/ 381 w 1048"/>
                <a:gd name="T9" fmla="*/ 207 h 228"/>
                <a:gd name="T10" fmla="*/ 404 w 1048"/>
                <a:gd name="T11" fmla="*/ 205 h 228"/>
                <a:gd name="T12" fmla="*/ 442 w 1048"/>
                <a:gd name="T13" fmla="*/ 202 h 228"/>
                <a:gd name="T14" fmla="*/ 447 w 1048"/>
                <a:gd name="T15" fmla="*/ 197 h 228"/>
                <a:gd name="T16" fmla="*/ 466 w 1048"/>
                <a:gd name="T17" fmla="*/ 197 h 228"/>
                <a:gd name="T18" fmla="*/ 527 w 1048"/>
                <a:gd name="T19" fmla="*/ 197 h 228"/>
                <a:gd name="T20" fmla="*/ 530 w 1048"/>
                <a:gd name="T21" fmla="*/ 193 h 228"/>
                <a:gd name="T22" fmla="*/ 572 w 1048"/>
                <a:gd name="T23" fmla="*/ 195 h 228"/>
                <a:gd name="T24" fmla="*/ 587 w 1048"/>
                <a:gd name="T25" fmla="*/ 195 h 228"/>
                <a:gd name="T26" fmla="*/ 613 w 1048"/>
                <a:gd name="T27" fmla="*/ 188 h 228"/>
                <a:gd name="T28" fmla="*/ 598 w 1048"/>
                <a:gd name="T29" fmla="*/ 193 h 228"/>
                <a:gd name="T30" fmla="*/ 778 w 1048"/>
                <a:gd name="T31" fmla="*/ 178 h 228"/>
                <a:gd name="T32" fmla="*/ 778 w 1048"/>
                <a:gd name="T33" fmla="*/ 178 h 228"/>
                <a:gd name="T34" fmla="*/ 795 w 1048"/>
                <a:gd name="T35" fmla="*/ 178 h 228"/>
                <a:gd name="T36" fmla="*/ 795 w 1048"/>
                <a:gd name="T37" fmla="*/ 178 h 228"/>
                <a:gd name="T38" fmla="*/ 826 w 1048"/>
                <a:gd name="T39" fmla="*/ 178 h 228"/>
                <a:gd name="T40" fmla="*/ 859 w 1048"/>
                <a:gd name="T41" fmla="*/ 174 h 228"/>
                <a:gd name="T42" fmla="*/ 856 w 1048"/>
                <a:gd name="T43" fmla="*/ 178 h 228"/>
                <a:gd name="T44" fmla="*/ 942 w 1048"/>
                <a:gd name="T45" fmla="*/ 174 h 228"/>
                <a:gd name="T46" fmla="*/ 1046 w 1048"/>
                <a:gd name="T47" fmla="*/ 167 h 228"/>
                <a:gd name="T48" fmla="*/ 979 w 1048"/>
                <a:gd name="T49" fmla="*/ 167 h 228"/>
                <a:gd name="T50" fmla="*/ 1032 w 1048"/>
                <a:gd name="T51" fmla="*/ 164 h 228"/>
                <a:gd name="T52" fmla="*/ 982 w 1048"/>
                <a:gd name="T53" fmla="*/ 171 h 228"/>
                <a:gd name="T54" fmla="*/ 1003 w 1048"/>
                <a:gd name="T55" fmla="*/ 159 h 228"/>
                <a:gd name="T56" fmla="*/ 996 w 1048"/>
                <a:gd name="T57" fmla="*/ 157 h 228"/>
                <a:gd name="T58" fmla="*/ 26 w 1048"/>
                <a:gd name="T59" fmla="*/ 197 h 228"/>
                <a:gd name="T60" fmla="*/ 7 w 1048"/>
                <a:gd name="T61" fmla="*/ 226 h 228"/>
                <a:gd name="T62" fmla="*/ 182 w 1048"/>
                <a:gd name="T63" fmla="*/ 216 h 228"/>
                <a:gd name="T64" fmla="*/ 68 w 1048"/>
                <a:gd name="T65" fmla="*/ 219 h 228"/>
                <a:gd name="T66" fmla="*/ 89 w 1048"/>
                <a:gd name="T67" fmla="*/ 131 h 228"/>
                <a:gd name="T68" fmla="*/ 873 w 1048"/>
                <a:gd name="T69" fmla="*/ 138 h 228"/>
                <a:gd name="T70" fmla="*/ 861 w 1048"/>
                <a:gd name="T71" fmla="*/ 131 h 228"/>
                <a:gd name="T72" fmla="*/ 854 w 1048"/>
                <a:gd name="T73" fmla="*/ 129 h 228"/>
                <a:gd name="T74" fmla="*/ 762 w 1048"/>
                <a:gd name="T75" fmla="*/ 114 h 228"/>
                <a:gd name="T76" fmla="*/ 762 w 1048"/>
                <a:gd name="T77" fmla="*/ 110 h 228"/>
                <a:gd name="T78" fmla="*/ 620 w 1048"/>
                <a:gd name="T79" fmla="*/ 86 h 228"/>
                <a:gd name="T80" fmla="*/ 667 w 1048"/>
                <a:gd name="T81" fmla="*/ 91 h 228"/>
                <a:gd name="T82" fmla="*/ 153 w 1048"/>
                <a:gd name="T83" fmla="*/ 72 h 228"/>
                <a:gd name="T84" fmla="*/ 99 w 1048"/>
                <a:gd name="T85" fmla="*/ 129 h 228"/>
                <a:gd name="T86" fmla="*/ 546 w 1048"/>
                <a:gd name="T87" fmla="*/ 72 h 228"/>
                <a:gd name="T88" fmla="*/ 499 w 1048"/>
                <a:gd name="T89" fmla="*/ 62 h 228"/>
                <a:gd name="T90" fmla="*/ 530 w 1048"/>
                <a:gd name="T91" fmla="*/ 62 h 228"/>
                <a:gd name="T92" fmla="*/ 494 w 1048"/>
                <a:gd name="T93" fmla="*/ 60 h 228"/>
                <a:gd name="T94" fmla="*/ 461 w 1048"/>
                <a:gd name="T95" fmla="*/ 50 h 228"/>
                <a:gd name="T96" fmla="*/ 187 w 1048"/>
                <a:gd name="T97" fmla="*/ 36 h 228"/>
                <a:gd name="T98" fmla="*/ 203 w 1048"/>
                <a:gd name="T99" fmla="*/ 19 h 228"/>
                <a:gd name="T100" fmla="*/ 210 w 1048"/>
                <a:gd name="T101" fmla="*/ 10 h 228"/>
                <a:gd name="T102" fmla="*/ 224 w 1048"/>
                <a:gd name="T103" fmla="*/ 5 h 228"/>
                <a:gd name="T104" fmla="*/ 440 w 1048"/>
                <a:gd name="T105" fmla="*/ 50 h 228"/>
                <a:gd name="T106" fmla="*/ 269 w 1048"/>
                <a:gd name="T107" fmla="*/ 10 h 228"/>
                <a:gd name="T108" fmla="*/ 222 w 1048"/>
                <a:gd name="T109" fmla="*/ 0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048" h="228">
                  <a:moveTo>
                    <a:pt x="194" y="214"/>
                  </a:moveTo>
                  <a:lnTo>
                    <a:pt x="189" y="216"/>
                  </a:lnTo>
                  <a:lnTo>
                    <a:pt x="194" y="216"/>
                  </a:lnTo>
                  <a:lnTo>
                    <a:pt x="194" y="214"/>
                  </a:lnTo>
                  <a:moveTo>
                    <a:pt x="220" y="212"/>
                  </a:moveTo>
                  <a:lnTo>
                    <a:pt x="196" y="212"/>
                  </a:lnTo>
                  <a:lnTo>
                    <a:pt x="196" y="216"/>
                  </a:lnTo>
                  <a:lnTo>
                    <a:pt x="224" y="214"/>
                  </a:lnTo>
                  <a:lnTo>
                    <a:pt x="220" y="212"/>
                  </a:lnTo>
                  <a:moveTo>
                    <a:pt x="291" y="207"/>
                  </a:moveTo>
                  <a:lnTo>
                    <a:pt x="286" y="207"/>
                  </a:lnTo>
                  <a:lnTo>
                    <a:pt x="281" y="207"/>
                  </a:lnTo>
                  <a:lnTo>
                    <a:pt x="224" y="209"/>
                  </a:lnTo>
                  <a:lnTo>
                    <a:pt x="229" y="214"/>
                  </a:lnTo>
                  <a:lnTo>
                    <a:pt x="291" y="212"/>
                  </a:lnTo>
                  <a:lnTo>
                    <a:pt x="291" y="207"/>
                  </a:lnTo>
                  <a:moveTo>
                    <a:pt x="359" y="202"/>
                  </a:moveTo>
                  <a:lnTo>
                    <a:pt x="295" y="207"/>
                  </a:lnTo>
                  <a:lnTo>
                    <a:pt x="295" y="212"/>
                  </a:lnTo>
                  <a:lnTo>
                    <a:pt x="364" y="207"/>
                  </a:lnTo>
                  <a:lnTo>
                    <a:pt x="359" y="202"/>
                  </a:lnTo>
                  <a:moveTo>
                    <a:pt x="381" y="202"/>
                  </a:moveTo>
                  <a:lnTo>
                    <a:pt x="366" y="202"/>
                  </a:lnTo>
                  <a:lnTo>
                    <a:pt x="371" y="207"/>
                  </a:lnTo>
                  <a:lnTo>
                    <a:pt x="381" y="207"/>
                  </a:lnTo>
                  <a:lnTo>
                    <a:pt x="381" y="202"/>
                  </a:lnTo>
                  <a:moveTo>
                    <a:pt x="402" y="200"/>
                  </a:moveTo>
                  <a:lnTo>
                    <a:pt x="385" y="202"/>
                  </a:lnTo>
                  <a:lnTo>
                    <a:pt x="385" y="205"/>
                  </a:lnTo>
                  <a:lnTo>
                    <a:pt x="404" y="205"/>
                  </a:lnTo>
                  <a:lnTo>
                    <a:pt x="402" y="200"/>
                  </a:lnTo>
                  <a:moveTo>
                    <a:pt x="437" y="197"/>
                  </a:moveTo>
                  <a:lnTo>
                    <a:pt x="407" y="200"/>
                  </a:lnTo>
                  <a:lnTo>
                    <a:pt x="411" y="205"/>
                  </a:lnTo>
                  <a:lnTo>
                    <a:pt x="442" y="202"/>
                  </a:lnTo>
                  <a:lnTo>
                    <a:pt x="437" y="197"/>
                  </a:lnTo>
                  <a:moveTo>
                    <a:pt x="447" y="197"/>
                  </a:moveTo>
                  <a:lnTo>
                    <a:pt x="442" y="197"/>
                  </a:lnTo>
                  <a:lnTo>
                    <a:pt x="447" y="202"/>
                  </a:lnTo>
                  <a:lnTo>
                    <a:pt x="447" y="197"/>
                  </a:lnTo>
                  <a:moveTo>
                    <a:pt x="466" y="197"/>
                  </a:moveTo>
                  <a:lnTo>
                    <a:pt x="452" y="197"/>
                  </a:lnTo>
                  <a:lnTo>
                    <a:pt x="452" y="202"/>
                  </a:lnTo>
                  <a:lnTo>
                    <a:pt x="466" y="202"/>
                  </a:lnTo>
                  <a:lnTo>
                    <a:pt x="466" y="197"/>
                  </a:lnTo>
                  <a:moveTo>
                    <a:pt x="525" y="193"/>
                  </a:moveTo>
                  <a:lnTo>
                    <a:pt x="471" y="197"/>
                  </a:lnTo>
                  <a:lnTo>
                    <a:pt x="471" y="200"/>
                  </a:lnTo>
                  <a:lnTo>
                    <a:pt x="520" y="197"/>
                  </a:lnTo>
                  <a:lnTo>
                    <a:pt x="527" y="197"/>
                  </a:lnTo>
                  <a:lnTo>
                    <a:pt x="525" y="193"/>
                  </a:lnTo>
                  <a:moveTo>
                    <a:pt x="572" y="190"/>
                  </a:moveTo>
                  <a:lnTo>
                    <a:pt x="537" y="193"/>
                  </a:lnTo>
                  <a:lnTo>
                    <a:pt x="534" y="193"/>
                  </a:lnTo>
                  <a:lnTo>
                    <a:pt x="530" y="193"/>
                  </a:lnTo>
                  <a:lnTo>
                    <a:pt x="530" y="193"/>
                  </a:lnTo>
                  <a:lnTo>
                    <a:pt x="532" y="197"/>
                  </a:lnTo>
                  <a:lnTo>
                    <a:pt x="534" y="197"/>
                  </a:lnTo>
                  <a:lnTo>
                    <a:pt x="537" y="197"/>
                  </a:lnTo>
                  <a:lnTo>
                    <a:pt x="572" y="195"/>
                  </a:lnTo>
                  <a:lnTo>
                    <a:pt x="572" y="190"/>
                  </a:lnTo>
                  <a:moveTo>
                    <a:pt x="587" y="190"/>
                  </a:moveTo>
                  <a:lnTo>
                    <a:pt x="577" y="190"/>
                  </a:lnTo>
                  <a:lnTo>
                    <a:pt x="577" y="195"/>
                  </a:lnTo>
                  <a:lnTo>
                    <a:pt x="587" y="195"/>
                  </a:lnTo>
                  <a:lnTo>
                    <a:pt x="587" y="195"/>
                  </a:lnTo>
                  <a:lnTo>
                    <a:pt x="587" y="190"/>
                  </a:lnTo>
                  <a:moveTo>
                    <a:pt x="676" y="186"/>
                  </a:moveTo>
                  <a:lnTo>
                    <a:pt x="617" y="188"/>
                  </a:lnTo>
                  <a:lnTo>
                    <a:pt x="613" y="188"/>
                  </a:lnTo>
                  <a:lnTo>
                    <a:pt x="608" y="188"/>
                  </a:lnTo>
                  <a:lnTo>
                    <a:pt x="596" y="190"/>
                  </a:lnTo>
                  <a:lnTo>
                    <a:pt x="589" y="190"/>
                  </a:lnTo>
                  <a:lnTo>
                    <a:pt x="591" y="193"/>
                  </a:lnTo>
                  <a:lnTo>
                    <a:pt x="598" y="193"/>
                  </a:lnTo>
                  <a:lnTo>
                    <a:pt x="610" y="193"/>
                  </a:lnTo>
                  <a:lnTo>
                    <a:pt x="615" y="193"/>
                  </a:lnTo>
                  <a:lnTo>
                    <a:pt x="705" y="188"/>
                  </a:lnTo>
                  <a:lnTo>
                    <a:pt x="676" y="186"/>
                  </a:lnTo>
                  <a:moveTo>
                    <a:pt x="778" y="178"/>
                  </a:moveTo>
                  <a:lnTo>
                    <a:pt x="705" y="183"/>
                  </a:lnTo>
                  <a:lnTo>
                    <a:pt x="733" y="186"/>
                  </a:lnTo>
                  <a:lnTo>
                    <a:pt x="776" y="183"/>
                  </a:lnTo>
                  <a:lnTo>
                    <a:pt x="778" y="181"/>
                  </a:lnTo>
                  <a:lnTo>
                    <a:pt x="778" y="178"/>
                  </a:lnTo>
                  <a:moveTo>
                    <a:pt x="830" y="178"/>
                  </a:moveTo>
                  <a:lnTo>
                    <a:pt x="830" y="181"/>
                  </a:lnTo>
                  <a:lnTo>
                    <a:pt x="840" y="181"/>
                  </a:lnTo>
                  <a:lnTo>
                    <a:pt x="830" y="178"/>
                  </a:lnTo>
                  <a:moveTo>
                    <a:pt x="795" y="178"/>
                  </a:moveTo>
                  <a:lnTo>
                    <a:pt x="790" y="178"/>
                  </a:lnTo>
                  <a:lnTo>
                    <a:pt x="785" y="183"/>
                  </a:lnTo>
                  <a:lnTo>
                    <a:pt x="785" y="183"/>
                  </a:lnTo>
                  <a:lnTo>
                    <a:pt x="788" y="183"/>
                  </a:lnTo>
                  <a:lnTo>
                    <a:pt x="795" y="178"/>
                  </a:lnTo>
                  <a:moveTo>
                    <a:pt x="821" y="176"/>
                  </a:moveTo>
                  <a:lnTo>
                    <a:pt x="802" y="178"/>
                  </a:lnTo>
                  <a:lnTo>
                    <a:pt x="795" y="183"/>
                  </a:lnTo>
                  <a:lnTo>
                    <a:pt x="826" y="181"/>
                  </a:lnTo>
                  <a:lnTo>
                    <a:pt x="826" y="178"/>
                  </a:lnTo>
                  <a:lnTo>
                    <a:pt x="821" y="176"/>
                  </a:lnTo>
                  <a:moveTo>
                    <a:pt x="925" y="171"/>
                  </a:moveTo>
                  <a:lnTo>
                    <a:pt x="880" y="174"/>
                  </a:lnTo>
                  <a:lnTo>
                    <a:pt x="873" y="174"/>
                  </a:lnTo>
                  <a:lnTo>
                    <a:pt x="859" y="174"/>
                  </a:lnTo>
                  <a:lnTo>
                    <a:pt x="854" y="174"/>
                  </a:lnTo>
                  <a:lnTo>
                    <a:pt x="847" y="176"/>
                  </a:lnTo>
                  <a:lnTo>
                    <a:pt x="842" y="176"/>
                  </a:lnTo>
                  <a:lnTo>
                    <a:pt x="840" y="176"/>
                  </a:lnTo>
                  <a:lnTo>
                    <a:pt x="856" y="178"/>
                  </a:lnTo>
                  <a:lnTo>
                    <a:pt x="856" y="178"/>
                  </a:lnTo>
                  <a:lnTo>
                    <a:pt x="871" y="178"/>
                  </a:lnTo>
                  <a:lnTo>
                    <a:pt x="875" y="178"/>
                  </a:lnTo>
                  <a:lnTo>
                    <a:pt x="942" y="174"/>
                  </a:lnTo>
                  <a:lnTo>
                    <a:pt x="942" y="174"/>
                  </a:lnTo>
                  <a:lnTo>
                    <a:pt x="925" y="171"/>
                  </a:lnTo>
                  <a:moveTo>
                    <a:pt x="1046" y="167"/>
                  </a:moveTo>
                  <a:lnTo>
                    <a:pt x="1046" y="169"/>
                  </a:lnTo>
                  <a:lnTo>
                    <a:pt x="1048" y="169"/>
                  </a:lnTo>
                  <a:lnTo>
                    <a:pt x="1046" y="167"/>
                  </a:lnTo>
                  <a:moveTo>
                    <a:pt x="979" y="167"/>
                  </a:moveTo>
                  <a:lnTo>
                    <a:pt x="946" y="169"/>
                  </a:lnTo>
                  <a:lnTo>
                    <a:pt x="968" y="171"/>
                  </a:lnTo>
                  <a:lnTo>
                    <a:pt x="972" y="171"/>
                  </a:lnTo>
                  <a:lnTo>
                    <a:pt x="979" y="167"/>
                  </a:lnTo>
                  <a:moveTo>
                    <a:pt x="1032" y="164"/>
                  </a:moveTo>
                  <a:lnTo>
                    <a:pt x="1032" y="169"/>
                  </a:lnTo>
                  <a:lnTo>
                    <a:pt x="1036" y="169"/>
                  </a:lnTo>
                  <a:lnTo>
                    <a:pt x="1041" y="167"/>
                  </a:lnTo>
                  <a:lnTo>
                    <a:pt x="1032" y="164"/>
                  </a:lnTo>
                  <a:moveTo>
                    <a:pt x="1003" y="159"/>
                  </a:moveTo>
                  <a:lnTo>
                    <a:pt x="996" y="162"/>
                  </a:lnTo>
                  <a:lnTo>
                    <a:pt x="1015" y="167"/>
                  </a:lnTo>
                  <a:lnTo>
                    <a:pt x="989" y="167"/>
                  </a:lnTo>
                  <a:lnTo>
                    <a:pt x="982" y="171"/>
                  </a:lnTo>
                  <a:lnTo>
                    <a:pt x="1015" y="169"/>
                  </a:lnTo>
                  <a:lnTo>
                    <a:pt x="1029" y="169"/>
                  </a:lnTo>
                  <a:lnTo>
                    <a:pt x="1027" y="164"/>
                  </a:lnTo>
                  <a:lnTo>
                    <a:pt x="1015" y="162"/>
                  </a:lnTo>
                  <a:lnTo>
                    <a:pt x="1003" y="159"/>
                  </a:lnTo>
                  <a:moveTo>
                    <a:pt x="894" y="138"/>
                  </a:moveTo>
                  <a:lnTo>
                    <a:pt x="904" y="143"/>
                  </a:lnTo>
                  <a:lnTo>
                    <a:pt x="908" y="145"/>
                  </a:lnTo>
                  <a:lnTo>
                    <a:pt x="991" y="162"/>
                  </a:lnTo>
                  <a:lnTo>
                    <a:pt x="996" y="157"/>
                  </a:lnTo>
                  <a:lnTo>
                    <a:pt x="911" y="141"/>
                  </a:lnTo>
                  <a:lnTo>
                    <a:pt x="906" y="141"/>
                  </a:lnTo>
                  <a:lnTo>
                    <a:pt x="894" y="138"/>
                  </a:lnTo>
                  <a:moveTo>
                    <a:pt x="89" y="131"/>
                  </a:moveTo>
                  <a:lnTo>
                    <a:pt x="26" y="197"/>
                  </a:lnTo>
                  <a:lnTo>
                    <a:pt x="23" y="200"/>
                  </a:lnTo>
                  <a:lnTo>
                    <a:pt x="4" y="219"/>
                  </a:lnTo>
                  <a:lnTo>
                    <a:pt x="0" y="226"/>
                  </a:lnTo>
                  <a:lnTo>
                    <a:pt x="2" y="228"/>
                  </a:lnTo>
                  <a:lnTo>
                    <a:pt x="7" y="226"/>
                  </a:lnTo>
                  <a:lnTo>
                    <a:pt x="78" y="224"/>
                  </a:lnTo>
                  <a:lnTo>
                    <a:pt x="89" y="224"/>
                  </a:lnTo>
                  <a:lnTo>
                    <a:pt x="113" y="221"/>
                  </a:lnTo>
                  <a:lnTo>
                    <a:pt x="118" y="221"/>
                  </a:lnTo>
                  <a:lnTo>
                    <a:pt x="182" y="216"/>
                  </a:lnTo>
                  <a:lnTo>
                    <a:pt x="189" y="212"/>
                  </a:lnTo>
                  <a:lnTo>
                    <a:pt x="118" y="216"/>
                  </a:lnTo>
                  <a:lnTo>
                    <a:pt x="113" y="216"/>
                  </a:lnTo>
                  <a:lnTo>
                    <a:pt x="80" y="219"/>
                  </a:lnTo>
                  <a:lnTo>
                    <a:pt x="68" y="219"/>
                  </a:lnTo>
                  <a:lnTo>
                    <a:pt x="7" y="224"/>
                  </a:lnTo>
                  <a:lnTo>
                    <a:pt x="28" y="202"/>
                  </a:lnTo>
                  <a:lnTo>
                    <a:pt x="30" y="200"/>
                  </a:lnTo>
                  <a:lnTo>
                    <a:pt x="94" y="131"/>
                  </a:lnTo>
                  <a:lnTo>
                    <a:pt x="89" y="131"/>
                  </a:lnTo>
                  <a:moveTo>
                    <a:pt x="861" y="131"/>
                  </a:moveTo>
                  <a:lnTo>
                    <a:pt x="856" y="133"/>
                  </a:lnTo>
                  <a:lnTo>
                    <a:pt x="856" y="133"/>
                  </a:lnTo>
                  <a:lnTo>
                    <a:pt x="871" y="136"/>
                  </a:lnTo>
                  <a:lnTo>
                    <a:pt x="873" y="138"/>
                  </a:lnTo>
                  <a:lnTo>
                    <a:pt x="894" y="141"/>
                  </a:lnTo>
                  <a:lnTo>
                    <a:pt x="885" y="136"/>
                  </a:lnTo>
                  <a:lnTo>
                    <a:pt x="875" y="133"/>
                  </a:lnTo>
                  <a:lnTo>
                    <a:pt x="871" y="133"/>
                  </a:lnTo>
                  <a:lnTo>
                    <a:pt x="861" y="131"/>
                  </a:lnTo>
                  <a:moveTo>
                    <a:pt x="852" y="129"/>
                  </a:moveTo>
                  <a:lnTo>
                    <a:pt x="847" y="131"/>
                  </a:lnTo>
                  <a:lnTo>
                    <a:pt x="852" y="133"/>
                  </a:lnTo>
                  <a:lnTo>
                    <a:pt x="856" y="129"/>
                  </a:lnTo>
                  <a:lnTo>
                    <a:pt x="854" y="129"/>
                  </a:lnTo>
                  <a:lnTo>
                    <a:pt x="852" y="129"/>
                  </a:lnTo>
                  <a:moveTo>
                    <a:pt x="738" y="105"/>
                  </a:moveTo>
                  <a:lnTo>
                    <a:pt x="740" y="110"/>
                  </a:lnTo>
                  <a:lnTo>
                    <a:pt x="755" y="114"/>
                  </a:lnTo>
                  <a:lnTo>
                    <a:pt x="762" y="114"/>
                  </a:lnTo>
                  <a:lnTo>
                    <a:pt x="842" y="131"/>
                  </a:lnTo>
                  <a:lnTo>
                    <a:pt x="842" y="131"/>
                  </a:lnTo>
                  <a:lnTo>
                    <a:pt x="845" y="126"/>
                  </a:lnTo>
                  <a:lnTo>
                    <a:pt x="769" y="112"/>
                  </a:lnTo>
                  <a:lnTo>
                    <a:pt x="762" y="110"/>
                  </a:lnTo>
                  <a:lnTo>
                    <a:pt x="738" y="105"/>
                  </a:lnTo>
                  <a:moveTo>
                    <a:pt x="601" y="79"/>
                  </a:moveTo>
                  <a:lnTo>
                    <a:pt x="589" y="79"/>
                  </a:lnTo>
                  <a:lnTo>
                    <a:pt x="615" y="84"/>
                  </a:lnTo>
                  <a:lnTo>
                    <a:pt x="620" y="86"/>
                  </a:lnTo>
                  <a:lnTo>
                    <a:pt x="660" y="93"/>
                  </a:lnTo>
                  <a:lnTo>
                    <a:pt x="665" y="95"/>
                  </a:lnTo>
                  <a:lnTo>
                    <a:pt x="736" y="110"/>
                  </a:lnTo>
                  <a:lnTo>
                    <a:pt x="733" y="105"/>
                  </a:lnTo>
                  <a:lnTo>
                    <a:pt x="667" y="91"/>
                  </a:lnTo>
                  <a:lnTo>
                    <a:pt x="662" y="91"/>
                  </a:lnTo>
                  <a:lnTo>
                    <a:pt x="622" y="81"/>
                  </a:lnTo>
                  <a:lnTo>
                    <a:pt x="617" y="81"/>
                  </a:lnTo>
                  <a:lnTo>
                    <a:pt x="601" y="79"/>
                  </a:lnTo>
                  <a:moveTo>
                    <a:pt x="153" y="72"/>
                  </a:moveTo>
                  <a:lnTo>
                    <a:pt x="146" y="72"/>
                  </a:lnTo>
                  <a:lnTo>
                    <a:pt x="111" y="107"/>
                  </a:lnTo>
                  <a:lnTo>
                    <a:pt x="108" y="112"/>
                  </a:lnTo>
                  <a:lnTo>
                    <a:pt x="92" y="129"/>
                  </a:lnTo>
                  <a:lnTo>
                    <a:pt x="99" y="129"/>
                  </a:lnTo>
                  <a:lnTo>
                    <a:pt x="108" y="117"/>
                  </a:lnTo>
                  <a:lnTo>
                    <a:pt x="113" y="114"/>
                  </a:lnTo>
                  <a:lnTo>
                    <a:pt x="153" y="72"/>
                  </a:lnTo>
                  <a:moveTo>
                    <a:pt x="544" y="67"/>
                  </a:moveTo>
                  <a:lnTo>
                    <a:pt x="546" y="72"/>
                  </a:lnTo>
                  <a:lnTo>
                    <a:pt x="575" y="76"/>
                  </a:lnTo>
                  <a:lnTo>
                    <a:pt x="589" y="74"/>
                  </a:lnTo>
                  <a:lnTo>
                    <a:pt x="544" y="67"/>
                  </a:lnTo>
                  <a:moveTo>
                    <a:pt x="501" y="57"/>
                  </a:moveTo>
                  <a:lnTo>
                    <a:pt x="499" y="62"/>
                  </a:lnTo>
                  <a:lnTo>
                    <a:pt x="525" y="67"/>
                  </a:lnTo>
                  <a:lnTo>
                    <a:pt x="530" y="67"/>
                  </a:lnTo>
                  <a:lnTo>
                    <a:pt x="542" y="69"/>
                  </a:lnTo>
                  <a:lnTo>
                    <a:pt x="539" y="65"/>
                  </a:lnTo>
                  <a:lnTo>
                    <a:pt x="530" y="62"/>
                  </a:lnTo>
                  <a:lnTo>
                    <a:pt x="525" y="62"/>
                  </a:lnTo>
                  <a:lnTo>
                    <a:pt x="501" y="57"/>
                  </a:lnTo>
                  <a:moveTo>
                    <a:pt x="478" y="53"/>
                  </a:moveTo>
                  <a:lnTo>
                    <a:pt x="459" y="53"/>
                  </a:lnTo>
                  <a:lnTo>
                    <a:pt x="494" y="60"/>
                  </a:lnTo>
                  <a:lnTo>
                    <a:pt x="497" y="57"/>
                  </a:lnTo>
                  <a:lnTo>
                    <a:pt x="478" y="53"/>
                  </a:lnTo>
                  <a:moveTo>
                    <a:pt x="449" y="48"/>
                  </a:moveTo>
                  <a:lnTo>
                    <a:pt x="449" y="50"/>
                  </a:lnTo>
                  <a:lnTo>
                    <a:pt x="461" y="50"/>
                  </a:lnTo>
                  <a:lnTo>
                    <a:pt x="449" y="48"/>
                  </a:lnTo>
                  <a:moveTo>
                    <a:pt x="184" y="34"/>
                  </a:moveTo>
                  <a:lnTo>
                    <a:pt x="151" y="67"/>
                  </a:lnTo>
                  <a:lnTo>
                    <a:pt x="158" y="67"/>
                  </a:lnTo>
                  <a:lnTo>
                    <a:pt x="187" y="36"/>
                  </a:lnTo>
                  <a:lnTo>
                    <a:pt x="184" y="34"/>
                  </a:lnTo>
                  <a:moveTo>
                    <a:pt x="203" y="12"/>
                  </a:moveTo>
                  <a:lnTo>
                    <a:pt x="187" y="29"/>
                  </a:lnTo>
                  <a:lnTo>
                    <a:pt x="191" y="34"/>
                  </a:lnTo>
                  <a:lnTo>
                    <a:pt x="203" y="19"/>
                  </a:lnTo>
                  <a:lnTo>
                    <a:pt x="203" y="12"/>
                  </a:lnTo>
                  <a:moveTo>
                    <a:pt x="213" y="3"/>
                  </a:moveTo>
                  <a:lnTo>
                    <a:pt x="208" y="8"/>
                  </a:lnTo>
                  <a:lnTo>
                    <a:pt x="208" y="8"/>
                  </a:lnTo>
                  <a:lnTo>
                    <a:pt x="210" y="10"/>
                  </a:lnTo>
                  <a:lnTo>
                    <a:pt x="215" y="8"/>
                  </a:lnTo>
                  <a:lnTo>
                    <a:pt x="215" y="3"/>
                  </a:lnTo>
                  <a:lnTo>
                    <a:pt x="213" y="3"/>
                  </a:lnTo>
                  <a:moveTo>
                    <a:pt x="227" y="3"/>
                  </a:moveTo>
                  <a:lnTo>
                    <a:pt x="224" y="5"/>
                  </a:lnTo>
                  <a:lnTo>
                    <a:pt x="269" y="15"/>
                  </a:lnTo>
                  <a:lnTo>
                    <a:pt x="274" y="17"/>
                  </a:lnTo>
                  <a:lnTo>
                    <a:pt x="319" y="24"/>
                  </a:lnTo>
                  <a:lnTo>
                    <a:pt x="324" y="27"/>
                  </a:lnTo>
                  <a:lnTo>
                    <a:pt x="440" y="50"/>
                  </a:lnTo>
                  <a:lnTo>
                    <a:pt x="447" y="46"/>
                  </a:lnTo>
                  <a:lnTo>
                    <a:pt x="321" y="22"/>
                  </a:lnTo>
                  <a:lnTo>
                    <a:pt x="317" y="19"/>
                  </a:lnTo>
                  <a:lnTo>
                    <a:pt x="274" y="12"/>
                  </a:lnTo>
                  <a:lnTo>
                    <a:pt x="269" y="10"/>
                  </a:lnTo>
                  <a:lnTo>
                    <a:pt x="227" y="3"/>
                  </a:lnTo>
                  <a:moveTo>
                    <a:pt x="217" y="0"/>
                  </a:moveTo>
                  <a:lnTo>
                    <a:pt x="217" y="0"/>
                  </a:lnTo>
                  <a:lnTo>
                    <a:pt x="220" y="3"/>
                  </a:lnTo>
                  <a:lnTo>
                    <a:pt x="222" y="0"/>
                  </a:lnTo>
                  <a:lnTo>
                    <a:pt x="217" y="0"/>
                  </a:lnTo>
                  <a:lnTo>
                    <a:pt x="217" y="0"/>
                  </a:lnTo>
                </a:path>
              </a:pathLst>
            </a:custGeom>
            <a:gradFill flip="none" rotWithShape="1">
              <a:gsLst>
                <a:gs pos="0">
                  <a:schemeClr val="tx2">
                    <a:alpha val="75000"/>
                  </a:schemeClr>
                </a:gs>
                <a:gs pos="92000">
                  <a:schemeClr val="tx1">
                    <a:alpha val="21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0" name="Freeform 20"/>
            <p:cNvSpPr>
              <a:spLocks noEditPoints="1"/>
            </p:cNvSpPr>
            <p:nvPr/>
          </p:nvSpPr>
          <p:spPr bwMode="auto">
            <a:xfrm>
              <a:off x="7667070" y="3210522"/>
              <a:ext cx="2241711" cy="296010"/>
            </a:xfrm>
            <a:custGeom>
              <a:avLst/>
              <a:gdLst>
                <a:gd name="T0" fmla="*/ 516 w 529"/>
                <a:gd name="T1" fmla="*/ 74 h 77"/>
                <a:gd name="T2" fmla="*/ 520 w 529"/>
                <a:gd name="T3" fmla="*/ 71 h 77"/>
                <a:gd name="T4" fmla="*/ 450 w 529"/>
                <a:gd name="T5" fmla="*/ 68 h 77"/>
                <a:gd name="T6" fmla="*/ 459 w 529"/>
                <a:gd name="T7" fmla="*/ 70 h 77"/>
                <a:gd name="T8" fmla="*/ 460 w 529"/>
                <a:gd name="T9" fmla="*/ 69 h 77"/>
                <a:gd name="T10" fmla="*/ 436 w 529"/>
                <a:gd name="T11" fmla="*/ 68 h 77"/>
                <a:gd name="T12" fmla="*/ 434 w 529"/>
                <a:gd name="T13" fmla="*/ 68 h 77"/>
                <a:gd name="T14" fmla="*/ 429 w 529"/>
                <a:gd name="T15" fmla="*/ 66 h 77"/>
                <a:gd name="T16" fmla="*/ 499 w 529"/>
                <a:gd name="T17" fmla="*/ 59 h 77"/>
                <a:gd name="T18" fmla="*/ 348 w 529"/>
                <a:gd name="T19" fmla="*/ 58 h 77"/>
                <a:gd name="T20" fmla="*/ 399 w 529"/>
                <a:gd name="T21" fmla="*/ 65 h 77"/>
                <a:gd name="T22" fmla="*/ 365 w 529"/>
                <a:gd name="T23" fmla="*/ 60 h 77"/>
                <a:gd name="T24" fmla="*/ 346 w 529"/>
                <a:gd name="T25" fmla="*/ 60 h 77"/>
                <a:gd name="T26" fmla="*/ 328 w 529"/>
                <a:gd name="T27" fmla="*/ 58 h 77"/>
                <a:gd name="T28" fmla="*/ 332 w 529"/>
                <a:gd name="T29" fmla="*/ 57 h 77"/>
                <a:gd name="T30" fmla="*/ 297 w 529"/>
                <a:gd name="T31" fmla="*/ 56 h 77"/>
                <a:gd name="T32" fmla="*/ 299 w 529"/>
                <a:gd name="T33" fmla="*/ 54 h 77"/>
                <a:gd name="T34" fmla="*/ 267 w 529"/>
                <a:gd name="T35" fmla="*/ 51 h 77"/>
                <a:gd name="T36" fmla="*/ 254 w 529"/>
                <a:gd name="T37" fmla="*/ 52 h 77"/>
                <a:gd name="T38" fmla="*/ 242 w 529"/>
                <a:gd name="T39" fmla="*/ 51 h 77"/>
                <a:gd name="T40" fmla="*/ 232 w 529"/>
                <a:gd name="T41" fmla="*/ 48 h 77"/>
                <a:gd name="T42" fmla="*/ 216 w 529"/>
                <a:gd name="T43" fmla="*/ 46 h 77"/>
                <a:gd name="T44" fmla="*/ 220 w 529"/>
                <a:gd name="T45" fmla="*/ 47 h 77"/>
                <a:gd name="T46" fmla="*/ 214 w 529"/>
                <a:gd name="T47" fmla="*/ 46 h 77"/>
                <a:gd name="T48" fmla="*/ 168 w 529"/>
                <a:gd name="T49" fmla="*/ 42 h 77"/>
                <a:gd name="T50" fmla="*/ 149 w 529"/>
                <a:gd name="T51" fmla="*/ 42 h 77"/>
                <a:gd name="T52" fmla="*/ 140 w 529"/>
                <a:gd name="T53" fmla="*/ 40 h 77"/>
                <a:gd name="T54" fmla="*/ 116 w 529"/>
                <a:gd name="T55" fmla="*/ 37 h 77"/>
                <a:gd name="T56" fmla="*/ 470 w 529"/>
                <a:gd name="T57" fmla="*/ 37 h 77"/>
                <a:gd name="T58" fmla="*/ 482 w 529"/>
                <a:gd name="T59" fmla="*/ 47 h 77"/>
                <a:gd name="T60" fmla="*/ 479 w 529"/>
                <a:gd name="T61" fmla="*/ 44 h 77"/>
                <a:gd name="T62" fmla="*/ 466 w 529"/>
                <a:gd name="T63" fmla="*/ 37 h 77"/>
                <a:gd name="T64" fmla="*/ 103 w 529"/>
                <a:gd name="T65" fmla="*/ 38 h 77"/>
                <a:gd name="T66" fmla="*/ 93 w 529"/>
                <a:gd name="T67" fmla="*/ 35 h 77"/>
                <a:gd name="T68" fmla="*/ 465 w 529"/>
                <a:gd name="T69" fmla="*/ 34 h 77"/>
                <a:gd name="T70" fmla="*/ 83 w 529"/>
                <a:gd name="T71" fmla="*/ 34 h 77"/>
                <a:gd name="T72" fmla="*/ 14 w 529"/>
                <a:gd name="T73" fmla="*/ 30 h 77"/>
                <a:gd name="T74" fmla="*/ 49 w 529"/>
                <a:gd name="T75" fmla="*/ 21 h 77"/>
                <a:gd name="T76" fmla="*/ 130 w 529"/>
                <a:gd name="T77" fmla="*/ 16 h 77"/>
                <a:gd name="T78" fmla="*/ 51 w 529"/>
                <a:gd name="T79" fmla="*/ 22 h 77"/>
                <a:gd name="T80" fmla="*/ 130 w 529"/>
                <a:gd name="T81" fmla="*/ 16 h 77"/>
                <a:gd name="T82" fmla="*/ 132 w 529"/>
                <a:gd name="T83" fmla="*/ 16 h 77"/>
                <a:gd name="T84" fmla="*/ 180 w 529"/>
                <a:gd name="T85" fmla="*/ 15 h 77"/>
                <a:gd name="T86" fmla="*/ 186 w 529"/>
                <a:gd name="T87" fmla="*/ 13 h 77"/>
                <a:gd name="T88" fmla="*/ 201 w 529"/>
                <a:gd name="T89" fmla="*/ 12 h 77"/>
                <a:gd name="T90" fmla="*/ 203 w 529"/>
                <a:gd name="T91" fmla="*/ 12 h 77"/>
                <a:gd name="T92" fmla="*/ 217 w 529"/>
                <a:gd name="T93" fmla="*/ 11 h 77"/>
                <a:gd name="T94" fmla="*/ 219 w 529"/>
                <a:gd name="T95" fmla="*/ 11 h 77"/>
                <a:gd name="T96" fmla="*/ 461 w 529"/>
                <a:gd name="T97" fmla="*/ 31 h 77"/>
                <a:gd name="T98" fmla="*/ 288 w 529"/>
                <a:gd name="T99" fmla="*/ 9 h 77"/>
                <a:gd name="T100" fmla="*/ 223 w 529"/>
                <a:gd name="T101" fmla="*/ 12 h 77"/>
                <a:gd name="T102" fmla="*/ 296 w 529"/>
                <a:gd name="T103" fmla="*/ 7 h 77"/>
                <a:gd name="T104" fmla="*/ 312 w 529"/>
                <a:gd name="T105" fmla="*/ 6 h 77"/>
                <a:gd name="T106" fmla="*/ 323 w 529"/>
                <a:gd name="T107" fmla="*/ 7 h 77"/>
                <a:gd name="T108" fmla="*/ 379 w 529"/>
                <a:gd name="T109" fmla="*/ 2 h 77"/>
                <a:gd name="T110" fmla="*/ 392 w 529"/>
                <a:gd name="T111" fmla="*/ 3 h 77"/>
                <a:gd name="T112" fmla="*/ 414 w 529"/>
                <a:gd name="T113" fmla="*/ 0 h 77"/>
                <a:gd name="T114" fmla="*/ 415 w 529"/>
                <a:gd name="T115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529" h="77">
                  <a:moveTo>
                    <a:pt x="516" y="74"/>
                  </a:moveTo>
                  <a:cubicBezTo>
                    <a:pt x="513" y="75"/>
                    <a:pt x="513" y="75"/>
                    <a:pt x="513" y="75"/>
                  </a:cubicBezTo>
                  <a:cubicBezTo>
                    <a:pt x="522" y="76"/>
                    <a:pt x="522" y="76"/>
                    <a:pt x="522" y="76"/>
                  </a:cubicBezTo>
                  <a:cubicBezTo>
                    <a:pt x="529" y="77"/>
                    <a:pt x="529" y="77"/>
                    <a:pt x="529" y="77"/>
                  </a:cubicBezTo>
                  <a:cubicBezTo>
                    <a:pt x="528" y="76"/>
                    <a:pt x="528" y="76"/>
                    <a:pt x="528" y="76"/>
                  </a:cubicBezTo>
                  <a:cubicBezTo>
                    <a:pt x="516" y="74"/>
                    <a:pt x="516" y="74"/>
                    <a:pt x="516" y="74"/>
                  </a:cubicBezTo>
                  <a:moveTo>
                    <a:pt x="494" y="72"/>
                  </a:moveTo>
                  <a:cubicBezTo>
                    <a:pt x="492" y="73"/>
                    <a:pt x="492" y="73"/>
                    <a:pt x="492" y="73"/>
                  </a:cubicBezTo>
                  <a:cubicBezTo>
                    <a:pt x="510" y="75"/>
                    <a:pt x="510" y="75"/>
                    <a:pt x="510" y="75"/>
                  </a:cubicBezTo>
                  <a:cubicBezTo>
                    <a:pt x="513" y="73"/>
                    <a:pt x="513" y="73"/>
                    <a:pt x="513" y="73"/>
                  </a:cubicBezTo>
                  <a:cubicBezTo>
                    <a:pt x="494" y="72"/>
                    <a:pt x="494" y="72"/>
                    <a:pt x="494" y="72"/>
                  </a:cubicBezTo>
                  <a:moveTo>
                    <a:pt x="520" y="71"/>
                  </a:moveTo>
                  <a:cubicBezTo>
                    <a:pt x="518" y="72"/>
                    <a:pt x="518" y="72"/>
                    <a:pt x="518" y="72"/>
                  </a:cubicBezTo>
                  <a:cubicBezTo>
                    <a:pt x="519" y="73"/>
                    <a:pt x="519" y="73"/>
                    <a:pt x="519" y="73"/>
                  </a:cubicBezTo>
                  <a:cubicBezTo>
                    <a:pt x="524" y="74"/>
                    <a:pt x="524" y="74"/>
                    <a:pt x="524" y="74"/>
                  </a:cubicBezTo>
                  <a:cubicBezTo>
                    <a:pt x="523" y="73"/>
                    <a:pt x="523" y="73"/>
                    <a:pt x="523" y="73"/>
                  </a:cubicBezTo>
                  <a:cubicBezTo>
                    <a:pt x="520" y="71"/>
                    <a:pt x="520" y="71"/>
                    <a:pt x="520" y="71"/>
                  </a:cubicBezTo>
                  <a:moveTo>
                    <a:pt x="450" y="68"/>
                  </a:moveTo>
                  <a:cubicBezTo>
                    <a:pt x="449" y="69"/>
                    <a:pt x="449" y="69"/>
                    <a:pt x="449" y="69"/>
                  </a:cubicBezTo>
                  <a:cubicBezTo>
                    <a:pt x="455" y="70"/>
                    <a:pt x="455" y="70"/>
                    <a:pt x="455" y="70"/>
                  </a:cubicBezTo>
                  <a:cubicBezTo>
                    <a:pt x="457" y="70"/>
                    <a:pt x="457" y="70"/>
                    <a:pt x="457" y="70"/>
                  </a:cubicBezTo>
                  <a:cubicBezTo>
                    <a:pt x="457" y="70"/>
                    <a:pt x="457" y="70"/>
                    <a:pt x="457" y="70"/>
                  </a:cubicBezTo>
                  <a:cubicBezTo>
                    <a:pt x="459" y="70"/>
                    <a:pt x="459" y="70"/>
                    <a:pt x="459" y="70"/>
                  </a:cubicBezTo>
                  <a:cubicBezTo>
                    <a:pt x="459" y="70"/>
                    <a:pt x="459" y="70"/>
                    <a:pt x="459" y="70"/>
                  </a:cubicBezTo>
                  <a:cubicBezTo>
                    <a:pt x="462" y="70"/>
                    <a:pt x="462" y="70"/>
                    <a:pt x="462" y="70"/>
                  </a:cubicBezTo>
                  <a:cubicBezTo>
                    <a:pt x="489" y="73"/>
                    <a:pt x="489" y="73"/>
                    <a:pt x="489" y="73"/>
                  </a:cubicBezTo>
                  <a:cubicBezTo>
                    <a:pt x="491" y="71"/>
                    <a:pt x="491" y="71"/>
                    <a:pt x="491" y="71"/>
                  </a:cubicBezTo>
                  <a:cubicBezTo>
                    <a:pt x="463" y="69"/>
                    <a:pt x="463" y="69"/>
                    <a:pt x="463" y="69"/>
                  </a:cubicBezTo>
                  <a:cubicBezTo>
                    <a:pt x="461" y="69"/>
                    <a:pt x="461" y="69"/>
                    <a:pt x="461" y="69"/>
                  </a:cubicBezTo>
                  <a:cubicBezTo>
                    <a:pt x="460" y="69"/>
                    <a:pt x="460" y="69"/>
                    <a:pt x="460" y="69"/>
                  </a:cubicBezTo>
                  <a:cubicBezTo>
                    <a:pt x="458" y="68"/>
                    <a:pt x="458" y="68"/>
                    <a:pt x="458" y="68"/>
                  </a:cubicBezTo>
                  <a:cubicBezTo>
                    <a:pt x="457" y="68"/>
                    <a:pt x="457" y="68"/>
                    <a:pt x="457" y="68"/>
                  </a:cubicBezTo>
                  <a:cubicBezTo>
                    <a:pt x="455" y="68"/>
                    <a:pt x="455" y="68"/>
                    <a:pt x="455" y="68"/>
                  </a:cubicBezTo>
                  <a:cubicBezTo>
                    <a:pt x="450" y="68"/>
                    <a:pt x="450" y="68"/>
                    <a:pt x="450" y="68"/>
                  </a:cubicBezTo>
                  <a:moveTo>
                    <a:pt x="435" y="66"/>
                  </a:moveTo>
                  <a:cubicBezTo>
                    <a:pt x="436" y="68"/>
                    <a:pt x="436" y="68"/>
                    <a:pt x="436" y="68"/>
                  </a:cubicBezTo>
                  <a:cubicBezTo>
                    <a:pt x="447" y="69"/>
                    <a:pt x="447" y="69"/>
                    <a:pt x="447" y="69"/>
                  </a:cubicBezTo>
                  <a:cubicBezTo>
                    <a:pt x="448" y="67"/>
                    <a:pt x="448" y="67"/>
                    <a:pt x="448" y="67"/>
                  </a:cubicBezTo>
                  <a:cubicBezTo>
                    <a:pt x="435" y="66"/>
                    <a:pt x="435" y="66"/>
                    <a:pt x="435" y="66"/>
                  </a:cubicBezTo>
                  <a:moveTo>
                    <a:pt x="433" y="66"/>
                  </a:moveTo>
                  <a:cubicBezTo>
                    <a:pt x="431" y="68"/>
                    <a:pt x="431" y="68"/>
                    <a:pt x="431" y="68"/>
                  </a:cubicBezTo>
                  <a:cubicBezTo>
                    <a:pt x="434" y="68"/>
                    <a:pt x="434" y="68"/>
                    <a:pt x="434" y="68"/>
                  </a:cubicBezTo>
                  <a:cubicBezTo>
                    <a:pt x="433" y="66"/>
                    <a:pt x="433" y="66"/>
                    <a:pt x="433" y="66"/>
                  </a:cubicBezTo>
                  <a:moveTo>
                    <a:pt x="429" y="66"/>
                  </a:moveTo>
                  <a:cubicBezTo>
                    <a:pt x="427" y="67"/>
                    <a:pt x="427" y="67"/>
                    <a:pt x="427" y="67"/>
                  </a:cubicBezTo>
                  <a:cubicBezTo>
                    <a:pt x="428" y="67"/>
                    <a:pt x="428" y="67"/>
                    <a:pt x="428" y="67"/>
                  </a:cubicBezTo>
                  <a:cubicBezTo>
                    <a:pt x="430" y="66"/>
                    <a:pt x="430" y="66"/>
                    <a:pt x="430" y="66"/>
                  </a:cubicBezTo>
                  <a:cubicBezTo>
                    <a:pt x="429" y="66"/>
                    <a:pt x="429" y="66"/>
                    <a:pt x="429" y="66"/>
                  </a:cubicBezTo>
                  <a:moveTo>
                    <a:pt x="508" y="63"/>
                  </a:moveTo>
                  <a:cubicBezTo>
                    <a:pt x="506" y="64"/>
                    <a:pt x="506" y="64"/>
                    <a:pt x="506" y="64"/>
                  </a:cubicBezTo>
                  <a:cubicBezTo>
                    <a:pt x="517" y="71"/>
                    <a:pt x="517" y="71"/>
                    <a:pt x="517" y="71"/>
                  </a:cubicBezTo>
                  <a:cubicBezTo>
                    <a:pt x="518" y="70"/>
                    <a:pt x="518" y="70"/>
                    <a:pt x="518" y="70"/>
                  </a:cubicBezTo>
                  <a:cubicBezTo>
                    <a:pt x="508" y="63"/>
                    <a:pt x="508" y="63"/>
                    <a:pt x="508" y="63"/>
                  </a:cubicBezTo>
                  <a:moveTo>
                    <a:pt x="499" y="59"/>
                  </a:moveTo>
                  <a:cubicBezTo>
                    <a:pt x="499" y="59"/>
                    <a:pt x="499" y="59"/>
                    <a:pt x="499" y="59"/>
                  </a:cubicBezTo>
                  <a:cubicBezTo>
                    <a:pt x="505" y="63"/>
                    <a:pt x="505" y="63"/>
                    <a:pt x="505" y="63"/>
                  </a:cubicBezTo>
                  <a:cubicBezTo>
                    <a:pt x="507" y="62"/>
                    <a:pt x="507" y="62"/>
                    <a:pt x="507" y="62"/>
                  </a:cubicBezTo>
                  <a:cubicBezTo>
                    <a:pt x="503" y="59"/>
                    <a:pt x="503" y="59"/>
                    <a:pt x="503" y="59"/>
                  </a:cubicBezTo>
                  <a:cubicBezTo>
                    <a:pt x="499" y="59"/>
                    <a:pt x="499" y="59"/>
                    <a:pt x="499" y="59"/>
                  </a:cubicBezTo>
                  <a:moveTo>
                    <a:pt x="348" y="58"/>
                  </a:moveTo>
                  <a:cubicBezTo>
                    <a:pt x="348" y="60"/>
                    <a:pt x="348" y="60"/>
                    <a:pt x="348" y="60"/>
                  </a:cubicBezTo>
                  <a:cubicBezTo>
                    <a:pt x="362" y="61"/>
                    <a:pt x="362" y="61"/>
                    <a:pt x="362" y="61"/>
                  </a:cubicBezTo>
                  <a:cubicBezTo>
                    <a:pt x="364" y="62"/>
                    <a:pt x="364" y="62"/>
                    <a:pt x="364" y="62"/>
                  </a:cubicBezTo>
                  <a:cubicBezTo>
                    <a:pt x="365" y="62"/>
                    <a:pt x="365" y="62"/>
                    <a:pt x="365" y="62"/>
                  </a:cubicBezTo>
                  <a:cubicBezTo>
                    <a:pt x="387" y="64"/>
                    <a:pt x="387" y="64"/>
                    <a:pt x="387" y="64"/>
                  </a:cubicBezTo>
                  <a:cubicBezTo>
                    <a:pt x="399" y="65"/>
                    <a:pt x="399" y="65"/>
                    <a:pt x="399" y="65"/>
                  </a:cubicBezTo>
                  <a:cubicBezTo>
                    <a:pt x="424" y="67"/>
                    <a:pt x="424" y="67"/>
                    <a:pt x="424" y="67"/>
                  </a:cubicBezTo>
                  <a:cubicBezTo>
                    <a:pt x="426" y="65"/>
                    <a:pt x="426" y="65"/>
                    <a:pt x="426" y="65"/>
                  </a:cubicBezTo>
                  <a:cubicBezTo>
                    <a:pt x="411" y="64"/>
                    <a:pt x="411" y="64"/>
                    <a:pt x="411" y="64"/>
                  </a:cubicBezTo>
                  <a:cubicBezTo>
                    <a:pt x="399" y="63"/>
                    <a:pt x="399" y="63"/>
                    <a:pt x="399" y="63"/>
                  </a:cubicBezTo>
                  <a:cubicBezTo>
                    <a:pt x="369" y="60"/>
                    <a:pt x="369" y="60"/>
                    <a:pt x="369" y="60"/>
                  </a:cubicBezTo>
                  <a:cubicBezTo>
                    <a:pt x="365" y="60"/>
                    <a:pt x="365" y="60"/>
                    <a:pt x="365" y="60"/>
                  </a:cubicBezTo>
                  <a:cubicBezTo>
                    <a:pt x="365" y="60"/>
                    <a:pt x="365" y="60"/>
                    <a:pt x="365" y="60"/>
                  </a:cubicBezTo>
                  <a:cubicBezTo>
                    <a:pt x="363" y="60"/>
                    <a:pt x="363" y="60"/>
                    <a:pt x="363" y="60"/>
                  </a:cubicBezTo>
                  <a:cubicBezTo>
                    <a:pt x="348" y="58"/>
                    <a:pt x="348" y="58"/>
                    <a:pt x="348" y="58"/>
                  </a:cubicBezTo>
                  <a:moveTo>
                    <a:pt x="344" y="58"/>
                  </a:moveTo>
                  <a:cubicBezTo>
                    <a:pt x="344" y="60"/>
                    <a:pt x="344" y="60"/>
                    <a:pt x="344" y="60"/>
                  </a:cubicBezTo>
                  <a:cubicBezTo>
                    <a:pt x="346" y="60"/>
                    <a:pt x="346" y="60"/>
                    <a:pt x="346" y="60"/>
                  </a:cubicBezTo>
                  <a:cubicBezTo>
                    <a:pt x="346" y="58"/>
                    <a:pt x="346" y="58"/>
                    <a:pt x="346" y="58"/>
                  </a:cubicBezTo>
                  <a:cubicBezTo>
                    <a:pt x="344" y="58"/>
                    <a:pt x="344" y="58"/>
                    <a:pt x="344" y="58"/>
                  </a:cubicBezTo>
                  <a:moveTo>
                    <a:pt x="316" y="56"/>
                  </a:moveTo>
                  <a:cubicBezTo>
                    <a:pt x="318" y="57"/>
                    <a:pt x="318" y="57"/>
                    <a:pt x="318" y="57"/>
                  </a:cubicBezTo>
                  <a:cubicBezTo>
                    <a:pt x="326" y="58"/>
                    <a:pt x="326" y="58"/>
                    <a:pt x="326" y="58"/>
                  </a:cubicBezTo>
                  <a:cubicBezTo>
                    <a:pt x="328" y="58"/>
                    <a:pt x="328" y="58"/>
                    <a:pt x="328" y="58"/>
                  </a:cubicBezTo>
                  <a:cubicBezTo>
                    <a:pt x="330" y="59"/>
                    <a:pt x="330" y="59"/>
                    <a:pt x="330" y="59"/>
                  </a:cubicBezTo>
                  <a:cubicBezTo>
                    <a:pt x="332" y="59"/>
                    <a:pt x="332" y="59"/>
                    <a:pt x="332" y="59"/>
                  </a:cubicBezTo>
                  <a:cubicBezTo>
                    <a:pt x="342" y="60"/>
                    <a:pt x="342" y="60"/>
                    <a:pt x="342" y="60"/>
                  </a:cubicBezTo>
                  <a:cubicBezTo>
                    <a:pt x="342" y="58"/>
                    <a:pt x="342" y="58"/>
                    <a:pt x="342" y="58"/>
                  </a:cubicBezTo>
                  <a:cubicBezTo>
                    <a:pt x="334" y="57"/>
                    <a:pt x="334" y="57"/>
                    <a:pt x="334" y="57"/>
                  </a:cubicBezTo>
                  <a:cubicBezTo>
                    <a:pt x="332" y="57"/>
                    <a:pt x="332" y="57"/>
                    <a:pt x="332" y="57"/>
                  </a:cubicBezTo>
                  <a:cubicBezTo>
                    <a:pt x="328" y="57"/>
                    <a:pt x="328" y="57"/>
                    <a:pt x="328" y="57"/>
                  </a:cubicBezTo>
                  <a:cubicBezTo>
                    <a:pt x="326" y="56"/>
                    <a:pt x="326" y="56"/>
                    <a:pt x="326" y="56"/>
                  </a:cubicBezTo>
                  <a:cubicBezTo>
                    <a:pt x="316" y="56"/>
                    <a:pt x="316" y="56"/>
                    <a:pt x="316" y="56"/>
                  </a:cubicBezTo>
                  <a:moveTo>
                    <a:pt x="297" y="55"/>
                  </a:moveTo>
                  <a:cubicBezTo>
                    <a:pt x="297" y="56"/>
                    <a:pt x="297" y="56"/>
                    <a:pt x="297" y="56"/>
                  </a:cubicBezTo>
                  <a:cubicBezTo>
                    <a:pt x="297" y="56"/>
                    <a:pt x="297" y="56"/>
                    <a:pt x="297" y="56"/>
                  </a:cubicBezTo>
                  <a:cubicBezTo>
                    <a:pt x="297" y="55"/>
                    <a:pt x="297" y="55"/>
                    <a:pt x="297" y="55"/>
                  </a:cubicBezTo>
                  <a:moveTo>
                    <a:pt x="299" y="54"/>
                  </a:moveTo>
                  <a:cubicBezTo>
                    <a:pt x="299" y="56"/>
                    <a:pt x="299" y="56"/>
                    <a:pt x="299" y="56"/>
                  </a:cubicBezTo>
                  <a:cubicBezTo>
                    <a:pt x="315" y="57"/>
                    <a:pt x="315" y="57"/>
                    <a:pt x="315" y="57"/>
                  </a:cubicBezTo>
                  <a:cubicBezTo>
                    <a:pt x="314" y="55"/>
                    <a:pt x="314" y="55"/>
                    <a:pt x="314" y="55"/>
                  </a:cubicBezTo>
                  <a:cubicBezTo>
                    <a:pt x="299" y="54"/>
                    <a:pt x="299" y="54"/>
                    <a:pt x="299" y="54"/>
                  </a:cubicBezTo>
                  <a:moveTo>
                    <a:pt x="272" y="52"/>
                  </a:moveTo>
                  <a:cubicBezTo>
                    <a:pt x="272" y="53"/>
                    <a:pt x="272" y="53"/>
                    <a:pt x="272" y="53"/>
                  </a:cubicBezTo>
                  <a:cubicBezTo>
                    <a:pt x="295" y="55"/>
                    <a:pt x="295" y="55"/>
                    <a:pt x="295" y="55"/>
                  </a:cubicBezTo>
                  <a:cubicBezTo>
                    <a:pt x="296" y="54"/>
                    <a:pt x="296" y="54"/>
                    <a:pt x="296" y="54"/>
                  </a:cubicBezTo>
                  <a:cubicBezTo>
                    <a:pt x="272" y="52"/>
                    <a:pt x="272" y="52"/>
                    <a:pt x="272" y="52"/>
                  </a:cubicBezTo>
                  <a:moveTo>
                    <a:pt x="267" y="51"/>
                  </a:moveTo>
                  <a:cubicBezTo>
                    <a:pt x="270" y="53"/>
                    <a:pt x="270" y="53"/>
                    <a:pt x="270" y="53"/>
                  </a:cubicBezTo>
                  <a:cubicBezTo>
                    <a:pt x="270" y="53"/>
                    <a:pt x="270" y="53"/>
                    <a:pt x="270" y="53"/>
                  </a:cubicBezTo>
                  <a:cubicBezTo>
                    <a:pt x="270" y="51"/>
                    <a:pt x="270" y="51"/>
                    <a:pt x="270" y="51"/>
                  </a:cubicBezTo>
                  <a:cubicBezTo>
                    <a:pt x="267" y="51"/>
                    <a:pt x="267" y="51"/>
                    <a:pt x="267" y="51"/>
                  </a:cubicBezTo>
                  <a:moveTo>
                    <a:pt x="252" y="50"/>
                  </a:moveTo>
                  <a:cubicBezTo>
                    <a:pt x="254" y="52"/>
                    <a:pt x="254" y="52"/>
                    <a:pt x="254" y="52"/>
                  </a:cubicBezTo>
                  <a:cubicBezTo>
                    <a:pt x="267" y="53"/>
                    <a:pt x="267" y="53"/>
                    <a:pt x="267" y="53"/>
                  </a:cubicBezTo>
                  <a:cubicBezTo>
                    <a:pt x="264" y="51"/>
                    <a:pt x="264" y="51"/>
                    <a:pt x="264" y="51"/>
                  </a:cubicBezTo>
                  <a:cubicBezTo>
                    <a:pt x="252" y="50"/>
                    <a:pt x="252" y="50"/>
                    <a:pt x="252" y="50"/>
                  </a:cubicBezTo>
                  <a:moveTo>
                    <a:pt x="232" y="48"/>
                  </a:moveTo>
                  <a:cubicBezTo>
                    <a:pt x="234" y="50"/>
                    <a:pt x="234" y="50"/>
                    <a:pt x="234" y="50"/>
                  </a:cubicBezTo>
                  <a:cubicBezTo>
                    <a:pt x="242" y="51"/>
                    <a:pt x="242" y="51"/>
                    <a:pt x="242" y="51"/>
                  </a:cubicBezTo>
                  <a:cubicBezTo>
                    <a:pt x="244" y="51"/>
                    <a:pt x="244" y="51"/>
                    <a:pt x="244" y="51"/>
                  </a:cubicBezTo>
                  <a:cubicBezTo>
                    <a:pt x="251" y="51"/>
                    <a:pt x="251" y="51"/>
                    <a:pt x="251" y="51"/>
                  </a:cubicBezTo>
                  <a:cubicBezTo>
                    <a:pt x="249" y="49"/>
                    <a:pt x="249" y="49"/>
                    <a:pt x="249" y="49"/>
                  </a:cubicBezTo>
                  <a:cubicBezTo>
                    <a:pt x="246" y="49"/>
                    <a:pt x="246" y="49"/>
                    <a:pt x="246" y="49"/>
                  </a:cubicBezTo>
                  <a:cubicBezTo>
                    <a:pt x="243" y="49"/>
                    <a:pt x="243" y="49"/>
                    <a:pt x="243" y="49"/>
                  </a:cubicBezTo>
                  <a:cubicBezTo>
                    <a:pt x="232" y="48"/>
                    <a:pt x="232" y="48"/>
                    <a:pt x="232" y="48"/>
                  </a:cubicBezTo>
                  <a:moveTo>
                    <a:pt x="227" y="47"/>
                  </a:moveTo>
                  <a:cubicBezTo>
                    <a:pt x="225" y="49"/>
                    <a:pt x="225" y="49"/>
                    <a:pt x="225" y="49"/>
                  </a:cubicBezTo>
                  <a:cubicBezTo>
                    <a:pt x="231" y="50"/>
                    <a:pt x="231" y="50"/>
                    <a:pt x="231" y="50"/>
                  </a:cubicBezTo>
                  <a:cubicBezTo>
                    <a:pt x="229" y="48"/>
                    <a:pt x="229" y="48"/>
                    <a:pt x="229" y="48"/>
                  </a:cubicBezTo>
                  <a:cubicBezTo>
                    <a:pt x="227" y="47"/>
                    <a:pt x="227" y="47"/>
                    <a:pt x="227" y="47"/>
                  </a:cubicBezTo>
                  <a:moveTo>
                    <a:pt x="216" y="46"/>
                  </a:moveTo>
                  <a:cubicBezTo>
                    <a:pt x="216" y="48"/>
                    <a:pt x="216" y="48"/>
                    <a:pt x="216" y="48"/>
                  </a:cubicBezTo>
                  <a:cubicBezTo>
                    <a:pt x="219" y="48"/>
                    <a:pt x="219" y="48"/>
                    <a:pt x="219" y="48"/>
                  </a:cubicBezTo>
                  <a:cubicBezTo>
                    <a:pt x="220" y="49"/>
                    <a:pt x="220" y="49"/>
                    <a:pt x="220" y="49"/>
                  </a:cubicBezTo>
                  <a:cubicBezTo>
                    <a:pt x="222" y="49"/>
                    <a:pt x="222" y="49"/>
                    <a:pt x="222" y="49"/>
                  </a:cubicBezTo>
                  <a:cubicBezTo>
                    <a:pt x="225" y="47"/>
                    <a:pt x="225" y="47"/>
                    <a:pt x="225" y="47"/>
                  </a:cubicBezTo>
                  <a:cubicBezTo>
                    <a:pt x="220" y="47"/>
                    <a:pt x="220" y="47"/>
                    <a:pt x="220" y="47"/>
                  </a:cubicBezTo>
                  <a:cubicBezTo>
                    <a:pt x="218" y="47"/>
                    <a:pt x="218" y="47"/>
                    <a:pt x="218" y="47"/>
                  </a:cubicBezTo>
                  <a:cubicBezTo>
                    <a:pt x="216" y="46"/>
                    <a:pt x="216" y="46"/>
                    <a:pt x="216" y="46"/>
                  </a:cubicBezTo>
                  <a:moveTo>
                    <a:pt x="186" y="44"/>
                  </a:moveTo>
                  <a:cubicBezTo>
                    <a:pt x="186" y="46"/>
                    <a:pt x="186" y="46"/>
                    <a:pt x="186" y="46"/>
                  </a:cubicBezTo>
                  <a:cubicBezTo>
                    <a:pt x="214" y="48"/>
                    <a:pt x="214" y="48"/>
                    <a:pt x="214" y="48"/>
                  </a:cubicBezTo>
                  <a:cubicBezTo>
                    <a:pt x="214" y="46"/>
                    <a:pt x="214" y="46"/>
                    <a:pt x="214" y="46"/>
                  </a:cubicBezTo>
                  <a:cubicBezTo>
                    <a:pt x="186" y="44"/>
                    <a:pt x="186" y="44"/>
                    <a:pt x="186" y="44"/>
                  </a:cubicBezTo>
                  <a:moveTo>
                    <a:pt x="168" y="42"/>
                  </a:moveTo>
                  <a:cubicBezTo>
                    <a:pt x="167" y="44"/>
                    <a:pt x="167" y="44"/>
                    <a:pt x="167" y="44"/>
                  </a:cubicBezTo>
                  <a:cubicBezTo>
                    <a:pt x="184" y="45"/>
                    <a:pt x="184" y="45"/>
                    <a:pt x="184" y="45"/>
                  </a:cubicBezTo>
                  <a:cubicBezTo>
                    <a:pt x="184" y="44"/>
                    <a:pt x="184" y="44"/>
                    <a:pt x="184" y="44"/>
                  </a:cubicBezTo>
                  <a:cubicBezTo>
                    <a:pt x="168" y="42"/>
                    <a:pt x="168" y="42"/>
                    <a:pt x="168" y="42"/>
                  </a:cubicBezTo>
                  <a:moveTo>
                    <a:pt x="120" y="38"/>
                  </a:moveTo>
                  <a:cubicBezTo>
                    <a:pt x="119" y="39"/>
                    <a:pt x="119" y="39"/>
                    <a:pt x="119" y="39"/>
                  </a:cubicBezTo>
                  <a:cubicBezTo>
                    <a:pt x="139" y="41"/>
                    <a:pt x="139" y="41"/>
                    <a:pt x="139" y="41"/>
                  </a:cubicBezTo>
                  <a:cubicBezTo>
                    <a:pt x="141" y="41"/>
                    <a:pt x="141" y="41"/>
                    <a:pt x="141" y="41"/>
                  </a:cubicBezTo>
                  <a:cubicBezTo>
                    <a:pt x="147" y="42"/>
                    <a:pt x="147" y="42"/>
                    <a:pt x="147" y="42"/>
                  </a:cubicBezTo>
                  <a:cubicBezTo>
                    <a:pt x="149" y="42"/>
                    <a:pt x="149" y="42"/>
                    <a:pt x="149" y="42"/>
                  </a:cubicBezTo>
                  <a:cubicBezTo>
                    <a:pt x="165" y="44"/>
                    <a:pt x="165" y="44"/>
                    <a:pt x="165" y="44"/>
                  </a:cubicBezTo>
                  <a:cubicBezTo>
                    <a:pt x="166" y="42"/>
                    <a:pt x="166" y="42"/>
                    <a:pt x="166" y="42"/>
                  </a:cubicBezTo>
                  <a:cubicBezTo>
                    <a:pt x="149" y="40"/>
                    <a:pt x="149" y="40"/>
                    <a:pt x="149" y="40"/>
                  </a:cubicBezTo>
                  <a:cubicBezTo>
                    <a:pt x="147" y="40"/>
                    <a:pt x="147" y="40"/>
                    <a:pt x="147" y="40"/>
                  </a:cubicBezTo>
                  <a:cubicBezTo>
                    <a:pt x="143" y="40"/>
                    <a:pt x="143" y="40"/>
                    <a:pt x="143" y="40"/>
                  </a:cubicBezTo>
                  <a:cubicBezTo>
                    <a:pt x="140" y="40"/>
                    <a:pt x="140" y="40"/>
                    <a:pt x="140" y="40"/>
                  </a:cubicBezTo>
                  <a:cubicBezTo>
                    <a:pt x="120" y="38"/>
                    <a:pt x="120" y="38"/>
                    <a:pt x="120" y="38"/>
                  </a:cubicBezTo>
                  <a:moveTo>
                    <a:pt x="116" y="37"/>
                  </a:moveTo>
                  <a:cubicBezTo>
                    <a:pt x="114" y="39"/>
                    <a:pt x="114" y="39"/>
                    <a:pt x="114" y="39"/>
                  </a:cubicBezTo>
                  <a:cubicBezTo>
                    <a:pt x="117" y="39"/>
                    <a:pt x="117" y="39"/>
                    <a:pt x="117" y="39"/>
                  </a:cubicBezTo>
                  <a:cubicBezTo>
                    <a:pt x="118" y="38"/>
                    <a:pt x="118" y="38"/>
                    <a:pt x="118" y="38"/>
                  </a:cubicBezTo>
                  <a:cubicBezTo>
                    <a:pt x="116" y="37"/>
                    <a:pt x="116" y="37"/>
                    <a:pt x="116" y="37"/>
                  </a:cubicBezTo>
                  <a:moveTo>
                    <a:pt x="112" y="37"/>
                  </a:moveTo>
                  <a:cubicBezTo>
                    <a:pt x="110" y="39"/>
                    <a:pt x="110" y="39"/>
                    <a:pt x="110" y="39"/>
                  </a:cubicBezTo>
                  <a:cubicBezTo>
                    <a:pt x="112" y="39"/>
                    <a:pt x="112" y="39"/>
                    <a:pt x="112" y="39"/>
                  </a:cubicBezTo>
                  <a:cubicBezTo>
                    <a:pt x="114" y="37"/>
                    <a:pt x="114" y="37"/>
                    <a:pt x="114" y="37"/>
                  </a:cubicBezTo>
                  <a:cubicBezTo>
                    <a:pt x="112" y="37"/>
                    <a:pt x="112" y="37"/>
                    <a:pt x="112" y="37"/>
                  </a:cubicBezTo>
                  <a:moveTo>
                    <a:pt x="470" y="37"/>
                  </a:moveTo>
                  <a:cubicBezTo>
                    <a:pt x="468" y="38"/>
                    <a:pt x="468" y="38"/>
                    <a:pt x="468" y="38"/>
                  </a:cubicBezTo>
                  <a:cubicBezTo>
                    <a:pt x="470" y="40"/>
                    <a:pt x="470" y="40"/>
                    <a:pt x="470" y="40"/>
                  </a:cubicBezTo>
                  <a:cubicBezTo>
                    <a:pt x="472" y="41"/>
                    <a:pt x="472" y="41"/>
                    <a:pt x="472" y="41"/>
                  </a:cubicBezTo>
                  <a:cubicBezTo>
                    <a:pt x="475" y="43"/>
                    <a:pt x="475" y="43"/>
                    <a:pt x="475" y="43"/>
                  </a:cubicBezTo>
                  <a:cubicBezTo>
                    <a:pt x="479" y="45"/>
                    <a:pt x="479" y="45"/>
                    <a:pt x="479" y="45"/>
                  </a:cubicBezTo>
                  <a:cubicBezTo>
                    <a:pt x="482" y="47"/>
                    <a:pt x="482" y="47"/>
                    <a:pt x="482" y="47"/>
                  </a:cubicBezTo>
                  <a:cubicBezTo>
                    <a:pt x="483" y="48"/>
                    <a:pt x="483" y="48"/>
                    <a:pt x="483" y="48"/>
                  </a:cubicBezTo>
                  <a:cubicBezTo>
                    <a:pt x="495" y="56"/>
                    <a:pt x="495" y="56"/>
                    <a:pt x="495" y="56"/>
                  </a:cubicBezTo>
                  <a:cubicBezTo>
                    <a:pt x="499" y="57"/>
                    <a:pt x="499" y="57"/>
                    <a:pt x="499" y="57"/>
                  </a:cubicBezTo>
                  <a:cubicBezTo>
                    <a:pt x="484" y="47"/>
                    <a:pt x="484" y="47"/>
                    <a:pt x="484" y="47"/>
                  </a:cubicBezTo>
                  <a:cubicBezTo>
                    <a:pt x="483" y="46"/>
                    <a:pt x="483" y="46"/>
                    <a:pt x="483" y="46"/>
                  </a:cubicBezTo>
                  <a:cubicBezTo>
                    <a:pt x="479" y="44"/>
                    <a:pt x="479" y="44"/>
                    <a:pt x="479" y="44"/>
                  </a:cubicBezTo>
                  <a:cubicBezTo>
                    <a:pt x="472" y="39"/>
                    <a:pt x="472" y="39"/>
                    <a:pt x="472" y="39"/>
                  </a:cubicBezTo>
                  <a:cubicBezTo>
                    <a:pt x="471" y="38"/>
                    <a:pt x="471" y="38"/>
                    <a:pt x="471" y="38"/>
                  </a:cubicBezTo>
                  <a:cubicBezTo>
                    <a:pt x="470" y="37"/>
                    <a:pt x="470" y="37"/>
                    <a:pt x="470" y="37"/>
                  </a:cubicBezTo>
                  <a:moveTo>
                    <a:pt x="467" y="35"/>
                  </a:moveTo>
                  <a:cubicBezTo>
                    <a:pt x="466" y="36"/>
                    <a:pt x="466" y="36"/>
                    <a:pt x="466" y="36"/>
                  </a:cubicBezTo>
                  <a:cubicBezTo>
                    <a:pt x="466" y="37"/>
                    <a:pt x="466" y="37"/>
                    <a:pt x="466" y="37"/>
                  </a:cubicBezTo>
                  <a:cubicBezTo>
                    <a:pt x="468" y="36"/>
                    <a:pt x="468" y="36"/>
                    <a:pt x="468" y="36"/>
                  </a:cubicBezTo>
                  <a:cubicBezTo>
                    <a:pt x="467" y="35"/>
                    <a:pt x="467" y="35"/>
                    <a:pt x="467" y="35"/>
                  </a:cubicBezTo>
                  <a:moveTo>
                    <a:pt x="93" y="35"/>
                  </a:moveTo>
                  <a:cubicBezTo>
                    <a:pt x="94" y="36"/>
                    <a:pt x="95" y="37"/>
                    <a:pt x="96" y="37"/>
                  </a:cubicBezTo>
                  <a:cubicBezTo>
                    <a:pt x="101" y="38"/>
                    <a:pt x="101" y="38"/>
                    <a:pt x="101" y="38"/>
                  </a:cubicBezTo>
                  <a:cubicBezTo>
                    <a:pt x="103" y="38"/>
                    <a:pt x="103" y="38"/>
                    <a:pt x="103" y="38"/>
                  </a:cubicBezTo>
                  <a:cubicBezTo>
                    <a:pt x="107" y="38"/>
                    <a:pt x="107" y="38"/>
                    <a:pt x="107" y="38"/>
                  </a:cubicBezTo>
                  <a:cubicBezTo>
                    <a:pt x="110" y="37"/>
                    <a:pt x="110" y="37"/>
                    <a:pt x="110" y="37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94" y="35"/>
                    <a:pt x="94" y="35"/>
                    <a:pt x="94" y="35"/>
                  </a:cubicBezTo>
                  <a:cubicBezTo>
                    <a:pt x="93" y="35"/>
                    <a:pt x="93" y="35"/>
                    <a:pt x="93" y="35"/>
                  </a:cubicBezTo>
                  <a:moveTo>
                    <a:pt x="462" y="32"/>
                  </a:moveTo>
                  <a:cubicBezTo>
                    <a:pt x="462" y="34"/>
                    <a:pt x="462" y="34"/>
                    <a:pt x="462" y="34"/>
                  </a:cubicBezTo>
                  <a:cubicBezTo>
                    <a:pt x="463" y="35"/>
                    <a:pt x="463" y="35"/>
                    <a:pt x="463" y="35"/>
                  </a:cubicBezTo>
                  <a:cubicBezTo>
                    <a:pt x="464" y="35"/>
                    <a:pt x="464" y="35"/>
                    <a:pt x="464" y="35"/>
                  </a:cubicBezTo>
                  <a:cubicBezTo>
                    <a:pt x="465" y="34"/>
                    <a:pt x="465" y="34"/>
                    <a:pt x="465" y="34"/>
                  </a:cubicBezTo>
                  <a:cubicBezTo>
                    <a:pt x="465" y="34"/>
                    <a:pt x="465" y="34"/>
                    <a:pt x="465" y="34"/>
                  </a:cubicBezTo>
                  <a:cubicBezTo>
                    <a:pt x="463" y="33"/>
                    <a:pt x="463" y="33"/>
                    <a:pt x="463" y="33"/>
                  </a:cubicBezTo>
                  <a:cubicBezTo>
                    <a:pt x="462" y="32"/>
                    <a:pt x="462" y="32"/>
                    <a:pt x="462" y="32"/>
                  </a:cubicBezTo>
                  <a:moveTo>
                    <a:pt x="50" y="31"/>
                  </a:moveTo>
                  <a:cubicBezTo>
                    <a:pt x="50" y="33"/>
                    <a:pt x="50" y="33"/>
                    <a:pt x="50" y="33"/>
                  </a:cubicBezTo>
                  <a:cubicBezTo>
                    <a:pt x="80" y="36"/>
                    <a:pt x="80" y="36"/>
                    <a:pt x="80" y="36"/>
                  </a:cubicBezTo>
                  <a:cubicBezTo>
                    <a:pt x="81" y="35"/>
                    <a:pt x="82" y="35"/>
                    <a:pt x="83" y="34"/>
                  </a:cubicBezTo>
                  <a:cubicBezTo>
                    <a:pt x="50" y="31"/>
                    <a:pt x="50" y="31"/>
                    <a:pt x="50" y="31"/>
                  </a:cubicBezTo>
                  <a:moveTo>
                    <a:pt x="1" y="27"/>
                  </a:moveTo>
                  <a:cubicBezTo>
                    <a:pt x="1" y="27"/>
                    <a:pt x="1" y="27"/>
                    <a:pt x="1" y="28"/>
                  </a:cubicBezTo>
                  <a:cubicBezTo>
                    <a:pt x="1" y="28"/>
                    <a:pt x="1" y="28"/>
                    <a:pt x="1" y="29"/>
                  </a:cubicBezTo>
                  <a:cubicBezTo>
                    <a:pt x="8" y="29"/>
                    <a:pt x="8" y="29"/>
                    <a:pt x="8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48" y="33"/>
                    <a:pt x="48" y="33"/>
                    <a:pt x="48" y="33"/>
                  </a:cubicBezTo>
                  <a:cubicBezTo>
                    <a:pt x="48" y="31"/>
                    <a:pt x="48" y="31"/>
                    <a:pt x="48" y="31"/>
                  </a:cubicBezTo>
                  <a:cubicBezTo>
                    <a:pt x="9" y="28"/>
                    <a:pt x="9" y="28"/>
                    <a:pt x="9" y="28"/>
                  </a:cubicBezTo>
                  <a:cubicBezTo>
                    <a:pt x="2" y="27"/>
                    <a:pt x="2" y="27"/>
                    <a:pt x="2" y="27"/>
                  </a:cubicBezTo>
                  <a:cubicBezTo>
                    <a:pt x="1" y="27"/>
                    <a:pt x="1" y="27"/>
                    <a:pt x="1" y="27"/>
                  </a:cubicBezTo>
                  <a:moveTo>
                    <a:pt x="49" y="21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4"/>
                    <a:pt x="0" y="24"/>
                    <a:pt x="1" y="25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49" y="22"/>
                    <a:pt x="49" y="22"/>
                    <a:pt x="49" y="22"/>
                  </a:cubicBezTo>
                  <a:cubicBezTo>
                    <a:pt x="49" y="21"/>
                    <a:pt x="49" y="21"/>
                    <a:pt x="49" y="21"/>
                  </a:cubicBezTo>
                  <a:moveTo>
                    <a:pt x="130" y="16"/>
                  </a:moveTo>
                  <a:cubicBezTo>
                    <a:pt x="114" y="17"/>
                    <a:pt x="114" y="17"/>
                    <a:pt x="114" y="17"/>
                  </a:cubicBezTo>
                  <a:cubicBezTo>
                    <a:pt x="112" y="17"/>
                    <a:pt x="112" y="17"/>
                    <a:pt x="112" y="17"/>
                  </a:cubicBezTo>
                  <a:cubicBezTo>
                    <a:pt x="93" y="18"/>
                    <a:pt x="93" y="18"/>
                    <a:pt x="93" y="18"/>
                  </a:cubicBezTo>
                  <a:cubicBezTo>
                    <a:pt x="91" y="18"/>
                    <a:pt x="91" y="18"/>
                    <a:pt x="91" y="18"/>
                  </a:cubicBezTo>
                  <a:cubicBezTo>
                    <a:pt x="51" y="20"/>
                    <a:pt x="51" y="20"/>
                    <a:pt x="51" y="20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91" y="20"/>
                    <a:pt x="91" y="20"/>
                    <a:pt x="91" y="20"/>
                  </a:cubicBezTo>
                  <a:cubicBezTo>
                    <a:pt x="93" y="20"/>
                    <a:pt x="93" y="20"/>
                    <a:pt x="93" y="20"/>
                  </a:cubicBezTo>
                  <a:cubicBezTo>
                    <a:pt x="111" y="19"/>
                    <a:pt x="111" y="19"/>
                    <a:pt x="111" y="19"/>
                  </a:cubicBezTo>
                  <a:cubicBezTo>
                    <a:pt x="113" y="19"/>
                    <a:pt x="113" y="19"/>
                    <a:pt x="113" y="19"/>
                  </a:cubicBezTo>
                  <a:cubicBezTo>
                    <a:pt x="129" y="18"/>
                    <a:pt x="129" y="18"/>
                    <a:pt x="129" y="18"/>
                  </a:cubicBezTo>
                  <a:cubicBezTo>
                    <a:pt x="130" y="16"/>
                    <a:pt x="130" y="16"/>
                    <a:pt x="130" y="16"/>
                  </a:cubicBezTo>
                  <a:moveTo>
                    <a:pt x="181" y="13"/>
                  </a:moveTo>
                  <a:cubicBezTo>
                    <a:pt x="168" y="14"/>
                    <a:pt x="168" y="14"/>
                    <a:pt x="168" y="14"/>
                  </a:cubicBezTo>
                  <a:cubicBezTo>
                    <a:pt x="165" y="14"/>
                    <a:pt x="165" y="14"/>
                    <a:pt x="165" y="14"/>
                  </a:cubicBezTo>
                  <a:cubicBezTo>
                    <a:pt x="148" y="15"/>
                    <a:pt x="148" y="15"/>
                    <a:pt x="148" y="15"/>
                  </a:cubicBezTo>
                  <a:cubicBezTo>
                    <a:pt x="146" y="15"/>
                    <a:pt x="146" y="15"/>
                    <a:pt x="146" y="15"/>
                  </a:cubicBezTo>
                  <a:cubicBezTo>
                    <a:pt x="132" y="16"/>
                    <a:pt x="132" y="16"/>
                    <a:pt x="132" y="16"/>
                  </a:cubicBezTo>
                  <a:cubicBezTo>
                    <a:pt x="131" y="18"/>
                    <a:pt x="131" y="18"/>
                    <a:pt x="131" y="18"/>
                  </a:cubicBezTo>
                  <a:cubicBezTo>
                    <a:pt x="146" y="17"/>
                    <a:pt x="146" y="17"/>
                    <a:pt x="146" y="17"/>
                  </a:cubicBezTo>
                  <a:cubicBezTo>
                    <a:pt x="148" y="17"/>
                    <a:pt x="148" y="17"/>
                    <a:pt x="148" y="17"/>
                  </a:cubicBezTo>
                  <a:cubicBezTo>
                    <a:pt x="163" y="16"/>
                    <a:pt x="163" y="16"/>
                    <a:pt x="163" y="16"/>
                  </a:cubicBezTo>
                  <a:cubicBezTo>
                    <a:pt x="166" y="16"/>
                    <a:pt x="166" y="16"/>
                    <a:pt x="166" y="16"/>
                  </a:cubicBezTo>
                  <a:cubicBezTo>
                    <a:pt x="180" y="15"/>
                    <a:pt x="180" y="15"/>
                    <a:pt x="180" y="15"/>
                  </a:cubicBezTo>
                  <a:cubicBezTo>
                    <a:pt x="181" y="13"/>
                    <a:pt x="181" y="13"/>
                    <a:pt x="181" y="13"/>
                  </a:cubicBezTo>
                  <a:moveTo>
                    <a:pt x="186" y="13"/>
                  </a:moveTo>
                  <a:cubicBezTo>
                    <a:pt x="183" y="13"/>
                    <a:pt x="183" y="13"/>
                    <a:pt x="183" y="13"/>
                  </a:cubicBezTo>
                  <a:cubicBezTo>
                    <a:pt x="182" y="15"/>
                    <a:pt x="182" y="15"/>
                    <a:pt x="182" y="15"/>
                  </a:cubicBezTo>
                  <a:cubicBezTo>
                    <a:pt x="186" y="15"/>
                    <a:pt x="186" y="15"/>
                    <a:pt x="186" y="15"/>
                  </a:cubicBezTo>
                  <a:cubicBezTo>
                    <a:pt x="186" y="13"/>
                    <a:pt x="186" y="13"/>
                    <a:pt x="186" y="13"/>
                  </a:cubicBezTo>
                  <a:moveTo>
                    <a:pt x="192" y="12"/>
                  </a:moveTo>
                  <a:cubicBezTo>
                    <a:pt x="188" y="13"/>
                    <a:pt x="188" y="13"/>
                    <a:pt x="188" y="13"/>
                  </a:cubicBezTo>
                  <a:cubicBezTo>
                    <a:pt x="188" y="14"/>
                    <a:pt x="188" y="14"/>
                    <a:pt x="188" y="14"/>
                  </a:cubicBezTo>
                  <a:cubicBezTo>
                    <a:pt x="194" y="14"/>
                    <a:pt x="194" y="14"/>
                    <a:pt x="194" y="14"/>
                  </a:cubicBezTo>
                  <a:cubicBezTo>
                    <a:pt x="192" y="12"/>
                    <a:pt x="192" y="12"/>
                    <a:pt x="192" y="12"/>
                  </a:cubicBezTo>
                  <a:moveTo>
                    <a:pt x="201" y="12"/>
                  </a:moveTo>
                  <a:cubicBezTo>
                    <a:pt x="195" y="12"/>
                    <a:pt x="195" y="12"/>
                    <a:pt x="195" y="12"/>
                  </a:cubicBezTo>
                  <a:cubicBezTo>
                    <a:pt x="196" y="14"/>
                    <a:pt x="196" y="14"/>
                    <a:pt x="196" y="14"/>
                  </a:cubicBezTo>
                  <a:cubicBezTo>
                    <a:pt x="202" y="14"/>
                    <a:pt x="202" y="14"/>
                    <a:pt x="202" y="14"/>
                  </a:cubicBezTo>
                  <a:cubicBezTo>
                    <a:pt x="201" y="12"/>
                    <a:pt x="201" y="12"/>
                    <a:pt x="201" y="12"/>
                  </a:cubicBezTo>
                  <a:moveTo>
                    <a:pt x="210" y="11"/>
                  </a:moveTo>
                  <a:cubicBezTo>
                    <a:pt x="203" y="12"/>
                    <a:pt x="203" y="12"/>
                    <a:pt x="203" y="12"/>
                  </a:cubicBezTo>
                  <a:cubicBezTo>
                    <a:pt x="203" y="14"/>
                    <a:pt x="203" y="14"/>
                    <a:pt x="203" y="14"/>
                  </a:cubicBezTo>
                  <a:cubicBezTo>
                    <a:pt x="211" y="13"/>
                    <a:pt x="211" y="13"/>
                    <a:pt x="211" y="13"/>
                  </a:cubicBezTo>
                  <a:cubicBezTo>
                    <a:pt x="210" y="11"/>
                    <a:pt x="210" y="11"/>
                    <a:pt x="210" y="11"/>
                  </a:cubicBezTo>
                  <a:moveTo>
                    <a:pt x="219" y="11"/>
                  </a:moveTo>
                  <a:cubicBezTo>
                    <a:pt x="218" y="11"/>
                    <a:pt x="218" y="11"/>
                    <a:pt x="218" y="11"/>
                  </a:cubicBezTo>
                  <a:cubicBezTo>
                    <a:pt x="217" y="11"/>
                    <a:pt x="217" y="11"/>
                    <a:pt x="217" y="11"/>
                  </a:cubicBezTo>
                  <a:cubicBezTo>
                    <a:pt x="212" y="11"/>
                    <a:pt x="212" y="11"/>
                    <a:pt x="212" y="11"/>
                  </a:cubicBezTo>
                  <a:cubicBezTo>
                    <a:pt x="214" y="13"/>
                    <a:pt x="214" y="13"/>
                    <a:pt x="214" y="13"/>
                  </a:cubicBezTo>
                  <a:cubicBezTo>
                    <a:pt x="217" y="13"/>
                    <a:pt x="217" y="13"/>
                    <a:pt x="217" y="13"/>
                  </a:cubicBezTo>
                  <a:cubicBezTo>
                    <a:pt x="218" y="13"/>
                    <a:pt x="218" y="13"/>
                    <a:pt x="218" y="13"/>
                  </a:cubicBezTo>
                  <a:cubicBezTo>
                    <a:pt x="221" y="13"/>
                    <a:pt x="221" y="13"/>
                    <a:pt x="221" y="13"/>
                  </a:cubicBezTo>
                  <a:cubicBezTo>
                    <a:pt x="219" y="11"/>
                    <a:pt x="219" y="11"/>
                    <a:pt x="219" y="11"/>
                  </a:cubicBezTo>
                  <a:moveTo>
                    <a:pt x="427" y="9"/>
                  </a:moveTo>
                  <a:cubicBezTo>
                    <a:pt x="424" y="9"/>
                    <a:pt x="424" y="9"/>
                    <a:pt x="424" y="9"/>
                  </a:cubicBezTo>
                  <a:cubicBezTo>
                    <a:pt x="444" y="22"/>
                    <a:pt x="444" y="22"/>
                    <a:pt x="444" y="22"/>
                  </a:cubicBezTo>
                  <a:cubicBezTo>
                    <a:pt x="446" y="23"/>
                    <a:pt x="446" y="23"/>
                    <a:pt x="446" y="23"/>
                  </a:cubicBezTo>
                  <a:cubicBezTo>
                    <a:pt x="460" y="33"/>
                    <a:pt x="460" y="33"/>
                    <a:pt x="460" y="33"/>
                  </a:cubicBezTo>
                  <a:cubicBezTo>
                    <a:pt x="461" y="31"/>
                    <a:pt x="461" y="31"/>
                    <a:pt x="461" y="31"/>
                  </a:cubicBezTo>
                  <a:cubicBezTo>
                    <a:pt x="448" y="22"/>
                    <a:pt x="448" y="22"/>
                    <a:pt x="448" y="22"/>
                  </a:cubicBezTo>
                  <a:cubicBezTo>
                    <a:pt x="446" y="21"/>
                    <a:pt x="446" y="21"/>
                    <a:pt x="446" y="21"/>
                  </a:cubicBezTo>
                  <a:cubicBezTo>
                    <a:pt x="427" y="9"/>
                    <a:pt x="427" y="9"/>
                    <a:pt x="427" y="9"/>
                  </a:cubicBezTo>
                  <a:moveTo>
                    <a:pt x="288" y="8"/>
                  </a:moveTo>
                  <a:cubicBezTo>
                    <a:pt x="288" y="9"/>
                    <a:pt x="288" y="9"/>
                    <a:pt x="288" y="9"/>
                  </a:cubicBezTo>
                  <a:cubicBezTo>
                    <a:pt x="288" y="9"/>
                    <a:pt x="288" y="9"/>
                    <a:pt x="288" y="9"/>
                  </a:cubicBezTo>
                  <a:cubicBezTo>
                    <a:pt x="288" y="8"/>
                    <a:pt x="288" y="8"/>
                    <a:pt x="288" y="8"/>
                  </a:cubicBezTo>
                  <a:moveTo>
                    <a:pt x="287" y="7"/>
                  </a:moveTo>
                  <a:cubicBezTo>
                    <a:pt x="243" y="10"/>
                    <a:pt x="243" y="10"/>
                    <a:pt x="243" y="10"/>
                  </a:cubicBezTo>
                  <a:cubicBezTo>
                    <a:pt x="242" y="10"/>
                    <a:pt x="242" y="10"/>
                    <a:pt x="242" y="10"/>
                  </a:cubicBezTo>
                  <a:cubicBezTo>
                    <a:pt x="221" y="11"/>
                    <a:pt x="221" y="11"/>
                    <a:pt x="221" y="11"/>
                  </a:cubicBezTo>
                  <a:cubicBezTo>
                    <a:pt x="223" y="12"/>
                    <a:pt x="223" y="12"/>
                    <a:pt x="223" y="12"/>
                  </a:cubicBezTo>
                  <a:cubicBezTo>
                    <a:pt x="242" y="11"/>
                    <a:pt x="242" y="11"/>
                    <a:pt x="242" y="11"/>
                  </a:cubicBezTo>
                  <a:cubicBezTo>
                    <a:pt x="244" y="11"/>
                    <a:pt x="244" y="11"/>
                    <a:pt x="244" y="11"/>
                  </a:cubicBezTo>
                  <a:cubicBezTo>
                    <a:pt x="284" y="9"/>
                    <a:pt x="284" y="9"/>
                    <a:pt x="284" y="9"/>
                  </a:cubicBezTo>
                  <a:cubicBezTo>
                    <a:pt x="287" y="7"/>
                    <a:pt x="287" y="7"/>
                    <a:pt x="287" y="7"/>
                  </a:cubicBezTo>
                  <a:moveTo>
                    <a:pt x="312" y="6"/>
                  </a:moveTo>
                  <a:cubicBezTo>
                    <a:pt x="296" y="7"/>
                    <a:pt x="296" y="7"/>
                    <a:pt x="296" y="7"/>
                  </a:cubicBezTo>
                  <a:cubicBezTo>
                    <a:pt x="291" y="7"/>
                    <a:pt x="291" y="7"/>
                    <a:pt x="291" y="7"/>
                  </a:cubicBezTo>
                  <a:cubicBezTo>
                    <a:pt x="290" y="9"/>
                    <a:pt x="290" y="9"/>
                    <a:pt x="290" y="9"/>
                  </a:cubicBezTo>
                  <a:cubicBezTo>
                    <a:pt x="295" y="8"/>
                    <a:pt x="295" y="8"/>
                    <a:pt x="295" y="8"/>
                  </a:cubicBezTo>
                  <a:cubicBezTo>
                    <a:pt x="303" y="8"/>
                    <a:pt x="303" y="8"/>
                    <a:pt x="303" y="8"/>
                  </a:cubicBezTo>
                  <a:cubicBezTo>
                    <a:pt x="312" y="7"/>
                    <a:pt x="312" y="7"/>
                    <a:pt x="312" y="7"/>
                  </a:cubicBezTo>
                  <a:cubicBezTo>
                    <a:pt x="312" y="6"/>
                    <a:pt x="312" y="6"/>
                    <a:pt x="312" y="6"/>
                  </a:cubicBezTo>
                  <a:moveTo>
                    <a:pt x="326" y="5"/>
                  </a:moveTo>
                  <a:cubicBezTo>
                    <a:pt x="325" y="5"/>
                    <a:pt x="325" y="5"/>
                    <a:pt x="325" y="5"/>
                  </a:cubicBezTo>
                  <a:cubicBezTo>
                    <a:pt x="323" y="5"/>
                    <a:pt x="323" y="5"/>
                    <a:pt x="323" y="5"/>
                  </a:cubicBezTo>
                  <a:cubicBezTo>
                    <a:pt x="314" y="5"/>
                    <a:pt x="314" y="5"/>
                    <a:pt x="314" y="5"/>
                  </a:cubicBezTo>
                  <a:cubicBezTo>
                    <a:pt x="314" y="7"/>
                    <a:pt x="314" y="7"/>
                    <a:pt x="314" y="7"/>
                  </a:cubicBezTo>
                  <a:cubicBezTo>
                    <a:pt x="323" y="7"/>
                    <a:pt x="323" y="7"/>
                    <a:pt x="323" y="7"/>
                  </a:cubicBezTo>
                  <a:cubicBezTo>
                    <a:pt x="325" y="7"/>
                    <a:pt x="325" y="7"/>
                    <a:pt x="325" y="7"/>
                  </a:cubicBezTo>
                  <a:cubicBezTo>
                    <a:pt x="326" y="7"/>
                    <a:pt x="326" y="7"/>
                    <a:pt x="326" y="7"/>
                  </a:cubicBezTo>
                  <a:cubicBezTo>
                    <a:pt x="326" y="5"/>
                    <a:pt x="326" y="5"/>
                    <a:pt x="326" y="5"/>
                  </a:cubicBezTo>
                  <a:moveTo>
                    <a:pt x="393" y="1"/>
                  </a:moveTo>
                  <a:cubicBezTo>
                    <a:pt x="393" y="1"/>
                    <a:pt x="393" y="1"/>
                    <a:pt x="393" y="1"/>
                  </a:cubicBezTo>
                  <a:cubicBezTo>
                    <a:pt x="379" y="2"/>
                    <a:pt x="379" y="2"/>
                    <a:pt x="379" y="2"/>
                  </a:cubicBezTo>
                  <a:cubicBezTo>
                    <a:pt x="377" y="2"/>
                    <a:pt x="377" y="2"/>
                    <a:pt x="377" y="2"/>
                  </a:cubicBezTo>
                  <a:cubicBezTo>
                    <a:pt x="328" y="5"/>
                    <a:pt x="328" y="5"/>
                    <a:pt x="328" y="5"/>
                  </a:cubicBezTo>
                  <a:cubicBezTo>
                    <a:pt x="328" y="7"/>
                    <a:pt x="328" y="7"/>
                    <a:pt x="328" y="7"/>
                  </a:cubicBezTo>
                  <a:cubicBezTo>
                    <a:pt x="375" y="4"/>
                    <a:pt x="375" y="4"/>
                    <a:pt x="375" y="4"/>
                  </a:cubicBezTo>
                  <a:cubicBezTo>
                    <a:pt x="378" y="4"/>
                    <a:pt x="378" y="4"/>
                    <a:pt x="378" y="4"/>
                  </a:cubicBezTo>
                  <a:cubicBezTo>
                    <a:pt x="392" y="3"/>
                    <a:pt x="392" y="3"/>
                    <a:pt x="392" y="3"/>
                  </a:cubicBezTo>
                  <a:cubicBezTo>
                    <a:pt x="394" y="3"/>
                    <a:pt x="394" y="3"/>
                    <a:pt x="394" y="3"/>
                  </a:cubicBezTo>
                  <a:cubicBezTo>
                    <a:pt x="394" y="3"/>
                    <a:pt x="394" y="3"/>
                    <a:pt x="394" y="3"/>
                  </a:cubicBezTo>
                  <a:cubicBezTo>
                    <a:pt x="394" y="2"/>
                    <a:pt x="394" y="2"/>
                    <a:pt x="394" y="2"/>
                  </a:cubicBezTo>
                  <a:cubicBezTo>
                    <a:pt x="393" y="1"/>
                    <a:pt x="393" y="1"/>
                    <a:pt x="393" y="1"/>
                  </a:cubicBezTo>
                  <a:moveTo>
                    <a:pt x="414" y="0"/>
                  </a:moveTo>
                  <a:cubicBezTo>
                    <a:pt x="414" y="0"/>
                    <a:pt x="414" y="0"/>
                    <a:pt x="414" y="0"/>
                  </a:cubicBezTo>
                  <a:cubicBezTo>
                    <a:pt x="395" y="1"/>
                    <a:pt x="395" y="1"/>
                    <a:pt x="395" y="1"/>
                  </a:cubicBezTo>
                  <a:cubicBezTo>
                    <a:pt x="396" y="3"/>
                    <a:pt x="396" y="3"/>
                    <a:pt x="396" y="3"/>
                  </a:cubicBezTo>
                  <a:cubicBezTo>
                    <a:pt x="414" y="2"/>
                    <a:pt x="414" y="2"/>
                    <a:pt x="414" y="2"/>
                  </a:cubicBezTo>
                  <a:cubicBezTo>
                    <a:pt x="422" y="7"/>
                    <a:pt x="422" y="7"/>
                    <a:pt x="422" y="7"/>
                  </a:cubicBezTo>
                  <a:cubicBezTo>
                    <a:pt x="425" y="7"/>
                    <a:pt x="425" y="7"/>
                    <a:pt x="425" y="7"/>
                  </a:cubicBezTo>
                  <a:cubicBezTo>
                    <a:pt x="415" y="0"/>
                    <a:pt x="415" y="0"/>
                    <a:pt x="415" y="0"/>
                  </a:cubicBezTo>
                  <a:cubicBezTo>
                    <a:pt x="414" y="0"/>
                    <a:pt x="414" y="0"/>
                    <a:pt x="414" y="0"/>
                  </a:cubicBezTo>
                </a:path>
              </a:pathLst>
            </a:custGeom>
            <a:gradFill flip="none" rotWithShape="1">
              <a:gsLst>
                <a:gs pos="0">
                  <a:schemeClr val="tx2">
                    <a:alpha val="75000"/>
                  </a:schemeClr>
                </a:gs>
                <a:gs pos="92000">
                  <a:schemeClr val="tx1">
                    <a:alpha val="21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1" name="Freeform 21"/>
            <p:cNvSpPr>
              <a:spLocks noEditPoints="1"/>
            </p:cNvSpPr>
            <p:nvPr/>
          </p:nvSpPr>
          <p:spPr bwMode="auto">
            <a:xfrm>
              <a:off x="8865750" y="3160102"/>
              <a:ext cx="1486721" cy="427752"/>
            </a:xfrm>
            <a:custGeom>
              <a:avLst/>
              <a:gdLst>
                <a:gd name="T0" fmla="*/ 800 w 831"/>
                <a:gd name="T1" fmla="*/ 251 h 263"/>
                <a:gd name="T2" fmla="*/ 770 w 831"/>
                <a:gd name="T3" fmla="*/ 249 h 263"/>
                <a:gd name="T4" fmla="*/ 710 w 831"/>
                <a:gd name="T5" fmla="*/ 237 h 263"/>
                <a:gd name="T6" fmla="*/ 713 w 831"/>
                <a:gd name="T7" fmla="*/ 235 h 263"/>
                <a:gd name="T8" fmla="*/ 805 w 831"/>
                <a:gd name="T9" fmla="*/ 251 h 263"/>
                <a:gd name="T10" fmla="*/ 826 w 831"/>
                <a:gd name="T11" fmla="*/ 254 h 263"/>
                <a:gd name="T12" fmla="*/ 708 w 831"/>
                <a:gd name="T13" fmla="*/ 237 h 263"/>
                <a:gd name="T14" fmla="*/ 649 w 831"/>
                <a:gd name="T15" fmla="*/ 225 h 263"/>
                <a:gd name="T16" fmla="*/ 639 w 831"/>
                <a:gd name="T17" fmla="*/ 218 h 263"/>
                <a:gd name="T18" fmla="*/ 639 w 831"/>
                <a:gd name="T19" fmla="*/ 218 h 263"/>
                <a:gd name="T20" fmla="*/ 810 w 831"/>
                <a:gd name="T21" fmla="*/ 230 h 263"/>
                <a:gd name="T22" fmla="*/ 628 w 831"/>
                <a:gd name="T23" fmla="*/ 221 h 263"/>
                <a:gd name="T24" fmla="*/ 632 w 831"/>
                <a:gd name="T25" fmla="*/ 218 h 263"/>
                <a:gd name="T26" fmla="*/ 803 w 831"/>
                <a:gd name="T27" fmla="*/ 213 h 263"/>
                <a:gd name="T28" fmla="*/ 552 w 831"/>
                <a:gd name="T29" fmla="*/ 206 h 263"/>
                <a:gd name="T30" fmla="*/ 571 w 831"/>
                <a:gd name="T31" fmla="*/ 206 h 263"/>
                <a:gd name="T32" fmla="*/ 507 w 831"/>
                <a:gd name="T33" fmla="*/ 197 h 263"/>
                <a:gd name="T34" fmla="*/ 403 w 831"/>
                <a:gd name="T35" fmla="*/ 171 h 263"/>
                <a:gd name="T36" fmla="*/ 417 w 831"/>
                <a:gd name="T37" fmla="*/ 178 h 263"/>
                <a:gd name="T38" fmla="*/ 438 w 831"/>
                <a:gd name="T39" fmla="*/ 183 h 263"/>
                <a:gd name="T40" fmla="*/ 436 w 831"/>
                <a:gd name="T41" fmla="*/ 178 h 263"/>
                <a:gd name="T42" fmla="*/ 403 w 831"/>
                <a:gd name="T43" fmla="*/ 171 h 263"/>
                <a:gd name="T44" fmla="*/ 396 w 831"/>
                <a:gd name="T45" fmla="*/ 175 h 263"/>
                <a:gd name="T46" fmla="*/ 367 w 831"/>
                <a:gd name="T47" fmla="*/ 168 h 263"/>
                <a:gd name="T48" fmla="*/ 344 w 831"/>
                <a:gd name="T49" fmla="*/ 159 h 263"/>
                <a:gd name="T50" fmla="*/ 344 w 831"/>
                <a:gd name="T51" fmla="*/ 159 h 263"/>
                <a:gd name="T52" fmla="*/ 154 w 831"/>
                <a:gd name="T53" fmla="*/ 126 h 263"/>
                <a:gd name="T54" fmla="*/ 258 w 831"/>
                <a:gd name="T55" fmla="*/ 147 h 263"/>
                <a:gd name="T56" fmla="*/ 258 w 831"/>
                <a:gd name="T57" fmla="*/ 142 h 263"/>
                <a:gd name="T58" fmla="*/ 152 w 831"/>
                <a:gd name="T59" fmla="*/ 121 h 263"/>
                <a:gd name="T60" fmla="*/ 739 w 831"/>
                <a:gd name="T61" fmla="*/ 119 h 263"/>
                <a:gd name="T62" fmla="*/ 746 w 831"/>
                <a:gd name="T63" fmla="*/ 121 h 263"/>
                <a:gd name="T64" fmla="*/ 52 w 831"/>
                <a:gd name="T65" fmla="*/ 104 h 263"/>
                <a:gd name="T66" fmla="*/ 128 w 831"/>
                <a:gd name="T67" fmla="*/ 116 h 263"/>
                <a:gd name="T68" fmla="*/ 33 w 831"/>
                <a:gd name="T69" fmla="*/ 97 h 263"/>
                <a:gd name="T70" fmla="*/ 33 w 831"/>
                <a:gd name="T71" fmla="*/ 97 h 263"/>
                <a:gd name="T72" fmla="*/ 736 w 831"/>
                <a:gd name="T73" fmla="*/ 104 h 263"/>
                <a:gd name="T74" fmla="*/ 0 w 831"/>
                <a:gd name="T75" fmla="*/ 95 h 263"/>
                <a:gd name="T76" fmla="*/ 24 w 831"/>
                <a:gd name="T77" fmla="*/ 95 h 263"/>
                <a:gd name="T78" fmla="*/ 55 w 831"/>
                <a:gd name="T79" fmla="*/ 90 h 263"/>
                <a:gd name="T80" fmla="*/ 97 w 831"/>
                <a:gd name="T81" fmla="*/ 81 h 263"/>
                <a:gd name="T82" fmla="*/ 102 w 831"/>
                <a:gd name="T83" fmla="*/ 85 h 263"/>
                <a:gd name="T84" fmla="*/ 710 w 831"/>
                <a:gd name="T85" fmla="*/ 69 h 263"/>
                <a:gd name="T86" fmla="*/ 275 w 831"/>
                <a:gd name="T87" fmla="*/ 57 h 263"/>
                <a:gd name="T88" fmla="*/ 197 w 831"/>
                <a:gd name="T89" fmla="*/ 66 h 263"/>
                <a:gd name="T90" fmla="*/ 121 w 831"/>
                <a:gd name="T91" fmla="*/ 81 h 263"/>
                <a:gd name="T92" fmla="*/ 199 w 831"/>
                <a:gd name="T93" fmla="*/ 71 h 263"/>
                <a:gd name="T94" fmla="*/ 275 w 831"/>
                <a:gd name="T95" fmla="*/ 57 h 263"/>
                <a:gd name="T96" fmla="*/ 329 w 831"/>
                <a:gd name="T97" fmla="*/ 47 h 263"/>
                <a:gd name="T98" fmla="*/ 341 w 831"/>
                <a:gd name="T99" fmla="*/ 52 h 263"/>
                <a:gd name="T100" fmla="*/ 687 w 831"/>
                <a:gd name="T101" fmla="*/ 26 h 263"/>
                <a:gd name="T102" fmla="*/ 687 w 831"/>
                <a:gd name="T103" fmla="*/ 26 h 263"/>
                <a:gd name="T104" fmla="*/ 488 w 831"/>
                <a:gd name="T105" fmla="*/ 26 h 263"/>
                <a:gd name="T106" fmla="*/ 481 w 831"/>
                <a:gd name="T107" fmla="*/ 31 h 263"/>
                <a:gd name="T108" fmla="*/ 545 w 831"/>
                <a:gd name="T109" fmla="*/ 24 h 263"/>
                <a:gd name="T110" fmla="*/ 552 w 831"/>
                <a:gd name="T111" fmla="*/ 21 h 263"/>
                <a:gd name="T112" fmla="*/ 571 w 831"/>
                <a:gd name="T113" fmla="*/ 14 h 263"/>
                <a:gd name="T114" fmla="*/ 620 w 831"/>
                <a:gd name="T115" fmla="*/ 12 h 263"/>
                <a:gd name="T116" fmla="*/ 684 w 831"/>
                <a:gd name="T117" fmla="*/ 19 h 263"/>
                <a:gd name="T118" fmla="*/ 618 w 831"/>
                <a:gd name="T119" fmla="*/ 7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831" h="263">
                  <a:moveTo>
                    <a:pt x="772" y="247"/>
                  </a:moveTo>
                  <a:lnTo>
                    <a:pt x="789" y="254"/>
                  </a:lnTo>
                  <a:lnTo>
                    <a:pt x="800" y="256"/>
                  </a:lnTo>
                  <a:lnTo>
                    <a:pt x="800" y="251"/>
                  </a:lnTo>
                  <a:lnTo>
                    <a:pt x="772" y="247"/>
                  </a:lnTo>
                  <a:close/>
                  <a:moveTo>
                    <a:pt x="753" y="242"/>
                  </a:moveTo>
                  <a:lnTo>
                    <a:pt x="758" y="247"/>
                  </a:lnTo>
                  <a:lnTo>
                    <a:pt x="770" y="249"/>
                  </a:lnTo>
                  <a:lnTo>
                    <a:pt x="755" y="242"/>
                  </a:lnTo>
                  <a:lnTo>
                    <a:pt x="753" y="242"/>
                  </a:lnTo>
                  <a:close/>
                  <a:moveTo>
                    <a:pt x="713" y="235"/>
                  </a:moveTo>
                  <a:lnTo>
                    <a:pt x="710" y="237"/>
                  </a:lnTo>
                  <a:lnTo>
                    <a:pt x="751" y="247"/>
                  </a:lnTo>
                  <a:lnTo>
                    <a:pt x="751" y="244"/>
                  </a:lnTo>
                  <a:lnTo>
                    <a:pt x="746" y="240"/>
                  </a:lnTo>
                  <a:lnTo>
                    <a:pt x="713" y="235"/>
                  </a:lnTo>
                  <a:close/>
                  <a:moveTo>
                    <a:pt x="815" y="232"/>
                  </a:moveTo>
                  <a:lnTo>
                    <a:pt x="812" y="237"/>
                  </a:lnTo>
                  <a:lnTo>
                    <a:pt x="822" y="256"/>
                  </a:lnTo>
                  <a:lnTo>
                    <a:pt x="805" y="251"/>
                  </a:lnTo>
                  <a:lnTo>
                    <a:pt x="803" y="256"/>
                  </a:lnTo>
                  <a:lnTo>
                    <a:pt x="822" y="261"/>
                  </a:lnTo>
                  <a:lnTo>
                    <a:pt x="831" y="263"/>
                  </a:lnTo>
                  <a:lnTo>
                    <a:pt x="826" y="254"/>
                  </a:lnTo>
                  <a:lnTo>
                    <a:pt x="815" y="232"/>
                  </a:lnTo>
                  <a:close/>
                  <a:moveTo>
                    <a:pt x="701" y="232"/>
                  </a:moveTo>
                  <a:lnTo>
                    <a:pt x="689" y="232"/>
                  </a:lnTo>
                  <a:lnTo>
                    <a:pt x="708" y="237"/>
                  </a:lnTo>
                  <a:lnTo>
                    <a:pt x="708" y="232"/>
                  </a:lnTo>
                  <a:lnTo>
                    <a:pt x="701" y="232"/>
                  </a:lnTo>
                  <a:close/>
                  <a:moveTo>
                    <a:pt x="649" y="221"/>
                  </a:moveTo>
                  <a:lnTo>
                    <a:pt x="649" y="225"/>
                  </a:lnTo>
                  <a:lnTo>
                    <a:pt x="677" y="230"/>
                  </a:lnTo>
                  <a:lnTo>
                    <a:pt x="689" y="230"/>
                  </a:lnTo>
                  <a:lnTo>
                    <a:pt x="649" y="221"/>
                  </a:lnTo>
                  <a:close/>
                  <a:moveTo>
                    <a:pt x="639" y="218"/>
                  </a:moveTo>
                  <a:lnTo>
                    <a:pt x="642" y="223"/>
                  </a:lnTo>
                  <a:lnTo>
                    <a:pt x="644" y="225"/>
                  </a:lnTo>
                  <a:lnTo>
                    <a:pt x="644" y="221"/>
                  </a:lnTo>
                  <a:lnTo>
                    <a:pt x="639" y="218"/>
                  </a:lnTo>
                  <a:close/>
                  <a:moveTo>
                    <a:pt x="805" y="218"/>
                  </a:moveTo>
                  <a:lnTo>
                    <a:pt x="800" y="218"/>
                  </a:lnTo>
                  <a:lnTo>
                    <a:pt x="810" y="235"/>
                  </a:lnTo>
                  <a:lnTo>
                    <a:pt x="810" y="230"/>
                  </a:lnTo>
                  <a:lnTo>
                    <a:pt x="805" y="218"/>
                  </a:lnTo>
                  <a:close/>
                  <a:moveTo>
                    <a:pt x="620" y="216"/>
                  </a:moveTo>
                  <a:lnTo>
                    <a:pt x="620" y="221"/>
                  </a:lnTo>
                  <a:lnTo>
                    <a:pt x="628" y="221"/>
                  </a:lnTo>
                  <a:lnTo>
                    <a:pt x="632" y="223"/>
                  </a:lnTo>
                  <a:lnTo>
                    <a:pt x="637" y="223"/>
                  </a:lnTo>
                  <a:lnTo>
                    <a:pt x="637" y="218"/>
                  </a:lnTo>
                  <a:lnTo>
                    <a:pt x="632" y="218"/>
                  </a:lnTo>
                  <a:lnTo>
                    <a:pt x="620" y="216"/>
                  </a:lnTo>
                  <a:close/>
                  <a:moveTo>
                    <a:pt x="796" y="211"/>
                  </a:moveTo>
                  <a:lnTo>
                    <a:pt x="798" y="213"/>
                  </a:lnTo>
                  <a:lnTo>
                    <a:pt x="803" y="213"/>
                  </a:lnTo>
                  <a:lnTo>
                    <a:pt x="800" y="211"/>
                  </a:lnTo>
                  <a:lnTo>
                    <a:pt x="796" y="211"/>
                  </a:lnTo>
                  <a:close/>
                  <a:moveTo>
                    <a:pt x="557" y="202"/>
                  </a:moveTo>
                  <a:lnTo>
                    <a:pt x="552" y="206"/>
                  </a:lnTo>
                  <a:lnTo>
                    <a:pt x="580" y="211"/>
                  </a:lnTo>
                  <a:lnTo>
                    <a:pt x="616" y="218"/>
                  </a:lnTo>
                  <a:lnTo>
                    <a:pt x="616" y="213"/>
                  </a:lnTo>
                  <a:lnTo>
                    <a:pt x="571" y="206"/>
                  </a:lnTo>
                  <a:lnTo>
                    <a:pt x="559" y="204"/>
                  </a:lnTo>
                  <a:lnTo>
                    <a:pt x="557" y="202"/>
                  </a:lnTo>
                  <a:close/>
                  <a:moveTo>
                    <a:pt x="512" y="194"/>
                  </a:moveTo>
                  <a:lnTo>
                    <a:pt x="507" y="197"/>
                  </a:lnTo>
                  <a:lnTo>
                    <a:pt x="545" y="204"/>
                  </a:lnTo>
                  <a:lnTo>
                    <a:pt x="549" y="202"/>
                  </a:lnTo>
                  <a:lnTo>
                    <a:pt x="512" y="194"/>
                  </a:lnTo>
                  <a:close/>
                  <a:moveTo>
                    <a:pt x="403" y="171"/>
                  </a:moveTo>
                  <a:lnTo>
                    <a:pt x="400" y="175"/>
                  </a:lnTo>
                  <a:lnTo>
                    <a:pt x="410" y="178"/>
                  </a:lnTo>
                  <a:lnTo>
                    <a:pt x="412" y="178"/>
                  </a:lnTo>
                  <a:lnTo>
                    <a:pt x="417" y="178"/>
                  </a:lnTo>
                  <a:lnTo>
                    <a:pt x="419" y="180"/>
                  </a:lnTo>
                  <a:lnTo>
                    <a:pt x="424" y="180"/>
                  </a:lnTo>
                  <a:lnTo>
                    <a:pt x="433" y="183"/>
                  </a:lnTo>
                  <a:lnTo>
                    <a:pt x="438" y="183"/>
                  </a:lnTo>
                  <a:lnTo>
                    <a:pt x="500" y="194"/>
                  </a:lnTo>
                  <a:lnTo>
                    <a:pt x="507" y="192"/>
                  </a:lnTo>
                  <a:lnTo>
                    <a:pt x="441" y="180"/>
                  </a:lnTo>
                  <a:lnTo>
                    <a:pt x="436" y="178"/>
                  </a:lnTo>
                  <a:lnTo>
                    <a:pt x="426" y="175"/>
                  </a:lnTo>
                  <a:lnTo>
                    <a:pt x="426" y="175"/>
                  </a:lnTo>
                  <a:lnTo>
                    <a:pt x="410" y="173"/>
                  </a:lnTo>
                  <a:lnTo>
                    <a:pt x="403" y="171"/>
                  </a:lnTo>
                  <a:close/>
                  <a:moveTo>
                    <a:pt x="381" y="166"/>
                  </a:moveTo>
                  <a:lnTo>
                    <a:pt x="377" y="171"/>
                  </a:lnTo>
                  <a:lnTo>
                    <a:pt x="391" y="173"/>
                  </a:lnTo>
                  <a:lnTo>
                    <a:pt x="396" y="175"/>
                  </a:lnTo>
                  <a:lnTo>
                    <a:pt x="398" y="171"/>
                  </a:lnTo>
                  <a:lnTo>
                    <a:pt x="381" y="166"/>
                  </a:lnTo>
                  <a:close/>
                  <a:moveTo>
                    <a:pt x="372" y="166"/>
                  </a:moveTo>
                  <a:lnTo>
                    <a:pt x="367" y="168"/>
                  </a:lnTo>
                  <a:lnTo>
                    <a:pt x="372" y="168"/>
                  </a:lnTo>
                  <a:lnTo>
                    <a:pt x="377" y="166"/>
                  </a:lnTo>
                  <a:lnTo>
                    <a:pt x="372" y="166"/>
                  </a:lnTo>
                  <a:close/>
                  <a:moveTo>
                    <a:pt x="344" y="159"/>
                  </a:moveTo>
                  <a:lnTo>
                    <a:pt x="346" y="164"/>
                  </a:lnTo>
                  <a:lnTo>
                    <a:pt x="362" y="168"/>
                  </a:lnTo>
                  <a:lnTo>
                    <a:pt x="367" y="164"/>
                  </a:lnTo>
                  <a:lnTo>
                    <a:pt x="344" y="159"/>
                  </a:lnTo>
                  <a:close/>
                  <a:moveTo>
                    <a:pt x="138" y="119"/>
                  </a:moveTo>
                  <a:lnTo>
                    <a:pt x="138" y="121"/>
                  </a:lnTo>
                  <a:lnTo>
                    <a:pt x="149" y="123"/>
                  </a:lnTo>
                  <a:lnTo>
                    <a:pt x="154" y="126"/>
                  </a:lnTo>
                  <a:lnTo>
                    <a:pt x="209" y="135"/>
                  </a:lnTo>
                  <a:lnTo>
                    <a:pt x="211" y="138"/>
                  </a:lnTo>
                  <a:lnTo>
                    <a:pt x="251" y="145"/>
                  </a:lnTo>
                  <a:lnTo>
                    <a:pt x="258" y="147"/>
                  </a:lnTo>
                  <a:lnTo>
                    <a:pt x="341" y="164"/>
                  </a:lnTo>
                  <a:lnTo>
                    <a:pt x="336" y="159"/>
                  </a:lnTo>
                  <a:lnTo>
                    <a:pt x="265" y="145"/>
                  </a:lnTo>
                  <a:lnTo>
                    <a:pt x="258" y="142"/>
                  </a:lnTo>
                  <a:lnTo>
                    <a:pt x="213" y="133"/>
                  </a:lnTo>
                  <a:lnTo>
                    <a:pt x="209" y="133"/>
                  </a:lnTo>
                  <a:lnTo>
                    <a:pt x="157" y="121"/>
                  </a:lnTo>
                  <a:lnTo>
                    <a:pt x="152" y="121"/>
                  </a:lnTo>
                  <a:lnTo>
                    <a:pt x="138" y="119"/>
                  </a:lnTo>
                  <a:close/>
                  <a:moveTo>
                    <a:pt x="739" y="111"/>
                  </a:moveTo>
                  <a:lnTo>
                    <a:pt x="739" y="116"/>
                  </a:lnTo>
                  <a:lnTo>
                    <a:pt x="739" y="119"/>
                  </a:lnTo>
                  <a:lnTo>
                    <a:pt x="741" y="123"/>
                  </a:lnTo>
                  <a:lnTo>
                    <a:pt x="791" y="206"/>
                  </a:lnTo>
                  <a:lnTo>
                    <a:pt x="798" y="206"/>
                  </a:lnTo>
                  <a:lnTo>
                    <a:pt x="746" y="121"/>
                  </a:lnTo>
                  <a:lnTo>
                    <a:pt x="744" y="116"/>
                  </a:lnTo>
                  <a:lnTo>
                    <a:pt x="739" y="111"/>
                  </a:lnTo>
                  <a:close/>
                  <a:moveTo>
                    <a:pt x="55" y="102"/>
                  </a:moveTo>
                  <a:lnTo>
                    <a:pt x="52" y="104"/>
                  </a:lnTo>
                  <a:lnTo>
                    <a:pt x="100" y="114"/>
                  </a:lnTo>
                  <a:lnTo>
                    <a:pt x="102" y="116"/>
                  </a:lnTo>
                  <a:lnTo>
                    <a:pt x="130" y="121"/>
                  </a:lnTo>
                  <a:lnTo>
                    <a:pt x="128" y="116"/>
                  </a:lnTo>
                  <a:lnTo>
                    <a:pt x="102" y="111"/>
                  </a:lnTo>
                  <a:lnTo>
                    <a:pt x="100" y="109"/>
                  </a:lnTo>
                  <a:lnTo>
                    <a:pt x="55" y="102"/>
                  </a:lnTo>
                  <a:close/>
                  <a:moveTo>
                    <a:pt x="33" y="97"/>
                  </a:moveTo>
                  <a:lnTo>
                    <a:pt x="38" y="102"/>
                  </a:lnTo>
                  <a:lnTo>
                    <a:pt x="50" y="104"/>
                  </a:lnTo>
                  <a:lnTo>
                    <a:pt x="50" y="100"/>
                  </a:lnTo>
                  <a:lnTo>
                    <a:pt x="33" y="97"/>
                  </a:lnTo>
                  <a:close/>
                  <a:moveTo>
                    <a:pt x="729" y="95"/>
                  </a:moveTo>
                  <a:lnTo>
                    <a:pt x="725" y="97"/>
                  </a:lnTo>
                  <a:lnTo>
                    <a:pt x="734" y="111"/>
                  </a:lnTo>
                  <a:lnTo>
                    <a:pt x="736" y="104"/>
                  </a:lnTo>
                  <a:lnTo>
                    <a:pt x="729" y="95"/>
                  </a:lnTo>
                  <a:close/>
                  <a:moveTo>
                    <a:pt x="55" y="88"/>
                  </a:moveTo>
                  <a:lnTo>
                    <a:pt x="24" y="90"/>
                  </a:lnTo>
                  <a:lnTo>
                    <a:pt x="0" y="95"/>
                  </a:lnTo>
                  <a:lnTo>
                    <a:pt x="24" y="100"/>
                  </a:lnTo>
                  <a:lnTo>
                    <a:pt x="31" y="100"/>
                  </a:lnTo>
                  <a:lnTo>
                    <a:pt x="31" y="97"/>
                  </a:lnTo>
                  <a:lnTo>
                    <a:pt x="24" y="95"/>
                  </a:lnTo>
                  <a:lnTo>
                    <a:pt x="31" y="95"/>
                  </a:lnTo>
                  <a:lnTo>
                    <a:pt x="31" y="92"/>
                  </a:lnTo>
                  <a:lnTo>
                    <a:pt x="31" y="95"/>
                  </a:lnTo>
                  <a:lnTo>
                    <a:pt x="55" y="90"/>
                  </a:lnTo>
                  <a:lnTo>
                    <a:pt x="55" y="88"/>
                  </a:lnTo>
                  <a:close/>
                  <a:moveTo>
                    <a:pt x="114" y="78"/>
                  </a:moveTo>
                  <a:lnTo>
                    <a:pt x="102" y="81"/>
                  </a:lnTo>
                  <a:lnTo>
                    <a:pt x="97" y="81"/>
                  </a:lnTo>
                  <a:lnTo>
                    <a:pt x="59" y="85"/>
                  </a:lnTo>
                  <a:lnTo>
                    <a:pt x="59" y="90"/>
                  </a:lnTo>
                  <a:lnTo>
                    <a:pt x="97" y="85"/>
                  </a:lnTo>
                  <a:lnTo>
                    <a:pt x="102" y="85"/>
                  </a:lnTo>
                  <a:lnTo>
                    <a:pt x="116" y="83"/>
                  </a:lnTo>
                  <a:lnTo>
                    <a:pt x="114" y="78"/>
                  </a:lnTo>
                  <a:close/>
                  <a:moveTo>
                    <a:pt x="713" y="66"/>
                  </a:moveTo>
                  <a:lnTo>
                    <a:pt x="710" y="69"/>
                  </a:lnTo>
                  <a:lnTo>
                    <a:pt x="722" y="92"/>
                  </a:lnTo>
                  <a:lnTo>
                    <a:pt x="727" y="90"/>
                  </a:lnTo>
                  <a:lnTo>
                    <a:pt x="713" y="66"/>
                  </a:lnTo>
                  <a:close/>
                  <a:moveTo>
                    <a:pt x="275" y="57"/>
                  </a:moveTo>
                  <a:lnTo>
                    <a:pt x="251" y="59"/>
                  </a:lnTo>
                  <a:lnTo>
                    <a:pt x="246" y="59"/>
                  </a:lnTo>
                  <a:lnTo>
                    <a:pt x="201" y="66"/>
                  </a:lnTo>
                  <a:lnTo>
                    <a:pt x="197" y="66"/>
                  </a:lnTo>
                  <a:lnTo>
                    <a:pt x="159" y="71"/>
                  </a:lnTo>
                  <a:lnTo>
                    <a:pt x="145" y="73"/>
                  </a:lnTo>
                  <a:lnTo>
                    <a:pt x="119" y="78"/>
                  </a:lnTo>
                  <a:lnTo>
                    <a:pt x="121" y="81"/>
                  </a:lnTo>
                  <a:lnTo>
                    <a:pt x="159" y="76"/>
                  </a:lnTo>
                  <a:lnTo>
                    <a:pt x="171" y="76"/>
                  </a:lnTo>
                  <a:lnTo>
                    <a:pt x="192" y="71"/>
                  </a:lnTo>
                  <a:lnTo>
                    <a:pt x="199" y="71"/>
                  </a:lnTo>
                  <a:lnTo>
                    <a:pt x="244" y="64"/>
                  </a:lnTo>
                  <a:lnTo>
                    <a:pt x="249" y="64"/>
                  </a:lnTo>
                  <a:lnTo>
                    <a:pt x="277" y="59"/>
                  </a:lnTo>
                  <a:lnTo>
                    <a:pt x="275" y="57"/>
                  </a:lnTo>
                  <a:close/>
                  <a:moveTo>
                    <a:pt x="445" y="33"/>
                  </a:moveTo>
                  <a:lnTo>
                    <a:pt x="443" y="33"/>
                  </a:lnTo>
                  <a:lnTo>
                    <a:pt x="336" y="47"/>
                  </a:lnTo>
                  <a:lnTo>
                    <a:pt x="329" y="47"/>
                  </a:lnTo>
                  <a:lnTo>
                    <a:pt x="280" y="54"/>
                  </a:lnTo>
                  <a:lnTo>
                    <a:pt x="282" y="59"/>
                  </a:lnTo>
                  <a:lnTo>
                    <a:pt x="334" y="52"/>
                  </a:lnTo>
                  <a:lnTo>
                    <a:pt x="341" y="52"/>
                  </a:lnTo>
                  <a:lnTo>
                    <a:pt x="443" y="38"/>
                  </a:lnTo>
                  <a:lnTo>
                    <a:pt x="443" y="35"/>
                  </a:lnTo>
                  <a:lnTo>
                    <a:pt x="445" y="33"/>
                  </a:lnTo>
                  <a:close/>
                  <a:moveTo>
                    <a:pt x="687" y="26"/>
                  </a:moveTo>
                  <a:lnTo>
                    <a:pt x="687" y="31"/>
                  </a:lnTo>
                  <a:lnTo>
                    <a:pt x="708" y="66"/>
                  </a:lnTo>
                  <a:lnTo>
                    <a:pt x="710" y="64"/>
                  </a:lnTo>
                  <a:lnTo>
                    <a:pt x="687" y="26"/>
                  </a:lnTo>
                  <a:close/>
                  <a:moveTo>
                    <a:pt x="552" y="16"/>
                  </a:moveTo>
                  <a:lnTo>
                    <a:pt x="493" y="26"/>
                  </a:lnTo>
                  <a:lnTo>
                    <a:pt x="488" y="26"/>
                  </a:lnTo>
                  <a:lnTo>
                    <a:pt x="488" y="26"/>
                  </a:lnTo>
                  <a:lnTo>
                    <a:pt x="483" y="26"/>
                  </a:lnTo>
                  <a:lnTo>
                    <a:pt x="450" y="31"/>
                  </a:lnTo>
                  <a:lnTo>
                    <a:pt x="448" y="35"/>
                  </a:lnTo>
                  <a:lnTo>
                    <a:pt x="481" y="31"/>
                  </a:lnTo>
                  <a:lnTo>
                    <a:pt x="486" y="31"/>
                  </a:lnTo>
                  <a:lnTo>
                    <a:pt x="490" y="31"/>
                  </a:lnTo>
                  <a:lnTo>
                    <a:pt x="495" y="28"/>
                  </a:lnTo>
                  <a:lnTo>
                    <a:pt x="545" y="24"/>
                  </a:lnTo>
                  <a:lnTo>
                    <a:pt x="552" y="16"/>
                  </a:lnTo>
                  <a:close/>
                  <a:moveTo>
                    <a:pt x="564" y="16"/>
                  </a:moveTo>
                  <a:lnTo>
                    <a:pt x="559" y="16"/>
                  </a:lnTo>
                  <a:lnTo>
                    <a:pt x="552" y="21"/>
                  </a:lnTo>
                  <a:lnTo>
                    <a:pt x="557" y="21"/>
                  </a:lnTo>
                  <a:lnTo>
                    <a:pt x="564" y="16"/>
                  </a:lnTo>
                  <a:close/>
                  <a:moveTo>
                    <a:pt x="620" y="12"/>
                  </a:moveTo>
                  <a:lnTo>
                    <a:pt x="571" y="14"/>
                  </a:lnTo>
                  <a:lnTo>
                    <a:pt x="566" y="19"/>
                  </a:lnTo>
                  <a:lnTo>
                    <a:pt x="592" y="16"/>
                  </a:lnTo>
                  <a:lnTo>
                    <a:pt x="599" y="14"/>
                  </a:lnTo>
                  <a:lnTo>
                    <a:pt x="620" y="12"/>
                  </a:lnTo>
                  <a:close/>
                  <a:moveTo>
                    <a:pt x="677" y="9"/>
                  </a:moveTo>
                  <a:lnTo>
                    <a:pt x="673" y="9"/>
                  </a:lnTo>
                  <a:lnTo>
                    <a:pt x="682" y="26"/>
                  </a:lnTo>
                  <a:lnTo>
                    <a:pt x="684" y="19"/>
                  </a:lnTo>
                  <a:lnTo>
                    <a:pt x="677" y="9"/>
                  </a:lnTo>
                  <a:close/>
                  <a:moveTo>
                    <a:pt x="673" y="0"/>
                  </a:moveTo>
                  <a:lnTo>
                    <a:pt x="670" y="0"/>
                  </a:lnTo>
                  <a:lnTo>
                    <a:pt x="618" y="7"/>
                  </a:lnTo>
                  <a:lnTo>
                    <a:pt x="675" y="5"/>
                  </a:lnTo>
                  <a:lnTo>
                    <a:pt x="673" y="2"/>
                  </a:lnTo>
                  <a:lnTo>
                    <a:pt x="673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tx2">
                    <a:alpha val="75000"/>
                  </a:schemeClr>
                </a:gs>
                <a:gs pos="92000">
                  <a:schemeClr val="tx1">
                    <a:alpha val="21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2" name="Freeform 22"/>
            <p:cNvSpPr>
              <a:spLocks noEditPoints="1"/>
            </p:cNvSpPr>
            <p:nvPr/>
          </p:nvSpPr>
          <p:spPr bwMode="auto">
            <a:xfrm>
              <a:off x="8865750" y="3160102"/>
              <a:ext cx="1486721" cy="427752"/>
            </a:xfrm>
            <a:custGeom>
              <a:avLst/>
              <a:gdLst>
                <a:gd name="T0" fmla="*/ 800 w 831"/>
                <a:gd name="T1" fmla="*/ 251 h 263"/>
                <a:gd name="T2" fmla="*/ 770 w 831"/>
                <a:gd name="T3" fmla="*/ 249 h 263"/>
                <a:gd name="T4" fmla="*/ 710 w 831"/>
                <a:gd name="T5" fmla="*/ 237 h 263"/>
                <a:gd name="T6" fmla="*/ 713 w 831"/>
                <a:gd name="T7" fmla="*/ 235 h 263"/>
                <a:gd name="T8" fmla="*/ 805 w 831"/>
                <a:gd name="T9" fmla="*/ 251 h 263"/>
                <a:gd name="T10" fmla="*/ 826 w 831"/>
                <a:gd name="T11" fmla="*/ 254 h 263"/>
                <a:gd name="T12" fmla="*/ 708 w 831"/>
                <a:gd name="T13" fmla="*/ 237 h 263"/>
                <a:gd name="T14" fmla="*/ 649 w 831"/>
                <a:gd name="T15" fmla="*/ 225 h 263"/>
                <a:gd name="T16" fmla="*/ 639 w 831"/>
                <a:gd name="T17" fmla="*/ 218 h 263"/>
                <a:gd name="T18" fmla="*/ 639 w 831"/>
                <a:gd name="T19" fmla="*/ 218 h 263"/>
                <a:gd name="T20" fmla="*/ 810 w 831"/>
                <a:gd name="T21" fmla="*/ 230 h 263"/>
                <a:gd name="T22" fmla="*/ 628 w 831"/>
                <a:gd name="T23" fmla="*/ 221 h 263"/>
                <a:gd name="T24" fmla="*/ 632 w 831"/>
                <a:gd name="T25" fmla="*/ 218 h 263"/>
                <a:gd name="T26" fmla="*/ 803 w 831"/>
                <a:gd name="T27" fmla="*/ 213 h 263"/>
                <a:gd name="T28" fmla="*/ 552 w 831"/>
                <a:gd name="T29" fmla="*/ 206 h 263"/>
                <a:gd name="T30" fmla="*/ 571 w 831"/>
                <a:gd name="T31" fmla="*/ 206 h 263"/>
                <a:gd name="T32" fmla="*/ 507 w 831"/>
                <a:gd name="T33" fmla="*/ 197 h 263"/>
                <a:gd name="T34" fmla="*/ 403 w 831"/>
                <a:gd name="T35" fmla="*/ 171 h 263"/>
                <a:gd name="T36" fmla="*/ 417 w 831"/>
                <a:gd name="T37" fmla="*/ 178 h 263"/>
                <a:gd name="T38" fmla="*/ 438 w 831"/>
                <a:gd name="T39" fmla="*/ 183 h 263"/>
                <a:gd name="T40" fmla="*/ 436 w 831"/>
                <a:gd name="T41" fmla="*/ 178 h 263"/>
                <a:gd name="T42" fmla="*/ 403 w 831"/>
                <a:gd name="T43" fmla="*/ 171 h 263"/>
                <a:gd name="T44" fmla="*/ 396 w 831"/>
                <a:gd name="T45" fmla="*/ 175 h 263"/>
                <a:gd name="T46" fmla="*/ 367 w 831"/>
                <a:gd name="T47" fmla="*/ 168 h 263"/>
                <a:gd name="T48" fmla="*/ 344 w 831"/>
                <a:gd name="T49" fmla="*/ 159 h 263"/>
                <a:gd name="T50" fmla="*/ 344 w 831"/>
                <a:gd name="T51" fmla="*/ 159 h 263"/>
                <a:gd name="T52" fmla="*/ 154 w 831"/>
                <a:gd name="T53" fmla="*/ 126 h 263"/>
                <a:gd name="T54" fmla="*/ 258 w 831"/>
                <a:gd name="T55" fmla="*/ 147 h 263"/>
                <a:gd name="T56" fmla="*/ 258 w 831"/>
                <a:gd name="T57" fmla="*/ 142 h 263"/>
                <a:gd name="T58" fmla="*/ 152 w 831"/>
                <a:gd name="T59" fmla="*/ 121 h 263"/>
                <a:gd name="T60" fmla="*/ 739 w 831"/>
                <a:gd name="T61" fmla="*/ 119 h 263"/>
                <a:gd name="T62" fmla="*/ 746 w 831"/>
                <a:gd name="T63" fmla="*/ 121 h 263"/>
                <a:gd name="T64" fmla="*/ 52 w 831"/>
                <a:gd name="T65" fmla="*/ 104 h 263"/>
                <a:gd name="T66" fmla="*/ 128 w 831"/>
                <a:gd name="T67" fmla="*/ 116 h 263"/>
                <a:gd name="T68" fmla="*/ 33 w 831"/>
                <a:gd name="T69" fmla="*/ 97 h 263"/>
                <a:gd name="T70" fmla="*/ 33 w 831"/>
                <a:gd name="T71" fmla="*/ 97 h 263"/>
                <a:gd name="T72" fmla="*/ 736 w 831"/>
                <a:gd name="T73" fmla="*/ 104 h 263"/>
                <a:gd name="T74" fmla="*/ 0 w 831"/>
                <a:gd name="T75" fmla="*/ 95 h 263"/>
                <a:gd name="T76" fmla="*/ 24 w 831"/>
                <a:gd name="T77" fmla="*/ 95 h 263"/>
                <a:gd name="T78" fmla="*/ 55 w 831"/>
                <a:gd name="T79" fmla="*/ 90 h 263"/>
                <a:gd name="T80" fmla="*/ 97 w 831"/>
                <a:gd name="T81" fmla="*/ 81 h 263"/>
                <a:gd name="T82" fmla="*/ 102 w 831"/>
                <a:gd name="T83" fmla="*/ 85 h 263"/>
                <a:gd name="T84" fmla="*/ 710 w 831"/>
                <a:gd name="T85" fmla="*/ 69 h 263"/>
                <a:gd name="T86" fmla="*/ 275 w 831"/>
                <a:gd name="T87" fmla="*/ 57 h 263"/>
                <a:gd name="T88" fmla="*/ 197 w 831"/>
                <a:gd name="T89" fmla="*/ 66 h 263"/>
                <a:gd name="T90" fmla="*/ 121 w 831"/>
                <a:gd name="T91" fmla="*/ 81 h 263"/>
                <a:gd name="T92" fmla="*/ 199 w 831"/>
                <a:gd name="T93" fmla="*/ 71 h 263"/>
                <a:gd name="T94" fmla="*/ 275 w 831"/>
                <a:gd name="T95" fmla="*/ 57 h 263"/>
                <a:gd name="T96" fmla="*/ 329 w 831"/>
                <a:gd name="T97" fmla="*/ 47 h 263"/>
                <a:gd name="T98" fmla="*/ 341 w 831"/>
                <a:gd name="T99" fmla="*/ 52 h 263"/>
                <a:gd name="T100" fmla="*/ 687 w 831"/>
                <a:gd name="T101" fmla="*/ 26 h 263"/>
                <a:gd name="T102" fmla="*/ 687 w 831"/>
                <a:gd name="T103" fmla="*/ 26 h 263"/>
                <a:gd name="T104" fmla="*/ 488 w 831"/>
                <a:gd name="T105" fmla="*/ 26 h 263"/>
                <a:gd name="T106" fmla="*/ 481 w 831"/>
                <a:gd name="T107" fmla="*/ 31 h 263"/>
                <a:gd name="T108" fmla="*/ 545 w 831"/>
                <a:gd name="T109" fmla="*/ 24 h 263"/>
                <a:gd name="T110" fmla="*/ 552 w 831"/>
                <a:gd name="T111" fmla="*/ 21 h 263"/>
                <a:gd name="T112" fmla="*/ 571 w 831"/>
                <a:gd name="T113" fmla="*/ 14 h 263"/>
                <a:gd name="T114" fmla="*/ 620 w 831"/>
                <a:gd name="T115" fmla="*/ 12 h 263"/>
                <a:gd name="T116" fmla="*/ 684 w 831"/>
                <a:gd name="T117" fmla="*/ 19 h 263"/>
                <a:gd name="T118" fmla="*/ 618 w 831"/>
                <a:gd name="T119" fmla="*/ 7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831" h="263">
                  <a:moveTo>
                    <a:pt x="772" y="247"/>
                  </a:moveTo>
                  <a:lnTo>
                    <a:pt x="789" y="254"/>
                  </a:lnTo>
                  <a:lnTo>
                    <a:pt x="800" y="256"/>
                  </a:lnTo>
                  <a:lnTo>
                    <a:pt x="800" y="251"/>
                  </a:lnTo>
                  <a:lnTo>
                    <a:pt x="772" y="247"/>
                  </a:lnTo>
                  <a:moveTo>
                    <a:pt x="753" y="242"/>
                  </a:moveTo>
                  <a:lnTo>
                    <a:pt x="758" y="247"/>
                  </a:lnTo>
                  <a:lnTo>
                    <a:pt x="770" y="249"/>
                  </a:lnTo>
                  <a:lnTo>
                    <a:pt x="755" y="242"/>
                  </a:lnTo>
                  <a:lnTo>
                    <a:pt x="753" y="242"/>
                  </a:lnTo>
                  <a:moveTo>
                    <a:pt x="713" y="235"/>
                  </a:moveTo>
                  <a:lnTo>
                    <a:pt x="710" y="237"/>
                  </a:lnTo>
                  <a:lnTo>
                    <a:pt x="751" y="247"/>
                  </a:lnTo>
                  <a:lnTo>
                    <a:pt x="751" y="244"/>
                  </a:lnTo>
                  <a:lnTo>
                    <a:pt x="746" y="240"/>
                  </a:lnTo>
                  <a:lnTo>
                    <a:pt x="713" y="235"/>
                  </a:lnTo>
                  <a:moveTo>
                    <a:pt x="815" y="232"/>
                  </a:moveTo>
                  <a:lnTo>
                    <a:pt x="812" y="237"/>
                  </a:lnTo>
                  <a:lnTo>
                    <a:pt x="822" y="256"/>
                  </a:lnTo>
                  <a:lnTo>
                    <a:pt x="805" y="251"/>
                  </a:lnTo>
                  <a:lnTo>
                    <a:pt x="803" y="256"/>
                  </a:lnTo>
                  <a:lnTo>
                    <a:pt x="822" y="261"/>
                  </a:lnTo>
                  <a:lnTo>
                    <a:pt x="831" y="263"/>
                  </a:lnTo>
                  <a:lnTo>
                    <a:pt x="826" y="254"/>
                  </a:lnTo>
                  <a:lnTo>
                    <a:pt x="815" y="232"/>
                  </a:lnTo>
                  <a:moveTo>
                    <a:pt x="701" y="232"/>
                  </a:moveTo>
                  <a:lnTo>
                    <a:pt x="689" y="232"/>
                  </a:lnTo>
                  <a:lnTo>
                    <a:pt x="708" y="237"/>
                  </a:lnTo>
                  <a:lnTo>
                    <a:pt x="708" y="232"/>
                  </a:lnTo>
                  <a:lnTo>
                    <a:pt x="701" y="232"/>
                  </a:lnTo>
                  <a:moveTo>
                    <a:pt x="649" y="221"/>
                  </a:moveTo>
                  <a:lnTo>
                    <a:pt x="649" y="225"/>
                  </a:lnTo>
                  <a:lnTo>
                    <a:pt x="677" y="230"/>
                  </a:lnTo>
                  <a:lnTo>
                    <a:pt x="689" y="230"/>
                  </a:lnTo>
                  <a:lnTo>
                    <a:pt x="649" y="221"/>
                  </a:lnTo>
                  <a:moveTo>
                    <a:pt x="639" y="218"/>
                  </a:moveTo>
                  <a:lnTo>
                    <a:pt x="642" y="223"/>
                  </a:lnTo>
                  <a:lnTo>
                    <a:pt x="644" y="225"/>
                  </a:lnTo>
                  <a:lnTo>
                    <a:pt x="644" y="221"/>
                  </a:lnTo>
                  <a:lnTo>
                    <a:pt x="639" y="218"/>
                  </a:lnTo>
                  <a:moveTo>
                    <a:pt x="805" y="218"/>
                  </a:moveTo>
                  <a:lnTo>
                    <a:pt x="800" y="218"/>
                  </a:lnTo>
                  <a:lnTo>
                    <a:pt x="810" y="235"/>
                  </a:lnTo>
                  <a:lnTo>
                    <a:pt x="810" y="230"/>
                  </a:lnTo>
                  <a:lnTo>
                    <a:pt x="805" y="218"/>
                  </a:lnTo>
                  <a:moveTo>
                    <a:pt x="620" y="216"/>
                  </a:moveTo>
                  <a:lnTo>
                    <a:pt x="620" y="221"/>
                  </a:lnTo>
                  <a:lnTo>
                    <a:pt x="628" y="221"/>
                  </a:lnTo>
                  <a:lnTo>
                    <a:pt x="632" y="223"/>
                  </a:lnTo>
                  <a:lnTo>
                    <a:pt x="637" y="223"/>
                  </a:lnTo>
                  <a:lnTo>
                    <a:pt x="637" y="218"/>
                  </a:lnTo>
                  <a:lnTo>
                    <a:pt x="632" y="218"/>
                  </a:lnTo>
                  <a:lnTo>
                    <a:pt x="620" y="216"/>
                  </a:lnTo>
                  <a:moveTo>
                    <a:pt x="796" y="211"/>
                  </a:moveTo>
                  <a:lnTo>
                    <a:pt x="798" y="213"/>
                  </a:lnTo>
                  <a:lnTo>
                    <a:pt x="803" y="213"/>
                  </a:lnTo>
                  <a:lnTo>
                    <a:pt x="800" y="211"/>
                  </a:lnTo>
                  <a:lnTo>
                    <a:pt x="796" y="211"/>
                  </a:lnTo>
                  <a:moveTo>
                    <a:pt x="557" y="202"/>
                  </a:moveTo>
                  <a:lnTo>
                    <a:pt x="552" y="206"/>
                  </a:lnTo>
                  <a:lnTo>
                    <a:pt x="580" y="211"/>
                  </a:lnTo>
                  <a:lnTo>
                    <a:pt x="616" y="218"/>
                  </a:lnTo>
                  <a:lnTo>
                    <a:pt x="616" y="213"/>
                  </a:lnTo>
                  <a:lnTo>
                    <a:pt x="571" y="206"/>
                  </a:lnTo>
                  <a:lnTo>
                    <a:pt x="559" y="204"/>
                  </a:lnTo>
                  <a:lnTo>
                    <a:pt x="557" y="202"/>
                  </a:lnTo>
                  <a:moveTo>
                    <a:pt x="512" y="194"/>
                  </a:moveTo>
                  <a:lnTo>
                    <a:pt x="507" y="197"/>
                  </a:lnTo>
                  <a:lnTo>
                    <a:pt x="545" y="204"/>
                  </a:lnTo>
                  <a:lnTo>
                    <a:pt x="549" y="202"/>
                  </a:lnTo>
                  <a:lnTo>
                    <a:pt x="512" y="194"/>
                  </a:lnTo>
                  <a:moveTo>
                    <a:pt x="403" y="171"/>
                  </a:moveTo>
                  <a:lnTo>
                    <a:pt x="400" y="175"/>
                  </a:lnTo>
                  <a:lnTo>
                    <a:pt x="410" y="178"/>
                  </a:lnTo>
                  <a:lnTo>
                    <a:pt x="412" y="178"/>
                  </a:lnTo>
                  <a:lnTo>
                    <a:pt x="417" y="178"/>
                  </a:lnTo>
                  <a:lnTo>
                    <a:pt x="419" y="180"/>
                  </a:lnTo>
                  <a:lnTo>
                    <a:pt x="424" y="180"/>
                  </a:lnTo>
                  <a:lnTo>
                    <a:pt x="433" y="183"/>
                  </a:lnTo>
                  <a:lnTo>
                    <a:pt x="438" y="183"/>
                  </a:lnTo>
                  <a:lnTo>
                    <a:pt x="500" y="194"/>
                  </a:lnTo>
                  <a:lnTo>
                    <a:pt x="507" y="192"/>
                  </a:lnTo>
                  <a:lnTo>
                    <a:pt x="441" y="180"/>
                  </a:lnTo>
                  <a:lnTo>
                    <a:pt x="436" y="178"/>
                  </a:lnTo>
                  <a:lnTo>
                    <a:pt x="426" y="175"/>
                  </a:lnTo>
                  <a:lnTo>
                    <a:pt x="426" y="175"/>
                  </a:lnTo>
                  <a:lnTo>
                    <a:pt x="410" y="173"/>
                  </a:lnTo>
                  <a:lnTo>
                    <a:pt x="403" y="171"/>
                  </a:lnTo>
                  <a:moveTo>
                    <a:pt x="381" y="166"/>
                  </a:moveTo>
                  <a:lnTo>
                    <a:pt x="377" y="171"/>
                  </a:lnTo>
                  <a:lnTo>
                    <a:pt x="391" y="173"/>
                  </a:lnTo>
                  <a:lnTo>
                    <a:pt x="396" y="175"/>
                  </a:lnTo>
                  <a:lnTo>
                    <a:pt x="398" y="171"/>
                  </a:lnTo>
                  <a:lnTo>
                    <a:pt x="381" y="166"/>
                  </a:lnTo>
                  <a:moveTo>
                    <a:pt x="372" y="166"/>
                  </a:moveTo>
                  <a:lnTo>
                    <a:pt x="367" y="168"/>
                  </a:lnTo>
                  <a:lnTo>
                    <a:pt x="372" y="168"/>
                  </a:lnTo>
                  <a:lnTo>
                    <a:pt x="377" y="166"/>
                  </a:lnTo>
                  <a:lnTo>
                    <a:pt x="372" y="166"/>
                  </a:lnTo>
                  <a:moveTo>
                    <a:pt x="344" y="159"/>
                  </a:moveTo>
                  <a:lnTo>
                    <a:pt x="346" y="164"/>
                  </a:lnTo>
                  <a:lnTo>
                    <a:pt x="362" y="168"/>
                  </a:lnTo>
                  <a:lnTo>
                    <a:pt x="367" y="164"/>
                  </a:lnTo>
                  <a:lnTo>
                    <a:pt x="344" y="159"/>
                  </a:lnTo>
                  <a:moveTo>
                    <a:pt x="138" y="119"/>
                  </a:moveTo>
                  <a:lnTo>
                    <a:pt x="138" y="121"/>
                  </a:lnTo>
                  <a:lnTo>
                    <a:pt x="149" y="123"/>
                  </a:lnTo>
                  <a:lnTo>
                    <a:pt x="154" y="126"/>
                  </a:lnTo>
                  <a:lnTo>
                    <a:pt x="209" y="135"/>
                  </a:lnTo>
                  <a:lnTo>
                    <a:pt x="211" y="138"/>
                  </a:lnTo>
                  <a:lnTo>
                    <a:pt x="251" y="145"/>
                  </a:lnTo>
                  <a:lnTo>
                    <a:pt x="258" y="147"/>
                  </a:lnTo>
                  <a:lnTo>
                    <a:pt x="341" y="164"/>
                  </a:lnTo>
                  <a:lnTo>
                    <a:pt x="336" y="159"/>
                  </a:lnTo>
                  <a:lnTo>
                    <a:pt x="265" y="145"/>
                  </a:lnTo>
                  <a:lnTo>
                    <a:pt x="258" y="142"/>
                  </a:lnTo>
                  <a:lnTo>
                    <a:pt x="213" y="133"/>
                  </a:lnTo>
                  <a:lnTo>
                    <a:pt x="209" y="133"/>
                  </a:lnTo>
                  <a:lnTo>
                    <a:pt x="157" y="121"/>
                  </a:lnTo>
                  <a:lnTo>
                    <a:pt x="152" y="121"/>
                  </a:lnTo>
                  <a:lnTo>
                    <a:pt x="138" y="119"/>
                  </a:lnTo>
                  <a:moveTo>
                    <a:pt x="739" y="111"/>
                  </a:moveTo>
                  <a:lnTo>
                    <a:pt x="739" y="116"/>
                  </a:lnTo>
                  <a:lnTo>
                    <a:pt x="739" y="119"/>
                  </a:lnTo>
                  <a:lnTo>
                    <a:pt x="741" y="123"/>
                  </a:lnTo>
                  <a:lnTo>
                    <a:pt x="791" y="206"/>
                  </a:lnTo>
                  <a:lnTo>
                    <a:pt x="798" y="206"/>
                  </a:lnTo>
                  <a:lnTo>
                    <a:pt x="746" y="121"/>
                  </a:lnTo>
                  <a:lnTo>
                    <a:pt x="744" y="116"/>
                  </a:lnTo>
                  <a:lnTo>
                    <a:pt x="739" y="111"/>
                  </a:lnTo>
                  <a:moveTo>
                    <a:pt x="55" y="102"/>
                  </a:moveTo>
                  <a:lnTo>
                    <a:pt x="52" y="104"/>
                  </a:lnTo>
                  <a:lnTo>
                    <a:pt x="100" y="114"/>
                  </a:lnTo>
                  <a:lnTo>
                    <a:pt x="102" y="116"/>
                  </a:lnTo>
                  <a:lnTo>
                    <a:pt x="130" y="121"/>
                  </a:lnTo>
                  <a:lnTo>
                    <a:pt x="128" y="116"/>
                  </a:lnTo>
                  <a:lnTo>
                    <a:pt x="102" y="111"/>
                  </a:lnTo>
                  <a:lnTo>
                    <a:pt x="100" y="109"/>
                  </a:lnTo>
                  <a:lnTo>
                    <a:pt x="55" y="102"/>
                  </a:lnTo>
                  <a:moveTo>
                    <a:pt x="33" y="97"/>
                  </a:moveTo>
                  <a:lnTo>
                    <a:pt x="38" y="102"/>
                  </a:lnTo>
                  <a:lnTo>
                    <a:pt x="50" y="104"/>
                  </a:lnTo>
                  <a:lnTo>
                    <a:pt x="50" y="100"/>
                  </a:lnTo>
                  <a:lnTo>
                    <a:pt x="33" y="97"/>
                  </a:lnTo>
                  <a:moveTo>
                    <a:pt x="729" y="95"/>
                  </a:moveTo>
                  <a:lnTo>
                    <a:pt x="725" y="97"/>
                  </a:lnTo>
                  <a:lnTo>
                    <a:pt x="734" y="111"/>
                  </a:lnTo>
                  <a:lnTo>
                    <a:pt x="736" y="104"/>
                  </a:lnTo>
                  <a:lnTo>
                    <a:pt x="729" y="95"/>
                  </a:lnTo>
                  <a:moveTo>
                    <a:pt x="55" y="88"/>
                  </a:moveTo>
                  <a:lnTo>
                    <a:pt x="24" y="90"/>
                  </a:lnTo>
                  <a:lnTo>
                    <a:pt x="0" y="95"/>
                  </a:lnTo>
                  <a:lnTo>
                    <a:pt x="24" y="100"/>
                  </a:lnTo>
                  <a:lnTo>
                    <a:pt x="31" y="100"/>
                  </a:lnTo>
                  <a:lnTo>
                    <a:pt x="31" y="97"/>
                  </a:lnTo>
                  <a:lnTo>
                    <a:pt x="24" y="95"/>
                  </a:lnTo>
                  <a:lnTo>
                    <a:pt x="31" y="95"/>
                  </a:lnTo>
                  <a:lnTo>
                    <a:pt x="31" y="92"/>
                  </a:lnTo>
                  <a:lnTo>
                    <a:pt x="31" y="95"/>
                  </a:lnTo>
                  <a:lnTo>
                    <a:pt x="55" y="90"/>
                  </a:lnTo>
                  <a:lnTo>
                    <a:pt x="55" y="88"/>
                  </a:lnTo>
                  <a:moveTo>
                    <a:pt x="114" y="78"/>
                  </a:moveTo>
                  <a:lnTo>
                    <a:pt x="102" y="81"/>
                  </a:lnTo>
                  <a:lnTo>
                    <a:pt x="97" y="81"/>
                  </a:lnTo>
                  <a:lnTo>
                    <a:pt x="59" y="85"/>
                  </a:lnTo>
                  <a:lnTo>
                    <a:pt x="59" y="90"/>
                  </a:lnTo>
                  <a:lnTo>
                    <a:pt x="97" y="85"/>
                  </a:lnTo>
                  <a:lnTo>
                    <a:pt x="102" y="85"/>
                  </a:lnTo>
                  <a:lnTo>
                    <a:pt x="116" y="83"/>
                  </a:lnTo>
                  <a:lnTo>
                    <a:pt x="114" y="78"/>
                  </a:lnTo>
                  <a:moveTo>
                    <a:pt x="713" y="66"/>
                  </a:moveTo>
                  <a:lnTo>
                    <a:pt x="710" y="69"/>
                  </a:lnTo>
                  <a:lnTo>
                    <a:pt x="722" y="92"/>
                  </a:lnTo>
                  <a:lnTo>
                    <a:pt x="727" y="90"/>
                  </a:lnTo>
                  <a:lnTo>
                    <a:pt x="713" y="66"/>
                  </a:lnTo>
                  <a:moveTo>
                    <a:pt x="275" y="57"/>
                  </a:moveTo>
                  <a:lnTo>
                    <a:pt x="251" y="59"/>
                  </a:lnTo>
                  <a:lnTo>
                    <a:pt x="246" y="59"/>
                  </a:lnTo>
                  <a:lnTo>
                    <a:pt x="201" y="66"/>
                  </a:lnTo>
                  <a:lnTo>
                    <a:pt x="197" y="66"/>
                  </a:lnTo>
                  <a:lnTo>
                    <a:pt x="159" y="71"/>
                  </a:lnTo>
                  <a:lnTo>
                    <a:pt x="145" y="73"/>
                  </a:lnTo>
                  <a:lnTo>
                    <a:pt x="119" y="78"/>
                  </a:lnTo>
                  <a:lnTo>
                    <a:pt x="121" y="81"/>
                  </a:lnTo>
                  <a:lnTo>
                    <a:pt x="159" y="76"/>
                  </a:lnTo>
                  <a:lnTo>
                    <a:pt x="171" y="76"/>
                  </a:lnTo>
                  <a:lnTo>
                    <a:pt x="192" y="71"/>
                  </a:lnTo>
                  <a:lnTo>
                    <a:pt x="199" y="71"/>
                  </a:lnTo>
                  <a:lnTo>
                    <a:pt x="244" y="64"/>
                  </a:lnTo>
                  <a:lnTo>
                    <a:pt x="249" y="64"/>
                  </a:lnTo>
                  <a:lnTo>
                    <a:pt x="277" y="59"/>
                  </a:lnTo>
                  <a:lnTo>
                    <a:pt x="275" y="57"/>
                  </a:lnTo>
                  <a:moveTo>
                    <a:pt x="445" y="33"/>
                  </a:moveTo>
                  <a:lnTo>
                    <a:pt x="443" y="33"/>
                  </a:lnTo>
                  <a:lnTo>
                    <a:pt x="336" y="47"/>
                  </a:lnTo>
                  <a:lnTo>
                    <a:pt x="329" y="47"/>
                  </a:lnTo>
                  <a:lnTo>
                    <a:pt x="280" y="54"/>
                  </a:lnTo>
                  <a:lnTo>
                    <a:pt x="282" y="59"/>
                  </a:lnTo>
                  <a:lnTo>
                    <a:pt x="334" y="52"/>
                  </a:lnTo>
                  <a:lnTo>
                    <a:pt x="341" y="52"/>
                  </a:lnTo>
                  <a:lnTo>
                    <a:pt x="443" y="38"/>
                  </a:lnTo>
                  <a:lnTo>
                    <a:pt x="443" y="35"/>
                  </a:lnTo>
                  <a:lnTo>
                    <a:pt x="445" y="33"/>
                  </a:lnTo>
                  <a:moveTo>
                    <a:pt x="687" y="26"/>
                  </a:moveTo>
                  <a:lnTo>
                    <a:pt x="687" y="31"/>
                  </a:lnTo>
                  <a:lnTo>
                    <a:pt x="708" y="66"/>
                  </a:lnTo>
                  <a:lnTo>
                    <a:pt x="710" y="64"/>
                  </a:lnTo>
                  <a:lnTo>
                    <a:pt x="687" y="26"/>
                  </a:lnTo>
                  <a:moveTo>
                    <a:pt x="552" y="16"/>
                  </a:moveTo>
                  <a:lnTo>
                    <a:pt x="493" y="26"/>
                  </a:lnTo>
                  <a:lnTo>
                    <a:pt x="488" y="26"/>
                  </a:lnTo>
                  <a:lnTo>
                    <a:pt x="488" y="26"/>
                  </a:lnTo>
                  <a:lnTo>
                    <a:pt x="483" y="26"/>
                  </a:lnTo>
                  <a:lnTo>
                    <a:pt x="450" y="31"/>
                  </a:lnTo>
                  <a:lnTo>
                    <a:pt x="448" y="35"/>
                  </a:lnTo>
                  <a:lnTo>
                    <a:pt x="481" y="31"/>
                  </a:lnTo>
                  <a:lnTo>
                    <a:pt x="486" y="31"/>
                  </a:lnTo>
                  <a:lnTo>
                    <a:pt x="490" y="31"/>
                  </a:lnTo>
                  <a:lnTo>
                    <a:pt x="495" y="28"/>
                  </a:lnTo>
                  <a:lnTo>
                    <a:pt x="545" y="24"/>
                  </a:lnTo>
                  <a:lnTo>
                    <a:pt x="552" y="16"/>
                  </a:lnTo>
                  <a:moveTo>
                    <a:pt x="564" y="16"/>
                  </a:moveTo>
                  <a:lnTo>
                    <a:pt x="559" y="16"/>
                  </a:lnTo>
                  <a:lnTo>
                    <a:pt x="552" y="21"/>
                  </a:lnTo>
                  <a:lnTo>
                    <a:pt x="557" y="21"/>
                  </a:lnTo>
                  <a:lnTo>
                    <a:pt x="564" y="16"/>
                  </a:lnTo>
                  <a:moveTo>
                    <a:pt x="620" y="12"/>
                  </a:moveTo>
                  <a:lnTo>
                    <a:pt x="571" y="14"/>
                  </a:lnTo>
                  <a:lnTo>
                    <a:pt x="566" y="19"/>
                  </a:lnTo>
                  <a:lnTo>
                    <a:pt x="592" y="16"/>
                  </a:lnTo>
                  <a:lnTo>
                    <a:pt x="599" y="14"/>
                  </a:lnTo>
                  <a:lnTo>
                    <a:pt x="620" y="12"/>
                  </a:lnTo>
                  <a:moveTo>
                    <a:pt x="677" y="9"/>
                  </a:moveTo>
                  <a:lnTo>
                    <a:pt x="673" y="9"/>
                  </a:lnTo>
                  <a:lnTo>
                    <a:pt x="682" y="26"/>
                  </a:lnTo>
                  <a:lnTo>
                    <a:pt x="684" y="19"/>
                  </a:lnTo>
                  <a:lnTo>
                    <a:pt x="677" y="9"/>
                  </a:lnTo>
                  <a:moveTo>
                    <a:pt x="673" y="0"/>
                  </a:moveTo>
                  <a:lnTo>
                    <a:pt x="670" y="0"/>
                  </a:lnTo>
                  <a:lnTo>
                    <a:pt x="618" y="7"/>
                  </a:lnTo>
                  <a:lnTo>
                    <a:pt x="675" y="5"/>
                  </a:lnTo>
                  <a:lnTo>
                    <a:pt x="673" y="2"/>
                  </a:lnTo>
                  <a:lnTo>
                    <a:pt x="673" y="0"/>
                  </a:lnTo>
                </a:path>
              </a:pathLst>
            </a:custGeom>
            <a:gradFill flip="none" rotWithShape="1">
              <a:gsLst>
                <a:gs pos="0">
                  <a:schemeClr val="tx2">
                    <a:alpha val="75000"/>
                  </a:schemeClr>
                </a:gs>
                <a:gs pos="92000">
                  <a:schemeClr val="tx1">
                    <a:alpha val="21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3" name="Freeform 23"/>
            <p:cNvSpPr>
              <a:spLocks noEditPoints="1"/>
            </p:cNvSpPr>
            <p:nvPr/>
          </p:nvSpPr>
          <p:spPr bwMode="auto">
            <a:xfrm>
              <a:off x="9327331" y="3148718"/>
              <a:ext cx="1136063" cy="481424"/>
            </a:xfrm>
            <a:custGeom>
              <a:avLst/>
              <a:gdLst>
                <a:gd name="T0" fmla="*/ 154 w 635"/>
                <a:gd name="T1" fmla="*/ 280 h 296"/>
                <a:gd name="T2" fmla="*/ 164 w 635"/>
                <a:gd name="T3" fmla="*/ 294 h 296"/>
                <a:gd name="T4" fmla="*/ 204 w 635"/>
                <a:gd name="T5" fmla="*/ 268 h 296"/>
                <a:gd name="T6" fmla="*/ 123 w 635"/>
                <a:gd name="T7" fmla="*/ 237 h 296"/>
                <a:gd name="T8" fmla="*/ 152 w 635"/>
                <a:gd name="T9" fmla="*/ 275 h 296"/>
                <a:gd name="T10" fmla="*/ 100 w 635"/>
                <a:gd name="T11" fmla="*/ 192 h 296"/>
                <a:gd name="T12" fmla="*/ 123 w 635"/>
                <a:gd name="T13" fmla="*/ 228 h 296"/>
                <a:gd name="T14" fmla="*/ 325 w 635"/>
                <a:gd name="T15" fmla="*/ 187 h 296"/>
                <a:gd name="T16" fmla="*/ 287 w 635"/>
                <a:gd name="T17" fmla="*/ 211 h 296"/>
                <a:gd name="T18" fmla="*/ 258 w 635"/>
                <a:gd name="T19" fmla="*/ 235 h 296"/>
                <a:gd name="T20" fmla="*/ 299 w 635"/>
                <a:gd name="T21" fmla="*/ 209 h 296"/>
                <a:gd name="T22" fmla="*/ 97 w 635"/>
                <a:gd name="T23" fmla="*/ 187 h 296"/>
                <a:gd name="T24" fmla="*/ 97 w 635"/>
                <a:gd name="T25" fmla="*/ 187 h 296"/>
                <a:gd name="T26" fmla="*/ 336 w 635"/>
                <a:gd name="T27" fmla="*/ 185 h 296"/>
                <a:gd name="T28" fmla="*/ 353 w 635"/>
                <a:gd name="T29" fmla="*/ 171 h 296"/>
                <a:gd name="T30" fmla="*/ 358 w 635"/>
                <a:gd name="T31" fmla="*/ 173 h 296"/>
                <a:gd name="T32" fmla="*/ 71 w 635"/>
                <a:gd name="T33" fmla="*/ 152 h 296"/>
                <a:gd name="T34" fmla="*/ 90 w 635"/>
                <a:gd name="T35" fmla="*/ 185 h 296"/>
                <a:gd name="T36" fmla="*/ 76 w 635"/>
                <a:gd name="T37" fmla="*/ 152 h 296"/>
                <a:gd name="T38" fmla="*/ 372 w 635"/>
                <a:gd name="T39" fmla="*/ 163 h 296"/>
                <a:gd name="T40" fmla="*/ 469 w 635"/>
                <a:gd name="T41" fmla="*/ 97 h 296"/>
                <a:gd name="T42" fmla="*/ 467 w 635"/>
                <a:gd name="T43" fmla="*/ 104 h 296"/>
                <a:gd name="T44" fmla="*/ 571 w 635"/>
                <a:gd name="T45" fmla="*/ 33 h 296"/>
                <a:gd name="T46" fmla="*/ 521 w 635"/>
                <a:gd name="T47" fmla="*/ 64 h 296"/>
                <a:gd name="T48" fmla="*/ 528 w 635"/>
                <a:gd name="T49" fmla="*/ 66 h 296"/>
                <a:gd name="T50" fmla="*/ 571 w 635"/>
                <a:gd name="T51" fmla="*/ 33 h 296"/>
                <a:gd name="T52" fmla="*/ 7 w 635"/>
                <a:gd name="T53" fmla="*/ 35 h 296"/>
                <a:gd name="T54" fmla="*/ 3 w 635"/>
                <a:gd name="T55" fmla="*/ 40 h 296"/>
                <a:gd name="T56" fmla="*/ 19 w 635"/>
                <a:gd name="T57" fmla="*/ 66 h 296"/>
                <a:gd name="T58" fmla="*/ 57 w 635"/>
                <a:gd name="T59" fmla="*/ 128 h 296"/>
                <a:gd name="T60" fmla="*/ 57 w 635"/>
                <a:gd name="T61" fmla="*/ 121 h 296"/>
                <a:gd name="T62" fmla="*/ 22 w 635"/>
                <a:gd name="T63" fmla="*/ 61 h 296"/>
                <a:gd name="T64" fmla="*/ 187 w 635"/>
                <a:gd name="T65" fmla="*/ 28 h 296"/>
                <a:gd name="T66" fmla="*/ 235 w 635"/>
                <a:gd name="T67" fmla="*/ 21 h 296"/>
                <a:gd name="T68" fmla="*/ 197 w 635"/>
                <a:gd name="T69" fmla="*/ 28 h 296"/>
                <a:gd name="T70" fmla="*/ 232 w 635"/>
                <a:gd name="T71" fmla="*/ 26 h 296"/>
                <a:gd name="T72" fmla="*/ 308 w 635"/>
                <a:gd name="T73" fmla="*/ 19 h 296"/>
                <a:gd name="T74" fmla="*/ 429 w 635"/>
                <a:gd name="T75" fmla="*/ 12 h 296"/>
                <a:gd name="T76" fmla="*/ 341 w 635"/>
                <a:gd name="T77" fmla="*/ 16 h 296"/>
                <a:gd name="T78" fmla="*/ 415 w 635"/>
                <a:gd name="T79" fmla="*/ 16 h 296"/>
                <a:gd name="T80" fmla="*/ 502 w 635"/>
                <a:gd name="T81" fmla="*/ 7 h 296"/>
                <a:gd name="T82" fmla="*/ 433 w 635"/>
                <a:gd name="T83" fmla="*/ 14 h 296"/>
                <a:gd name="T84" fmla="*/ 502 w 635"/>
                <a:gd name="T85" fmla="*/ 7 h 296"/>
                <a:gd name="T86" fmla="*/ 568 w 635"/>
                <a:gd name="T87" fmla="*/ 4 h 296"/>
                <a:gd name="T88" fmla="*/ 507 w 635"/>
                <a:gd name="T89" fmla="*/ 7 h 296"/>
                <a:gd name="T90" fmla="*/ 552 w 635"/>
                <a:gd name="T91" fmla="*/ 7 h 296"/>
                <a:gd name="T92" fmla="*/ 618 w 635"/>
                <a:gd name="T93" fmla="*/ 4 h 296"/>
                <a:gd name="T94" fmla="*/ 618 w 635"/>
                <a:gd name="T95" fmla="*/ 0 h 296"/>
                <a:gd name="T96" fmla="*/ 618 w 635"/>
                <a:gd name="T97" fmla="*/ 4 h 296"/>
                <a:gd name="T98" fmla="*/ 594 w 635"/>
                <a:gd name="T99" fmla="*/ 23 h 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635" h="296">
                  <a:moveTo>
                    <a:pt x="197" y="273"/>
                  </a:moveTo>
                  <a:lnTo>
                    <a:pt x="185" y="275"/>
                  </a:lnTo>
                  <a:lnTo>
                    <a:pt x="161" y="292"/>
                  </a:lnTo>
                  <a:lnTo>
                    <a:pt x="154" y="280"/>
                  </a:lnTo>
                  <a:lnTo>
                    <a:pt x="149" y="280"/>
                  </a:lnTo>
                  <a:lnTo>
                    <a:pt x="157" y="294"/>
                  </a:lnTo>
                  <a:lnTo>
                    <a:pt x="159" y="296"/>
                  </a:lnTo>
                  <a:lnTo>
                    <a:pt x="164" y="294"/>
                  </a:lnTo>
                  <a:lnTo>
                    <a:pt x="197" y="273"/>
                  </a:lnTo>
                  <a:close/>
                  <a:moveTo>
                    <a:pt x="251" y="232"/>
                  </a:moveTo>
                  <a:lnTo>
                    <a:pt x="194" y="270"/>
                  </a:lnTo>
                  <a:lnTo>
                    <a:pt x="204" y="268"/>
                  </a:lnTo>
                  <a:lnTo>
                    <a:pt x="256" y="237"/>
                  </a:lnTo>
                  <a:lnTo>
                    <a:pt x="251" y="232"/>
                  </a:lnTo>
                  <a:close/>
                  <a:moveTo>
                    <a:pt x="126" y="232"/>
                  </a:moveTo>
                  <a:lnTo>
                    <a:pt x="123" y="237"/>
                  </a:lnTo>
                  <a:lnTo>
                    <a:pt x="138" y="261"/>
                  </a:lnTo>
                  <a:lnTo>
                    <a:pt x="140" y="266"/>
                  </a:lnTo>
                  <a:lnTo>
                    <a:pt x="147" y="275"/>
                  </a:lnTo>
                  <a:lnTo>
                    <a:pt x="152" y="275"/>
                  </a:lnTo>
                  <a:lnTo>
                    <a:pt x="142" y="261"/>
                  </a:lnTo>
                  <a:lnTo>
                    <a:pt x="138" y="254"/>
                  </a:lnTo>
                  <a:lnTo>
                    <a:pt x="126" y="232"/>
                  </a:lnTo>
                  <a:close/>
                  <a:moveTo>
                    <a:pt x="100" y="192"/>
                  </a:moveTo>
                  <a:lnTo>
                    <a:pt x="97" y="194"/>
                  </a:lnTo>
                  <a:lnTo>
                    <a:pt x="100" y="199"/>
                  </a:lnTo>
                  <a:lnTo>
                    <a:pt x="121" y="232"/>
                  </a:lnTo>
                  <a:lnTo>
                    <a:pt x="123" y="228"/>
                  </a:lnTo>
                  <a:lnTo>
                    <a:pt x="104" y="199"/>
                  </a:lnTo>
                  <a:lnTo>
                    <a:pt x="102" y="194"/>
                  </a:lnTo>
                  <a:lnTo>
                    <a:pt x="100" y="192"/>
                  </a:lnTo>
                  <a:close/>
                  <a:moveTo>
                    <a:pt x="325" y="187"/>
                  </a:moveTo>
                  <a:lnTo>
                    <a:pt x="299" y="204"/>
                  </a:lnTo>
                  <a:lnTo>
                    <a:pt x="296" y="206"/>
                  </a:lnTo>
                  <a:lnTo>
                    <a:pt x="291" y="209"/>
                  </a:lnTo>
                  <a:lnTo>
                    <a:pt x="287" y="211"/>
                  </a:lnTo>
                  <a:lnTo>
                    <a:pt x="287" y="211"/>
                  </a:lnTo>
                  <a:lnTo>
                    <a:pt x="280" y="216"/>
                  </a:lnTo>
                  <a:lnTo>
                    <a:pt x="256" y="230"/>
                  </a:lnTo>
                  <a:lnTo>
                    <a:pt x="258" y="235"/>
                  </a:lnTo>
                  <a:lnTo>
                    <a:pt x="287" y="216"/>
                  </a:lnTo>
                  <a:lnTo>
                    <a:pt x="294" y="213"/>
                  </a:lnTo>
                  <a:lnTo>
                    <a:pt x="299" y="209"/>
                  </a:lnTo>
                  <a:lnTo>
                    <a:pt x="299" y="209"/>
                  </a:lnTo>
                  <a:lnTo>
                    <a:pt x="303" y="206"/>
                  </a:lnTo>
                  <a:lnTo>
                    <a:pt x="332" y="187"/>
                  </a:lnTo>
                  <a:lnTo>
                    <a:pt x="325" y="187"/>
                  </a:lnTo>
                  <a:close/>
                  <a:moveTo>
                    <a:pt x="97" y="187"/>
                  </a:moveTo>
                  <a:lnTo>
                    <a:pt x="93" y="190"/>
                  </a:lnTo>
                  <a:lnTo>
                    <a:pt x="95" y="192"/>
                  </a:lnTo>
                  <a:lnTo>
                    <a:pt x="97" y="187"/>
                  </a:lnTo>
                  <a:lnTo>
                    <a:pt x="97" y="187"/>
                  </a:lnTo>
                  <a:lnTo>
                    <a:pt x="97" y="187"/>
                  </a:lnTo>
                  <a:close/>
                  <a:moveTo>
                    <a:pt x="341" y="178"/>
                  </a:moveTo>
                  <a:lnTo>
                    <a:pt x="332" y="185"/>
                  </a:lnTo>
                  <a:lnTo>
                    <a:pt x="336" y="185"/>
                  </a:lnTo>
                  <a:lnTo>
                    <a:pt x="344" y="180"/>
                  </a:lnTo>
                  <a:lnTo>
                    <a:pt x="341" y="178"/>
                  </a:lnTo>
                  <a:close/>
                  <a:moveTo>
                    <a:pt x="370" y="161"/>
                  </a:moveTo>
                  <a:lnTo>
                    <a:pt x="353" y="171"/>
                  </a:lnTo>
                  <a:lnTo>
                    <a:pt x="348" y="173"/>
                  </a:lnTo>
                  <a:lnTo>
                    <a:pt x="346" y="175"/>
                  </a:lnTo>
                  <a:lnTo>
                    <a:pt x="346" y="178"/>
                  </a:lnTo>
                  <a:lnTo>
                    <a:pt x="358" y="173"/>
                  </a:lnTo>
                  <a:lnTo>
                    <a:pt x="358" y="171"/>
                  </a:lnTo>
                  <a:lnTo>
                    <a:pt x="370" y="166"/>
                  </a:lnTo>
                  <a:lnTo>
                    <a:pt x="370" y="161"/>
                  </a:lnTo>
                  <a:close/>
                  <a:moveTo>
                    <a:pt x="71" y="152"/>
                  </a:moveTo>
                  <a:lnTo>
                    <a:pt x="78" y="166"/>
                  </a:lnTo>
                  <a:lnTo>
                    <a:pt x="83" y="171"/>
                  </a:lnTo>
                  <a:lnTo>
                    <a:pt x="90" y="182"/>
                  </a:lnTo>
                  <a:lnTo>
                    <a:pt x="90" y="185"/>
                  </a:lnTo>
                  <a:lnTo>
                    <a:pt x="95" y="182"/>
                  </a:lnTo>
                  <a:lnTo>
                    <a:pt x="88" y="171"/>
                  </a:lnTo>
                  <a:lnTo>
                    <a:pt x="86" y="166"/>
                  </a:lnTo>
                  <a:lnTo>
                    <a:pt x="76" y="152"/>
                  </a:lnTo>
                  <a:lnTo>
                    <a:pt x="71" y="152"/>
                  </a:lnTo>
                  <a:close/>
                  <a:moveTo>
                    <a:pt x="405" y="137"/>
                  </a:moveTo>
                  <a:lnTo>
                    <a:pt x="372" y="159"/>
                  </a:lnTo>
                  <a:lnTo>
                    <a:pt x="372" y="163"/>
                  </a:lnTo>
                  <a:lnTo>
                    <a:pt x="403" y="145"/>
                  </a:lnTo>
                  <a:lnTo>
                    <a:pt x="405" y="137"/>
                  </a:lnTo>
                  <a:close/>
                  <a:moveTo>
                    <a:pt x="483" y="88"/>
                  </a:moveTo>
                  <a:lnTo>
                    <a:pt x="469" y="97"/>
                  </a:lnTo>
                  <a:lnTo>
                    <a:pt x="464" y="99"/>
                  </a:lnTo>
                  <a:lnTo>
                    <a:pt x="410" y="135"/>
                  </a:lnTo>
                  <a:lnTo>
                    <a:pt x="407" y="140"/>
                  </a:lnTo>
                  <a:lnTo>
                    <a:pt x="467" y="104"/>
                  </a:lnTo>
                  <a:lnTo>
                    <a:pt x="471" y="102"/>
                  </a:lnTo>
                  <a:lnTo>
                    <a:pt x="483" y="95"/>
                  </a:lnTo>
                  <a:lnTo>
                    <a:pt x="483" y="88"/>
                  </a:lnTo>
                  <a:close/>
                  <a:moveTo>
                    <a:pt x="571" y="33"/>
                  </a:moveTo>
                  <a:lnTo>
                    <a:pt x="540" y="52"/>
                  </a:lnTo>
                  <a:lnTo>
                    <a:pt x="535" y="54"/>
                  </a:lnTo>
                  <a:lnTo>
                    <a:pt x="526" y="61"/>
                  </a:lnTo>
                  <a:lnTo>
                    <a:pt x="521" y="64"/>
                  </a:lnTo>
                  <a:lnTo>
                    <a:pt x="488" y="85"/>
                  </a:lnTo>
                  <a:lnTo>
                    <a:pt x="488" y="90"/>
                  </a:lnTo>
                  <a:lnTo>
                    <a:pt x="523" y="69"/>
                  </a:lnTo>
                  <a:lnTo>
                    <a:pt x="528" y="66"/>
                  </a:lnTo>
                  <a:lnTo>
                    <a:pt x="538" y="59"/>
                  </a:lnTo>
                  <a:lnTo>
                    <a:pt x="542" y="57"/>
                  </a:lnTo>
                  <a:lnTo>
                    <a:pt x="571" y="38"/>
                  </a:lnTo>
                  <a:lnTo>
                    <a:pt x="571" y="33"/>
                  </a:lnTo>
                  <a:close/>
                  <a:moveTo>
                    <a:pt x="192" y="23"/>
                  </a:moveTo>
                  <a:lnTo>
                    <a:pt x="190" y="26"/>
                  </a:lnTo>
                  <a:lnTo>
                    <a:pt x="10" y="35"/>
                  </a:lnTo>
                  <a:lnTo>
                    <a:pt x="7" y="35"/>
                  </a:lnTo>
                  <a:lnTo>
                    <a:pt x="5" y="35"/>
                  </a:lnTo>
                  <a:lnTo>
                    <a:pt x="0" y="35"/>
                  </a:lnTo>
                  <a:lnTo>
                    <a:pt x="3" y="40"/>
                  </a:lnTo>
                  <a:lnTo>
                    <a:pt x="3" y="40"/>
                  </a:lnTo>
                  <a:lnTo>
                    <a:pt x="5" y="42"/>
                  </a:lnTo>
                  <a:lnTo>
                    <a:pt x="5" y="45"/>
                  </a:lnTo>
                  <a:lnTo>
                    <a:pt x="17" y="64"/>
                  </a:lnTo>
                  <a:lnTo>
                    <a:pt x="19" y="66"/>
                  </a:lnTo>
                  <a:lnTo>
                    <a:pt x="45" y="109"/>
                  </a:lnTo>
                  <a:lnTo>
                    <a:pt x="48" y="114"/>
                  </a:lnTo>
                  <a:lnTo>
                    <a:pt x="55" y="123"/>
                  </a:lnTo>
                  <a:lnTo>
                    <a:pt x="57" y="128"/>
                  </a:lnTo>
                  <a:lnTo>
                    <a:pt x="69" y="147"/>
                  </a:lnTo>
                  <a:lnTo>
                    <a:pt x="74" y="147"/>
                  </a:lnTo>
                  <a:lnTo>
                    <a:pt x="59" y="126"/>
                  </a:lnTo>
                  <a:lnTo>
                    <a:pt x="57" y="121"/>
                  </a:lnTo>
                  <a:lnTo>
                    <a:pt x="52" y="114"/>
                  </a:lnTo>
                  <a:lnTo>
                    <a:pt x="50" y="109"/>
                  </a:lnTo>
                  <a:lnTo>
                    <a:pt x="24" y="66"/>
                  </a:lnTo>
                  <a:lnTo>
                    <a:pt x="22" y="61"/>
                  </a:lnTo>
                  <a:lnTo>
                    <a:pt x="10" y="45"/>
                  </a:lnTo>
                  <a:lnTo>
                    <a:pt x="7" y="40"/>
                  </a:lnTo>
                  <a:lnTo>
                    <a:pt x="7" y="40"/>
                  </a:lnTo>
                  <a:lnTo>
                    <a:pt x="187" y="28"/>
                  </a:lnTo>
                  <a:lnTo>
                    <a:pt x="192" y="28"/>
                  </a:lnTo>
                  <a:lnTo>
                    <a:pt x="192" y="23"/>
                  </a:lnTo>
                  <a:close/>
                  <a:moveTo>
                    <a:pt x="301" y="19"/>
                  </a:moveTo>
                  <a:lnTo>
                    <a:pt x="235" y="21"/>
                  </a:lnTo>
                  <a:lnTo>
                    <a:pt x="232" y="23"/>
                  </a:lnTo>
                  <a:lnTo>
                    <a:pt x="228" y="23"/>
                  </a:lnTo>
                  <a:lnTo>
                    <a:pt x="197" y="23"/>
                  </a:lnTo>
                  <a:lnTo>
                    <a:pt x="197" y="28"/>
                  </a:lnTo>
                  <a:lnTo>
                    <a:pt x="228" y="26"/>
                  </a:lnTo>
                  <a:lnTo>
                    <a:pt x="228" y="26"/>
                  </a:lnTo>
                  <a:lnTo>
                    <a:pt x="232" y="26"/>
                  </a:lnTo>
                  <a:lnTo>
                    <a:pt x="232" y="26"/>
                  </a:lnTo>
                  <a:lnTo>
                    <a:pt x="294" y="23"/>
                  </a:lnTo>
                  <a:lnTo>
                    <a:pt x="301" y="19"/>
                  </a:lnTo>
                  <a:close/>
                  <a:moveTo>
                    <a:pt x="313" y="19"/>
                  </a:moveTo>
                  <a:lnTo>
                    <a:pt x="308" y="19"/>
                  </a:lnTo>
                  <a:lnTo>
                    <a:pt x="301" y="23"/>
                  </a:lnTo>
                  <a:lnTo>
                    <a:pt x="306" y="21"/>
                  </a:lnTo>
                  <a:lnTo>
                    <a:pt x="313" y="19"/>
                  </a:lnTo>
                  <a:close/>
                  <a:moveTo>
                    <a:pt x="429" y="12"/>
                  </a:moveTo>
                  <a:lnTo>
                    <a:pt x="417" y="12"/>
                  </a:lnTo>
                  <a:lnTo>
                    <a:pt x="360" y="14"/>
                  </a:lnTo>
                  <a:lnTo>
                    <a:pt x="348" y="16"/>
                  </a:lnTo>
                  <a:lnTo>
                    <a:pt x="341" y="16"/>
                  </a:lnTo>
                  <a:lnTo>
                    <a:pt x="320" y="16"/>
                  </a:lnTo>
                  <a:lnTo>
                    <a:pt x="313" y="21"/>
                  </a:lnTo>
                  <a:lnTo>
                    <a:pt x="362" y="19"/>
                  </a:lnTo>
                  <a:lnTo>
                    <a:pt x="415" y="16"/>
                  </a:lnTo>
                  <a:lnTo>
                    <a:pt x="419" y="16"/>
                  </a:lnTo>
                  <a:lnTo>
                    <a:pt x="429" y="16"/>
                  </a:lnTo>
                  <a:lnTo>
                    <a:pt x="429" y="12"/>
                  </a:lnTo>
                  <a:close/>
                  <a:moveTo>
                    <a:pt x="502" y="7"/>
                  </a:moveTo>
                  <a:lnTo>
                    <a:pt x="493" y="7"/>
                  </a:lnTo>
                  <a:lnTo>
                    <a:pt x="488" y="7"/>
                  </a:lnTo>
                  <a:lnTo>
                    <a:pt x="433" y="12"/>
                  </a:lnTo>
                  <a:lnTo>
                    <a:pt x="433" y="14"/>
                  </a:lnTo>
                  <a:lnTo>
                    <a:pt x="490" y="12"/>
                  </a:lnTo>
                  <a:lnTo>
                    <a:pt x="495" y="12"/>
                  </a:lnTo>
                  <a:lnTo>
                    <a:pt x="500" y="12"/>
                  </a:lnTo>
                  <a:lnTo>
                    <a:pt x="502" y="7"/>
                  </a:lnTo>
                  <a:close/>
                  <a:moveTo>
                    <a:pt x="568" y="4"/>
                  </a:moveTo>
                  <a:lnTo>
                    <a:pt x="561" y="7"/>
                  </a:lnTo>
                  <a:lnTo>
                    <a:pt x="568" y="7"/>
                  </a:lnTo>
                  <a:lnTo>
                    <a:pt x="568" y="4"/>
                  </a:lnTo>
                  <a:close/>
                  <a:moveTo>
                    <a:pt x="561" y="2"/>
                  </a:moveTo>
                  <a:lnTo>
                    <a:pt x="512" y="7"/>
                  </a:lnTo>
                  <a:lnTo>
                    <a:pt x="507" y="7"/>
                  </a:lnTo>
                  <a:lnTo>
                    <a:pt x="507" y="7"/>
                  </a:lnTo>
                  <a:lnTo>
                    <a:pt x="504" y="12"/>
                  </a:lnTo>
                  <a:lnTo>
                    <a:pt x="509" y="12"/>
                  </a:lnTo>
                  <a:lnTo>
                    <a:pt x="514" y="9"/>
                  </a:lnTo>
                  <a:lnTo>
                    <a:pt x="552" y="7"/>
                  </a:lnTo>
                  <a:lnTo>
                    <a:pt x="561" y="2"/>
                  </a:lnTo>
                  <a:close/>
                  <a:moveTo>
                    <a:pt x="618" y="4"/>
                  </a:moveTo>
                  <a:lnTo>
                    <a:pt x="618" y="4"/>
                  </a:lnTo>
                  <a:lnTo>
                    <a:pt x="618" y="4"/>
                  </a:lnTo>
                  <a:close/>
                  <a:moveTo>
                    <a:pt x="635" y="0"/>
                  </a:moveTo>
                  <a:lnTo>
                    <a:pt x="628" y="0"/>
                  </a:lnTo>
                  <a:lnTo>
                    <a:pt x="620" y="0"/>
                  </a:lnTo>
                  <a:lnTo>
                    <a:pt x="618" y="0"/>
                  </a:lnTo>
                  <a:lnTo>
                    <a:pt x="573" y="2"/>
                  </a:lnTo>
                  <a:lnTo>
                    <a:pt x="573" y="7"/>
                  </a:lnTo>
                  <a:lnTo>
                    <a:pt x="616" y="4"/>
                  </a:lnTo>
                  <a:lnTo>
                    <a:pt x="618" y="4"/>
                  </a:lnTo>
                  <a:lnTo>
                    <a:pt x="613" y="7"/>
                  </a:lnTo>
                  <a:lnTo>
                    <a:pt x="575" y="31"/>
                  </a:lnTo>
                  <a:lnTo>
                    <a:pt x="575" y="35"/>
                  </a:lnTo>
                  <a:lnTo>
                    <a:pt x="594" y="23"/>
                  </a:lnTo>
                  <a:lnTo>
                    <a:pt x="616" y="9"/>
                  </a:lnTo>
                  <a:lnTo>
                    <a:pt x="620" y="7"/>
                  </a:lnTo>
                  <a:lnTo>
                    <a:pt x="635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tx2">
                    <a:alpha val="75000"/>
                  </a:schemeClr>
                </a:gs>
                <a:gs pos="92000">
                  <a:schemeClr val="tx1">
                    <a:alpha val="21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4" name="Freeform 24"/>
            <p:cNvSpPr>
              <a:spLocks noEditPoints="1"/>
            </p:cNvSpPr>
            <p:nvPr/>
          </p:nvSpPr>
          <p:spPr bwMode="auto">
            <a:xfrm>
              <a:off x="9327331" y="3148718"/>
              <a:ext cx="1136063" cy="481424"/>
            </a:xfrm>
            <a:custGeom>
              <a:avLst/>
              <a:gdLst>
                <a:gd name="T0" fmla="*/ 154 w 635"/>
                <a:gd name="T1" fmla="*/ 280 h 296"/>
                <a:gd name="T2" fmla="*/ 164 w 635"/>
                <a:gd name="T3" fmla="*/ 294 h 296"/>
                <a:gd name="T4" fmla="*/ 204 w 635"/>
                <a:gd name="T5" fmla="*/ 268 h 296"/>
                <a:gd name="T6" fmla="*/ 123 w 635"/>
                <a:gd name="T7" fmla="*/ 237 h 296"/>
                <a:gd name="T8" fmla="*/ 152 w 635"/>
                <a:gd name="T9" fmla="*/ 275 h 296"/>
                <a:gd name="T10" fmla="*/ 100 w 635"/>
                <a:gd name="T11" fmla="*/ 192 h 296"/>
                <a:gd name="T12" fmla="*/ 123 w 635"/>
                <a:gd name="T13" fmla="*/ 228 h 296"/>
                <a:gd name="T14" fmla="*/ 325 w 635"/>
                <a:gd name="T15" fmla="*/ 187 h 296"/>
                <a:gd name="T16" fmla="*/ 287 w 635"/>
                <a:gd name="T17" fmla="*/ 211 h 296"/>
                <a:gd name="T18" fmla="*/ 258 w 635"/>
                <a:gd name="T19" fmla="*/ 235 h 296"/>
                <a:gd name="T20" fmla="*/ 299 w 635"/>
                <a:gd name="T21" fmla="*/ 209 h 296"/>
                <a:gd name="T22" fmla="*/ 97 w 635"/>
                <a:gd name="T23" fmla="*/ 187 h 296"/>
                <a:gd name="T24" fmla="*/ 97 w 635"/>
                <a:gd name="T25" fmla="*/ 187 h 296"/>
                <a:gd name="T26" fmla="*/ 336 w 635"/>
                <a:gd name="T27" fmla="*/ 185 h 296"/>
                <a:gd name="T28" fmla="*/ 353 w 635"/>
                <a:gd name="T29" fmla="*/ 171 h 296"/>
                <a:gd name="T30" fmla="*/ 358 w 635"/>
                <a:gd name="T31" fmla="*/ 173 h 296"/>
                <a:gd name="T32" fmla="*/ 71 w 635"/>
                <a:gd name="T33" fmla="*/ 152 h 296"/>
                <a:gd name="T34" fmla="*/ 90 w 635"/>
                <a:gd name="T35" fmla="*/ 185 h 296"/>
                <a:gd name="T36" fmla="*/ 76 w 635"/>
                <a:gd name="T37" fmla="*/ 152 h 296"/>
                <a:gd name="T38" fmla="*/ 372 w 635"/>
                <a:gd name="T39" fmla="*/ 163 h 296"/>
                <a:gd name="T40" fmla="*/ 469 w 635"/>
                <a:gd name="T41" fmla="*/ 97 h 296"/>
                <a:gd name="T42" fmla="*/ 467 w 635"/>
                <a:gd name="T43" fmla="*/ 104 h 296"/>
                <a:gd name="T44" fmla="*/ 571 w 635"/>
                <a:gd name="T45" fmla="*/ 33 h 296"/>
                <a:gd name="T46" fmla="*/ 521 w 635"/>
                <a:gd name="T47" fmla="*/ 64 h 296"/>
                <a:gd name="T48" fmla="*/ 528 w 635"/>
                <a:gd name="T49" fmla="*/ 66 h 296"/>
                <a:gd name="T50" fmla="*/ 571 w 635"/>
                <a:gd name="T51" fmla="*/ 33 h 296"/>
                <a:gd name="T52" fmla="*/ 7 w 635"/>
                <a:gd name="T53" fmla="*/ 35 h 296"/>
                <a:gd name="T54" fmla="*/ 3 w 635"/>
                <a:gd name="T55" fmla="*/ 40 h 296"/>
                <a:gd name="T56" fmla="*/ 19 w 635"/>
                <a:gd name="T57" fmla="*/ 66 h 296"/>
                <a:gd name="T58" fmla="*/ 57 w 635"/>
                <a:gd name="T59" fmla="*/ 128 h 296"/>
                <a:gd name="T60" fmla="*/ 57 w 635"/>
                <a:gd name="T61" fmla="*/ 121 h 296"/>
                <a:gd name="T62" fmla="*/ 22 w 635"/>
                <a:gd name="T63" fmla="*/ 61 h 296"/>
                <a:gd name="T64" fmla="*/ 187 w 635"/>
                <a:gd name="T65" fmla="*/ 28 h 296"/>
                <a:gd name="T66" fmla="*/ 235 w 635"/>
                <a:gd name="T67" fmla="*/ 21 h 296"/>
                <a:gd name="T68" fmla="*/ 197 w 635"/>
                <a:gd name="T69" fmla="*/ 28 h 296"/>
                <a:gd name="T70" fmla="*/ 232 w 635"/>
                <a:gd name="T71" fmla="*/ 26 h 296"/>
                <a:gd name="T72" fmla="*/ 308 w 635"/>
                <a:gd name="T73" fmla="*/ 19 h 296"/>
                <a:gd name="T74" fmla="*/ 429 w 635"/>
                <a:gd name="T75" fmla="*/ 12 h 296"/>
                <a:gd name="T76" fmla="*/ 341 w 635"/>
                <a:gd name="T77" fmla="*/ 16 h 296"/>
                <a:gd name="T78" fmla="*/ 415 w 635"/>
                <a:gd name="T79" fmla="*/ 16 h 296"/>
                <a:gd name="T80" fmla="*/ 502 w 635"/>
                <a:gd name="T81" fmla="*/ 7 h 296"/>
                <a:gd name="T82" fmla="*/ 433 w 635"/>
                <a:gd name="T83" fmla="*/ 14 h 296"/>
                <a:gd name="T84" fmla="*/ 502 w 635"/>
                <a:gd name="T85" fmla="*/ 7 h 296"/>
                <a:gd name="T86" fmla="*/ 568 w 635"/>
                <a:gd name="T87" fmla="*/ 4 h 296"/>
                <a:gd name="T88" fmla="*/ 507 w 635"/>
                <a:gd name="T89" fmla="*/ 7 h 296"/>
                <a:gd name="T90" fmla="*/ 552 w 635"/>
                <a:gd name="T91" fmla="*/ 7 h 296"/>
                <a:gd name="T92" fmla="*/ 618 w 635"/>
                <a:gd name="T93" fmla="*/ 4 h 296"/>
                <a:gd name="T94" fmla="*/ 618 w 635"/>
                <a:gd name="T95" fmla="*/ 0 h 296"/>
                <a:gd name="T96" fmla="*/ 618 w 635"/>
                <a:gd name="T97" fmla="*/ 4 h 296"/>
                <a:gd name="T98" fmla="*/ 594 w 635"/>
                <a:gd name="T99" fmla="*/ 23 h 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635" h="296">
                  <a:moveTo>
                    <a:pt x="197" y="273"/>
                  </a:moveTo>
                  <a:lnTo>
                    <a:pt x="185" y="275"/>
                  </a:lnTo>
                  <a:lnTo>
                    <a:pt x="161" y="292"/>
                  </a:lnTo>
                  <a:lnTo>
                    <a:pt x="154" y="280"/>
                  </a:lnTo>
                  <a:lnTo>
                    <a:pt x="149" y="280"/>
                  </a:lnTo>
                  <a:lnTo>
                    <a:pt x="157" y="294"/>
                  </a:lnTo>
                  <a:lnTo>
                    <a:pt x="159" y="296"/>
                  </a:lnTo>
                  <a:lnTo>
                    <a:pt x="164" y="294"/>
                  </a:lnTo>
                  <a:lnTo>
                    <a:pt x="197" y="273"/>
                  </a:lnTo>
                  <a:moveTo>
                    <a:pt x="251" y="232"/>
                  </a:moveTo>
                  <a:lnTo>
                    <a:pt x="194" y="270"/>
                  </a:lnTo>
                  <a:lnTo>
                    <a:pt x="204" y="268"/>
                  </a:lnTo>
                  <a:lnTo>
                    <a:pt x="256" y="237"/>
                  </a:lnTo>
                  <a:lnTo>
                    <a:pt x="251" y="232"/>
                  </a:lnTo>
                  <a:moveTo>
                    <a:pt x="126" y="232"/>
                  </a:moveTo>
                  <a:lnTo>
                    <a:pt x="123" y="237"/>
                  </a:lnTo>
                  <a:lnTo>
                    <a:pt x="138" y="261"/>
                  </a:lnTo>
                  <a:lnTo>
                    <a:pt x="140" y="266"/>
                  </a:lnTo>
                  <a:lnTo>
                    <a:pt x="147" y="275"/>
                  </a:lnTo>
                  <a:lnTo>
                    <a:pt x="152" y="275"/>
                  </a:lnTo>
                  <a:lnTo>
                    <a:pt x="142" y="261"/>
                  </a:lnTo>
                  <a:lnTo>
                    <a:pt x="138" y="254"/>
                  </a:lnTo>
                  <a:lnTo>
                    <a:pt x="126" y="232"/>
                  </a:lnTo>
                  <a:moveTo>
                    <a:pt x="100" y="192"/>
                  </a:moveTo>
                  <a:lnTo>
                    <a:pt x="97" y="194"/>
                  </a:lnTo>
                  <a:lnTo>
                    <a:pt x="100" y="199"/>
                  </a:lnTo>
                  <a:lnTo>
                    <a:pt x="121" y="232"/>
                  </a:lnTo>
                  <a:lnTo>
                    <a:pt x="123" y="228"/>
                  </a:lnTo>
                  <a:lnTo>
                    <a:pt x="104" y="199"/>
                  </a:lnTo>
                  <a:lnTo>
                    <a:pt x="102" y="194"/>
                  </a:lnTo>
                  <a:lnTo>
                    <a:pt x="100" y="192"/>
                  </a:lnTo>
                  <a:moveTo>
                    <a:pt x="325" y="187"/>
                  </a:moveTo>
                  <a:lnTo>
                    <a:pt x="299" y="204"/>
                  </a:lnTo>
                  <a:lnTo>
                    <a:pt x="296" y="206"/>
                  </a:lnTo>
                  <a:lnTo>
                    <a:pt x="291" y="209"/>
                  </a:lnTo>
                  <a:lnTo>
                    <a:pt x="287" y="211"/>
                  </a:lnTo>
                  <a:lnTo>
                    <a:pt x="287" y="211"/>
                  </a:lnTo>
                  <a:lnTo>
                    <a:pt x="280" y="216"/>
                  </a:lnTo>
                  <a:lnTo>
                    <a:pt x="256" y="230"/>
                  </a:lnTo>
                  <a:lnTo>
                    <a:pt x="258" y="235"/>
                  </a:lnTo>
                  <a:lnTo>
                    <a:pt x="287" y="216"/>
                  </a:lnTo>
                  <a:lnTo>
                    <a:pt x="294" y="213"/>
                  </a:lnTo>
                  <a:lnTo>
                    <a:pt x="299" y="209"/>
                  </a:lnTo>
                  <a:lnTo>
                    <a:pt x="299" y="209"/>
                  </a:lnTo>
                  <a:lnTo>
                    <a:pt x="303" y="206"/>
                  </a:lnTo>
                  <a:lnTo>
                    <a:pt x="332" y="187"/>
                  </a:lnTo>
                  <a:lnTo>
                    <a:pt x="325" y="187"/>
                  </a:lnTo>
                  <a:moveTo>
                    <a:pt x="97" y="187"/>
                  </a:moveTo>
                  <a:lnTo>
                    <a:pt x="93" y="190"/>
                  </a:lnTo>
                  <a:lnTo>
                    <a:pt x="95" y="192"/>
                  </a:lnTo>
                  <a:lnTo>
                    <a:pt x="97" y="187"/>
                  </a:lnTo>
                  <a:lnTo>
                    <a:pt x="97" y="187"/>
                  </a:lnTo>
                  <a:lnTo>
                    <a:pt x="97" y="187"/>
                  </a:lnTo>
                  <a:moveTo>
                    <a:pt x="341" y="178"/>
                  </a:moveTo>
                  <a:lnTo>
                    <a:pt x="332" y="185"/>
                  </a:lnTo>
                  <a:lnTo>
                    <a:pt x="336" y="185"/>
                  </a:lnTo>
                  <a:lnTo>
                    <a:pt x="344" y="180"/>
                  </a:lnTo>
                  <a:lnTo>
                    <a:pt x="341" y="178"/>
                  </a:lnTo>
                  <a:moveTo>
                    <a:pt x="370" y="161"/>
                  </a:moveTo>
                  <a:lnTo>
                    <a:pt x="353" y="171"/>
                  </a:lnTo>
                  <a:lnTo>
                    <a:pt x="348" y="173"/>
                  </a:lnTo>
                  <a:lnTo>
                    <a:pt x="346" y="175"/>
                  </a:lnTo>
                  <a:lnTo>
                    <a:pt x="346" y="178"/>
                  </a:lnTo>
                  <a:lnTo>
                    <a:pt x="358" y="173"/>
                  </a:lnTo>
                  <a:lnTo>
                    <a:pt x="358" y="171"/>
                  </a:lnTo>
                  <a:lnTo>
                    <a:pt x="370" y="166"/>
                  </a:lnTo>
                  <a:lnTo>
                    <a:pt x="370" y="161"/>
                  </a:lnTo>
                  <a:moveTo>
                    <a:pt x="71" y="152"/>
                  </a:moveTo>
                  <a:lnTo>
                    <a:pt x="78" y="166"/>
                  </a:lnTo>
                  <a:lnTo>
                    <a:pt x="83" y="171"/>
                  </a:lnTo>
                  <a:lnTo>
                    <a:pt x="90" y="182"/>
                  </a:lnTo>
                  <a:lnTo>
                    <a:pt x="90" y="185"/>
                  </a:lnTo>
                  <a:lnTo>
                    <a:pt x="95" y="182"/>
                  </a:lnTo>
                  <a:lnTo>
                    <a:pt x="88" y="171"/>
                  </a:lnTo>
                  <a:lnTo>
                    <a:pt x="86" y="166"/>
                  </a:lnTo>
                  <a:lnTo>
                    <a:pt x="76" y="152"/>
                  </a:lnTo>
                  <a:lnTo>
                    <a:pt x="71" y="152"/>
                  </a:lnTo>
                  <a:moveTo>
                    <a:pt x="405" y="137"/>
                  </a:moveTo>
                  <a:lnTo>
                    <a:pt x="372" y="159"/>
                  </a:lnTo>
                  <a:lnTo>
                    <a:pt x="372" y="163"/>
                  </a:lnTo>
                  <a:lnTo>
                    <a:pt x="403" y="145"/>
                  </a:lnTo>
                  <a:lnTo>
                    <a:pt x="405" y="137"/>
                  </a:lnTo>
                  <a:moveTo>
                    <a:pt x="483" y="88"/>
                  </a:moveTo>
                  <a:lnTo>
                    <a:pt x="469" y="97"/>
                  </a:lnTo>
                  <a:lnTo>
                    <a:pt x="464" y="99"/>
                  </a:lnTo>
                  <a:lnTo>
                    <a:pt x="410" y="135"/>
                  </a:lnTo>
                  <a:lnTo>
                    <a:pt x="407" y="140"/>
                  </a:lnTo>
                  <a:lnTo>
                    <a:pt x="467" y="104"/>
                  </a:lnTo>
                  <a:lnTo>
                    <a:pt x="471" y="102"/>
                  </a:lnTo>
                  <a:lnTo>
                    <a:pt x="483" y="95"/>
                  </a:lnTo>
                  <a:lnTo>
                    <a:pt x="483" y="88"/>
                  </a:lnTo>
                  <a:moveTo>
                    <a:pt x="571" y="33"/>
                  </a:moveTo>
                  <a:lnTo>
                    <a:pt x="540" y="52"/>
                  </a:lnTo>
                  <a:lnTo>
                    <a:pt x="535" y="54"/>
                  </a:lnTo>
                  <a:lnTo>
                    <a:pt x="526" y="61"/>
                  </a:lnTo>
                  <a:lnTo>
                    <a:pt x="521" y="64"/>
                  </a:lnTo>
                  <a:lnTo>
                    <a:pt x="488" y="85"/>
                  </a:lnTo>
                  <a:lnTo>
                    <a:pt x="488" y="90"/>
                  </a:lnTo>
                  <a:lnTo>
                    <a:pt x="523" y="69"/>
                  </a:lnTo>
                  <a:lnTo>
                    <a:pt x="528" y="66"/>
                  </a:lnTo>
                  <a:lnTo>
                    <a:pt x="538" y="59"/>
                  </a:lnTo>
                  <a:lnTo>
                    <a:pt x="542" y="57"/>
                  </a:lnTo>
                  <a:lnTo>
                    <a:pt x="571" y="38"/>
                  </a:lnTo>
                  <a:lnTo>
                    <a:pt x="571" y="33"/>
                  </a:lnTo>
                  <a:moveTo>
                    <a:pt x="192" y="23"/>
                  </a:moveTo>
                  <a:lnTo>
                    <a:pt x="190" y="26"/>
                  </a:lnTo>
                  <a:lnTo>
                    <a:pt x="10" y="35"/>
                  </a:lnTo>
                  <a:lnTo>
                    <a:pt x="7" y="35"/>
                  </a:lnTo>
                  <a:lnTo>
                    <a:pt x="5" y="35"/>
                  </a:lnTo>
                  <a:lnTo>
                    <a:pt x="0" y="35"/>
                  </a:lnTo>
                  <a:lnTo>
                    <a:pt x="3" y="40"/>
                  </a:lnTo>
                  <a:lnTo>
                    <a:pt x="3" y="40"/>
                  </a:lnTo>
                  <a:lnTo>
                    <a:pt x="5" y="42"/>
                  </a:lnTo>
                  <a:lnTo>
                    <a:pt x="5" y="45"/>
                  </a:lnTo>
                  <a:lnTo>
                    <a:pt x="17" y="64"/>
                  </a:lnTo>
                  <a:lnTo>
                    <a:pt x="19" y="66"/>
                  </a:lnTo>
                  <a:lnTo>
                    <a:pt x="45" y="109"/>
                  </a:lnTo>
                  <a:lnTo>
                    <a:pt x="48" y="114"/>
                  </a:lnTo>
                  <a:lnTo>
                    <a:pt x="55" y="123"/>
                  </a:lnTo>
                  <a:lnTo>
                    <a:pt x="57" y="128"/>
                  </a:lnTo>
                  <a:lnTo>
                    <a:pt x="69" y="147"/>
                  </a:lnTo>
                  <a:lnTo>
                    <a:pt x="74" y="147"/>
                  </a:lnTo>
                  <a:lnTo>
                    <a:pt x="59" y="126"/>
                  </a:lnTo>
                  <a:lnTo>
                    <a:pt x="57" y="121"/>
                  </a:lnTo>
                  <a:lnTo>
                    <a:pt x="52" y="114"/>
                  </a:lnTo>
                  <a:lnTo>
                    <a:pt x="50" y="109"/>
                  </a:lnTo>
                  <a:lnTo>
                    <a:pt x="24" y="66"/>
                  </a:lnTo>
                  <a:lnTo>
                    <a:pt x="22" y="61"/>
                  </a:lnTo>
                  <a:lnTo>
                    <a:pt x="10" y="45"/>
                  </a:lnTo>
                  <a:lnTo>
                    <a:pt x="7" y="40"/>
                  </a:lnTo>
                  <a:lnTo>
                    <a:pt x="7" y="40"/>
                  </a:lnTo>
                  <a:lnTo>
                    <a:pt x="187" y="28"/>
                  </a:lnTo>
                  <a:lnTo>
                    <a:pt x="192" y="28"/>
                  </a:lnTo>
                  <a:lnTo>
                    <a:pt x="192" y="23"/>
                  </a:lnTo>
                  <a:moveTo>
                    <a:pt x="301" y="19"/>
                  </a:moveTo>
                  <a:lnTo>
                    <a:pt x="235" y="21"/>
                  </a:lnTo>
                  <a:lnTo>
                    <a:pt x="232" y="23"/>
                  </a:lnTo>
                  <a:lnTo>
                    <a:pt x="228" y="23"/>
                  </a:lnTo>
                  <a:lnTo>
                    <a:pt x="197" y="23"/>
                  </a:lnTo>
                  <a:lnTo>
                    <a:pt x="197" y="28"/>
                  </a:lnTo>
                  <a:lnTo>
                    <a:pt x="228" y="26"/>
                  </a:lnTo>
                  <a:lnTo>
                    <a:pt x="228" y="26"/>
                  </a:lnTo>
                  <a:lnTo>
                    <a:pt x="232" y="26"/>
                  </a:lnTo>
                  <a:lnTo>
                    <a:pt x="232" y="26"/>
                  </a:lnTo>
                  <a:lnTo>
                    <a:pt x="294" y="23"/>
                  </a:lnTo>
                  <a:lnTo>
                    <a:pt x="301" y="19"/>
                  </a:lnTo>
                  <a:moveTo>
                    <a:pt x="313" y="19"/>
                  </a:moveTo>
                  <a:lnTo>
                    <a:pt x="308" y="19"/>
                  </a:lnTo>
                  <a:lnTo>
                    <a:pt x="301" y="23"/>
                  </a:lnTo>
                  <a:lnTo>
                    <a:pt x="306" y="21"/>
                  </a:lnTo>
                  <a:lnTo>
                    <a:pt x="313" y="19"/>
                  </a:lnTo>
                  <a:moveTo>
                    <a:pt x="429" y="12"/>
                  </a:moveTo>
                  <a:lnTo>
                    <a:pt x="417" y="12"/>
                  </a:lnTo>
                  <a:lnTo>
                    <a:pt x="360" y="14"/>
                  </a:lnTo>
                  <a:lnTo>
                    <a:pt x="348" y="16"/>
                  </a:lnTo>
                  <a:lnTo>
                    <a:pt x="341" y="16"/>
                  </a:lnTo>
                  <a:lnTo>
                    <a:pt x="320" y="16"/>
                  </a:lnTo>
                  <a:lnTo>
                    <a:pt x="313" y="21"/>
                  </a:lnTo>
                  <a:lnTo>
                    <a:pt x="362" y="19"/>
                  </a:lnTo>
                  <a:lnTo>
                    <a:pt x="415" y="16"/>
                  </a:lnTo>
                  <a:lnTo>
                    <a:pt x="419" y="16"/>
                  </a:lnTo>
                  <a:lnTo>
                    <a:pt x="429" y="16"/>
                  </a:lnTo>
                  <a:lnTo>
                    <a:pt x="429" y="12"/>
                  </a:lnTo>
                  <a:moveTo>
                    <a:pt x="502" y="7"/>
                  </a:moveTo>
                  <a:lnTo>
                    <a:pt x="493" y="7"/>
                  </a:lnTo>
                  <a:lnTo>
                    <a:pt x="488" y="7"/>
                  </a:lnTo>
                  <a:lnTo>
                    <a:pt x="433" y="12"/>
                  </a:lnTo>
                  <a:lnTo>
                    <a:pt x="433" y="14"/>
                  </a:lnTo>
                  <a:lnTo>
                    <a:pt x="490" y="12"/>
                  </a:lnTo>
                  <a:lnTo>
                    <a:pt x="495" y="12"/>
                  </a:lnTo>
                  <a:lnTo>
                    <a:pt x="500" y="12"/>
                  </a:lnTo>
                  <a:lnTo>
                    <a:pt x="502" y="7"/>
                  </a:lnTo>
                  <a:moveTo>
                    <a:pt x="568" y="4"/>
                  </a:moveTo>
                  <a:lnTo>
                    <a:pt x="561" y="7"/>
                  </a:lnTo>
                  <a:lnTo>
                    <a:pt x="568" y="7"/>
                  </a:lnTo>
                  <a:lnTo>
                    <a:pt x="568" y="4"/>
                  </a:lnTo>
                  <a:moveTo>
                    <a:pt x="561" y="2"/>
                  </a:moveTo>
                  <a:lnTo>
                    <a:pt x="512" y="7"/>
                  </a:lnTo>
                  <a:lnTo>
                    <a:pt x="507" y="7"/>
                  </a:lnTo>
                  <a:lnTo>
                    <a:pt x="507" y="7"/>
                  </a:lnTo>
                  <a:lnTo>
                    <a:pt x="504" y="12"/>
                  </a:lnTo>
                  <a:lnTo>
                    <a:pt x="509" y="12"/>
                  </a:lnTo>
                  <a:lnTo>
                    <a:pt x="514" y="9"/>
                  </a:lnTo>
                  <a:lnTo>
                    <a:pt x="552" y="7"/>
                  </a:lnTo>
                  <a:lnTo>
                    <a:pt x="561" y="2"/>
                  </a:lnTo>
                  <a:moveTo>
                    <a:pt x="618" y="4"/>
                  </a:moveTo>
                  <a:lnTo>
                    <a:pt x="618" y="4"/>
                  </a:lnTo>
                  <a:lnTo>
                    <a:pt x="618" y="4"/>
                  </a:lnTo>
                  <a:moveTo>
                    <a:pt x="635" y="0"/>
                  </a:moveTo>
                  <a:lnTo>
                    <a:pt x="628" y="0"/>
                  </a:lnTo>
                  <a:lnTo>
                    <a:pt x="620" y="0"/>
                  </a:lnTo>
                  <a:lnTo>
                    <a:pt x="618" y="0"/>
                  </a:lnTo>
                  <a:lnTo>
                    <a:pt x="573" y="2"/>
                  </a:lnTo>
                  <a:lnTo>
                    <a:pt x="573" y="7"/>
                  </a:lnTo>
                  <a:lnTo>
                    <a:pt x="616" y="4"/>
                  </a:lnTo>
                  <a:lnTo>
                    <a:pt x="618" y="4"/>
                  </a:lnTo>
                  <a:lnTo>
                    <a:pt x="613" y="7"/>
                  </a:lnTo>
                  <a:lnTo>
                    <a:pt x="575" y="31"/>
                  </a:lnTo>
                  <a:lnTo>
                    <a:pt x="575" y="35"/>
                  </a:lnTo>
                  <a:lnTo>
                    <a:pt x="594" y="23"/>
                  </a:lnTo>
                  <a:lnTo>
                    <a:pt x="616" y="9"/>
                  </a:lnTo>
                  <a:lnTo>
                    <a:pt x="620" y="7"/>
                  </a:lnTo>
                  <a:lnTo>
                    <a:pt x="635" y="0"/>
                  </a:lnTo>
                </a:path>
              </a:pathLst>
            </a:custGeom>
            <a:gradFill flip="none" rotWithShape="1">
              <a:gsLst>
                <a:gs pos="0">
                  <a:schemeClr val="tx2">
                    <a:alpha val="75000"/>
                  </a:schemeClr>
                </a:gs>
                <a:gs pos="92000">
                  <a:schemeClr val="tx1">
                    <a:alpha val="21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5" name="Freeform 25"/>
            <p:cNvSpPr>
              <a:spLocks noEditPoints="1"/>
            </p:cNvSpPr>
            <p:nvPr/>
          </p:nvSpPr>
          <p:spPr bwMode="auto">
            <a:xfrm>
              <a:off x="9726296" y="3013724"/>
              <a:ext cx="851600" cy="775808"/>
            </a:xfrm>
            <a:custGeom>
              <a:avLst/>
              <a:gdLst>
                <a:gd name="T0" fmla="*/ 203 w 476"/>
                <a:gd name="T1" fmla="*/ 434 h 477"/>
                <a:gd name="T2" fmla="*/ 305 w 476"/>
                <a:gd name="T3" fmla="*/ 372 h 477"/>
                <a:gd name="T4" fmla="*/ 265 w 476"/>
                <a:gd name="T5" fmla="*/ 470 h 477"/>
                <a:gd name="T6" fmla="*/ 263 w 476"/>
                <a:gd name="T7" fmla="*/ 472 h 477"/>
                <a:gd name="T8" fmla="*/ 308 w 476"/>
                <a:gd name="T9" fmla="*/ 379 h 477"/>
                <a:gd name="T10" fmla="*/ 315 w 476"/>
                <a:gd name="T11" fmla="*/ 353 h 477"/>
                <a:gd name="T12" fmla="*/ 319 w 476"/>
                <a:gd name="T13" fmla="*/ 353 h 477"/>
                <a:gd name="T14" fmla="*/ 68 w 476"/>
                <a:gd name="T15" fmla="*/ 344 h 477"/>
                <a:gd name="T16" fmla="*/ 123 w 476"/>
                <a:gd name="T17" fmla="*/ 379 h 477"/>
                <a:gd name="T18" fmla="*/ 149 w 476"/>
                <a:gd name="T19" fmla="*/ 391 h 477"/>
                <a:gd name="T20" fmla="*/ 99 w 476"/>
                <a:gd name="T21" fmla="*/ 360 h 477"/>
                <a:gd name="T22" fmla="*/ 341 w 476"/>
                <a:gd name="T23" fmla="*/ 306 h 477"/>
                <a:gd name="T24" fmla="*/ 329 w 476"/>
                <a:gd name="T25" fmla="*/ 325 h 477"/>
                <a:gd name="T26" fmla="*/ 317 w 476"/>
                <a:gd name="T27" fmla="*/ 349 h 477"/>
                <a:gd name="T28" fmla="*/ 324 w 476"/>
                <a:gd name="T29" fmla="*/ 341 h 477"/>
                <a:gd name="T30" fmla="*/ 341 w 476"/>
                <a:gd name="T31" fmla="*/ 306 h 477"/>
                <a:gd name="T32" fmla="*/ 45 w 476"/>
                <a:gd name="T33" fmla="*/ 270 h 477"/>
                <a:gd name="T34" fmla="*/ 12 w 476"/>
                <a:gd name="T35" fmla="*/ 289 h 477"/>
                <a:gd name="T36" fmla="*/ 0 w 476"/>
                <a:gd name="T37" fmla="*/ 296 h 477"/>
                <a:gd name="T38" fmla="*/ 33 w 476"/>
                <a:gd name="T39" fmla="*/ 320 h 477"/>
                <a:gd name="T40" fmla="*/ 35 w 476"/>
                <a:gd name="T41" fmla="*/ 318 h 477"/>
                <a:gd name="T42" fmla="*/ 14 w 476"/>
                <a:gd name="T43" fmla="*/ 294 h 477"/>
                <a:gd name="T44" fmla="*/ 31 w 476"/>
                <a:gd name="T45" fmla="*/ 284 h 477"/>
                <a:gd name="T46" fmla="*/ 61 w 476"/>
                <a:gd name="T47" fmla="*/ 265 h 477"/>
                <a:gd name="T48" fmla="*/ 338 w 476"/>
                <a:gd name="T49" fmla="*/ 299 h 477"/>
                <a:gd name="T50" fmla="*/ 357 w 476"/>
                <a:gd name="T51" fmla="*/ 256 h 477"/>
                <a:gd name="T52" fmla="*/ 80 w 476"/>
                <a:gd name="T53" fmla="*/ 249 h 477"/>
                <a:gd name="T54" fmla="*/ 59 w 476"/>
                <a:gd name="T55" fmla="*/ 261 h 477"/>
                <a:gd name="T56" fmla="*/ 78 w 476"/>
                <a:gd name="T57" fmla="*/ 254 h 477"/>
                <a:gd name="T58" fmla="*/ 109 w 476"/>
                <a:gd name="T59" fmla="*/ 235 h 477"/>
                <a:gd name="T60" fmla="*/ 111 w 476"/>
                <a:gd name="T61" fmla="*/ 228 h 477"/>
                <a:gd name="T62" fmla="*/ 139 w 476"/>
                <a:gd name="T63" fmla="*/ 209 h 477"/>
                <a:gd name="T64" fmla="*/ 144 w 476"/>
                <a:gd name="T65" fmla="*/ 211 h 477"/>
                <a:gd name="T66" fmla="*/ 270 w 476"/>
                <a:gd name="T67" fmla="*/ 128 h 477"/>
                <a:gd name="T68" fmla="*/ 194 w 476"/>
                <a:gd name="T69" fmla="*/ 175 h 477"/>
                <a:gd name="T70" fmla="*/ 232 w 476"/>
                <a:gd name="T71" fmla="*/ 156 h 477"/>
                <a:gd name="T72" fmla="*/ 433 w 476"/>
                <a:gd name="T73" fmla="*/ 85 h 477"/>
                <a:gd name="T74" fmla="*/ 362 w 476"/>
                <a:gd name="T75" fmla="*/ 244 h 477"/>
                <a:gd name="T76" fmla="*/ 362 w 476"/>
                <a:gd name="T77" fmla="*/ 254 h 477"/>
                <a:gd name="T78" fmla="*/ 374 w 476"/>
                <a:gd name="T79" fmla="*/ 230 h 477"/>
                <a:gd name="T80" fmla="*/ 345 w 476"/>
                <a:gd name="T81" fmla="*/ 83 h 477"/>
                <a:gd name="T82" fmla="*/ 300 w 476"/>
                <a:gd name="T83" fmla="*/ 109 h 477"/>
                <a:gd name="T84" fmla="*/ 281 w 476"/>
                <a:gd name="T85" fmla="*/ 121 h 477"/>
                <a:gd name="T86" fmla="*/ 284 w 476"/>
                <a:gd name="T87" fmla="*/ 125 h 477"/>
                <a:gd name="T88" fmla="*/ 303 w 476"/>
                <a:gd name="T89" fmla="*/ 114 h 477"/>
                <a:gd name="T90" fmla="*/ 345 w 476"/>
                <a:gd name="T91" fmla="*/ 83 h 477"/>
                <a:gd name="T92" fmla="*/ 350 w 476"/>
                <a:gd name="T93" fmla="*/ 85 h 477"/>
                <a:gd name="T94" fmla="*/ 466 w 476"/>
                <a:gd name="T95" fmla="*/ 11 h 477"/>
                <a:gd name="T96" fmla="*/ 476 w 476"/>
                <a:gd name="T97" fmla="*/ 0 h 477"/>
                <a:gd name="T98" fmla="*/ 405 w 476"/>
                <a:gd name="T99" fmla="*/ 49 h 477"/>
                <a:gd name="T100" fmla="*/ 454 w 476"/>
                <a:gd name="T101" fmla="*/ 38 h 477"/>
                <a:gd name="T102" fmla="*/ 461 w 476"/>
                <a:gd name="T103" fmla="*/ 30 h 477"/>
                <a:gd name="T104" fmla="*/ 476 w 476"/>
                <a:gd name="T105" fmla="*/ 0 h 4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476" h="477">
                  <a:moveTo>
                    <a:pt x="151" y="394"/>
                  </a:moveTo>
                  <a:lnTo>
                    <a:pt x="151" y="398"/>
                  </a:lnTo>
                  <a:lnTo>
                    <a:pt x="203" y="434"/>
                  </a:lnTo>
                  <a:lnTo>
                    <a:pt x="203" y="429"/>
                  </a:lnTo>
                  <a:lnTo>
                    <a:pt x="151" y="394"/>
                  </a:lnTo>
                  <a:close/>
                  <a:moveTo>
                    <a:pt x="305" y="372"/>
                  </a:moveTo>
                  <a:lnTo>
                    <a:pt x="305" y="375"/>
                  </a:lnTo>
                  <a:lnTo>
                    <a:pt x="303" y="379"/>
                  </a:lnTo>
                  <a:lnTo>
                    <a:pt x="265" y="470"/>
                  </a:lnTo>
                  <a:lnTo>
                    <a:pt x="208" y="432"/>
                  </a:lnTo>
                  <a:lnTo>
                    <a:pt x="206" y="436"/>
                  </a:lnTo>
                  <a:lnTo>
                    <a:pt x="263" y="472"/>
                  </a:lnTo>
                  <a:lnTo>
                    <a:pt x="265" y="477"/>
                  </a:lnTo>
                  <a:lnTo>
                    <a:pt x="267" y="472"/>
                  </a:lnTo>
                  <a:lnTo>
                    <a:pt x="308" y="379"/>
                  </a:lnTo>
                  <a:lnTo>
                    <a:pt x="310" y="377"/>
                  </a:lnTo>
                  <a:lnTo>
                    <a:pt x="305" y="372"/>
                  </a:lnTo>
                  <a:close/>
                  <a:moveTo>
                    <a:pt x="315" y="353"/>
                  </a:moveTo>
                  <a:lnTo>
                    <a:pt x="308" y="370"/>
                  </a:lnTo>
                  <a:lnTo>
                    <a:pt x="312" y="372"/>
                  </a:lnTo>
                  <a:lnTo>
                    <a:pt x="319" y="353"/>
                  </a:lnTo>
                  <a:lnTo>
                    <a:pt x="315" y="353"/>
                  </a:lnTo>
                  <a:close/>
                  <a:moveTo>
                    <a:pt x="73" y="341"/>
                  </a:moveTo>
                  <a:lnTo>
                    <a:pt x="68" y="344"/>
                  </a:lnTo>
                  <a:lnTo>
                    <a:pt x="94" y="360"/>
                  </a:lnTo>
                  <a:lnTo>
                    <a:pt x="97" y="363"/>
                  </a:lnTo>
                  <a:lnTo>
                    <a:pt x="123" y="379"/>
                  </a:lnTo>
                  <a:lnTo>
                    <a:pt x="128" y="384"/>
                  </a:lnTo>
                  <a:lnTo>
                    <a:pt x="147" y="396"/>
                  </a:lnTo>
                  <a:lnTo>
                    <a:pt x="149" y="391"/>
                  </a:lnTo>
                  <a:lnTo>
                    <a:pt x="135" y="384"/>
                  </a:lnTo>
                  <a:lnTo>
                    <a:pt x="130" y="379"/>
                  </a:lnTo>
                  <a:lnTo>
                    <a:pt x="99" y="360"/>
                  </a:lnTo>
                  <a:lnTo>
                    <a:pt x="97" y="358"/>
                  </a:lnTo>
                  <a:lnTo>
                    <a:pt x="73" y="341"/>
                  </a:lnTo>
                  <a:close/>
                  <a:moveTo>
                    <a:pt x="341" y="306"/>
                  </a:moveTo>
                  <a:lnTo>
                    <a:pt x="336" y="306"/>
                  </a:lnTo>
                  <a:lnTo>
                    <a:pt x="329" y="320"/>
                  </a:lnTo>
                  <a:lnTo>
                    <a:pt x="329" y="325"/>
                  </a:lnTo>
                  <a:lnTo>
                    <a:pt x="319" y="341"/>
                  </a:lnTo>
                  <a:lnTo>
                    <a:pt x="319" y="346"/>
                  </a:lnTo>
                  <a:lnTo>
                    <a:pt x="317" y="349"/>
                  </a:lnTo>
                  <a:lnTo>
                    <a:pt x="322" y="351"/>
                  </a:lnTo>
                  <a:lnTo>
                    <a:pt x="322" y="346"/>
                  </a:lnTo>
                  <a:lnTo>
                    <a:pt x="324" y="341"/>
                  </a:lnTo>
                  <a:lnTo>
                    <a:pt x="331" y="327"/>
                  </a:lnTo>
                  <a:lnTo>
                    <a:pt x="334" y="322"/>
                  </a:lnTo>
                  <a:lnTo>
                    <a:pt x="341" y="306"/>
                  </a:lnTo>
                  <a:close/>
                  <a:moveTo>
                    <a:pt x="54" y="263"/>
                  </a:moveTo>
                  <a:lnTo>
                    <a:pt x="50" y="268"/>
                  </a:lnTo>
                  <a:lnTo>
                    <a:pt x="45" y="270"/>
                  </a:lnTo>
                  <a:lnTo>
                    <a:pt x="26" y="282"/>
                  </a:lnTo>
                  <a:lnTo>
                    <a:pt x="19" y="284"/>
                  </a:lnTo>
                  <a:lnTo>
                    <a:pt x="12" y="289"/>
                  </a:lnTo>
                  <a:lnTo>
                    <a:pt x="7" y="294"/>
                  </a:lnTo>
                  <a:lnTo>
                    <a:pt x="7" y="294"/>
                  </a:lnTo>
                  <a:lnTo>
                    <a:pt x="0" y="296"/>
                  </a:lnTo>
                  <a:lnTo>
                    <a:pt x="7" y="301"/>
                  </a:lnTo>
                  <a:lnTo>
                    <a:pt x="28" y="315"/>
                  </a:lnTo>
                  <a:lnTo>
                    <a:pt x="33" y="320"/>
                  </a:lnTo>
                  <a:lnTo>
                    <a:pt x="64" y="339"/>
                  </a:lnTo>
                  <a:lnTo>
                    <a:pt x="68" y="339"/>
                  </a:lnTo>
                  <a:lnTo>
                    <a:pt x="35" y="318"/>
                  </a:lnTo>
                  <a:lnTo>
                    <a:pt x="33" y="313"/>
                  </a:lnTo>
                  <a:lnTo>
                    <a:pt x="9" y="299"/>
                  </a:lnTo>
                  <a:lnTo>
                    <a:pt x="14" y="294"/>
                  </a:lnTo>
                  <a:lnTo>
                    <a:pt x="19" y="292"/>
                  </a:lnTo>
                  <a:lnTo>
                    <a:pt x="26" y="287"/>
                  </a:lnTo>
                  <a:lnTo>
                    <a:pt x="31" y="284"/>
                  </a:lnTo>
                  <a:lnTo>
                    <a:pt x="47" y="273"/>
                  </a:lnTo>
                  <a:lnTo>
                    <a:pt x="52" y="270"/>
                  </a:lnTo>
                  <a:lnTo>
                    <a:pt x="61" y="265"/>
                  </a:lnTo>
                  <a:lnTo>
                    <a:pt x="54" y="263"/>
                  </a:lnTo>
                  <a:close/>
                  <a:moveTo>
                    <a:pt x="357" y="256"/>
                  </a:moveTo>
                  <a:lnTo>
                    <a:pt x="338" y="299"/>
                  </a:lnTo>
                  <a:lnTo>
                    <a:pt x="343" y="301"/>
                  </a:lnTo>
                  <a:lnTo>
                    <a:pt x="360" y="263"/>
                  </a:lnTo>
                  <a:lnTo>
                    <a:pt x="357" y="256"/>
                  </a:lnTo>
                  <a:close/>
                  <a:moveTo>
                    <a:pt x="109" y="230"/>
                  </a:moveTo>
                  <a:lnTo>
                    <a:pt x="85" y="244"/>
                  </a:lnTo>
                  <a:lnTo>
                    <a:pt x="80" y="249"/>
                  </a:lnTo>
                  <a:lnTo>
                    <a:pt x="68" y="254"/>
                  </a:lnTo>
                  <a:lnTo>
                    <a:pt x="61" y="258"/>
                  </a:lnTo>
                  <a:lnTo>
                    <a:pt x="59" y="261"/>
                  </a:lnTo>
                  <a:lnTo>
                    <a:pt x="66" y="261"/>
                  </a:lnTo>
                  <a:lnTo>
                    <a:pt x="71" y="258"/>
                  </a:lnTo>
                  <a:lnTo>
                    <a:pt x="78" y="254"/>
                  </a:lnTo>
                  <a:lnTo>
                    <a:pt x="85" y="249"/>
                  </a:lnTo>
                  <a:lnTo>
                    <a:pt x="92" y="246"/>
                  </a:lnTo>
                  <a:lnTo>
                    <a:pt x="109" y="235"/>
                  </a:lnTo>
                  <a:lnTo>
                    <a:pt x="109" y="230"/>
                  </a:lnTo>
                  <a:close/>
                  <a:moveTo>
                    <a:pt x="139" y="209"/>
                  </a:moveTo>
                  <a:lnTo>
                    <a:pt x="111" y="228"/>
                  </a:lnTo>
                  <a:lnTo>
                    <a:pt x="113" y="232"/>
                  </a:lnTo>
                  <a:lnTo>
                    <a:pt x="142" y="213"/>
                  </a:lnTo>
                  <a:lnTo>
                    <a:pt x="139" y="209"/>
                  </a:lnTo>
                  <a:close/>
                  <a:moveTo>
                    <a:pt x="189" y="180"/>
                  </a:moveTo>
                  <a:lnTo>
                    <a:pt x="144" y="206"/>
                  </a:lnTo>
                  <a:lnTo>
                    <a:pt x="144" y="211"/>
                  </a:lnTo>
                  <a:lnTo>
                    <a:pt x="189" y="185"/>
                  </a:lnTo>
                  <a:lnTo>
                    <a:pt x="189" y="180"/>
                  </a:lnTo>
                  <a:close/>
                  <a:moveTo>
                    <a:pt x="270" y="128"/>
                  </a:moveTo>
                  <a:lnTo>
                    <a:pt x="229" y="154"/>
                  </a:lnTo>
                  <a:lnTo>
                    <a:pt x="227" y="156"/>
                  </a:lnTo>
                  <a:lnTo>
                    <a:pt x="194" y="175"/>
                  </a:lnTo>
                  <a:lnTo>
                    <a:pt x="194" y="182"/>
                  </a:lnTo>
                  <a:lnTo>
                    <a:pt x="229" y="159"/>
                  </a:lnTo>
                  <a:lnTo>
                    <a:pt x="232" y="156"/>
                  </a:lnTo>
                  <a:lnTo>
                    <a:pt x="267" y="135"/>
                  </a:lnTo>
                  <a:lnTo>
                    <a:pt x="270" y="128"/>
                  </a:lnTo>
                  <a:close/>
                  <a:moveTo>
                    <a:pt x="433" y="85"/>
                  </a:moveTo>
                  <a:lnTo>
                    <a:pt x="371" y="225"/>
                  </a:lnTo>
                  <a:lnTo>
                    <a:pt x="369" y="230"/>
                  </a:lnTo>
                  <a:lnTo>
                    <a:pt x="362" y="244"/>
                  </a:lnTo>
                  <a:lnTo>
                    <a:pt x="362" y="246"/>
                  </a:lnTo>
                  <a:lnTo>
                    <a:pt x="362" y="256"/>
                  </a:lnTo>
                  <a:lnTo>
                    <a:pt x="362" y="254"/>
                  </a:lnTo>
                  <a:lnTo>
                    <a:pt x="364" y="249"/>
                  </a:lnTo>
                  <a:lnTo>
                    <a:pt x="371" y="235"/>
                  </a:lnTo>
                  <a:lnTo>
                    <a:pt x="374" y="230"/>
                  </a:lnTo>
                  <a:lnTo>
                    <a:pt x="435" y="90"/>
                  </a:lnTo>
                  <a:lnTo>
                    <a:pt x="433" y="85"/>
                  </a:lnTo>
                  <a:close/>
                  <a:moveTo>
                    <a:pt x="345" y="83"/>
                  </a:moveTo>
                  <a:lnTo>
                    <a:pt x="338" y="85"/>
                  </a:lnTo>
                  <a:lnTo>
                    <a:pt x="329" y="90"/>
                  </a:lnTo>
                  <a:lnTo>
                    <a:pt x="300" y="109"/>
                  </a:lnTo>
                  <a:lnTo>
                    <a:pt x="298" y="111"/>
                  </a:lnTo>
                  <a:lnTo>
                    <a:pt x="286" y="118"/>
                  </a:lnTo>
                  <a:lnTo>
                    <a:pt x="281" y="121"/>
                  </a:lnTo>
                  <a:lnTo>
                    <a:pt x="274" y="125"/>
                  </a:lnTo>
                  <a:lnTo>
                    <a:pt x="274" y="130"/>
                  </a:lnTo>
                  <a:lnTo>
                    <a:pt x="284" y="125"/>
                  </a:lnTo>
                  <a:lnTo>
                    <a:pt x="289" y="123"/>
                  </a:lnTo>
                  <a:lnTo>
                    <a:pt x="300" y="116"/>
                  </a:lnTo>
                  <a:lnTo>
                    <a:pt x="303" y="114"/>
                  </a:lnTo>
                  <a:lnTo>
                    <a:pt x="338" y="90"/>
                  </a:lnTo>
                  <a:lnTo>
                    <a:pt x="345" y="87"/>
                  </a:lnTo>
                  <a:lnTo>
                    <a:pt x="345" y="83"/>
                  </a:lnTo>
                  <a:close/>
                  <a:moveTo>
                    <a:pt x="397" y="49"/>
                  </a:moveTo>
                  <a:lnTo>
                    <a:pt x="348" y="78"/>
                  </a:lnTo>
                  <a:lnTo>
                    <a:pt x="350" y="85"/>
                  </a:lnTo>
                  <a:lnTo>
                    <a:pt x="400" y="52"/>
                  </a:lnTo>
                  <a:lnTo>
                    <a:pt x="397" y="49"/>
                  </a:lnTo>
                  <a:close/>
                  <a:moveTo>
                    <a:pt x="466" y="11"/>
                  </a:moveTo>
                  <a:lnTo>
                    <a:pt x="466" y="11"/>
                  </a:lnTo>
                  <a:lnTo>
                    <a:pt x="466" y="11"/>
                  </a:lnTo>
                  <a:close/>
                  <a:moveTo>
                    <a:pt x="476" y="0"/>
                  </a:moveTo>
                  <a:lnTo>
                    <a:pt x="464" y="7"/>
                  </a:lnTo>
                  <a:lnTo>
                    <a:pt x="400" y="47"/>
                  </a:lnTo>
                  <a:lnTo>
                    <a:pt x="405" y="49"/>
                  </a:lnTo>
                  <a:lnTo>
                    <a:pt x="466" y="11"/>
                  </a:lnTo>
                  <a:lnTo>
                    <a:pt x="457" y="28"/>
                  </a:lnTo>
                  <a:lnTo>
                    <a:pt x="454" y="38"/>
                  </a:lnTo>
                  <a:lnTo>
                    <a:pt x="435" y="80"/>
                  </a:lnTo>
                  <a:lnTo>
                    <a:pt x="438" y="85"/>
                  </a:lnTo>
                  <a:lnTo>
                    <a:pt x="461" y="30"/>
                  </a:lnTo>
                  <a:lnTo>
                    <a:pt x="466" y="21"/>
                  </a:lnTo>
                  <a:lnTo>
                    <a:pt x="468" y="14"/>
                  </a:lnTo>
                  <a:lnTo>
                    <a:pt x="476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tx2">
                    <a:alpha val="75000"/>
                  </a:schemeClr>
                </a:gs>
                <a:gs pos="92000">
                  <a:schemeClr val="tx1">
                    <a:alpha val="21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6" name="Freeform 26"/>
            <p:cNvSpPr>
              <a:spLocks noEditPoints="1"/>
            </p:cNvSpPr>
            <p:nvPr/>
          </p:nvSpPr>
          <p:spPr bwMode="auto">
            <a:xfrm>
              <a:off x="9726296" y="3013724"/>
              <a:ext cx="851600" cy="775808"/>
            </a:xfrm>
            <a:custGeom>
              <a:avLst/>
              <a:gdLst>
                <a:gd name="T0" fmla="*/ 203 w 476"/>
                <a:gd name="T1" fmla="*/ 434 h 477"/>
                <a:gd name="T2" fmla="*/ 305 w 476"/>
                <a:gd name="T3" fmla="*/ 372 h 477"/>
                <a:gd name="T4" fmla="*/ 265 w 476"/>
                <a:gd name="T5" fmla="*/ 470 h 477"/>
                <a:gd name="T6" fmla="*/ 263 w 476"/>
                <a:gd name="T7" fmla="*/ 472 h 477"/>
                <a:gd name="T8" fmla="*/ 308 w 476"/>
                <a:gd name="T9" fmla="*/ 379 h 477"/>
                <a:gd name="T10" fmla="*/ 315 w 476"/>
                <a:gd name="T11" fmla="*/ 353 h 477"/>
                <a:gd name="T12" fmla="*/ 319 w 476"/>
                <a:gd name="T13" fmla="*/ 353 h 477"/>
                <a:gd name="T14" fmla="*/ 68 w 476"/>
                <a:gd name="T15" fmla="*/ 344 h 477"/>
                <a:gd name="T16" fmla="*/ 123 w 476"/>
                <a:gd name="T17" fmla="*/ 379 h 477"/>
                <a:gd name="T18" fmla="*/ 149 w 476"/>
                <a:gd name="T19" fmla="*/ 391 h 477"/>
                <a:gd name="T20" fmla="*/ 99 w 476"/>
                <a:gd name="T21" fmla="*/ 360 h 477"/>
                <a:gd name="T22" fmla="*/ 341 w 476"/>
                <a:gd name="T23" fmla="*/ 306 h 477"/>
                <a:gd name="T24" fmla="*/ 329 w 476"/>
                <a:gd name="T25" fmla="*/ 325 h 477"/>
                <a:gd name="T26" fmla="*/ 317 w 476"/>
                <a:gd name="T27" fmla="*/ 349 h 477"/>
                <a:gd name="T28" fmla="*/ 324 w 476"/>
                <a:gd name="T29" fmla="*/ 341 h 477"/>
                <a:gd name="T30" fmla="*/ 341 w 476"/>
                <a:gd name="T31" fmla="*/ 306 h 477"/>
                <a:gd name="T32" fmla="*/ 45 w 476"/>
                <a:gd name="T33" fmla="*/ 270 h 477"/>
                <a:gd name="T34" fmla="*/ 12 w 476"/>
                <a:gd name="T35" fmla="*/ 289 h 477"/>
                <a:gd name="T36" fmla="*/ 0 w 476"/>
                <a:gd name="T37" fmla="*/ 296 h 477"/>
                <a:gd name="T38" fmla="*/ 33 w 476"/>
                <a:gd name="T39" fmla="*/ 320 h 477"/>
                <a:gd name="T40" fmla="*/ 35 w 476"/>
                <a:gd name="T41" fmla="*/ 318 h 477"/>
                <a:gd name="T42" fmla="*/ 14 w 476"/>
                <a:gd name="T43" fmla="*/ 294 h 477"/>
                <a:gd name="T44" fmla="*/ 31 w 476"/>
                <a:gd name="T45" fmla="*/ 284 h 477"/>
                <a:gd name="T46" fmla="*/ 61 w 476"/>
                <a:gd name="T47" fmla="*/ 265 h 477"/>
                <a:gd name="T48" fmla="*/ 338 w 476"/>
                <a:gd name="T49" fmla="*/ 299 h 477"/>
                <a:gd name="T50" fmla="*/ 357 w 476"/>
                <a:gd name="T51" fmla="*/ 256 h 477"/>
                <a:gd name="T52" fmla="*/ 80 w 476"/>
                <a:gd name="T53" fmla="*/ 249 h 477"/>
                <a:gd name="T54" fmla="*/ 59 w 476"/>
                <a:gd name="T55" fmla="*/ 261 h 477"/>
                <a:gd name="T56" fmla="*/ 78 w 476"/>
                <a:gd name="T57" fmla="*/ 254 h 477"/>
                <a:gd name="T58" fmla="*/ 109 w 476"/>
                <a:gd name="T59" fmla="*/ 235 h 477"/>
                <a:gd name="T60" fmla="*/ 111 w 476"/>
                <a:gd name="T61" fmla="*/ 228 h 477"/>
                <a:gd name="T62" fmla="*/ 139 w 476"/>
                <a:gd name="T63" fmla="*/ 209 h 477"/>
                <a:gd name="T64" fmla="*/ 144 w 476"/>
                <a:gd name="T65" fmla="*/ 211 h 477"/>
                <a:gd name="T66" fmla="*/ 270 w 476"/>
                <a:gd name="T67" fmla="*/ 128 h 477"/>
                <a:gd name="T68" fmla="*/ 194 w 476"/>
                <a:gd name="T69" fmla="*/ 175 h 477"/>
                <a:gd name="T70" fmla="*/ 232 w 476"/>
                <a:gd name="T71" fmla="*/ 156 h 477"/>
                <a:gd name="T72" fmla="*/ 433 w 476"/>
                <a:gd name="T73" fmla="*/ 85 h 477"/>
                <a:gd name="T74" fmla="*/ 362 w 476"/>
                <a:gd name="T75" fmla="*/ 244 h 477"/>
                <a:gd name="T76" fmla="*/ 362 w 476"/>
                <a:gd name="T77" fmla="*/ 254 h 477"/>
                <a:gd name="T78" fmla="*/ 374 w 476"/>
                <a:gd name="T79" fmla="*/ 230 h 477"/>
                <a:gd name="T80" fmla="*/ 345 w 476"/>
                <a:gd name="T81" fmla="*/ 83 h 477"/>
                <a:gd name="T82" fmla="*/ 300 w 476"/>
                <a:gd name="T83" fmla="*/ 109 h 477"/>
                <a:gd name="T84" fmla="*/ 281 w 476"/>
                <a:gd name="T85" fmla="*/ 121 h 477"/>
                <a:gd name="T86" fmla="*/ 284 w 476"/>
                <a:gd name="T87" fmla="*/ 125 h 477"/>
                <a:gd name="T88" fmla="*/ 303 w 476"/>
                <a:gd name="T89" fmla="*/ 114 h 477"/>
                <a:gd name="T90" fmla="*/ 345 w 476"/>
                <a:gd name="T91" fmla="*/ 83 h 477"/>
                <a:gd name="T92" fmla="*/ 350 w 476"/>
                <a:gd name="T93" fmla="*/ 85 h 477"/>
                <a:gd name="T94" fmla="*/ 466 w 476"/>
                <a:gd name="T95" fmla="*/ 11 h 477"/>
                <a:gd name="T96" fmla="*/ 476 w 476"/>
                <a:gd name="T97" fmla="*/ 0 h 477"/>
                <a:gd name="T98" fmla="*/ 405 w 476"/>
                <a:gd name="T99" fmla="*/ 49 h 477"/>
                <a:gd name="T100" fmla="*/ 454 w 476"/>
                <a:gd name="T101" fmla="*/ 38 h 477"/>
                <a:gd name="T102" fmla="*/ 461 w 476"/>
                <a:gd name="T103" fmla="*/ 30 h 477"/>
                <a:gd name="T104" fmla="*/ 476 w 476"/>
                <a:gd name="T105" fmla="*/ 0 h 4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476" h="477">
                  <a:moveTo>
                    <a:pt x="151" y="394"/>
                  </a:moveTo>
                  <a:lnTo>
                    <a:pt x="151" y="398"/>
                  </a:lnTo>
                  <a:lnTo>
                    <a:pt x="203" y="434"/>
                  </a:lnTo>
                  <a:lnTo>
                    <a:pt x="203" y="429"/>
                  </a:lnTo>
                  <a:lnTo>
                    <a:pt x="151" y="394"/>
                  </a:lnTo>
                  <a:moveTo>
                    <a:pt x="305" y="372"/>
                  </a:moveTo>
                  <a:lnTo>
                    <a:pt x="305" y="375"/>
                  </a:lnTo>
                  <a:lnTo>
                    <a:pt x="303" y="379"/>
                  </a:lnTo>
                  <a:lnTo>
                    <a:pt x="265" y="470"/>
                  </a:lnTo>
                  <a:lnTo>
                    <a:pt x="208" y="432"/>
                  </a:lnTo>
                  <a:lnTo>
                    <a:pt x="206" y="436"/>
                  </a:lnTo>
                  <a:lnTo>
                    <a:pt x="263" y="472"/>
                  </a:lnTo>
                  <a:lnTo>
                    <a:pt x="265" y="477"/>
                  </a:lnTo>
                  <a:lnTo>
                    <a:pt x="267" y="472"/>
                  </a:lnTo>
                  <a:lnTo>
                    <a:pt x="308" y="379"/>
                  </a:lnTo>
                  <a:lnTo>
                    <a:pt x="310" y="377"/>
                  </a:lnTo>
                  <a:lnTo>
                    <a:pt x="305" y="372"/>
                  </a:lnTo>
                  <a:moveTo>
                    <a:pt x="315" y="353"/>
                  </a:moveTo>
                  <a:lnTo>
                    <a:pt x="308" y="370"/>
                  </a:lnTo>
                  <a:lnTo>
                    <a:pt x="312" y="372"/>
                  </a:lnTo>
                  <a:lnTo>
                    <a:pt x="319" y="353"/>
                  </a:lnTo>
                  <a:lnTo>
                    <a:pt x="315" y="353"/>
                  </a:lnTo>
                  <a:moveTo>
                    <a:pt x="73" y="341"/>
                  </a:moveTo>
                  <a:lnTo>
                    <a:pt x="68" y="344"/>
                  </a:lnTo>
                  <a:lnTo>
                    <a:pt x="94" y="360"/>
                  </a:lnTo>
                  <a:lnTo>
                    <a:pt x="97" y="363"/>
                  </a:lnTo>
                  <a:lnTo>
                    <a:pt x="123" y="379"/>
                  </a:lnTo>
                  <a:lnTo>
                    <a:pt x="128" y="384"/>
                  </a:lnTo>
                  <a:lnTo>
                    <a:pt x="147" y="396"/>
                  </a:lnTo>
                  <a:lnTo>
                    <a:pt x="149" y="391"/>
                  </a:lnTo>
                  <a:lnTo>
                    <a:pt x="135" y="384"/>
                  </a:lnTo>
                  <a:lnTo>
                    <a:pt x="130" y="379"/>
                  </a:lnTo>
                  <a:lnTo>
                    <a:pt x="99" y="360"/>
                  </a:lnTo>
                  <a:lnTo>
                    <a:pt x="97" y="358"/>
                  </a:lnTo>
                  <a:lnTo>
                    <a:pt x="73" y="341"/>
                  </a:lnTo>
                  <a:moveTo>
                    <a:pt x="341" y="306"/>
                  </a:moveTo>
                  <a:lnTo>
                    <a:pt x="336" y="306"/>
                  </a:lnTo>
                  <a:lnTo>
                    <a:pt x="329" y="320"/>
                  </a:lnTo>
                  <a:lnTo>
                    <a:pt x="329" y="325"/>
                  </a:lnTo>
                  <a:lnTo>
                    <a:pt x="319" y="341"/>
                  </a:lnTo>
                  <a:lnTo>
                    <a:pt x="319" y="346"/>
                  </a:lnTo>
                  <a:lnTo>
                    <a:pt x="317" y="349"/>
                  </a:lnTo>
                  <a:lnTo>
                    <a:pt x="322" y="351"/>
                  </a:lnTo>
                  <a:lnTo>
                    <a:pt x="322" y="346"/>
                  </a:lnTo>
                  <a:lnTo>
                    <a:pt x="324" y="341"/>
                  </a:lnTo>
                  <a:lnTo>
                    <a:pt x="331" y="327"/>
                  </a:lnTo>
                  <a:lnTo>
                    <a:pt x="334" y="322"/>
                  </a:lnTo>
                  <a:lnTo>
                    <a:pt x="341" y="306"/>
                  </a:lnTo>
                  <a:moveTo>
                    <a:pt x="54" y="263"/>
                  </a:moveTo>
                  <a:lnTo>
                    <a:pt x="50" y="268"/>
                  </a:lnTo>
                  <a:lnTo>
                    <a:pt x="45" y="270"/>
                  </a:lnTo>
                  <a:lnTo>
                    <a:pt x="26" y="282"/>
                  </a:lnTo>
                  <a:lnTo>
                    <a:pt x="19" y="284"/>
                  </a:lnTo>
                  <a:lnTo>
                    <a:pt x="12" y="289"/>
                  </a:lnTo>
                  <a:lnTo>
                    <a:pt x="7" y="294"/>
                  </a:lnTo>
                  <a:lnTo>
                    <a:pt x="7" y="294"/>
                  </a:lnTo>
                  <a:lnTo>
                    <a:pt x="0" y="296"/>
                  </a:lnTo>
                  <a:lnTo>
                    <a:pt x="7" y="301"/>
                  </a:lnTo>
                  <a:lnTo>
                    <a:pt x="28" y="315"/>
                  </a:lnTo>
                  <a:lnTo>
                    <a:pt x="33" y="320"/>
                  </a:lnTo>
                  <a:lnTo>
                    <a:pt x="64" y="339"/>
                  </a:lnTo>
                  <a:lnTo>
                    <a:pt x="68" y="339"/>
                  </a:lnTo>
                  <a:lnTo>
                    <a:pt x="35" y="318"/>
                  </a:lnTo>
                  <a:lnTo>
                    <a:pt x="33" y="313"/>
                  </a:lnTo>
                  <a:lnTo>
                    <a:pt x="9" y="299"/>
                  </a:lnTo>
                  <a:lnTo>
                    <a:pt x="14" y="294"/>
                  </a:lnTo>
                  <a:lnTo>
                    <a:pt x="19" y="292"/>
                  </a:lnTo>
                  <a:lnTo>
                    <a:pt x="26" y="287"/>
                  </a:lnTo>
                  <a:lnTo>
                    <a:pt x="31" y="284"/>
                  </a:lnTo>
                  <a:lnTo>
                    <a:pt x="47" y="273"/>
                  </a:lnTo>
                  <a:lnTo>
                    <a:pt x="52" y="270"/>
                  </a:lnTo>
                  <a:lnTo>
                    <a:pt x="61" y="265"/>
                  </a:lnTo>
                  <a:lnTo>
                    <a:pt x="54" y="263"/>
                  </a:lnTo>
                  <a:moveTo>
                    <a:pt x="357" y="256"/>
                  </a:moveTo>
                  <a:lnTo>
                    <a:pt x="338" y="299"/>
                  </a:lnTo>
                  <a:lnTo>
                    <a:pt x="343" y="301"/>
                  </a:lnTo>
                  <a:lnTo>
                    <a:pt x="360" y="263"/>
                  </a:lnTo>
                  <a:lnTo>
                    <a:pt x="357" y="256"/>
                  </a:lnTo>
                  <a:moveTo>
                    <a:pt x="109" y="230"/>
                  </a:moveTo>
                  <a:lnTo>
                    <a:pt x="85" y="244"/>
                  </a:lnTo>
                  <a:lnTo>
                    <a:pt x="80" y="249"/>
                  </a:lnTo>
                  <a:lnTo>
                    <a:pt x="68" y="254"/>
                  </a:lnTo>
                  <a:lnTo>
                    <a:pt x="61" y="258"/>
                  </a:lnTo>
                  <a:lnTo>
                    <a:pt x="59" y="261"/>
                  </a:lnTo>
                  <a:lnTo>
                    <a:pt x="66" y="261"/>
                  </a:lnTo>
                  <a:lnTo>
                    <a:pt x="71" y="258"/>
                  </a:lnTo>
                  <a:lnTo>
                    <a:pt x="78" y="254"/>
                  </a:lnTo>
                  <a:lnTo>
                    <a:pt x="85" y="249"/>
                  </a:lnTo>
                  <a:lnTo>
                    <a:pt x="92" y="246"/>
                  </a:lnTo>
                  <a:lnTo>
                    <a:pt x="109" y="235"/>
                  </a:lnTo>
                  <a:lnTo>
                    <a:pt x="109" y="230"/>
                  </a:lnTo>
                  <a:moveTo>
                    <a:pt x="139" y="209"/>
                  </a:moveTo>
                  <a:lnTo>
                    <a:pt x="111" y="228"/>
                  </a:lnTo>
                  <a:lnTo>
                    <a:pt x="113" y="232"/>
                  </a:lnTo>
                  <a:lnTo>
                    <a:pt x="142" y="213"/>
                  </a:lnTo>
                  <a:lnTo>
                    <a:pt x="139" y="209"/>
                  </a:lnTo>
                  <a:moveTo>
                    <a:pt x="189" y="180"/>
                  </a:moveTo>
                  <a:lnTo>
                    <a:pt x="144" y="206"/>
                  </a:lnTo>
                  <a:lnTo>
                    <a:pt x="144" y="211"/>
                  </a:lnTo>
                  <a:lnTo>
                    <a:pt x="189" y="185"/>
                  </a:lnTo>
                  <a:lnTo>
                    <a:pt x="189" y="180"/>
                  </a:lnTo>
                  <a:moveTo>
                    <a:pt x="270" y="128"/>
                  </a:moveTo>
                  <a:lnTo>
                    <a:pt x="229" y="154"/>
                  </a:lnTo>
                  <a:lnTo>
                    <a:pt x="227" y="156"/>
                  </a:lnTo>
                  <a:lnTo>
                    <a:pt x="194" y="175"/>
                  </a:lnTo>
                  <a:lnTo>
                    <a:pt x="194" y="182"/>
                  </a:lnTo>
                  <a:lnTo>
                    <a:pt x="229" y="159"/>
                  </a:lnTo>
                  <a:lnTo>
                    <a:pt x="232" y="156"/>
                  </a:lnTo>
                  <a:lnTo>
                    <a:pt x="267" y="135"/>
                  </a:lnTo>
                  <a:lnTo>
                    <a:pt x="270" y="128"/>
                  </a:lnTo>
                  <a:moveTo>
                    <a:pt x="433" y="85"/>
                  </a:moveTo>
                  <a:lnTo>
                    <a:pt x="371" y="225"/>
                  </a:lnTo>
                  <a:lnTo>
                    <a:pt x="369" y="230"/>
                  </a:lnTo>
                  <a:lnTo>
                    <a:pt x="362" y="244"/>
                  </a:lnTo>
                  <a:lnTo>
                    <a:pt x="362" y="246"/>
                  </a:lnTo>
                  <a:lnTo>
                    <a:pt x="362" y="256"/>
                  </a:lnTo>
                  <a:lnTo>
                    <a:pt x="362" y="254"/>
                  </a:lnTo>
                  <a:lnTo>
                    <a:pt x="364" y="249"/>
                  </a:lnTo>
                  <a:lnTo>
                    <a:pt x="371" y="235"/>
                  </a:lnTo>
                  <a:lnTo>
                    <a:pt x="374" y="230"/>
                  </a:lnTo>
                  <a:lnTo>
                    <a:pt x="435" y="90"/>
                  </a:lnTo>
                  <a:lnTo>
                    <a:pt x="433" y="85"/>
                  </a:lnTo>
                  <a:moveTo>
                    <a:pt x="345" y="83"/>
                  </a:moveTo>
                  <a:lnTo>
                    <a:pt x="338" y="85"/>
                  </a:lnTo>
                  <a:lnTo>
                    <a:pt x="329" y="90"/>
                  </a:lnTo>
                  <a:lnTo>
                    <a:pt x="300" y="109"/>
                  </a:lnTo>
                  <a:lnTo>
                    <a:pt x="298" y="111"/>
                  </a:lnTo>
                  <a:lnTo>
                    <a:pt x="286" y="118"/>
                  </a:lnTo>
                  <a:lnTo>
                    <a:pt x="281" y="121"/>
                  </a:lnTo>
                  <a:lnTo>
                    <a:pt x="274" y="125"/>
                  </a:lnTo>
                  <a:lnTo>
                    <a:pt x="274" y="130"/>
                  </a:lnTo>
                  <a:lnTo>
                    <a:pt x="284" y="125"/>
                  </a:lnTo>
                  <a:lnTo>
                    <a:pt x="289" y="123"/>
                  </a:lnTo>
                  <a:lnTo>
                    <a:pt x="300" y="116"/>
                  </a:lnTo>
                  <a:lnTo>
                    <a:pt x="303" y="114"/>
                  </a:lnTo>
                  <a:lnTo>
                    <a:pt x="338" y="90"/>
                  </a:lnTo>
                  <a:lnTo>
                    <a:pt x="345" y="87"/>
                  </a:lnTo>
                  <a:lnTo>
                    <a:pt x="345" y="83"/>
                  </a:lnTo>
                  <a:moveTo>
                    <a:pt x="397" y="49"/>
                  </a:moveTo>
                  <a:lnTo>
                    <a:pt x="348" y="78"/>
                  </a:lnTo>
                  <a:lnTo>
                    <a:pt x="350" y="85"/>
                  </a:lnTo>
                  <a:lnTo>
                    <a:pt x="400" y="52"/>
                  </a:lnTo>
                  <a:lnTo>
                    <a:pt x="397" y="49"/>
                  </a:lnTo>
                  <a:moveTo>
                    <a:pt x="466" y="11"/>
                  </a:moveTo>
                  <a:lnTo>
                    <a:pt x="466" y="11"/>
                  </a:lnTo>
                  <a:lnTo>
                    <a:pt x="466" y="11"/>
                  </a:lnTo>
                  <a:moveTo>
                    <a:pt x="476" y="0"/>
                  </a:moveTo>
                  <a:lnTo>
                    <a:pt x="464" y="7"/>
                  </a:lnTo>
                  <a:lnTo>
                    <a:pt x="400" y="47"/>
                  </a:lnTo>
                  <a:lnTo>
                    <a:pt x="405" y="49"/>
                  </a:lnTo>
                  <a:lnTo>
                    <a:pt x="466" y="11"/>
                  </a:lnTo>
                  <a:lnTo>
                    <a:pt x="457" y="28"/>
                  </a:lnTo>
                  <a:lnTo>
                    <a:pt x="454" y="38"/>
                  </a:lnTo>
                  <a:lnTo>
                    <a:pt x="435" y="80"/>
                  </a:lnTo>
                  <a:lnTo>
                    <a:pt x="438" y="85"/>
                  </a:lnTo>
                  <a:lnTo>
                    <a:pt x="461" y="30"/>
                  </a:lnTo>
                  <a:lnTo>
                    <a:pt x="466" y="21"/>
                  </a:lnTo>
                  <a:lnTo>
                    <a:pt x="468" y="14"/>
                  </a:lnTo>
                  <a:lnTo>
                    <a:pt x="476" y="0"/>
                  </a:lnTo>
                </a:path>
              </a:pathLst>
            </a:custGeom>
            <a:gradFill flip="none" rotWithShape="1">
              <a:gsLst>
                <a:gs pos="0">
                  <a:schemeClr val="tx2">
                    <a:alpha val="75000"/>
                  </a:schemeClr>
                </a:gs>
                <a:gs pos="92000">
                  <a:schemeClr val="tx1">
                    <a:alpha val="21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7" name="Freeform 27"/>
            <p:cNvSpPr>
              <a:spLocks noEditPoints="1"/>
            </p:cNvSpPr>
            <p:nvPr/>
          </p:nvSpPr>
          <p:spPr bwMode="auto">
            <a:xfrm>
              <a:off x="10314901" y="2812046"/>
              <a:ext cx="372127" cy="1188922"/>
            </a:xfrm>
            <a:custGeom>
              <a:avLst/>
              <a:gdLst>
                <a:gd name="T0" fmla="*/ 29 w 88"/>
                <a:gd name="T1" fmla="*/ 308 h 308"/>
                <a:gd name="T2" fmla="*/ 23 w 88"/>
                <a:gd name="T3" fmla="*/ 293 h 308"/>
                <a:gd name="T4" fmla="*/ 26 w 88"/>
                <a:gd name="T5" fmla="*/ 308 h 308"/>
                <a:gd name="T6" fmla="*/ 37 w 88"/>
                <a:gd name="T7" fmla="*/ 258 h 308"/>
                <a:gd name="T8" fmla="*/ 38 w 88"/>
                <a:gd name="T9" fmla="*/ 260 h 308"/>
                <a:gd name="T10" fmla="*/ 20 w 88"/>
                <a:gd name="T11" fmla="*/ 256 h 308"/>
                <a:gd name="T12" fmla="*/ 22 w 88"/>
                <a:gd name="T13" fmla="*/ 255 h 308"/>
                <a:gd name="T14" fmla="*/ 38 w 88"/>
                <a:gd name="T15" fmla="*/ 252 h 308"/>
                <a:gd name="T16" fmla="*/ 39 w 88"/>
                <a:gd name="T17" fmla="*/ 257 h 308"/>
                <a:gd name="T18" fmla="*/ 41 w 88"/>
                <a:gd name="T19" fmla="*/ 245 h 308"/>
                <a:gd name="T20" fmla="*/ 20 w 88"/>
                <a:gd name="T21" fmla="*/ 253 h 308"/>
                <a:gd name="T22" fmla="*/ 21 w 88"/>
                <a:gd name="T23" fmla="*/ 253 h 308"/>
                <a:gd name="T24" fmla="*/ 20 w 88"/>
                <a:gd name="T25" fmla="*/ 237 h 308"/>
                <a:gd name="T26" fmla="*/ 20 w 88"/>
                <a:gd name="T27" fmla="*/ 237 h 308"/>
                <a:gd name="T28" fmla="*/ 42 w 88"/>
                <a:gd name="T29" fmla="*/ 242 h 308"/>
                <a:gd name="T30" fmla="*/ 16 w 88"/>
                <a:gd name="T31" fmla="*/ 211 h 308"/>
                <a:gd name="T32" fmla="*/ 18 w 88"/>
                <a:gd name="T33" fmla="*/ 236 h 308"/>
                <a:gd name="T34" fmla="*/ 16 w 88"/>
                <a:gd name="T35" fmla="*/ 211 h 308"/>
                <a:gd name="T36" fmla="*/ 46 w 88"/>
                <a:gd name="T37" fmla="*/ 209 h 308"/>
                <a:gd name="T38" fmla="*/ 46 w 88"/>
                <a:gd name="T39" fmla="*/ 211 h 308"/>
                <a:gd name="T40" fmla="*/ 47 w 88"/>
                <a:gd name="T41" fmla="*/ 214 h 308"/>
                <a:gd name="T42" fmla="*/ 49 w 88"/>
                <a:gd name="T43" fmla="*/ 203 h 308"/>
                <a:gd name="T44" fmla="*/ 65 w 88"/>
                <a:gd name="T45" fmla="*/ 111 h 308"/>
                <a:gd name="T46" fmla="*/ 50 w 88"/>
                <a:gd name="T47" fmla="*/ 199 h 308"/>
                <a:gd name="T48" fmla="*/ 67 w 88"/>
                <a:gd name="T49" fmla="*/ 112 h 308"/>
                <a:gd name="T50" fmla="*/ 7 w 88"/>
                <a:gd name="T51" fmla="*/ 87 h 308"/>
                <a:gd name="T52" fmla="*/ 8 w 88"/>
                <a:gd name="T53" fmla="*/ 101 h 308"/>
                <a:gd name="T54" fmla="*/ 8 w 88"/>
                <a:gd name="T55" fmla="*/ 108 h 308"/>
                <a:gd name="T56" fmla="*/ 12 w 88"/>
                <a:gd name="T57" fmla="*/ 151 h 308"/>
                <a:gd name="T58" fmla="*/ 13 w 88"/>
                <a:gd name="T59" fmla="*/ 163 h 308"/>
                <a:gd name="T60" fmla="*/ 14 w 88"/>
                <a:gd name="T61" fmla="*/ 160 h 308"/>
                <a:gd name="T62" fmla="*/ 13 w 88"/>
                <a:gd name="T63" fmla="*/ 142 h 308"/>
                <a:gd name="T64" fmla="*/ 10 w 88"/>
                <a:gd name="T65" fmla="*/ 105 h 308"/>
                <a:gd name="T66" fmla="*/ 9 w 88"/>
                <a:gd name="T67" fmla="*/ 90 h 308"/>
                <a:gd name="T68" fmla="*/ 8 w 88"/>
                <a:gd name="T69" fmla="*/ 85 h 308"/>
                <a:gd name="T70" fmla="*/ 0 w 88"/>
                <a:gd name="T71" fmla="*/ 0 h 308"/>
                <a:gd name="T72" fmla="*/ 5 w 88"/>
                <a:gd name="T73" fmla="*/ 45 h 308"/>
                <a:gd name="T74" fmla="*/ 76 w 88"/>
                <a:gd name="T75" fmla="*/ 4 h 308"/>
                <a:gd name="T76" fmla="*/ 78 w 88"/>
                <a:gd name="T77" fmla="*/ 46 h 308"/>
                <a:gd name="T78" fmla="*/ 67 w 88"/>
                <a:gd name="T79" fmla="*/ 110 h 308"/>
                <a:gd name="T80" fmla="*/ 88 w 88"/>
                <a:gd name="T81" fmla="*/ 4 h 308"/>
                <a:gd name="T82" fmla="*/ 76 w 88"/>
                <a:gd name="T83" fmla="*/ 2 h 308"/>
                <a:gd name="T84" fmla="*/ 0 w 88"/>
                <a:gd name="T85" fmla="*/ 0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88" h="308">
                  <a:moveTo>
                    <a:pt x="29" y="297"/>
                  </a:moveTo>
                  <a:cubicBezTo>
                    <a:pt x="27" y="308"/>
                    <a:pt x="27" y="308"/>
                    <a:pt x="27" y="308"/>
                  </a:cubicBezTo>
                  <a:cubicBezTo>
                    <a:pt x="28" y="308"/>
                    <a:pt x="28" y="308"/>
                    <a:pt x="29" y="308"/>
                  </a:cubicBezTo>
                  <a:cubicBezTo>
                    <a:pt x="31" y="297"/>
                    <a:pt x="31" y="297"/>
                    <a:pt x="31" y="297"/>
                  </a:cubicBezTo>
                  <a:cubicBezTo>
                    <a:pt x="29" y="297"/>
                    <a:pt x="29" y="297"/>
                    <a:pt x="29" y="297"/>
                  </a:cubicBezTo>
                  <a:moveTo>
                    <a:pt x="23" y="293"/>
                  </a:moveTo>
                  <a:cubicBezTo>
                    <a:pt x="24" y="308"/>
                    <a:pt x="24" y="308"/>
                    <a:pt x="24" y="308"/>
                  </a:cubicBezTo>
                  <a:cubicBezTo>
                    <a:pt x="24" y="308"/>
                    <a:pt x="25" y="308"/>
                    <a:pt x="25" y="308"/>
                  </a:cubicBezTo>
                  <a:cubicBezTo>
                    <a:pt x="25" y="308"/>
                    <a:pt x="26" y="308"/>
                    <a:pt x="26" y="308"/>
                  </a:cubicBezTo>
                  <a:cubicBezTo>
                    <a:pt x="25" y="294"/>
                    <a:pt x="25" y="294"/>
                    <a:pt x="25" y="294"/>
                  </a:cubicBezTo>
                  <a:cubicBezTo>
                    <a:pt x="23" y="293"/>
                    <a:pt x="23" y="293"/>
                    <a:pt x="23" y="293"/>
                  </a:cubicBezTo>
                  <a:moveTo>
                    <a:pt x="37" y="258"/>
                  </a:moveTo>
                  <a:cubicBezTo>
                    <a:pt x="30" y="295"/>
                    <a:pt x="30" y="295"/>
                    <a:pt x="30" y="295"/>
                  </a:cubicBezTo>
                  <a:cubicBezTo>
                    <a:pt x="31" y="296"/>
                    <a:pt x="31" y="296"/>
                    <a:pt x="31" y="296"/>
                  </a:cubicBezTo>
                  <a:cubicBezTo>
                    <a:pt x="38" y="260"/>
                    <a:pt x="38" y="260"/>
                    <a:pt x="38" y="260"/>
                  </a:cubicBezTo>
                  <a:cubicBezTo>
                    <a:pt x="37" y="258"/>
                    <a:pt x="37" y="258"/>
                    <a:pt x="37" y="258"/>
                  </a:cubicBezTo>
                  <a:moveTo>
                    <a:pt x="22" y="255"/>
                  </a:moveTo>
                  <a:cubicBezTo>
                    <a:pt x="20" y="256"/>
                    <a:pt x="20" y="256"/>
                    <a:pt x="20" y="256"/>
                  </a:cubicBezTo>
                  <a:cubicBezTo>
                    <a:pt x="23" y="291"/>
                    <a:pt x="23" y="291"/>
                    <a:pt x="23" y="291"/>
                  </a:cubicBezTo>
                  <a:cubicBezTo>
                    <a:pt x="24" y="292"/>
                    <a:pt x="24" y="292"/>
                    <a:pt x="24" y="292"/>
                  </a:cubicBezTo>
                  <a:cubicBezTo>
                    <a:pt x="22" y="255"/>
                    <a:pt x="22" y="255"/>
                    <a:pt x="22" y="255"/>
                  </a:cubicBezTo>
                  <a:moveTo>
                    <a:pt x="41" y="245"/>
                  </a:moveTo>
                  <a:cubicBezTo>
                    <a:pt x="39" y="246"/>
                    <a:pt x="39" y="246"/>
                    <a:pt x="39" y="246"/>
                  </a:cubicBezTo>
                  <a:cubicBezTo>
                    <a:pt x="38" y="252"/>
                    <a:pt x="38" y="252"/>
                    <a:pt x="38" y="252"/>
                  </a:cubicBezTo>
                  <a:cubicBezTo>
                    <a:pt x="38" y="254"/>
                    <a:pt x="38" y="254"/>
                    <a:pt x="38" y="254"/>
                  </a:cubicBezTo>
                  <a:cubicBezTo>
                    <a:pt x="37" y="256"/>
                    <a:pt x="37" y="256"/>
                    <a:pt x="37" y="256"/>
                  </a:cubicBezTo>
                  <a:cubicBezTo>
                    <a:pt x="39" y="257"/>
                    <a:pt x="39" y="257"/>
                    <a:pt x="39" y="257"/>
                  </a:cubicBezTo>
                  <a:cubicBezTo>
                    <a:pt x="39" y="253"/>
                    <a:pt x="39" y="253"/>
                    <a:pt x="39" y="253"/>
                  </a:cubicBezTo>
                  <a:cubicBezTo>
                    <a:pt x="40" y="252"/>
                    <a:pt x="40" y="252"/>
                    <a:pt x="40" y="252"/>
                  </a:cubicBezTo>
                  <a:cubicBezTo>
                    <a:pt x="41" y="245"/>
                    <a:pt x="41" y="245"/>
                    <a:pt x="41" y="245"/>
                  </a:cubicBezTo>
                  <a:moveTo>
                    <a:pt x="19" y="239"/>
                  </a:moveTo>
                  <a:cubicBezTo>
                    <a:pt x="19" y="240"/>
                    <a:pt x="19" y="240"/>
                    <a:pt x="19" y="240"/>
                  </a:cubicBezTo>
                  <a:cubicBezTo>
                    <a:pt x="20" y="253"/>
                    <a:pt x="20" y="253"/>
                    <a:pt x="20" y="253"/>
                  </a:cubicBezTo>
                  <a:cubicBezTo>
                    <a:pt x="20" y="254"/>
                    <a:pt x="20" y="254"/>
                    <a:pt x="20" y="254"/>
                  </a:cubicBezTo>
                  <a:cubicBezTo>
                    <a:pt x="21" y="254"/>
                    <a:pt x="21" y="254"/>
                    <a:pt x="21" y="254"/>
                  </a:cubicBezTo>
                  <a:cubicBezTo>
                    <a:pt x="21" y="253"/>
                    <a:pt x="21" y="253"/>
                    <a:pt x="21" y="253"/>
                  </a:cubicBezTo>
                  <a:cubicBezTo>
                    <a:pt x="20" y="241"/>
                    <a:pt x="20" y="241"/>
                    <a:pt x="20" y="241"/>
                  </a:cubicBezTo>
                  <a:cubicBezTo>
                    <a:pt x="19" y="239"/>
                    <a:pt x="19" y="239"/>
                    <a:pt x="19" y="239"/>
                  </a:cubicBezTo>
                  <a:moveTo>
                    <a:pt x="20" y="237"/>
                  </a:moveTo>
                  <a:cubicBezTo>
                    <a:pt x="20" y="238"/>
                    <a:pt x="20" y="238"/>
                    <a:pt x="20" y="238"/>
                  </a:cubicBezTo>
                  <a:cubicBezTo>
                    <a:pt x="20" y="238"/>
                    <a:pt x="20" y="238"/>
                    <a:pt x="20" y="238"/>
                  </a:cubicBezTo>
                  <a:cubicBezTo>
                    <a:pt x="20" y="237"/>
                    <a:pt x="20" y="237"/>
                    <a:pt x="20" y="237"/>
                  </a:cubicBezTo>
                  <a:moveTo>
                    <a:pt x="43" y="224"/>
                  </a:moveTo>
                  <a:cubicBezTo>
                    <a:pt x="40" y="244"/>
                    <a:pt x="40" y="244"/>
                    <a:pt x="40" y="244"/>
                  </a:cubicBezTo>
                  <a:cubicBezTo>
                    <a:pt x="42" y="242"/>
                    <a:pt x="42" y="242"/>
                    <a:pt x="42" y="242"/>
                  </a:cubicBezTo>
                  <a:cubicBezTo>
                    <a:pt x="45" y="225"/>
                    <a:pt x="45" y="225"/>
                    <a:pt x="45" y="225"/>
                  </a:cubicBezTo>
                  <a:cubicBezTo>
                    <a:pt x="43" y="224"/>
                    <a:pt x="43" y="224"/>
                    <a:pt x="43" y="224"/>
                  </a:cubicBezTo>
                  <a:moveTo>
                    <a:pt x="16" y="211"/>
                  </a:moveTo>
                  <a:cubicBezTo>
                    <a:pt x="16" y="212"/>
                    <a:pt x="16" y="212"/>
                    <a:pt x="16" y="212"/>
                  </a:cubicBezTo>
                  <a:cubicBezTo>
                    <a:pt x="18" y="236"/>
                    <a:pt x="18" y="236"/>
                    <a:pt x="18" y="236"/>
                  </a:cubicBezTo>
                  <a:cubicBezTo>
                    <a:pt x="18" y="236"/>
                    <a:pt x="18" y="236"/>
                    <a:pt x="18" y="236"/>
                  </a:cubicBezTo>
                  <a:cubicBezTo>
                    <a:pt x="20" y="234"/>
                    <a:pt x="20" y="234"/>
                    <a:pt x="20" y="234"/>
                  </a:cubicBezTo>
                  <a:cubicBezTo>
                    <a:pt x="18" y="212"/>
                    <a:pt x="18" y="212"/>
                    <a:pt x="18" y="212"/>
                  </a:cubicBezTo>
                  <a:cubicBezTo>
                    <a:pt x="16" y="211"/>
                    <a:pt x="16" y="211"/>
                    <a:pt x="16" y="211"/>
                  </a:cubicBezTo>
                  <a:moveTo>
                    <a:pt x="48" y="199"/>
                  </a:moveTo>
                  <a:cubicBezTo>
                    <a:pt x="48" y="200"/>
                    <a:pt x="48" y="200"/>
                    <a:pt x="48" y="200"/>
                  </a:cubicBezTo>
                  <a:cubicBezTo>
                    <a:pt x="46" y="209"/>
                    <a:pt x="46" y="209"/>
                    <a:pt x="46" y="209"/>
                  </a:cubicBezTo>
                  <a:cubicBezTo>
                    <a:pt x="46" y="209"/>
                    <a:pt x="46" y="209"/>
                    <a:pt x="46" y="209"/>
                  </a:cubicBezTo>
                  <a:cubicBezTo>
                    <a:pt x="46" y="211"/>
                    <a:pt x="46" y="211"/>
                    <a:pt x="46" y="211"/>
                  </a:cubicBezTo>
                  <a:cubicBezTo>
                    <a:pt x="46" y="211"/>
                    <a:pt x="46" y="211"/>
                    <a:pt x="46" y="211"/>
                  </a:cubicBezTo>
                  <a:cubicBezTo>
                    <a:pt x="44" y="222"/>
                    <a:pt x="44" y="222"/>
                    <a:pt x="44" y="222"/>
                  </a:cubicBezTo>
                  <a:cubicBezTo>
                    <a:pt x="45" y="223"/>
                    <a:pt x="45" y="223"/>
                    <a:pt x="45" y="223"/>
                  </a:cubicBezTo>
                  <a:cubicBezTo>
                    <a:pt x="47" y="214"/>
                    <a:pt x="47" y="214"/>
                    <a:pt x="47" y="214"/>
                  </a:cubicBezTo>
                  <a:cubicBezTo>
                    <a:pt x="48" y="211"/>
                    <a:pt x="48" y="211"/>
                    <a:pt x="48" y="211"/>
                  </a:cubicBezTo>
                  <a:cubicBezTo>
                    <a:pt x="48" y="209"/>
                    <a:pt x="48" y="209"/>
                    <a:pt x="48" y="209"/>
                  </a:cubicBezTo>
                  <a:cubicBezTo>
                    <a:pt x="49" y="203"/>
                    <a:pt x="49" y="203"/>
                    <a:pt x="49" y="203"/>
                  </a:cubicBezTo>
                  <a:cubicBezTo>
                    <a:pt x="50" y="201"/>
                    <a:pt x="50" y="201"/>
                    <a:pt x="50" y="201"/>
                  </a:cubicBezTo>
                  <a:cubicBezTo>
                    <a:pt x="48" y="199"/>
                    <a:pt x="48" y="199"/>
                    <a:pt x="48" y="199"/>
                  </a:cubicBezTo>
                  <a:moveTo>
                    <a:pt x="65" y="111"/>
                  </a:moveTo>
                  <a:cubicBezTo>
                    <a:pt x="64" y="117"/>
                    <a:pt x="64" y="117"/>
                    <a:pt x="64" y="117"/>
                  </a:cubicBezTo>
                  <a:cubicBezTo>
                    <a:pt x="49" y="197"/>
                    <a:pt x="49" y="197"/>
                    <a:pt x="49" y="197"/>
                  </a:cubicBezTo>
                  <a:cubicBezTo>
                    <a:pt x="50" y="199"/>
                    <a:pt x="50" y="199"/>
                    <a:pt x="50" y="199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6" y="117"/>
                    <a:pt x="66" y="117"/>
                    <a:pt x="66" y="117"/>
                  </a:cubicBezTo>
                  <a:cubicBezTo>
                    <a:pt x="67" y="112"/>
                    <a:pt x="67" y="112"/>
                    <a:pt x="67" y="112"/>
                  </a:cubicBezTo>
                  <a:cubicBezTo>
                    <a:pt x="65" y="111"/>
                    <a:pt x="65" y="111"/>
                    <a:pt x="65" y="111"/>
                  </a:cubicBezTo>
                  <a:moveTo>
                    <a:pt x="4" y="46"/>
                  </a:moveTo>
                  <a:cubicBezTo>
                    <a:pt x="7" y="87"/>
                    <a:pt x="7" y="87"/>
                    <a:pt x="7" y="87"/>
                  </a:cubicBezTo>
                  <a:cubicBezTo>
                    <a:pt x="7" y="89"/>
                    <a:pt x="7" y="89"/>
                    <a:pt x="7" y="89"/>
                  </a:cubicBezTo>
                  <a:cubicBezTo>
                    <a:pt x="7" y="90"/>
                    <a:pt x="7" y="90"/>
                    <a:pt x="7" y="90"/>
                  </a:cubicBezTo>
                  <a:cubicBezTo>
                    <a:pt x="8" y="101"/>
                    <a:pt x="8" y="101"/>
                    <a:pt x="8" y="101"/>
                  </a:cubicBezTo>
                  <a:cubicBezTo>
                    <a:pt x="8" y="103"/>
                    <a:pt x="8" y="103"/>
                    <a:pt x="8" y="103"/>
                  </a:cubicBezTo>
                  <a:cubicBezTo>
                    <a:pt x="8" y="106"/>
                    <a:pt x="8" y="106"/>
                    <a:pt x="8" y="106"/>
                  </a:cubicBezTo>
                  <a:cubicBezTo>
                    <a:pt x="8" y="108"/>
                    <a:pt x="8" y="108"/>
                    <a:pt x="8" y="108"/>
                  </a:cubicBezTo>
                  <a:cubicBezTo>
                    <a:pt x="10" y="135"/>
                    <a:pt x="10" y="135"/>
                    <a:pt x="10" y="135"/>
                  </a:cubicBezTo>
                  <a:cubicBezTo>
                    <a:pt x="11" y="139"/>
                    <a:pt x="11" y="139"/>
                    <a:pt x="11" y="139"/>
                  </a:cubicBezTo>
                  <a:cubicBezTo>
                    <a:pt x="12" y="151"/>
                    <a:pt x="12" y="151"/>
                    <a:pt x="12" y="151"/>
                  </a:cubicBezTo>
                  <a:cubicBezTo>
                    <a:pt x="12" y="155"/>
                    <a:pt x="12" y="155"/>
                    <a:pt x="12" y="155"/>
                  </a:cubicBezTo>
                  <a:cubicBezTo>
                    <a:pt x="12" y="160"/>
                    <a:pt x="12" y="160"/>
                    <a:pt x="12" y="160"/>
                  </a:cubicBezTo>
                  <a:cubicBezTo>
                    <a:pt x="13" y="163"/>
                    <a:pt x="13" y="163"/>
                    <a:pt x="13" y="163"/>
                  </a:cubicBezTo>
                  <a:cubicBezTo>
                    <a:pt x="16" y="209"/>
                    <a:pt x="16" y="209"/>
                    <a:pt x="16" y="209"/>
                  </a:cubicBezTo>
                  <a:cubicBezTo>
                    <a:pt x="18" y="210"/>
                    <a:pt x="18" y="210"/>
                    <a:pt x="18" y="210"/>
                  </a:cubicBezTo>
                  <a:cubicBezTo>
                    <a:pt x="14" y="160"/>
                    <a:pt x="14" y="160"/>
                    <a:pt x="14" y="160"/>
                  </a:cubicBezTo>
                  <a:cubicBezTo>
                    <a:pt x="14" y="156"/>
                    <a:pt x="14" y="156"/>
                    <a:pt x="14" y="156"/>
                  </a:cubicBezTo>
                  <a:cubicBezTo>
                    <a:pt x="14" y="155"/>
                    <a:pt x="14" y="155"/>
                    <a:pt x="14" y="155"/>
                  </a:cubicBezTo>
                  <a:cubicBezTo>
                    <a:pt x="13" y="142"/>
                    <a:pt x="13" y="142"/>
                    <a:pt x="13" y="142"/>
                  </a:cubicBezTo>
                  <a:cubicBezTo>
                    <a:pt x="12" y="138"/>
                    <a:pt x="12" y="138"/>
                    <a:pt x="12" y="138"/>
                  </a:cubicBezTo>
                  <a:cubicBezTo>
                    <a:pt x="10" y="107"/>
                    <a:pt x="10" y="107"/>
                    <a:pt x="10" y="107"/>
                  </a:cubicBezTo>
                  <a:cubicBezTo>
                    <a:pt x="10" y="105"/>
                    <a:pt x="10" y="105"/>
                    <a:pt x="10" y="105"/>
                  </a:cubicBezTo>
                  <a:cubicBezTo>
                    <a:pt x="10" y="102"/>
                    <a:pt x="10" y="102"/>
                    <a:pt x="10" y="102"/>
                  </a:cubicBezTo>
                  <a:cubicBezTo>
                    <a:pt x="10" y="100"/>
                    <a:pt x="10" y="100"/>
                    <a:pt x="10" y="100"/>
                  </a:cubicBezTo>
                  <a:cubicBezTo>
                    <a:pt x="9" y="90"/>
                    <a:pt x="9" y="90"/>
                    <a:pt x="9" y="90"/>
                  </a:cubicBezTo>
                  <a:cubicBezTo>
                    <a:pt x="9" y="88"/>
                    <a:pt x="9" y="88"/>
                    <a:pt x="9" y="88"/>
                  </a:cubicBezTo>
                  <a:cubicBezTo>
                    <a:pt x="9" y="88"/>
                    <a:pt x="9" y="88"/>
                    <a:pt x="9" y="88"/>
                  </a:cubicBezTo>
                  <a:cubicBezTo>
                    <a:pt x="8" y="85"/>
                    <a:pt x="8" y="85"/>
                    <a:pt x="8" y="85"/>
                  </a:cubicBezTo>
                  <a:cubicBezTo>
                    <a:pt x="5" y="48"/>
                    <a:pt x="5" y="48"/>
                    <a:pt x="5" y="48"/>
                  </a:cubicBezTo>
                  <a:cubicBezTo>
                    <a:pt x="4" y="46"/>
                    <a:pt x="4" y="46"/>
                    <a:pt x="4" y="46"/>
                  </a:cubicBezTo>
                  <a:moveTo>
                    <a:pt x="0" y="0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3" y="43"/>
                    <a:pt x="3" y="43"/>
                    <a:pt x="3" y="43"/>
                  </a:cubicBezTo>
                  <a:cubicBezTo>
                    <a:pt x="5" y="45"/>
                    <a:pt x="5" y="45"/>
                    <a:pt x="5" y="45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74" y="4"/>
                    <a:pt x="74" y="4"/>
                    <a:pt x="74" y="4"/>
                  </a:cubicBezTo>
                  <a:cubicBezTo>
                    <a:pt x="76" y="4"/>
                    <a:pt x="76" y="4"/>
                    <a:pt x="76" y="4"/>
                  </a:cubicBezTo>
                  <a:cubicBezTo>
                    <a:pt x="86" y="4"/>
                    <a:pt x="86" y="4"/>
                    <a:pt x="86" y="4"/>
                  </a:cubicBezTo>
                  <a:cubicBezTo>
                    <a:pt x="79" y="39"/>
                    <a:pt x="79" y="39"/>
                    <a:pt x="79" y="39"/>
                  </a:cubicBezTo>
                  <a:cubicBezTo>
                    <a:pt x="78" y="46"/>
                    <a:pt x="78" y="46"/>
                    <a:pt x="78" y="46"/>
                  </a:cubicBezTo>
                  <a:cubicBezTo>
                    <a:pt x="67" y="99"/>
                    <a:pt x="67" y="99"/>
                    <a:pt x="67" y="99"/>
                  </a:cubicBezTo>
                  <a:cubicBezTo>
                    <a:pt x="66" y="108"/>
                    <a:pt x="66" y="108"/>
                    <a:pt x="66" y="108"/>
                  </a:cubicBezTo>
                  <a:cubicBezTo>
                    <a:pt x="67" y="110"/>
                    <a:pt x="67" y="110"/>
                    <a:pt x="67" y="110"/>
                  </a:cubicBezTo>
                  <a:cubicBezTo>
                    <a:pt x="78" y="53"/>
                    <a:pt x="78" y="53"/>
                    <a:pt x="78" y="53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88" y="4"/>
                    <a:pt x="88" y="4"/>
                    <a:pt x="88" y="4"/>
                  </a:cubicBezTo>
                  <a:cubicBezTo>
                    <a:pt x="88" y="2"/>
                    <a:pt x="88" y="2"/>
                    <a:pt x="88" y="2"/>
                  </a:cubicBezTo>
                  <a:cubicBezTo>
                    <a:pt x="86" y="2"/>
                    <a:pt x="86" y="2"/>
                    <a:pt x="86" y="2"/>
                  </a:cubicBezTo>
                  <a:cubicBezTo>
                    <a:pt x="76" y="2"/>
                    <a:pt x="76" y="2"/>
                    <a:pt x="76" y="2"/>
                  </a:cubicBezTo>
                  <a:cubicBezTo>
                    <a:pt x="74" y="2"/>
                    <a:pt x="74" y="2"/>
                    <a:pt x="74" y="2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gradFill flip="none" rotWithShape="1">
              <a:gsLst>
                <a:gs pos="0">
                  <a:schemeClr val="tx2">
                    <a:alpha val="75000"/>
                  </a:schemeClr>
                </a:gs>
                <a:gs pos="92000">
                  <a:schemeClr val="tx1">
                    <a:alpha val="21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8" name="Freeform 28"/>
            <p:cNvSpPr>
              <a:spLocks noEditPoints="1"/>
            </p:cNvSpPr>
            <p:nvPr/>
          </p:nvSpPr>
          <p:spPr bwMode="auto">
            <a:xfrm>
              <a:off x="9908781" y="2862466"/>
              <a:ext cx="1010828" cy="1185668"/>
            </a:xfrm>
            <a:custGeom>
              <a:avLst/>
              <a:gdLst>
                <a:gd name="T0" fmla="*/ 98 w 239"/>
                <a:gd name="T1" fmla="*/ 253 h 307"/>
                <a:gd name="T2" fmla="*/ 117 w 239"/>
                <a:gd name="T3" fmla="*/ 241 h 307"/>
                <a:gd name="T4" fmla="*/ 101 w 239"/>
                <a:gd name="T5" fmla="*/ 252 h 307"/>
                <a:gd name="T6" fmla="*/ 123 w 239"/>
                <a:gd name="T7" fmla="*/ 239 h 307"/>
                <a:gd name="T8" fmla="*/ 157 w 239"/>
                <a:gd name="T9" fmla="*/ 219 h 307"/>
                <a:gd name="T10" fmla="*/ 126 w 239"/>
                <a:gd name="T11" fmla="*/ 236 h 307"/>
                <a:gd name="T12" fmla="*/ 156 w 239"/>
                <a:gd name="T13" fmla="*/ 222 h 307"/>
                <a:gd name="T14" fmla="*/ 165 w 239"/>
                <a:gd name="T15" fmla="*/ 214 h 307"/>
                <a:gd name="T16" fmla="*/ 161 w 239"/>
                <a:gd name="T17" fmla="*/ 219 h 307"/>
                <a:gd name="T18" fmla="*/ 165 w 239"/>
                <a:gd name="T19" fmla="*/ 214 h 307"/>
                <a:gd name="T20" fmla="*/ 167 w 239"/>
                <a:gd name="T21" fmla="*/ 213 h 307"/>
                <a:gd name="T22" fmla="*/ 197 w 239"/>
                <a:gd name="T23" fmla="*/ 199 h 307"/>
                <a:gd name="T24" fmla="*/ 200 w 239"/>
                <a:gd name="T25" fmla="*/ 198 h 307"/>
                <a:gd name="T26" fmla="*/ 21 w 239"/>
                <a:gd name="T27" fmla="*/ 199 h 307"/>
                <a:gd name="T28" fmla="*/ 12 w 239"/>
                <a:gd name="T29" fmla="*/ 246 h 307"/>
                <a:gd name="T30" fmla="*/ 3 w 239"/>
                <a:gd name="T31" fmla="*/ 305 h 307"/>
                <a:gd name="T32" fmla="*/ 13 w 239"/>
                <a:gd name="T33" fmla="*/ 248 h 307"/>
                <a:gd name="T34" fmla="*/ 22 w 239"/>
                <a:gd name="T35" fmla="*/ 201 h 307"/>
                <a:gd name="T36" fmla="*/ 24 w 239"/>
                <a:gd name="T37" fmla="*/ 181 h 307"/>
                <a:gd name="T38" fmla="*/ 24 w 239"/>
                <a:gd name="T39" fmla="*/ 181 h 307"/>
                <a:gd name="T40" fmla="*/ 227 w 239"/>
                <a:gd name="T41" fmla="*/ 182 h 307"/>
                <a:gd name="T42" fmla="*/ 26 w 239"/>
                <a:gd name="T43" fmla="*/ 181 h 307"/>
                <a:gd name="T44" fmla="*/ 234 w 239"/>
                <a:gd name="T45" fmla="*/ 179 h 307"/>
                <a:gd name="T46" fmla="*/ 236 w 239"/>
                <a:gd name="T47" fmla="*/ 176 h 307"/>
                <a:gd name="T48" fmla="*/ 239 w 239"/>
                <a:gd name="T49" fmla="*/ 176 h 307"/>
                <a:gd name="T50" fmla="*/ 28 w 239"/>
                <a:gd name="T51" fmla="*/ 162 h 307"/>
                <a:gd name="T52" fmla="*/ 25 w 239"/>
                <a:gd name="T53" fmla="*/ 176 h 307"/>
                <a:gd name="T54" fmla="*/ 28 w 239"/>
                <a:gd name="T55" fmla="*/ 170 h 307"/>
                <a:gd name="T56" fmla="*/ 29 w 239"/>
                <a:gd name="T57" fmla="*/ 157 h 307"/>
                <a:gd name="T58" fmla="*/ 235 w 239"/>
                <a:gd name="T59" fmla="*/ 172 h 307"/>
                <a:gd name="T60" fmla="*/ 51 w 239"/>
                <a:gd name="T61" fmla="*/ 44 h 307"/>
                <a:gd name="T62" fmla="*/ 43 w 239"/>
                <a:gd name="T63" fmla="*/ 85 h 307"/>
                <a:gd name="T64" fmla="*/ 34 w 239"/>
                <a:gd name="T65" fmla="*/ 132 h 307"/>
                <a:gd name="T66" fmla="*/ 35 w 239"/>
                <a:gd name="T67" fmla="*/ 133 h 307"/>
                <a:gd name="T68" fmla="*/ 44 w 239"/>
                <a:gd name="T69" fmla="*/ 90 h 307"/>
                <a:gd name="T70" fmla="*/ 52 w 239"/>
                <a:gd name="T71" fmla="*/ 49 h 307"/>
                <a:gd name="T72" fmla="*/ 55 w 239"/>
                <a:gd name="T73" fmla="*/ 32 h 307"/>
                <a:gd name="T74" fmla="*/ 55 w 239"/>
                <a:gd name="T75" fmla="*/ 32 h 307"/>
                <a:gd name="T76" fmla="*/ 101 w 239"/>
                <a:gd name="T77" fmla="*/ 35 h 307"/>
                <a:gd name="T78" fmla="*/ 134 w 239"/>
                <a:gd name="T79" fmla="*/ 69 h 307"/>
                <a:gd name="T80" fmla="*/ 161 w 239"/>
                <a:gd name="T81" fmla="*/ 98 h 307"/>
                <a:gd name="T82" fmla="*/ 216 w 239"/>
                <a:gd name="T83" fmla="*/ 155 h 307"/>
                <a:gd name="T84" fmla="*/ 163 w 239"/>
                <a:gd name="T85" fmla="*/ 97 h 307"/>
                <a:gd name="T86" fmla="*/ 141 w 239"/>
                <a:gd name="T87" fmla="*/ 73 h 307"/>
                <a:gd name="T88" fmla="*/ 126 w 239"/>
                <a:gd name="T89" fmla="*/ 59 h 307"/>
                <a:gd name="T90" fmla="*/ 83 w 239"/>
                <a:gd name="T91" fmla="*/ 13 h 307"/>
                <a:gd name="T92" fmla="*/ 83 w 239"/>
                <a:gd name="T93" fmla="*/ 13 h 307"/>
                <a:gd name="T94" fmla="*/ 59 w 239"/>
                <a:gd name="T95" fmla="*/ 10 h 307"/>
                <a:gd name="T96" fmla="*/ 60 w 239"/>
                <a:gd name="T97" fmla="*/ 8 h 307"/>
                <a:gd name="T98" fmla="*/ 69 w 239"/>
                <a:gd name="T99" fmla="*/ 1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39" h="307">
                  <a:moveTo>
                    <a:pt x="100" y="250"/>
                  </a:moveTo>
                  <a:cubicBezTo>
                    <a:pt x="30" y="288"/>
                    <a:pt x="30" y="288"/>
                    <a:pt x="30" y="288"/>
                  </a:cubicBezTo>
                  <a:cubicBezTo>
                    <a:pt x="29" y="291"/>
                    <a:pt x="29" y="291"/>
                    <a:pt x="29" y="291"/>
                  </a:cubicBezTo>
                  <a:cubicBezTo>
                    <a:pt x="98" y="253"/>
                    <a:pt x="98" y="253"/>
                    <a:pt x="98" y="253"/>
                  </a:cubicBezTo>
                  <a:cubicBezTo>
                    <a:pt x="100" y="250"/>
                    <a:pt x="100" y="250"/>
                    <a:pt x="100" y="250"/>
                  </a:cubicBezTo>
                  <a:moveTo>
                    <a:pt x="125" y="237"/>
                  </a:moveTo>
                  <a:cubicBezTo>
                    <a:pt x="119" y="240"/>
                    <a:pt x="119" y="240"/>
                    <a:pt x="119" y="240"/>
                  </a:cubicBezTo>
                  <a:cubicBezTo>
                    <a:pt x="117" y="241"/>
                    <a:pt x="117" y="241"/>
                    <a:pt x="117" y="241"/>
                  </a:cubicBezTo>
                  <a:cubicBezTo>
                    <a:pt x="116" y="241"/>
                    <a:pt x="116" y="241"/>
                    <a:pt x="116" y="241"/>
                  </a:cubicBezTo>
                  <a:cubicBezTo>
                    <a:pt x="115" y="242"/>
                    <a:pt x="115" y="242"/>
                    <a:pt x="115" y="242"/>
                  </a:cubicBezTo>
                  <a:cubicBezTo>
                    <a:pt x="102" y="249"/>
                    <a:pt x="102" y="249"/>
                    <a:pt x="102" y="249"/>
                  </a:cubicBezTo>
                  <a:cubicBezTo>
                    <a:pt x="101" y="252"/>
                    <a:pt x="101" y="252"/>
                    <a:pt x="101" y="252"/>
                  </a:cubicBezTo>
                  <a:cubicBezTo>
                    <a:pt x="116" y="243"/>
                    <a:pt x="116" y="243"/>
                    <a:pt x="116" y="243"/>
                  </a:cubicBezTo>
                  <a:cubicBezTo>
                    <a:pt x="118" y="242"/>
                    <a:pt x="118" y="242"/>
                    <a:pt x="118" y="242"/>
                  </a:cubicBezTo>
                  <a:cubicBezTo>
                    <a:pt x="120" y="241"/>
                    <a:pt x="120" y="241"/>
                    <a:pt x="120" y="241"/>
                  </a:cubicBezTo>
                  <a:cubicBezTo>
                    <a:pt x="123" y="239"/>
                    <a:pt x="123" y="239"/>
                    <a:pt x="123" y="239"/>
                  </a:cubicBezTo>
                  <a:cubicBezTo>
                    <a:pt x="126" y="238"/>
                    <a:pt x="126" y="238"/>
                    <a:pt x="126" y="238"/>
                  </a:cubicBezTo>
                  <a:cubicBezTo>
                    <a:pt x="125" y="237"/>
                    <a:pt x="125" y="237"/>
                    <a:pt x="125" y="237"/>
                  </a:cubicBezTo>
                  <a:moveTo>
                    <a:pt x="157" y="219"/>
                  </a:moveTo>
                  <a:cubicBezTo>
                    <a:pt x="157" y="219"/>
                    <a:pt x="157" y="219"/>
                    <a:pt x="157" y="219"/>
                  </a:cubicBezTo>
                  <a:cubicBezTo>
                    <a:pt x="155" y="220"/>
                    <a:pt x="155" y="220"/>
                    <a:pt x="155" y="220"/>
                  </a:cubicBezTo>
                  <a:cubicBezTo>
                    <a:pt x="138" y="229"/>
                    <a:pt x="138" y="229"/>
                    <a:pt x="138" y="229"/>
                  </a:cubicBezTo>
                  <a:cubicBezTo>
                    <a:pt x="136" y="231"/>
                    <a:pt x="136" y="231"/>
                    <a:pt x="136" y="231"/>
                  </a:cubicBezTo>
                  <a:cubicBezTo>
                    <a:pt x="126" y="236"/>
                    <a:pt x="126" y="236"/>
                    <a:pt x="126" y="236"/>
                  </a:cubicBezTo>
                  <a:cubicBezTo>
                    <a:pt x="128" y="237"/>
                    <a:pt x="128" y="237"/>
                    <a:pt x="128" y="237"/>
                  </a:cubicBezTo>
                  <a:cubicBezTo>
                    <a:pt x="135" y="233"/>
                    <a:pt x="135" y="233"/>
                    <a:pt x="135" y="233"/>
                  </a:cubicBezTo>
                  <a:cubicBezTo>
                    <a:pt x="137" y="232"/>
                    <a:pt x="137" y="232"/>
                    <a:pt x="137" y="232"/>
                  </a:cubicBezTo>
                  <a:cubicBezTo>
                    <a:pt x="156" y="222"/>
                    <a:pt x="156" y="222"/>
                    <a:pt x="156" y="222"/>
                  </a:cubicBezTo>
                  <a:cubicBezTo>
                    <a:pt x="157" y="221"/>
                    <a:pt x="157" y="221"/>
                    <a:pt x="157" y="221"/>
                  </a:cubicBezTo>
                  <a:cubicBezTo>
                    <a:pt x="159" y="220"/>
                    <a:pt x="159" y="220"/>
                    <a:pt x="159" y="220"/>
                  </a:cubicBezTo>
                  <a:cubicBezTo>
                    <a:pt x="157" y="219"/>
                    <a:pt x="157" y="219"/>
                    <a:pt x="157" y="219"/>
                  </a:cubicBezTo>
                  <a:moveTo>
                    <a:pt x="165" y="214"/>
                  </a:moveTo>
                  <a:cubicBezTo>
                    <a:pt x="163" y="216"/>
                    <a:pt x="163" y="216"/>
                    <a:pt x="163" y="216"/>
                  </a:cubicBezTo>
                  <a:cubicBezTo>
                    <a:pt x="161" y="216"/>
                    <a:pt x="161" y="216"/>
                    <a:pt x="161" y="216"/>
                  </a:cubicBezTo>
                  <a:cubicBezTo>
                    <a:pt x="159" y="218"/>
                    <a:pt x="159" y="218"/>
                    <a:pt x="159" y="218"/>
                  </a:cubicBezTo>
                  <a:cubicBezTo>
                    <a:pt x="161" y="219"/>
                    <a:pt x="161" y="219"/>
                    <a:pt x="161" y="219"/>
                  </a:cubicBezTo>
                  <a:cubicBezTo>
                    <a:pt x="162" y="218"/>
                    <a:pt x="162" y="218"/>
                    <a:pt x="162" y="218"/>
                  </a:cubicBezTo>
                  <a:cubicBezTo>
                    <a:pt x="164" y="217"/>
                    <a:pt x="164" y="217"/>
                    <a:pt x="164" y="217"/>
                  </a:cubicBezTo>
                  <a:cubicBezTo>
                    <a:pt x="167" y="216"/>
                    <a:pt x="167" y="216"/>
                    <a:pt x="167" y="216"/>
                  </a:cubicBezTo>
                  <a:cubicBezTo>
                    <a:pt x="165" y="214"/>
                    <a:pt x="165" y="214"/>
                    <a:pt x="165" y="214"/>
                  </a:cubicBezTo>
                  <a:moveTo>
                    <a:pt x="198" y="196"/>
                  </a:moveTo>
                  <a:cubicBezTo>
                    <a:pt x="189" y="202"/>
                    <a:pt x="189" y="202"/>
                    <a:pt x="189" y="202"/>
                  </a:cubicBezTo>
                  <a:cubicBezTo>
                    <a:pt x="187" y="203"/>
                    <a:pt x="187" y="203"/>
                    <a:pt x="187" y="203"/>
                  </a:cubicBezTo>
                  <a:cubicBezTo>
                    <a:pt x="167" y="213"/>
                    <a:pt x="167" y="213"/>
                    <a:pt x="167" y="213"/>
                  </a:cubicBezTo>
                  <a:cubicBezTo>
                    <a:pt x="168" y="215"/>
                    <a:pt x="168" y="215"/>
                    <a:pt x="168" y="215"/>
                  </a:cubicBezTo>
                  <a:cubicBezTo>
                    <a:pt x="187" y="204"/>
                    <a:pt x="187" y="204"/>
                    <a:pt x="187" y="204"/>
                  </a:cubicBezTo>
                  <a:cubicBezTo>
                    <a:pt x="189" y="204"/>
                    <a:pt x="189" y="204"/>
                    <a:pt x="189" y="204"/>
                  </a:cubicBezTo>
                  <a:cubicBezTo>
                    <a:pt x="197" y="199"/>
                    <a:pt x="197" y="199"/>
                    <a:pt x="197" y="199"/>
                  </a:cubicBezTo>
                  <a:cubicBezTo>
                    <a:pt x="198" y="196"/>
                    <a:pt x="198" y="196"/>
                    <a:pt x="198" y="196"/>
                  </a:cubicBezTo>
                  <a:moveTo>
                    <a:pt x="204" y="193"/>
                  </a:moveTo>
                  <a:cubicBezTo>
                    <a:pt x="201" y="195"/>
                    <a:pt x="201" y="195"/>
                    <a:pt x="201" y="195"/>
                  </a:cubicBezTo>
                  <a:cubicBezTo>
                    <a:pt x="200" y="198"/>
                    <a:pt x="200" y="198"/>
                    <a:pt x="200" y="198"/>
                  </a:cubicBezTo>
                  <a:cubicBezTo>
                    <a:pt x="203" y="196"/>
                    <a:pt x="203" y="196"/>
                    <a:pt x="203" y="196"/>
                  </a:cubicBezTo>
                  <a:cubicBezTo>
                    <a:pt x="204" y="193"/>
                    <a:pt x="204" y="193"/>
                    <a:pt x="204" y="193"/>
                  </a:cubicBezTo>
                  <a:moveTo>
                    <a:pt x="22" y="192"/>
                  </a:moveTo>
                  <a:cubicBezTo>
                    <a:pt x="21" y="199"/>
                    <a:pt x="21" y="199"/>
                    <a:pt x="21" y="199"/>
                  </a:cubicBezTo>
                  <a:cubicBezTo>
                    <a:pt x="21" y="201"/>
                    <a:pt x="21" y="201"/>
                    <a:pt x="21" y="201"/>
                  </a:cubicBezTo>
                  <a:cubicBezTo>
                    <a:pt x="20" y="204"/>
                    <a:pt x="20" y="204"/>
                    <a:pt x="20" y="204"/>
                  </a:cubicBezTo>
                  <a:cubicBezTo>
                    <a:pt x="19" y="206"/>
                    <a:pt x="19" y="206"/>
                    <a:pt x="19" y="206"/>
                  </a:cubicBezTo>
                  <a:cubicBezTo>
                    <a:pt x="12" y="246"/>
                    <a:pt x="12" y="246"/>
                    <a:pt x="12" y="246"/>
                  </a:cubicBezTo>
                  <a:cubicBezTo>
                    <a:pt x="11" y="248"/>
                    <a:pt x="11" y="248"/>
                    <a:pt x="11" y="248"/>
                  </a:cubicBezTo>
                  <a:cubicBezTo>
                    <a:pt x="1" y="303"/>
                    <a:pt x="1" y="303"/>
                    <a:pt x="1" y="303"/>
                  </a:cubicBezTo>
                  <a:cubicBezTo>
                    <a:pt x="0" y="307"/>
                    <a:pt x="0" y="307"/>
                    <a:pt x="0" y="307"/>
                  </a:cubicBezTo>
                  <a:cubicBezTo>
                    <a:pt x="3" y="305"/>
                    <a:pt x="3" y="305"/>
                    <a:pt x="3" y="305"/>
                  </a:cubicBezTo>
                  <a:cubicBezTo>
                    <a:pt x="27" y="292"/>
                    <a:pt x="27" y="292"/>
                    <a:pt x="27" y="292"/>
                  </a:cubicBezTo>
                  <a:cubicBezTo>
                    <a:pt x="28" y="290"/>
                    <a:pt x="28" y="290"/>
                    <a:pt x="28" y="290"/>
                  </a:cubicBezTo>
                  <a:cubicBezTo>
                    <a:pt x="2" y="303"/>
                    <a:pt x="2" y="303"/>
                    <a:pt x="2" y="303"/>
                  </a:cubicBezTo>
                  <a:cubicBezTo>
                    <a:pt x="13" y="248"/>
                    <a:pt x="13" y="248"/>
                    <a:pt x="13" y="248"/>
                  </a:cubicBezTo>
                  <a:cubicBezTo>
                    <a:pt x="14" y="246"/>
                    <a:pt x="14" y="246"/>
                    <a:pt x="14" y="246"/>
                  </a:cubicBezTo>
                  <a:cubicBezTo>
                    <a:pt x="21" y="207"/>
                    <a:pt x="21" y="207"/>
                    <a:pt x="21" y="207"/>
                  </a:cubicBezTo>
                  <a:cubicBezTo>
                    <a:pt x="21" y="205"/>
                    <a:pt x="21" y="205"/>
                    <a:pt x="21" y="205"/>
                  </a:cubicBezTo>
                  <a:cubicBezTo>
                    <a:pt x="22" y="201"/>
                    <a:pt x="22" y="201"/>
                    <a:pt x="22" y="201"/>
                  </a:cubicBezTo>
                  <a:cubicBezTo>
                    <a:pt x="23" y="199"/>
                    <a:pt x="23" y="199"/>
                    <a:pt x="23" y="199"/>
                  </a:cubicBezTo>
                  <a:cubicBezTo>
                    <a:pt x="23" y="195"/>
                    <a:pt x="23" y="195"/>
                    <a:pt x="23" y="195"/>
                  </a:cubicBezTo>
                  <a:cubicBezTo>
                    <a:pt x="22" y="192"/>
                    <a:pt x="22" y="192"/>
                    <a:pt x="22" y="192"/>
                  </a:cubicBezTo>
                  <a:moveTo>
                    <a:pt x="24" y="181"/>
                  </a:moveTo>
                  <a:cubicBezTo>
                    <a:pt x="23" y="188"/>
                    <a:pt x="23" y="188"/>
                    <a:pt x="23" y="188"/>
                  </a:cubicBezTo>
                  <a:cubicBezTo>
                    <a:pt x="24" y="192"/>
                    <a:pt x="24" y="192"/>
                    <a:pt x="24" y="192"/>
                  </a:cubicBezTo>
                  <a:cubicBezTo>
                    <a:pt x="25" y="186"/>
                    <a:pt x="25" y="186"/>
                    <a:pt x="25" y="186"/>
                  </a:cubicBezTo>
                  <a:cubicBezTo>
                    <a:pt x="24" y="181"/>
                    <a:pt x="24" y="181"/>
                    <a:pt x="24" y="181"/>
                  </a:cubicBezTo>
                  <a:moveTo>
                    <a:pt x="230" y="179"/>
                  </a:moveTo>
                  <a:cubicBezTo>
                    <a:pt x="206" y="192"/>
                    <a:pt x="206" y="192"/>
                    <a:pt x="206" y="192"/>
                  </a:cubicBezTo>
                  <a:cubicBezTo>
                    <a:pt x="205" y="194"/>
                    <a:pt x="205" y="194"/>
                    <a:pt x="205" y="194"/>
                  </a:cubicBezTo>
                  <a:cubicBezTo>
                    <a:pt x="227" y="182"/>
                    <a:pt x="227" y="182"/>
                    <a:pt x="227" y="182"/>
                  </a:cubicBezTo>
                  <a:cubicBezTo>
                    <a:pt x="230" y="179"/>
                    <a:pt x="230" y="179"/>
                    <a:pt x="230" y="179"/>
                  </a:cubicBezTo>
                  <a:moveTo>
                    <a:pt x="27" y="178"/>
                  </a:moveTo>
                  <a:cubicBezTo>
                    <a:pt x="26" y="178"/>
                    <a:pt x="26" y="178"/>
                    <a:pt x="26" y="178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7" y="178"/>
                    <a:pt x="27" y="178"/>
                    <a:pt x="27" y="178"/>
                  </a:cubicBezTo>
                  <a:moveTo>
                    <a:pt x="233" y="178"/>
                  </a:moveTo>
                  <a:cubicBezTo>
                    <a:pt x="231" y="180"/>
                    <a:pt x="231" y="180"/>
                    <a:pt x="231" y="180"/>
                  </a:cubicBezTo>
                  <a:cubicBezTo>
                    <a:pt x="234" y="179"/>
                    <a:pt x="234" y="179"/>
                    <a:pt x="234" y="179"/>
                  </a:cubicBezTo>
                  <a:cubicBezTo>
                    <a:pt x="233" y="178"/>
                    <a:pt x="233" y="178"/>
                    <a:pt x="233" y="178"/>
                  </a:cubicBezTo>
                  <a:moveTo>
                    <a:pt x="236" y="174"/>
                  </a:moveTo>
                  <a:cubicBezTo>
                    <a:pt x="235" y="175"/>
                    <a:pt x="235" y="175"/>
                    <a:pt x="235" y="175"/>
                  </a:cubicBezTo>
                  <a:cubicBezTo>
                    <a:pt x="236" y="176"/>
                    <a:pt x="236" y="176"/>
                    <a:pt x="236" y="176"/>
                  </a:cubicBezTo>
                  <a:cubicBezTo>
                    <a:pt x="235" y="176"/>
                    <a:pt x="235" y="176"/>
                    <a:pt x="235" y="176"/>
                  </a:cubicBezTo>
                  <a:cubicBezTo>
                    <a:pt x="236" y="178"/>
                    <a:pt x="236" y="178"/>
                    <a:pt x="236" y="178"/>
                  </a:cubicBezTo>
                  <a:cubicBezTo>
                    <a:pt x="237" y="177"/>
                    <a:pt x="237" y="177"/>
                    <a:pt x="237" y="177"/>
                  </a:cubicBezTo>
                  <a:cubicBezTo>
                    <a:pt x="239" y="176"/>
                    <a:pt x="239" y="176"/>
                    <a:pt x="239" y="176"/>
                  </a:cubicBezTo>
                  <a:cubicBezTo>
                    <a:pt x="237" y="175"/>
                    <a:pt x="237" y="175"/>
                    <a:pt x="237" y="175"/>
                  </a:cubicBezTo>
                  <a:cubicBezTo>
                    <a:pt x="236" y="174"/>
                    <a:pt x="236" y="174"/>
                    <a:pt x="236" y="174"/>
                  </a:cubicBezTo>
                  <a:moveTo>
                    <a:pt x="29" y="157"/>
                  </a:moveTo>
                  <a:cubicBezTo>
                    <a:pt x="28" y="162"/>
                    <a:pt x="28" y="162"/>
                    <a:pt x="28" y="162"/>
                  </a:cubicBezTo>
                  <a:cubicBezTo>
                    <a:pt x="27" y="165"/>
                    <a:pt x="27" y="165"/>
                    <a:pt x="27" y="165"/>
                  </a:cubicBezTo>
                  <a:cubicBezTo>
                    <a:pt x="26" y="170"/>
                    <a:pt x="26" y="170"/>
                    <a:pt x="26" y="170"/>
                  </a:cubicBezTo>
                  <a:cubicBezTo>
                    <a:pt x="26" y="172"/>
                    <a:pt x="26" y="172"/>
                    <a:pt x="26" y="172"/>
                  </a:cubicBezTo>
                  <a:cubicBezTo>
                    <a:pt x="25" y="176"/>
                    <a:pt x="25" y="176"/>
                    <a:pt x="25" y="176"/>
                  </a:cubicBezTo>
                  <a:cubicBezTo>
                    <a:pt x="25" y="176"/>
                    <a:pt x="25" y="176"/>
                    <a:pt x="25" y="176"/>
                  </a:cubicBezTo>
                  <a:cubicBezTo>
                    <a:pt x="27" y="176"/>
                    <a:pt x="27" y="176"/>
                    <a:pt x="27" y="176"/>
                  </a:cubicBezTo>
                  <a:cubicBezTo>
                    <a:pt x="28" y="172"/>
                    <a:pt x="28" y="172"/>
                    <a:pt x="28" y="172"/>
                  </a:cubicBezTo>
                  <a:cubicBezTo>
                    <a:pt x="28" y="170"/>
                    <a:pt x="28" y="170"/>
                    <a:pt x="28" y="170"/>
                  </a:cubicBezTo>
                  <a:cubicBezTo>
                    <a:pt x="30" y="163"/>
                    <a:pt x="30" y="163"/>
                    <a:pt x="30" y="163"/>
                  </a:cubicBezTo>
                  <a:cubicBezTo>
                    <a:pt x="30" y="160"/>
                    <a:pt x="30" y="160"/>
                    <a:pt x="30" y="160"/>
                  </a:cubicBezTo>
                  <a:cubicBezTo>
                    <a:pt x="31" y="157"/>
                    <a:pt x="31" y="157"/>
                    <a:pt x="31" y="157"/>
                  </a:cubicBezTo>
                  <a:cubicBezTo>
                    <a:pt x="29" y="157"/>
                    <a:pt x="29" y="157"/>
                    <a:pt x="29" y="157"/>
                  </a:cubicBezTo>
                  <a:moveTo>
                    <a:pt x="218" y="155"/>
                  </a:moveTo>
                  <a:cubicBezTo>
                    <a:pt x="217" y="157"/>
                    <a:pt x="217" y="157"/>
                    <a:pt x="217" y="157"/>
                  </a:cubicBezTo>
                  <a:cubicBezTo>
                    <a:pt x="234" y="174"/>
                    <a:pt x="234" y="174"/>
                    <a:pt x="234" y="174"/>
                  </a:cubicBezTo>
                  <a:cubicBezTo>
                    <a:pt x="235" y="172"/>
                    <a:pt x="235" y="172"/>
                    <a:pt x="235" y="172"/>
                  </a:cubicBezTo>
                  <a:cubicBezTo>
                    <a:pt x="218" y="155"/>
                    <a:pt x="218" y="155"/>
                    <a:pt x="218" y="155"/>
                  </a:cubicBezTo>
                  <a:moveTo>
                    <a:pt x="54" y="37"/>
                  </a:moveTo>
                  <a:cubicBezTo>
                    <a:pt x="52" y="38"/>
                    <a:pt x="52" y="38"/>
                    <a:pt x="52" y="38"/>
                  </a:cubicBezTo>
                  <a:cubicBezTo>
                    <a:pt x="51" y="44"/>
                    <a:pt x="51" y="44"/>
                    <a:pt x="51" y="44"/>
                  </a:cubicBezTo>
                  <a:cubicBezTo>
                    <a:pt x="50" y="47"/>
                    <a:pt x="50" y="47"/>
                    <a:pt x="50" y="47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3" y="85"/>
                    <a:pt x="43" y="85"/>
                    <a:pt x="43" y="85"/>
                  </a:cubicBezTo>
                  <a:cubicBezTo>
                    <a:pt x="42" y="88"/>
                    <a:pt x="42" y="88"/>
                    <a:pt x="42" y="88"/>
                  </a:cubicBezTo>
                  <a:cubicBezTo>
                    <a:pt x="37" y="115"/>
                    <a:pt x="37" y="115"/>
                    <a:pt x="37" y="115"/>
                  </a:cubicBezTo>
                  <a:cubicBezTo>
                    <a:pt x="37" y="117"/>
                    <a:pt x="37" y="117"/>
                    <a:pt x="37" y="117"/>
                  </a:cubicBezTo>
                  <a:cubicBezTo>
                    <a:pt x="34" y="132"/>
                    <a:pt x="34" y="132"/>
                    <a:pt x="34" y="132"/>
                  </a:cubicBezTo>
                  <a:cubicBezTo>
                    <a:pt x="33" y="135"/>
                    <a:pt x="33" y="135"/>
                    <a:pt x="33" y="135"/>
                  </a:cubicBezTo>
                  <a:cubicBezTo>
                    <a:pt x="29" y="155"/>
                    <a:pt x="29" y="155"/>
                    <a:pt x="29" y="155"/>
                  </a:cubicBezTo>
                  <a:cubicBezTo>
                    <a:pt x="31" y="156"/>
                    <a:pt x="31" y="156"/>
                    <a:pt x="31" y="156"/>
                  </a:cubicBezTo>
                  <a:cubicBezTo>
                    <a:pt x="35" y="133"/>
                    <a:pt x="35" y="133"/>
                    <a:pt x="35" y="133"/>
                  </a:cubicBezTo>
                  <a:cubicBezTo>
                    <a:pt x="36" y="131"/>
                    <a:pt x="36" y="131"/>
                    <a:pt x="36" y="131"/>
                  </a:cubicBezTo>
                  <a:cubicBezTo>
                    <a:pt x="39" y="116"/>
                    <a:pt x="39" y="116"/>
                    <a:pt x="39" y="116"/>
                  </a:cubicBezTo>
                  <a:cubicBezTo>
                    <a:pt x="39" y="113"/>
                    <a:pt x="39" y="113"/>
                    <a:pt x="39" y="113"/>
                  </a:cubicBezTo>
                  <a:cubicBezTo>
                    <a:pt x="44" y="90"/>
                    <a:pt x="44" y="90"/>
                    <a:pt x="44" y="90"/>
                  </a:cubicBezTo>
                  <a:cubicBezTo>
                    <a:pt x="44" y="88"/>
                    <a:pt x="44" y="88"/>
                    <a:pt x="44" y="88"/>
                  </a:cubicBezTo>
                  <a:cubicBezTo>
                    <a:pt x="46" y="80"/>
                    <a:pt x="46" y="80"/>
                    <a:pt x="46" y="80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52" y="49"/>
                    <a:pt x="52" y="49"/>
                    <a:pt x="52" y="49"/>
                  </a:cubicBezTo>
                  <a:cubicBezTo>
                    <a:pt x="52" y="46"/>
                    <a:pt x="52" y="46"/>
                    <a:pt x="52" y="46"/>
                  </a:cubicBezTo>
                  <a:cubicBezTo>
                    <a:pt x="54" y="38"/>
                    <a:pt x="54" y="38"/>
                    <a:pt x="54" y="38"/>
                  </a:cubicBezTo>
                  <a:cubicBezTo>
                    <a:pt x="54" y="37"/>
                    <a:pt x="54" y="37"/>
                    <a:pt x="54" y="37"/>
                  </a:cubicBezTo>
                  <a:moveTo>
                    <a:pt x="55" y="32"/>
                  </a:moveTo>
                  <a:cubicBezTo>
                    <a:pt x="53" y="34"/>
                    <a:pt x="53" y="34"/>
                    <a:pt x="53" y="34"/>
                  </a:cubicBezTo>
                  <a:cubicBezTo>
                    <a:pt x="52" y="36"/>
                    <a:pt x="52" y="36"/>
                    <a:pt x="52" y="36"/>
                  </a:cubicBezTo>
                  <a:cubicBezTo>
                    <a:pt x="55" y="34"/>
                    <a:pt x="55" y="34"/>
                    <a:pt x="55" y="34"/>
                  </a:cubicBezTo>
                  <a:cubicBezTo>
                    <a:pt x="55" y="32"/>
                    <a:pt x="55" y="32"/>
                    <a:pt x="55" y="32"/>
                  </a:cubicBezTo>
                  <a:moveTo>
                    <a:pt x="89" y="20"/>
                  </a:moveTo>
                  <a:cubicBezTo>
                    <a:pt x="89" y="22"/>
                    <a:pt x="89" y="22"/>
                    <a:pt x="89" y="22"/>
                  </a:cubicBezTo>
                  <a:cubicBezTo>
                    <a:pt x="100" y="33"/>
                    <a:pt x="100" y="33"/>
                    <a:pt x="100" y="33"/>
                  </a:cubicBezTo>
                  <a:cubicBezTo>
                    <a:pt x="101" y="35"/>
                    <a:pt x="101" y="35"/>
                    <a:pt x="101" y="35"/>
                  </a:cubicBezTo>
                  <a:cubicBezTo>
                    <a:pt x="125" y="60"/>
                    <a:pt x="125" y="60"/>
                    <a:pt x="125" y="60"/>
                  </a:cubicBezTo>
                  <a:cubicBezTo>
                    <a:pt x="126" y="61"/>
                    <a:pt x="126" y="61"/>
                    <a:pt x="126" y="61"/>
                  </a:cubicBezTo>
                  <a:cubicBezTo>
                    <a:pt x="132" y="67"/>
                    <a:pt x="132" y="67"/>
                    <a:pt x="132" y="67"/>
                  </a:cubicBezTo>
                  <a:cubicBezTo>
                    <a:pt x="134" y="69"/>
                    <a:pt x="134" y="69"/>
                    <a:pt x="134" y="69"/>
                  </a:cubicBezTo>
                  <a:cubicBezTo>
                    <a:pt x="140" y="75"/>
                    <a:pt x="140" y="75"/>
                    <a:pt x="140" y="75"/>
                  </a:cubicBezTo>
                  <a:cubicBezTo>
                    <a:pt x="141" y="77"/>
                    <a:pt x="141" y="77"/>
                    <a:pt x="141" y="77"/>
                  </a:cubicBezTo>
                  <a:cubicBezTo>
                    <a:pt x="161" y="97"/>
                    <a:pt x="161" y="97"/>
                    <a:pt x="161" y="97"/>
                  </a:cubicBezTo>
                  <a:cubicBezTo>
                    <a:pt x="161" y="98"/>
                    <a:pt x="161" y="98"/>
                    <a:pt x="161" y="98"/>
                  </a:cubicBezTo>
                  <a:cubicBezTo>
                    <a:pt x="163" y="99"/>
                    <a:pt x="163" y="99"/>
                    <a:pt x="163" y="99"/>
                  </a:cubicBezTo>
                  <a:cubicBezTo>
                    <a:pt x="180" y="118"/>
                    <a:pt x="180" y="118"/>
                    <a:pt x="180" y="118"/>
                  </a:cubicBezTo>
                  <a:cubicBezTo>
                    <a:pt x="182" y="120"/>
                    <a:pt x="182" y="120"/>
                    <a:pt x="182" y="120"/>
                  </a:cubicBezTo>
                  <a:cubicBezTo>
                    <a:pt x="216" y="155"/>
                    <a:pt x="216" y="155"/>
                    <a:pt x="216" y="155"/>
                  </a:cubicBezTo>
                  <a:cubicBezTo>
                    <a:pt x="217" y="153"/>
                    <a:pt x="217" y="153"/>
                    <a:pt x="217" y="153"/>
                  </a:cubicBezTo>
                  <a:cubicBezTo>
                    <a:pt x="182" y="117"/>
                    <a:pt x="182" y="117"/>
                    <a:pt x="182" y="117"/>
                  </a:cubicBezTo>
                  <a:cubicBezTo>
                    <a:pt x="180" y="115"/>
                    <a:pt x="180" y="115"/>
                    <a:pt x="180" y="115"/>
                  </a:cubicBezTo>
                  <a:cubicBezTo>
                    <a:pt x="163" y="97"/>
                    <a:pt x="163" y="97"/>
                    <a:pt x="163" y="97"/>
                  </a:cubicBezTo>
                  <a:cubicBezTo>
                    <a:pt x="162" y="95"/>
                    <a:pt x="162" y="95"/>
                    <a:pt x="162" y="95"/>
                  </a:cubicBezTo>
                  <a:cubicBezTo>
                    <a:pt x="161" y="95"/>
                    <a:pt x="161" y="95"/>
                    <a:pt x="161" y="95"/>
                  </a:cubicBezTo>
                  <a:cubicBezTo>
                    <a:pt x="142" y="75"/>
                    <a:pt x="142" y="75"/>
                    <a:pt x="142" y="75"/>
                  </a:cubicBezTo>
                  <a:cubicBezTo>
                    <a:pt x="141" y="73"/>
                    <a:pt x="141" y="73"/>
                    <a:pt x="141" y="73"/>
                  </a:cubicBezTo>
                  <a:cubicBezTo>
                    <a:pt x="135" y="68"/>
                    <a:pt x="135" y="68"/>
                    <a:pt x="135" y="68"/>
                  </a:cubicBezTo>
                  <a:cubicBezTo>
                    <a:pt x="134" y="66"/>
                    <a:pt x="134" y="66"/>
                    <a:pt x="134" y="66"/>
                  </a:cubicBezTo>
                  <a:cubicBezTo>
                    <a:pt x="128" y="60"/>
                    <a:pt x="128" y="60"/>
                    <a:pt x="128" y="60"/>
                  </a:cubicBezTo>
                  <a:cubicBezTo>
                    <a:pt x="126" y="59"/>
                    <a:pt x="126" y="59"/>
                    <a:pt x="126" y="59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99" y="30"/>
                    <a:pt x="99" y="30"/>
                    <a:pt x="99" y="30"/>
                  </a:cubicBezTo>
                  <a:cubicBezTo>
                    <a:pt x="89" y="20"/>
                    <a:pt x="89" y="20"/>
                    <a:pt x="89" y="20"/>
                  </a:cubicBezTo>
                  <a:moveTo>
                    <a:pt x="83" y="13"/>
                  </a:moveTo>
                  <a:cubicBezTo>
                    <a:pt x="82" y="15"/>
                    <a:pt x="82" y="15"/>
                    <a:pt x="82" y="15"/>
                  </a:cubicBezTo>
                  <a:cubicBezTo>
                    <a:pt x="87" y="20"/>
                    <a:pt x="87" y="20"/>
                    <a:pt x="87" y="20"/>
                  </a:cubicBezTo>
                  <a:cubicBezTo>
                    <a:pt x="88" y="18"/>
                    <a:pt x="88" y="18"/>
                    <a:pt x="88" y="18"/>
                  </a:cubicBezTo>
                  <a:cubicBezTo>
                    <a:pt x="83" y="13"/>
                    <a:pt x="83" y="13"/>
                    <a:pt x="83" y="13"/>
                  </a:cubicBezTo>
                  <a:moveTo>
                    <a:pt x="58" y="9"/>
                  </a:moveTo>
                  <a:cubicBezTo>
                    <a:pt x="53" y="31"/>
                    <a:pt x="53" y="31"/>
                    <a:pt x="53" y="31"/>
                  </a:cubicBezTo>
                  <a:cubicBezTo>
                    <a:pt x="55" y="30"/>
                    <a:pt x="55" y="30"/>
                    <a:pt x="55" y="30"/>
                  </a:cubicBezTo>
                  <a:cubicBezTo>
                    <a:pt x="59" y="10"/>
                    <a:pt x="59" y="10"/>
                    <a:pt x="59" y="10"/>
                  </a:cubicBezTo>
                  <a:cubicBezTo>
                    <a:pt x="58" y="9"/>
                    <a:pt x="58" y="9"/>
                    <a:pt x="58" y="9"/>
                  </a:cubicBezTo>
                  <a:moveTo>
                    <a:pt x="59" y="3"/>
                  </a:moveTo>
                  <a:cubicBezTo>
                    <a:pt x="58" y="7"/>
                    <a:pt x="58" y="7"/>
                    <a:pt x="58" y="7"/>
                  </a:cubicBezTo>
                  <a:cubicBezTo>
                    <a:pt x="60" y="8"/>
                    <a:pt x="60" y="8"/>
                    <a:pt x="60" y="8"/>
                  </a:cubicBezTo>
                  <a:cubicBezTo>
                    <a:pt x="61" y="3"/>
                    <a:pt x="61" y="3"/>
                    <a:pt x="61" y="3"/>
                  </a:cubicBezTo>
                  <a:cubicBezTo>
                    <a:pt x="60" y="3"/>
                    <a:pt x="59" y="3"/>
                    <a:pt x="59" y="3"/>
                  </a:cubicBezTo>
                  <a:moveTo>
                    <a:pt x="70" y="0"/>
                  </a:moveTo>
                  <a:cubicBezTo>
                    <a:pt x="69" y="0"/>
                    <a:pt x="69" y="0"/>
                    <a:pt x="69" y="1"/>
                  </a:cubicBezTo>
                  <a:cubicBezTo>
                    <a:pt x="80" y="13"/>
                    <a:pt x="80" y="13"/>
                    <a:pt x="80" y="13"/>
                  </a:cubicBezTo>
                  <a:cubicBezTo>
                    <a:pt x="82" y="12"/>
                    <a:pt x="82" y="12"/>
                    <a:pt x="82" y="12"/>
                  </a:cubicBezTo>
                  <a:cubicBezTo>
                    <a:pt x="70" y="0"/>
                    <a:pt x="70" y="0"/>
                    <a:pt x="70" y="0"/>
                  </a:cubicBezTo>
                </a:path>
              </a:pathLst>
            </a:custGeom>
            <a:gradFill flip="none" rotWithShape="1">
              <a:gsLst>
                <a:gs pos="0">
                  <a:schemeClr val="tx2">
                    <a:alpha val="75000"/>
                  </a:schemeClr>
                </a:gs>
                <a:gs pos="92000">
                  <a:schemeClr val="tx1">
                    <a:alpha val="21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9" name="Freeform 29"/>
            <p:cNvSpPr>
              <a:spLocks noEditPoints="1"/>
            </p:cNvSpPr>
            <p:nvPr/>
          </p:nvSpPr>
          <p:spPr bwMode="auto">
            <a:xfrm>
              <a:off x="8357653" y="2654283"/>
              <a:ext cx="1114594" cy="1605288"/>
            </a:xfrm>
            <a:custGeom>
              <a:avLst/>
              <a:gdLst>
                <a:gd name="T0" fmla="*/ 258 w 263"/>
                <a:gd name="T1" fmla="*/ 415 h 416"/>
                <a:gd name="T2" fmla="*/ 224 w 263"/>
                <a:gd name="T3" fmla="*/ 387 h 416"/>
                <a:gd name="T4" fmla="*/ 262 w 263"/>
                <a:gd name="T5" fmla="*/ 413 h 416"/>
                <a:gd name="T6" fmla="*/ 244 w 263"/>
                <a:gd name="T7" fmla="*/ 360 h 416"/>
                <a:gd name="T8" fmla="*/ 244 w 263"/>
                <a:gd name="T9" fmla="*/ 360 h 416"/>
                <a:gd name="T10" fmla="*/ 196 w 263"/>
                <a:gd name="T11" fmla="*/ 360 h 416"/>
                <a:gd name="T12" fmla="*/ 242 w 263"/>
                <a:gd name="T13" fmla="*/ 359 h 416"/>
                <a:gd name="T14" fmla="*/ 234 w 263"/>
                <a:gd name="T15" fmla="*/ 333 h 416"/>
                <a:gd name="T16" fmla="*/ 238 w 263"/>
                <a:gd name="T17" fmla="*/ 346 h 416"/>
                <a:gd name="T18" fmla="*/ 190 w 263"/>
                <a:gd name="T19" fmla="*/ 358 h 416"/>
                <a:gd name="T20" fmla="*/ 138 w 263"/>
                <a:gd name="T21" fmla="*/ 312 h 416"/>
                <a:gd name="T22" fmla="*/ 139 w 263"/>
                <a:gd name="T23" fmla="*/ 311 h 416"/>
                <a:gd name="T24" fmla="*/ 138 w 263"/>
                <a:gd name="T25" fmla="*/ 309 h 416"/>
                <a:gd name="T26" fmla="*/ 232 w 263"/>
                <a:gd name="T27" fmla="*/ 332 h 416"/>
                <a:gd name="T28" fmla="*/ 217 w 263"/>
                <a:gd name="T29" fmla="*/ 293 h 416"/>
                <a:gd name="T30" fmla="*/ 116 w 263"/>
                <a:gd name="T31" fmla="*/ 290 h 416"/>
                <a:gd name="T32" fmla="*/ 116 w 263"/>
                <a:gd name="T33" fmla="*/ 290 h 416"/>
                <a:gd name="T34" fmla="*/ 114 w 263"/>
                <a:gd name="T35" fmla="*/ 289 h 416"/>
                <a:gd name="T36" fmla="*/ 90 w 263"/>
                <a:gd name="T37" fmla="*/ 269 h 416"/>
                <a:gd name="T38" fmla="*/ 90 w 263"/>
                <a:gd name="T39" fmla="*/ 270 h 416"/>
                <a:gd name="T40" fmla="*/ 82 w 263"/>
                <a:gd name="T41" fmla="*/ 261 h 416"/>
                <a:gd name="T42" fmla="*/ 82 w 263"/>
                <a:gd name="T43" fmla="*/ 261 h 416"/>
                <a:gd name="T44" fmla="*/ 218 w 263"/>
                <a:gd name="T45" fmla="*/ 292 h 416"/>
                <a:gd name="T46" fmla="*/ 204 w 263"/>
                <a:gd name="T47" fmla="*/ 259 h 416"/>
                <a:gd name="T48" fmla="*/ 76 w 263"/>
                <a:gd name="T49" fmla="*/ 257 h 416"/>
                <a:gd name="T50" fmla="*/ 78 w 263"/>
                <a:gd name="T51" fmla="*/ 257 h 416"/>
                <a:gd name="T52" fmla="*/ 78 w 263"/>
                <a:gd name="T53" fmla="*/ 257 h 416"/>
                <a:gd name="T54" fmla="*/ 75 w 263"/>
                <a:gd name="T55" fmla="*/ 255 h 416"/>
                <a:gd name="T56" fmla="*/ 55 w 263"/>
                <a:gd name="T57" fmla="*/ 240 h 416"/>
                <a:gd name="T58" fmla="*/ 29 w 263"/>
                <a:gd name="T59" fmla="*/ 214 h 416"/>
                <a:gd name="T60" fmla="*/ 53 w 263"/>
                <a:gd name="T61" fmla="*/ 238 h 416"/>
                <a:gd name="T62" fmla="*/ 29 w 263"/>
                <a:gd name="T63" fmla="*/ 214 h 416"/>
                <a:gd name="T64" fmla="*/ 27 w 263"/>
                <a:gd name="T65" fmla="*/ 213 h 416"/>
                <a:gd name="T66" fmla="*/ 183 w 263"/>
                <a:gd name="T67" fmla="*/ 202 h 416"/>
                <a:gd name="T68" fmla="*/ 187 w 263"/>
                <a:gd name="T69" fmla="*/ 213 h 416"/>
                <a:gd name="T70" fmla="*/ 204 w 263"/>
                <a:gd name="T71" fmla="*/ 256 h 416"/>
                <a:gd name="T72" fmla="*/ 188 w 263"/>
                <a:gd name="T73" fmla="*/ 212 h 416"/>
                <a:gd name="T74" fmla="*/ 185 w 263"/>
                <a:gd name="T75" fmla="*/ 202 h 416"/>
                <a:gd name="T76" fmla="*/ 22 w 263"/>
                <a:gd name="T77" fmla="*/ 149 h 416"/>
                <a:gd name="T78" fmla="*/ 2 w 263"/>
                <a:gd name="T79" fmla="*/ 188 h 416"/>
                <a:gd name="T80" fmla="*/ 20 w 263"/>
                <a:gd name="T81" fmla="*/ 209 h 416"/>
                <a:gd name="T82" fmla="*/ 5 w 263"/>
                <a:gd name="T83" fmla="*/ 186 h 416"/>
                <a:gd name="T84" fmla="*/ 22 w 263"/>
                <a:gd name="T85" fmla="*/ 149 h 416"/>
                <a:gd name="T86" fmla="*/ 24 w 263"/>
                <a:gd name="T87" fmla="*/ 146 h 416"/>
                <a:gd name="T88" fmla="*/ 29 w 263"/>
                <a:gd name="T89" fmla="*/ 139 h 416"/>
                <a:gd name="T90" fmla="*/ 30 w 263"/>
                <a:gd name="T91" fmla="*/ 137 h 416"/>
                <a:gd name="T92" fmla="*/ 32 w 263"/>
                <a:gd name="T93" fmla="*/ 134 h 416"/>
                <a:gd name="T94" fmla="*/ 157 w 263"/>
                <a:gd name="T95" fmla="*/ 133 h 416"/>
                <a:gd name="T96" fmla="*/ 163 w 263"/>
                <a:gd name="T97" fmla="*/ 151 h 416"/>
                <a:gd name="T98" fmla="*/ 169 w 263"/>
                <a:gd name="T99" fmla="*/ 166 h 416"/>
                <a:gd name="T100" fmla="*/ 176 w 263"/>
                <a:gd name="T101" fmla="*/ 181 h 416"/>
                <a:gd name="T102" fmla="*/ 170 w 263"/>
                <a:gd name="T103" fmla="*/ 164 h 416"/>
                <a:gd name="T104" fmla="*/ 165 w 263"/>
                <a:gd name="T105" fmla="*/ 149 h 416"/>
                <a:gd name="T106" fmla="*/ 53 w 263"/>
                <a:gd name="T107" fmla="*/ 93 h 416"/>
                <a:gd name="T108" fmla="*/ 31 w 263"/>
                <a:gd name="T109" fmla="*/ 131 h 416"/>
                <a:gd name="T110" fmla="*/ 50 w 263"/>
                <a:gd name="T111" fmla="*/ 99 h 416"/>
                <a:gd name="T112" fmla="*/ 142 w 263"/>
                <a:gd name="T113" fmla="*/ 88 h 416"/>
                <a:gd name="T114" fmla="*/ 142 w 263"/>
                <a:gd name="T115" fmla="*/ 88 h 416"/>
                <a:gd name="T116" fmla="*/ 141 w 263"/>
                <a:gd name="T117" fmla="*/ 86 h 416"/>
                <a:gd name="T118" fmla="*/ 52 w 263"/>
                <a:gd name="T119" fmla="*/ 91 h 416"/>
                <a:gd name="T120" fmla="*/ 101 w 263"/>
                <a:gd name="T121" fmla="*/ 1 h 4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63" h="416">
                  <a:moveTo>
                    <a:pt x="226" y="387"/>
                  </a:moveTo>
                  <a:cubicBezTo>
                    <a:pt x="225" y="388"/>
                    <a:pt x="225" y="388"/>
                    <a:pt x="225" y="388"/>
                  </a:cubicBezTo>
                  <a:cubicBezTo>
                    <a:pt x="257" y="416"/>
                    <a:pt x="257" y="416"/>
                    <a:pt x="257" y="416"/>
                  </a:cubicBezTo>
                  <a:cubicBezTo>
                    <a:pt x="257" y="415"/>
                    <a:pt x="258" y="415"/>
                    <a:pt x="258" y="415"/>
                  </a:cubicBezTo>
                  <a:cubicBezTo>
                    <a:pt x="226" y="387"/>
                    <a:pt x="226" y="387"/>
                    <a:pt x="226" y="387"/>
                  </a:cubicBezTo>
                  <a:moveTo>
                    <a:pt x="218" y="379"/>
                  </a:moveTo>
                  <a:cubicBezTo>
                    <a:pt x="216" y="380"/>
                    <a:pt x="216" y="380"/>
                    <a:pt x="216" y="380"/>
                  </a:cubicBezTo>
                  <a:cubicBezTo>
                    <a:pt x="224" y="387"/>
                    <a:pt x="224" y="387"/>
                    <a:pt x="224" y="387"/>
                  </a:cubicBezTo>
                  <a:cubicBezTo>
                    <a:pt x="225" y="385"/>
                    <a:pt x="225" y="385"/>
                    <a:pt x="225" y="385"/>
                  </a:cubicBezTo>
                  <a:cubicBezTo>
                    <a:pt x="218" y="379"/>
                    <a:pt x="218" y="379"/>
                    <a:pt x="218" y="379"/>
                  </a:cubicBezTo>
                  <a:moveTo>
                    <a:pt x="245" y="367"/>
                  </a:moveTo>
                  <a:cubicBezTo>
                    <a:pt x="262" y="413"/>
                    <a:pt x="262" y="413"/>
                    <a:pt x="262" y="413"/>
                  </a:cubicBezTo>
                  <a:cubicBezTo>
                    <a:pt x="262" y="413"/>
                    <a:pt x="263" y="412"/>
                    <a:pt x="263" y="412"/>
                  </a:cubicBezTo>
                  <a:cubicBezTo>
                    <a:pt x="247" y="367"/>
                    <a:pt x="247" y="367"/>
                    <a:pt x="247" y="367"/>
                  </a:cubicBezTo>
                  <a:cubicBezTo>
                    <a:pt x="245" y="367"/>
                    <a:pt x="245" y="367"/>
                    <a:pt x="245" y="367"/>
                  </a:cubicBezTo>
                  <a:moveTo>
                    <a:pt x="244" y="360"/>
                  </a:moveTo>
                  <a:cubicBezTo>
                    <a:pt x="242" y="361"/>
                    <a:pt x="242" y="361"/>
                    <a:pt x="242" y="361"/>
                  </a:cubicBezTo>
                  <a:cubicBezTo>
                    <a:pt x="244" y="365"/>
                    <a:pt x="244" y="365"/>
                    <a:pt x="244" y="365"/>
                  </a:cubicBezTo>
                  <a:cubicBezTo>
                    <a:pt x="246" y="365"/>
                    <a:pt x="246" y="365"/>
                    <a:pt x="246" y="365"/>
                  </a:cubicBezTo>
                  <a:cubicBezTo>
                    <a:pt x="244" y="360"/>
                    <a:pt x="244" y="360"/>
                    <a:pt x="244" y="360"/>
                  </a:cubicBezTo>
                  <a:moveTo>
                    <a:pt x="192" y="360"/>
                  </a:moveTo>
                  <a:cubicBezTo>
                    <a:pt x="215" y="379"/>
                    <a:pt x="215" y="379"/>
                    <a:pt x="215" y="379"/>
                  </a:cubicBezTo>
                  <a:cubicBezTo>
                    <a:pt x="216" y="378"/>
                    <a:pt x="216" y="378"/>
                    <a:pt x="216" y="378"/>
                  </a:cubicBezTo>
                  <a:cubicBezTo>
                    <a:pt x="196" y="360"/>
                    <a:pt x="196" y="360"/>
                    <a:pt x="196" y="360"/>
                  </a:cubicBezTo>
                  <a:cubicBezTo>
                    <a:pt x="192" y="360"/>
                    <a:pt x="192" y="360"/>
                    <a:pt x="192" y="360"/>
                  </a:cubicBezTo>
                  <a:moveTo>
                    <a:pt x="239" y="348"/>
                  </a:moveTo>
                  <a:cubicBezTo>
                    <a:pt x="238" y="351"/>
                    <a:pt x="238" y="351"/>
                    <a:pt x="238" y="351"/>
                  </a:cubicBezTo>
                  <a:cubicBezTo>
                    <a:pt x="242" y="359"/>
                    <a:pt x="242" y="359"/>
                    <a:pt x="242" y="359"/>
                  </a:cubicBezTo>
                  <a:cubicBezTo>
                    <a:pt x="243" y="358"/>
                    <a:pt x="243" y="358"/>
                    <a:pt x="243" y="358"/>
                  </a:cubicBezTo>
                  <a:cubicBezTo>
                    <a:pt x="239" y="348"/>
                    <a:pt x="239" y="348"/>
                    <a:pt x="239" y="348"/>
                  </a:cubicBezTo>
                  <a:moveTo>
                    <a:pt x="234" y="333"/>
                  </a:moveTo>
                  <a:cubicBezTo>
                    <a:pt x="234" y="333"/>
                    <a:pt x="234" y="333"/>
                    <a:pt x="234" y="333"/>
                  </a:cubicBezTo>
                  <a:cubicBezTo>
                    <a:pt x="232" y="334"/>
                    <a:pt x="232" y="334"/>
                    <a:pt x="232" y="334"/>
                  </a:cubicBezTo>
                  <a:cubicBezTo>
                    <a:pt x="232" y="334"/>
                    <a:pt x="232" y="334"/>
                    <a:pt x="232" y="334"/>
                  </a:cubicBezTo>
                  <a:cubicBezTo>
                    <a:pt x="237" y="348"/>
                    <a:pt x="237" y="348"/>
                    <a:pt x="237" y="348"/>
                  </a:cubicBezTo>
                  <a:cubicBezTo>
                    <a:pt x="238" y="346"/>
                    <a:pt x="238" y="346"/>
                    <a:pt x="238" y="346"/>
                  </a:cubicBezTo>
                  <a:cubicBezTo>
                    <a:pt x="234" y="333"/>
                    <a:pt x="234" y="333"/>
                    <a:pt x="234" y="333"/>
                  </a:cubicBezTo>
                  <a:moveTo>
                    <a:pt x="141" y="313"/>
                  </a:moveTo>
                  <a:cubicBezTo>
                    <a:pt x="141" y="315"/>
                    <a:pt x="141" y="315"/>
                    <a:pt x="141" y="315"/>
                  </a:cubicBezTo>
                  <a:cubicBezTo>
                    <a:pt x="190" y="358"/>
                    <a:pt x="190" y="358"/>
                    <a:pt x="190" y="358"/>
                  </a:cubicBezTo>
                  <a:cubicBezTo>
                    <a:pt x="193" y="358"/>
                    <a:pt x="193" y="358"/>
                    <a:pt x="193" y="358"/>
                  </a:cubicBezTo>
                  <a:cubicBezTo>
                    <a:pt x="141" y="313"/>
                    <a:pt x="141" y="313"/>
                    <a:pt x="141" y="313"/>
                  </a:cubicBezTo>
                  <a:moveTo>
                    <a:pt x="139" y="311"/>
                  </a:moveTo>
                  <a:cubicBezTo>
                    <a:pt x="138" y="312"/>
                    <a:pt x="138" y="312"/>
                    <a:pt x="138" y="312"/>
                  </a:cubicBezTo>
                  <a:cubicBezTo>
                    <a:pt x="138" y="313"/>
                    <a:pt x="138" y="313"/>
                    <a:pt x="138" y="313"/>
                  </a:cubicBezTo>
                  <a:cubicBezTo>
                    <a:pt x="139" y="312"/>
                    <a:pt x="139" y="312"/>
                    <a:pt x="139" y="312"/>
                  </a:cubicBezTo>
                  <a:cubicBezTo>
                    <a:pt x="139" y="311"/>
                    <a:pt x="139" y="311"/>
                    <a:pt x="139" y="311"/>
                  </a:cubicBezTo>
                  <a:cubicBezTo>
                    <a:pt x="139" y="311"/>
                    <a:pt x="139" y="311"/>
                    <a:pt x="139" y="311"/>
                  </a:cubicBezTo>
                  <a:moveTo>
                    <a:pt x="128" y="301"/>
                  </a:moveTo>
                  <a:cubicBezTo>
                    <a:pt x="133" y="307"/>
                    <a:pt x="133" y="307"/>
                    <a:pt x="133" y="307"/>
                  </a:cubicBezTo>
                  <a:cubicBezTo>
                    <a:pt x="136" y="311"/>
                    <a:pt x="136" y="311"/>
                    <a:pt x="136" y="311"/>
                  </a:cubicBezTo>
                  <a:cubicBezTo>
                    <a:pt x="138" y="309"/>
                    <a:pt x="138" y="309"/>
                    <a:pt x="138" y="309"/>
                  </a:cubicBezTo>
                  <a:cubicBezTo>
                    <a:pt x="128" y="301"/>
                    <a:pt x="128" y="301"/>
                    <a:pt x="128" y="301"/>
                  </a:cubicBezTo>
                  <a:moveTo>
                    <a:pt x="218" y="297"/>
                  </a:moveTo>
                  <a:cubicBezTo>
                    <a:pt x="231" y="330"/>
                    <a:pt x="231" y="330"/>
                    <a:pt x="231" y="330"/>
                  </a:cubicBezTo>
                  <a:cubicBezTo>
                    <a:pt x="232" y="332"/>
                    <a:pt x="232" y="332"/>
                    <a:pt x="232" y="332"/>
                  </a:cubicBezTo>
                  <a:cubicBezTo>
                    <a:pt x="233" y="331"/>
                    <a:pt x="233" y="331"/>
                    <a:pt x="233" y="331"/>
                  </a:cubicBezTo>
                  <a:cubicBezTo>
                    <a:pt x="221" y="299"/>
                    <a:pt x="221" y="299"/>
                    <a:pt x="221" y="299"/>
                  </a:cubicBezTo>
                  <a:cubicBezTo>
                    <a:pt x="218" y="297"/>
                    <a:pt x="218" y="297"/>
                    <a:pt x="218" y="297"/>
                  </a:cubicBezTo>
                  <a:moveTo>
                    <a:pt x="217" y="293"/>
                  </a:moveTo>
                  <a:cubicBezTo>
                    <a:pt x="217" y="293"/>
                    <a:pt x="217" y="293"/>
                    <a:pt x="217" y="293"/>
                  </a:cubicBezTo>
                  <a:cubicBezTo>
                    <a:pt x="217" y="293"/>
                    <a:pt x="217" y="293"/>
                    <a:pt x="217" y="293"/>
                  </a:cubicBezTo>
                  <a:cubicBezTo>
                    <a:pt x="217" y="293"/>
                    <a:pt x="217" y="293"/>
                    <a:pt x="217" y="293"/>
                  </a:cubicBezTo>
                  <a:moveTo>
                    <a:pt x="116" y="290"/>
                  </a:moveTo>
                  <a:cubicBezTo>
                    <a:pt x="114" y="291"/>
                    <a:pt x="114" y="291"/>
                    <a:pt x="114" y="291"/>
                  </a:cubicBezTo>
                  <a:cubicBezTo>
                    <a:pt x="126" y="302"/>
                    <a:pt x="126" y="302"/>
                    <a:pt x="126" y="302"/>
                  </a:cubicBezTo>
                  <a:cubicBezTo>
                    <a:pt x="121" y="295"/>
                    <a:pt x="121" y="295"/>
                    <a:pt x="121" y="295"/>
                  </a:cubicBezTo>
                  <a:cubicBezTo>
                    <a:pt x="116" y="290"/>
                    <a:pt x="116" y="290"/>
                    <a:pt x="116" y="290"/>
                  </a:cubicBezTo>
                  <a:moveTo>
                    <a:pt x="106" y="282"/>
                  </a:moveTo>
                  <a:cubicBezTo>
                    <a:pt x="105" y="283"/>
                    <a:pt x="105" y="283"/>
                    <a:pt x="105" y="283"/>
                  </a:cubicBezTo>
                  <a:cubicBezTo>
                    <a:pt x="113" y="290"/>
                    <a:pt x="113" y="290"/>
                    <a:pt x="113" y="290"/>
                  </a:cubicBezTo>
                  <a:cubicBezTo>
                    <a:pt x="114" y="289"/>
                    <a:pt x="114" y="289"/>
                    <a:pt x="114" y="289"/>
                  </a:cubicBezTo>
                  <a:cubicBezTo>
                    <a:pt x="106" y="282"/>
                    <a:pt x="106" y="282"/>
                    <a:pt x="106" y="282"/>
                  </a:cubicBezTo>
                  <a:moveTo>
                    <a:pt x="88" y="268"/>
                  </a:moveTo>
                  <a:cubicBezTo>
                    <a:pt x="88" y="268"/>
                    <a:pt x="88" y="268"/>
                    <a:pt x="88" y="268"/>
                  </a:cubicBezTo>
                  <a:cubicBezTo>
                    <a:pt x="90" y="269"/>
                    <a:pt x="90" y="269"/>
                    <a:pt x="90" y="269"/>
                  </a:cubicBezTo>
                  <a:cubicBezTo>
                    <a:pt x="88" y="268"/>
                    <a:pt x="88" y="268"/>
                    <a:pt x="88" y="268"/>
                  </a:cubicBezTo>
                  <a:moveTo>
                    <a:pt x="90" y="268"/>
                  </a:moveTo>
                  <a:cubicBezTo>
                    <a:pt x="90" y="270"/>
                    <a:pt x="90" y="270"/>
                    <a:pt x="90" y="270"/>
                  </a:cubicBezTo>
                  <a:cubicBezTo>
                    <a:pt x="90" y="270"/>
                    <a:pt x="90" y="270"/>
                    <a:pt x="90" y="270"/>
                  </a:cubicBezTo>
                  <a:cubicBezTo>
                    <a:pt x="103" y="282"/>
                    <a:pt x="103" y="282"/>
                    <a:pt x="103" y="282"/>
                  </a:cubicBezTo>
                  <a:cubicBezTo>
                    <a:pt x="104" y="280"/>
                    <a:pt x="104" y="280"/>
                    <a:pt x="104" y="280"/>
                  </a:cubicBezTo>
                  <a:cubicBezTo>
                    <a:pt x="90" y="268"/>
                    <a:pt x="90" y="268"/>
                    <a:pt x="90" y="268"/>
                  </a:cubicBezTo>
                  <a:moveTo>
                    <a:pt x="82" y="261"/>
                  </a:moveTo>
                  <a:cubicBezTo>
                    <a:pt x="81" y="263"/>
                    <a:pt x="81" y="263"/>
                    <a:pt x="81" y="263"/>
                  </a:cubicBezTo>
                  <a:cubicBezTo>
                    <a:pt x="85" y="266"/>
                    <a:pt x="85" y="266"/>
                    <a:pt x="85" y="266"/>
                  </a:cubicBezTo>
                  <a:cubicBezTo>
                    <a:pt x="89" y="267"/>
                    <a:pt x="89" y="267"/>
                    <a:pt x="89" y="267"/>
                  </a:cubicBezTo>
                  <a:cubicBezTo>
                    <a:pt x="82" y="261"/>
                    <a:pt x="82" y="261"/>
                    <a:pt x="82" y="261"/>
                  </a:cubicBezTo>
                  <a:moveTo>
                    <a:pt x="207" y="261"/>
                  </a:moveTo>
                  <a:cubicBezTo>
                    <a:pt x="205" y="262"/>
                    <a:pt x="205" y="262"/>
                    <a:pt x="205" y="262"/>
                  </a:cubicBezTo>
                  <a:cubicBezTo>
                    <a:pt x="214" y="286"/>
                    <a:pt x="214" y="286"/>
                    <a:pt x="214" y="286"/>
                  </a:cubicBezTo>
                  <a:cubicBezTo>
                    <a:pt x="218" y="292"/>
                    <a:pt x="218" y="292"/>
                    <a:pt x="218" y="292"/>
                  </a:cubicBezTo>
                  <a:cubicBezTo>
                    <a:pt x="207" y="261"/>
                    <a:pt x="207" y="261"/>
                    <a:pt x="207" y="261"/>
                  </a:cubicBezTo>
                  <a:moveTo>
                    <a:pt x="206" y="258"/>
                  </a:moveTo>
                  <a:cubicBezTo>
                    <a:pt x="205" y="258"/>
                    <a:pt x="205" y="258"/>
                    <a:pt x="205" y="258"/>
                  </a:cubicBezTo>
                  <a:cubicBezTo>
                    <a:pt x="204" y="259"/>
                    <a:pt x="204" y="259"/>
                    <a:pt x="204" y="259"/>
                  </a:cubicBezTo>
                  <a:cubicBezTo>
                    <a:pt x="204" y="260"/>
                    <a:pt x="204" y="260"/>
                    <a:pt x="204" y="260"/>
                  </a:cubicBezTo>
                  <a:cubicBezTo>
                    <a:pt x="206" y="259"/>
                    <a:pt x="206" y="259"/>
                    <a:pt x="206" y="259"/>
                  </a:cubicBezTo>
                  <a:cubicBezTo>
                    <a:pt x="206" y="258"/>
                    <a:pt x="206" y="258"/>
                    <a:pt x="206" y="258"/>
                  </a:cubicBezTo>
                  <a:moveTo>
                    <a:pt x="76" y="257"/>
                  </a:moveTo>
                  <a:cubicBezTo>
                    <a:pt x="75" y="258"/>
                    <a:pt x="75" y="258"/>
                    <a:pt x="75" y="258"/>
                  </a:cubicBezTo>
                  <a:cubicBezTo>
                    <a:pt x="76" y="258"/>
                    <a:pt x="76" y="258"/>
                    <a:pt x="76" y="258"/>
                  </a:cubicBezTo>
                  <a:cubicBezTo>
                    <a:pt x="76" y="257"/>
                    <a:pt x="76" y="257"/>
                    <a:pt x="76" y="257"/>
                  </a:cubicBezTo>
                  <a:moveTo>
                    <a:pt x="78" y="257"/>
                  </a:moveTo>
                  <a:cubicBezTo>
                    <a:pt x="79" y="261"/>
                    <a:pt x="79" y="261"/>
                    <a:pt x="79" y="261"/>
                  </a:cubicBezTo>
                  <a:cubicBezTo>
                    <a:pt x="80" y="261"/>
                    <a:pt x="80" y="261"/>
                    <a:pt x="80" y="261"/>
                  </a:cubicBezTo>
                  <a:cubicBezTo>
                    <a:pt x="81" y="260"/>
                    <a:pt x="81" y="260"/>
                    <a:pt x="81" y="260"/>
                  </a:cubicBezTo>
                  <a:cubicBezTo>
                    <a:pt x="78" y="257"/>
                    <a:pt x="78" y="257"/>
                    <a:pt x="78" y="257"/>
                  </a:cubicBezTo>
                  <a:moveTo>
                    <a:pt x="65" y="249"/>
                  </a:moveTo>
                  <a:cubicBezTo>
                    <a:pt x="74" y="256"/>
                    <a:pt x="74" y="256"/>
                    <a:pt x="74" y="256"/>
                  </a:cubicBezTo>
                  <a:cubicBezTo>
                    <a:pt x="75" y="256"/>
                    <a:pt x="75" y="256"/>
                    <a:pt x="75" y="256"/>
                  </a:cubicBezTo>
                  <a:cubicBezTo>
                    <a:pt x="75" y="255"/>
                    <a:pt x="75" y="255"/>
                    <a:pt x="75" y="255"/>
                  </a:cubicBezTo>
                  <a:cubicBezTo>
                    <a:pt x="68" y="249"/>
                    <a:pt x="68" y="249"/>
                    <a:pt x="68" y="249"/>
                  </a:cubicBezTo>
                  <a:cubicBezTo>
                    <a:pt x="65" y="249"/>
                    <a:pt x="65" y="249"/>
                    <a:pt x="65" y="249"/>
                  </a:cubicBezTo>
                  <a:moveTo>
                    <a:pt x="56" y="238"/>
                  </a:moveTo>
                  <a:cubicBezTo>
                    <a:pt x="55" y="240"/>
                    <a:pt x="55" y="240"/>
                    <a:pt x="55" y="240"/>
                  </a:cubicBezTo>
                  <a:cubicBezTo>
                    <a:pt x="63" y="247"/>
                    <a:pt x="63" y="247"/>
                    <a:pt x="63" y="247"/>
                  </a:cubicBezTo>
                  <a:cubicBezTo>
                    <a:pt x="66" y="247"/>
                    <a:pt x="66" y="247"/>
                    <a:pt x="66" y="247"/>
                  </a:cubicBezTo>
                  <a:cubicBezTo>
                    <a:pt x="56" y="238"/>
                    <a:pt x="56" y="238"/>
                    <a:pt x="56" y="238"/>
                  </a:cubicBezTo>
                  <a:moveTo>
                    <a:pt x="29" y="214"/>
                  </a:moveTo>
                  <a:cubicBezTo>
                    <a:pt x="27" y="215"/>
                    <a:pt x="27" y="215"/>
                    <a:pt x="27" y="215"/>
                  </a:cubicBezTo>
                  <a:cubicBezTo>
                    <a:pt x="31" y="219"/>
                    <a:pt x="31" y="219"/>
                    <a:pt x="31" y="219"/>
                  </a:cubicBezTo>
                  <a:cubicBezTo>
                    <a:pt x="33" y="220"/>
                    <a:pt x="33" y="220"/>
                    <a:pt x="33" y="220"/>
                  </a:cubicBezTo>
                  <a:cubicBezTo>
                    <a:pt x="53" y="238"/>
                    <a:pt x="53" y="238"/>
                    <a:pt x="53" y="238"/>
                  </a:cubicBezTo>
                  <a:cubicBezTo>
                    <a:pt x="55" y="237"/>
                    <a:pt x="55" y="237"/>
                    <a:pt x="55" y="237"/>
                  </a:cubicBezTo>
                  <a:cubicBezTo>
                    <a:pt x="35" y="220"/>
                    <a:pt x="35" y="220"/>
                    <a:pt x="35" y="220"/>
                  </a:cubicBezTo>
                  <a:cubicBezTo>
                    <a:pt x="33" y="218"/>
                    <a:pt x="33" y="218"/>
                    <a:pt x="33" y="218"/>
                  </a:cubicBezTo>
                  <a:cubicBezTo>
                    <a:pt x="29" y="214"/>
                    <a:pt x="29" y="214"/>
                    <a:pt x="29" y="214"/>
                  </a:cubicBezTo>
                  <a:moveTo>
                    <a:pt x="22" y="209"/>
                  </a:moveTo>
                  <a:cubicBezTo>
                    <a:pt x="22" y="211"/>
                    <a:pt x="22" y="211"/>
                    <a:pt x="22" y="211"/>
                  </a:cubicBezTo>
                  <a:cubicBezTo>
                    <a:pt x="26" y="214"/>
                    <a:pt x="26" y="214"/>
                    <a:pt x="26" y="214"/>
                  </a:cubicBezTo>
                  <a:cubicBezTo>
                    <a:pt x="27" y="213"/>
                    <a:pt x="27" y="213"/>
                    <a:pt x="27" y="213"/>
                  </a:cubicBezTo>
                  <a:cubicBezTo>
                    <a:pt x="22" y="209"/>
                    <a:pt x="22" y="209"/>
                    <a:pt x="22" y="209"/>
                  </a:cubicBezTo>
                  <a:moveTo>
                    <a:pt x="178" y="185"/>
                  </a:moveTo>
                  <a:cubicBezTo>
                    <a:pt x="180" y="194"/>
                    <a:pt x="180" y="194"/>
                    <a:pt x="180" y="194"/>
                  </a:cubicBezTo>
                  <a:cubicBezTo>
                    <a:pt x="183" y="202"/>
                    <a:pt x="183" y="202"/>
                    <a:pt x="183" y="202"/>
                  </a:cubicBezTo>
                  <a:cubicBezTo>
                    <a:pt x="183" y="204"/>
                    <a:pt x="183" y="204"/>
                    <a:pt x="183" y="204"/>
                  </a:cubicBezTo>
                  <a:cubicBezTo>
                    <a:pt x="186" y="210"/>
                    <a:pt x="186" y="210"/>
                    <a:pt x="186" y="210"/>
                  </a:cubicBezTo>
                  <a:cubicBezTo>
                    <a:pt x="186" y="212"/>
                    <a:pt x="186" y="212"/>
                    <a:pt x="186" y="212"/>
                  </a:cubicBezTo>
                  <a:cubicBezTo>
                    <a:pt x="187" y="213"/>
                    <a:pt x="187" y="213"/>
                    <a:pt x="187" y="213"/>
                  </a:cubicBezTo>
                  <a:cubicBezTo>
                    <a:pt x="190" y="222"/>
                    <a:pt x="190" y="222"/>
                    <a:pt x="190" y="222"/>
                  </a:cubicBezTo>
                  <a:cubicBezTo>
                    <a:pt x="191" y="224"/>
                    <a:pt x="191" y="224"/>
                    <a:pt x="191" y="224"/>
                  </a:cubicBezTo>
                  <a:cubicBezTo>
                    <a:pt x="203" y="257"/>
                    <a:pt x="203" y="257"/>
                    <a:pt x="203" y="257"/>
                  </a:cubicBezTo>
                  <a:cubicBezTo>
                    <a:pt x="204" y="256"/>
                    <a:pt x="204" y="256"/>
                    <a:pt x="204" y="256"/>
                  </a:cubicBezTo>
                  <a:cubicBezTo>
                    <a:pt x="205" y="256"/>
                    <a:pt x="205" y="256"/>
                    <a:pt x="205" y="256"/>
                  </a:cubicBezTo>
                  <a:cubicBezTo>
                    <a:pt x="192" y="222"/>
                    <a:pt x="192" y="222"/>
                    <a:pt x="192" y="222"/>
                  </a:cubicBezTo>
                  <a:cubicBezTo>
                    <a:pt x="191" y="220"/>
                    <a:pt x="191" y="220"/>
                    <a:pt x="191" y="220"/>
                  </a:cubicBezTo>
                  <a:cubicBezTo>
                    <a:pt x="188" y="212"/>
                    <a:pt x="188" y="212"/>
                    <a:pt x="188" y="212"/>
                  </a:cubicBezTo>
                  <a:cubicBezTo>
                    <a:pt x="188" y="211"/>
                    <a:pt x="188" y="211"/>
                    <a:pt x="188" y="211"/>
                  </a:cubicBezTo>
                  <a:cubicBezTo>
                    <a:pt x="187" y="210"/>
                    <a:pt x="187" y="210"/>
                    <a:pt x="187" y="210"/>
                  </a:cubicBezTo>
                  <a:cubicBezTo>
                    <a:pt x="185" y="204"/>
                    <a:pt x="185" y="204"/>
                    <a:pt x="185" y="204"/>
                  </a:cubicBezTo>
                  <a:cubicBezTo>
                    <a:pt x="185" y="202"/>
                    <a:pt x="185" y="202"/>
                    <a:pt x="185" y="202"/>
                  </a:cubicBezTo>
                  <a:cubicBezTo>
                    <a:pt x="180" y="190"/>
                    <a:pt x="180" y="190"/>
                    <a:pt x="180" y="190"/>
                  </a:cubicBezTo>
                  <a:cubicBezTo>
                    <a:pt x="179" y="188"/>
                    <a:pt x="179" y="188"/>
                    <a:pt x="179" y="188"/>
                  </a:cubicBezTo>
                  <a:cubicBezTo>
                    <a:pt x="178" y="185"/>
                    <a:pt x="178" y="185"/>
                    <a:pt x="178" y="185"/>
                  </a:cubicBezTo>
                  <a:moveTo>
                    <a:pt x="22" y="149"/>
                  </a:moveTo>
                  <a:cubicBezTo>
                    <a:pt x="18" y="157"/>
                    <a:pt x="18" y="157"/>
                    <a:pt x="18" y="157"/>
                  </a:cubicBezTo>
                  <a:cubicBezTo>
                    <a:pt x="17" y="159"/>
                    <a:pt x="17" y="159"/>
                    <a:pt x="17" y="159"/>
                  </a:cubicBezTo>
                  <a:cubicBezTo>
                    <a:pt x="3" y="186"/>
                    <a:pt x="3" y="186"/>
                    <a:pt x="3" y="186"/>
                  </a:cubicBezTo>
                  <a:cubicBezTo>
                    <a:pt x="2" y="188"/>
                    <a:pt x="2" y="188"/>
                    <a:pt x="2" y="188"/>
                  </a:cubicBezTo>
                  <a:cubicBezTo>
                    <a:pt x="1" y="191"/>
                    <a:pt x="1" y="191"/>
                    <a:pt x="1" y="191"/>
                  </a:cubicBezTo>
                  <a:cubicBezTo>
                    <a:pt x="0" y="192"/>
                    <a:pt x="0" y="192"/>
                    <a:pt x="0" y="192"/>
                  </a:cubicBezTo>
                  <a:cubicBezTo>
                    <a:pt x="1" y="193"/>
                    <a:pt x="1" y="193"/>
                    <a:pt x="1" y="193"/>
                  </a:cubicBezTo>
                  <a:cubicBezTo>
                    <a:pt x="20" y="209"/>
                    <a:pt x="20" y="209"/>
                    <a:pt x="20" y="209"/>
                  </a:cubicBezTo>
                  <a:cubicBezTo>
                    <a:pt x="20" y="207"/>
                    <a:pt x="20" y="207"/>
                    <a:pt x="20" y="207"/>
                  </a:cubicBezTo>
                  <a:cubicBezTo>
                    <a:pt x="2" y="191"/>
                    <a:pt x="2" y="191"/>
                    <a:pt x="2" y="191"/>
                  </a:cubicBezTo>
                  <a:cubicBezTo>
                    <a:pt x="4" y="188"/>
                    <a:pt x="4" y="188"/>
                    <a:pt x="4" y="188"/>
                  </a:cubicBezTo>
                  <a:cubicBezTo>
                    <a:pt x="5" y="186"/>
                    <a:pt x="5" y="186"/>
                    <a:pt x="5" y="186"/>
                  </a:cubicBezTo>
                  <a:cubicBezTo>
                    <a:pt x="19" y="159"/>
                    <a:pt x="19" y="159"/>
                    <a:pt x="19" y="159"/>
                  </a:cubicBezTo>
                  <a:cubicBezTo>
                    <a:pt x="20" y="157"/>
                    <a:pt x="20" y="157"/>
                    <a:pt x="20" y="157"/>
                  </a:cubicBezTo>
                  <a:cubicBezTo>
                    <a:pt x="23" y="151"/>
                    <a:pt x="23" y="151"/>
                    <a:pt x="23" y="151"/>
                  </a:cubicBezTo>
                  <a:cubicBezTo>
                    <a:pt x="22" y="149"/>
                    <a:pt x="22" y="149"/>
                    <a:pt x="22" y="149"/>
                  </a:cubicBezTo>
                  <a:moveTo>
                    <a:pt x="24" y="146"/>
                  </a:moveTo>
                  <a:cubicBezTo>
                    <a:pt x="23" y="148"/>
                    <a:pt x="23" y="148"/>
                    <a:pt x="23" y="148"/>
                  </a:cubicBezTo>
                  <a:cubicBezTo>
                    <a:pt x="24" y="148"/>
                    <a:pt x="24" y="148"/>
                    <a:pt x="24" y="148"/>
                  </a:cubicBezTo>
                  <a:cubicBezTo>
                    <a:pt x="24" y="146"/>
                    <a:pt x="24" y="146"/>
                    <a:pt x="24" y="146"/>
                  </a:cubicBezTo>
                  <a:moveTo>
                    <a:pt x="28" y="138"/>
                  </a:moveTo>
                  <a:cubicBezTo>
                    <a:pt x="26" y="142"/>
                    <a:pt x="26" y="142"/>
                    <a:pt x="26" y="142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9" y="139"/>
                    <a:pt x="29" y="139"/>
                    <a:pt x="29" y="139"/>
                  </a:cubicBezTo>
                  <a:cubicBezTo>
                    <a:pt x="28" y="138"/>
                    <a:pt x="28" y="138"/>
                    <a:pt x="28" y="138"/>
                  </a:cubicBezTo>
                  <a:moveTo>
                    <a:pt x="30" y="134"/>
                  </a:moveTo>
                  <a:cubicBezTo>
                    <a:pt x="29" y="136"/>
                    <a:pt x="29" y="136"/>
                    <a:pt x="29" y="136"/>
                  </a:cubicBezTo>
                  <a:cubicBezTo>
                    <a:pt x="30" y="137"/>
                    <a:pt x="30" y="137"/>
                    <a:pt x="30" y="137"/>
                  </a:cubicBezTo>
                  <a:cubicBezTo>
                    <a:pt x="31" y="137"/>
                    <a:pt x="31" y="137"/>
                    <a:pt x="31" y="137"/>
                  </a:cubicBezTo>
                  <a:cubicBezTo>
                    <a:pt x="30" y="134"/>
                    <a:pt x="30" y="134"/>
                    <a:pt x="30" y="134"/>
                  </a:cubicBezTo>
                  <a:moveTo>
                    <a:pt x="32" y="134"/>
                  </a:moveTo>
                  <a:cubicBezTo>
                    <a:pt x="32" y="134"/>
                    <a:pt x="32" y="134"/>
                    <a:pt x="32" y="134"/>
                  </a:cubicBezTo>
                  <a:cubicBezTo>
                    <a:pt x="32" y="134"/>
                    <a:pt x="32" y="134"/>
                    <a:pt x="32" y="134"/>
                  </a:cubicBezTo>
                  <a:cubicBezTo>
                    <a:pt x="32" y="134"/>
                    <a:pt x="32" y="134"/>
                    <a:pt x="32" y="134"/>
                  </a:cubicBezTo>
                  <a:moveTo>
                    <a:pt x="158" y="131"/>
                  </a:moveTo>
                  <a:cubicBezTo>
                    <a:pt x="157" y="133"/>
                    <a:pt x="157" y="133"/>
                    <a:pt x="157" y="133"/>
                  </a:cubicBezTo>
                  <a:cubicBezTo>
                    <a:pt x="161" y="145"/>
                    <a:pt x="161" y="145"/>
                    <a:pt x="161" y="145"/>
                  </a:cubicBezTo>
                  <a:cubicBezTo>
                    <a:pt x="162" y="147"/>
                    <a:pt x="162" y="147"/>
                    <a:pt x="162" y="147"/>
                  </a:cubicBezTo>
                  <a:cubicBezTo>
                    <a:pt x="163" y="149"/>
                    <a:pt x="163" y="149"/>
                    <a:pt x="163" y="149"/>
                  </a:cubicBezTo>
                  <a:cubicBezTo>
                    <a:pt x="163" y="151"/>
                    <a:pt x="163" y="151"/>
                    <a:pt x="163" y="151"/>
                  </a:cubicBezTo>
                  <a:cubicBezTo>
                    <a:pt x="166" y="157"/>
                    <a:pt x="166" y="157"/>
                    <a:pt x="166" y="157"/>
                  </a:cubicBezTo>
                  <a:cubicBezTo>
                    <a:pt x="167" y="159"/>
                    <a:pt x="167" y="159"/>
                    <a:pt x="167" y="159"/>
                  </a:cubicBezTo>
                  <a:cubicBezTo>
                    <a:pt x="168" y="164"/>
                    <a:pt x="168" y="164"/>
                    <a:pt x="168" y="164"/>
                  </a:cubicBezTo>
                  <a:cubicBezTo>
                    <a:pt x="169" y="166"/>
                    <a:pt x="169" y="166"/>
                    <a:pt x="169" y="166"/>
                  </a:cubicBezTo>
                  <a:cubicBezTo>
                    <a:pt x="174" y="180"/>
                    <a:pt x="174" y="180"/>
                    <a:pt x="174" y="180"/>
                  </a:cubicBezTo>
                  <a:cubicBezTo>
                    <a:pt x="175" y="182"/>
                    <a:pt x="175" y="182"/>
                    <a:pt x="175" y="182"/>
                  </a:cubicBezTo>
                  <a:cubicBezTo>
                    <a:pt x="177" y="186"/>
                    <a:pt x="177" y="186"/>
                    <a:pt x="177" y="186"/>
                  </a:cubicBezTo>
                  <a:cubicBezTo>
                    <a:pt x="176" y="181"/>
                    <a:pt x="176" y="181"/>
                    <a:pt x="176" y="181"/>
                  </a:cubicBezTo>
                  <a:cubicBezTo>
                    <a:pt x="176" y="178"/>
                    <a:pt x="176" y="178"/>
                    <a:pt x="176" y="178"/>
                  </a:cubicBezTo>
                  <a:cubicBezTo>
                    <a:pt x="176" y="178"/>
                    <a:pt x="176" y="178"/>
                    <a:pt x="176" y="178"/>
                  </a:cubicBezTo>
                  <a:cubicBezTo>
                    <a:pt x="171" y="165"/>
                    <a:pt x="171" y="165"/>
                    <a:pt x="171" y="165"/>
                  </a:cubicBezTo>
                  <a:cubicBezTo>
                    <a:pt x="170" y="164"/>
                    <a:pt x="170" y="164"/>
                    <a:pt x="170" y="164"/>
                  </a:cubicBezTo>
                  <a:cubicBezTo>
                    <a:pt x="169" y="160"/>
                    <a:pt x="169" y="160"/>
                    <a:pt x="169" y="160"/>
                  </a:cubicBezTo>
                  <a:cubicBezTo>
                    <a:pt x="168" y="158"/>
                    <a:pt x="168" y="158"/>
                    <a:pt x="168" y="158"/>
                  </a:cubicBezTo>
                  <a:cubicBezTo>
                    <a:pt x="165" y="151"/>
                    <a:pt x="165" y="151"/>
                    <a:pt x="165" y="151"/>
                  </a:cubicBezTo>
                  <a:cubicBezTo>
                    <a:pt x="165" y="149"/>
                    <a:pt x="165" y="149"/>
                    <a:pt x="165" y="149"/>
                  </a:cubicBezTo>
                  <a:cubicBezTo>
                    <a:pt x="163" y="145"/>
                    <a:pt x="163" y="145"/>
                    <a:pt x="163" y="145"/>
                  </a:cubicBezTo>
                  <a:cubicBezTo>
                    <a:pt x="163" y="144"/>
                    <a:pt x="163" y="144"/>
                    <a:pt x="163" y="144"/>
                  </a:cubicBezTo>
                  <a:cubicBezTo>
                    <a:pt x="158" y="131"/>
                    <a:pt x="158" y="131"/>
                    <a:pt x="158" y="131"/>
                  </a:cubicBezTo>
                  <a:moveTo>
                    <a:pt x="53" y="93"/>
                  </a:moveTo>
                  <a:cubicBezTo>
                    <a:pt x="51" y="94"/>
                    <a:pt x="51" y="94"/>
                    <a:pt x="51" y="94"/>
                  </a:cubicBezTo>
                  <a:cubicBezTo>
                    <a:pt x="50" y="95"/>
                    <a:pt x="50" y="95"/>
                    <a:pt x="50" y="95"/>
                  </a:cubicBezTo>
                  <a:cubicBezTo>
                    <a:pt x="32" y="130"/>
                    <a:pt x="32" y="130"/>
                    <a:pt x="32" y="130"/>
                  </a:cubicBezTo>
                  <a:cubicBezTo>
                    <a:pt x="31" y="131"/>
                    <a:pt x="31" y="131"/>
                    <a:pt x="31" y="131"/>
                  </a:cubicBezTo>
                  <a:cubicBezTo>
                    <a:pt x="33" y="133"/>
                    <a:pt x="33" y="133"/>
                    <a:pt x="33" y="133"/>
                  </a:cubicBezTo>
                  <a:cubicBezTo>
                    <a:pt x="33" y="132"/>
                    <a:pt x="33" y="132"/>
                    <a:pt x="33" y="132"/>
                  </a:cubicBezTo>
                  <a:cubicBezTo>
                    <a:pt x="34" y="131"/>
                    <a:pt x="34" y="131"/>
                    <a:pt x="34" y="131"/>
                  </a:cubicBezTo>
                  <a:cubicBezTo>
                    <a:pt x="50" y="99"/>
                    <a:pt x="50" y="99"/>
                    <a:pt x="50" y="99"/>
                  </a:cubicBezTo>
                  <a:cubicBezTo>
                    <a:pt x="52" y="95"/>
                    <a:pt x="52" y="95"/>
                    <a:pt x="52" y="95"/>
                  </a:cubicBezTo>
                  <a:cubicBezTo>
                    <a:pt x="53" y="93"/>
                    <a:pt x="53" y="93"/>
                    <a:pt x="53" y="93"/>
                  </a:cubicBezTo>
                  <a:cubicBezTo>
                    <a:pt x="53" y="93"/>
                    <a:pt x="53" y="93"/>
                    <a:pt x="53" y="93"/>
                  </a:cubicBezTo>
                  <a:moveTo>
                    <a:pt x="142" y="88"/>
                  </a:moveTo>
                  <a:cubicBezTo>
                    <a:pt x="140" y="88"/>
                    <a:pt x="140" y="88"/>
                    <a:pt x="140" y="88"/>
                  </a:cubicBezTo>
                  <a:cubicBezTo>
                    <a:pt x="156" y="131"/>
                    <a:pt x="156" y="131"/>
                    <a:pt x="156" y="131"/>
                  </a:cubicBezTo>
                  <a:cubicBezTo>
                    <a:pt x="157" y="128"/>
                    <a:pt x="157" y="128"/>
                    <a:pt x="157" y="128"/>
                  </a:cubicBezTo>
                  <a:cubicBezTo>
                    <a:pt x="142" y="88"/>
                    <a:pt x="142" y="88"/>
                    <a:pt x="142" y="88"/>
                  </a:cubicBezTo>
                  <a:moveTo>
                    <a:pt x="109" y="1"/>
                  </a:moveTo>
                  <a:cubicBezTo>
                    <a:pt x="109" y="1"/>
                    <a:pt x="108" y="1"/>
                    <a:pt x="108" y="2"/>
                  </a:cubicBezTo>
                  <a:cubicBezTo>
                    <a:pt x="139" y="86"/>
                    <a:pt x="139" y="86"/>
                    <a:pt x="139" y="86"/>
                  </a:cubicBezTo>
                  <a:cubicBezTo>
                    <a:pt x="141" y="86"/>
                    <a:pt x="141" y="86"/>
                    <a:pt x="141" y="86"/>
                  </a:cubicBezTo>
                  <a:cubicBezTo>
                    <a:pt x="109" y="1"/>
                    <a:pt x="109" y="1"/>
                    <a:pt x="109" y="1"/>
                  </a:cubicBezTo>
                  <a:moveTo>
                    <a:pt x="99" y="0"/>
                  </a:moveTo>
                  <a:cubicBezTo>
                    <a:pt x="53" y="89"/>
                    <a:pt x="53" y="89"/>
                    <a:pt x="53" y="89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52" y="92"/>
                    <a:pt x="52" y="92"/>
                    <a:pt x="52" y="92"/>
                  </a:cubicBezTo>
                  <a:cubicBezTo>
                    <a:pt x="54" y="92"/>
                    <a:pt x="54" y="92"/>
                    <a:pt x="54" y="92"/>
                  </a:cubicBezTo>
                  <a:cubicBezTo>
                    <a:pt x="54" y="91"/>
                    <a:pt x="54" y="91"/>
                    <a:pt x="54" y="91"/>
                  </a:cubicBezTo>
                  <a:cubicBezTo>
                    <a:pt x="101" y="1"/>
                    <a:pt x="101" y="1"/>
                    <a:pt x="101" y="1"/>
                  </a:cubicBezTo>
                  <a:cubicBezTo>
                    <a:pt x="100" y="1"/>
                    <a:pt x="100" y="1"/>
                    <a:pt x="99" y="0"/>
                  </a:cubicBezTo>
                </a:path>
              </a:pathLst>
            </a:custGeom>
            <a:gradFill flip="none" rotWithShape="1">
              <a:gsLst>
                <a:gs pos="0">
                  <a:schemeClr val="tx2">
                    <a:alpha val="75000"/>
                  </a:schemeClr>
                </a:gs>
                <a:gs pos="92000">
                  <a:schemeClr val="tx1">
                    <a:alpha val="21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0" name="Freeform 30"/>
            <p:cNvSpPr>
              <a:spLocks noEditPoints="1"/>
            </p:cNvSpPr>
            <p:nvPr/>
          </p:nvSpPr>
          <p:spPr bwMode="auto">
            <a:xfrm>
              <a:off x="8273567" y="2997459"/>
              <a:ext cx="1127117" cy="946583"/>
            </a:xfrm>
            <a:custGeom>
              <a:avLst/>
              <a:gdLst>
                <a:gd name="T0" fmla="*/ 625 w 630"/>
                <a:gd name="T1" fmla="*/ 546 h 582"/>
                <a:gd name="T2" fmla="*/ 627 w 630"/>
                <a:gd name="T3" fmla="*/ 548 h 582"/>
                <a:gd name="T4" fmla="*/ 575 w 630"/>
                <a:gd name="T5" fmla="*/ 496 h 582"/>
                <a:gd name="T6" fmla="*/ 594 w 630"/>
                <a:gd name="T7" fmla="*/ 579 h 582"/>
                <a:gd name="T8" fmla="*/ 601 w 630"/>
                <a:gd name="T9" fmla="*/ 579 h 582"/>
                <a:gd name="T10" fmla="*/ 613 w 630"/>
                <a:gd name="T11" fmla="*/ 560 h 582"/>
                <a:gd name="T12" fmla="*/ 594 w 630"/>
                <a:gd name="T13" fmla="*/ 572 h 582"/>
                <a:gd name="T14" fmla="*/ 466 w 630"/>
                <a:gd name="T15" fmla="*/ 456 h 582"/>
                <a:gd name="T16" fmla="*/ 469 w 630"/>
                <a:gd name="T17" fmla="*/ 454 h 582"/>
                <a:gd name="T18" fmla="*/ 563 w 630"/>
                <a:gd name="T19" fmla="*/ 494 h 582"/>
                <a:gd name="T20" fmla="*/ 561 w 630"/>
                <a:gd name="T21" fmla="*/ 484 h 582"/>
                <a:gd name="T22" fmla="*/ 497 w 630"/>
                <a:gd name="T23" fmla="*/ 430 h 582"/>
                <a:gd name="T24" fmla="*/ 499 w 630"/>
                <a:gd name="T25" fmla="*/ 432 h 582"/>
                <a:gd name="T26" fmla="*/ 374 w 630"/>
                <a:gd name="T27" fmla="*/ 368 h 582"/>
                <a:gd name="T28" fmla="*/ 445 w 630"/>
                <a:gd name="T29" fmla="*/ 430 h 582"/>
                <a:gd name="T30" fmla="*/ 341 w 630"/>
                <a:gd name="T31" fmla="*/ 330 h 582"/>
                <a:gd name="T32" fmla="*/ 369 w 630"/>
                <a:gd name="T33" fmla="*/ 356 h 582"/>
                <a:gd name="T34" fmla="*/ 372 w 630"/>
                <a:gd name="T35" fmla="*/ 325 h 582"/>
                <a:gd name="T36" fmla="*/ 440 w 630"/>
                <a:gd name="T37" fmla="*/ 385 h 582"/>
                <a:gd name="T38" fmla="*/ 459 w 630"/>
                <a:gd name="T39" fmla="*/ 401 h 582"/>
                <a:gd name="T40" fmla="*/ 459 w 630"/>
                <a:gd name="T41" fmla="*/ 397 h 582"/>
                <a:gd name="T42" fmla="*/ 440 w 630"/>
                <a:gd name="T43" fmla="*/ 380 h 582"/>
                <a:gd name="T44" fmla="*/ 372 w 630"/>
                <a:gd name="T45" fmla="*/ 321 h 582"/>
                <a:gd name="T46" fmla="*/ 367 w 630"/>
                <a:gd name="T47" fmla="*/ 323 h 582"/>
                <a:gd name="T48" fmla="*/ 293 w 630"/>
                <a:gd name="T49" fmla="*/ 283 h 582"/>
                <a:gd name="T50" fmla="*/ 305 w 630"/>
                <a:gd name="T51" fmla="*/ 302 h 582"/>
                <a:gd name="T52" fmla="*/ 312 w 630"/>
                <a:gd name="T53" fmla="*/ 302 h 582"/>
                <a:gd name="T54" fmla="*/ 303 w 630"/>
                <a:gd name="T55" fmla="*/ 259 h 582"/>
                <a:gd name="T56" fmla="*/ 343 w 630"/>
                <a:gd name="T57" fmla="*/ 299 h 582"/>
                <a:gd name="T58" fmla="*/ 343 w 630"/>
                <a:gd name="T59" fmla="*/ 294 h 582"/>
                <a:gd name="T60" fmla="*/ 227 w 630"/>
                <a:gd name="T61" fmla="*/ 226 h 582"/>
                <a:gd name="T62" fmla="*/ 251 w 630"/>
                <a:gd name="T63" fmla="*/ 247 h 582"/>
                <a:gd name="T64" fmla="*/ 291 w 630"/>
                <a:gd name="T65" fmla="*/ 280 h 582"/>
                <a:gd name="T66" fmla="*/ 248 w 630"/>
                <a:gd name="T67" fmla="*/ 240 h 582"/>
                <a:gd name="T68" fmla="*/ 248 w 630"/>
                <a:gd name="T69" fmla="*/ 211 h 582"/>
                <a:gd name="T70" fmla="*/ 263 w 630"/>
                <a:gd name="T71" fmla="*/ 228 h 582"/>
                <a:gd name="T72" fmla="*/ 298 w 630"/>
                <a:gd name="T73" fmla="*/ 261 h 582"/>
                <a:gd name="T74" fmla="*/ 293 w 630"/>
                <a:gd name="T75" fmla="*/ 252 h 582"/>
                <a:gd name="T76" fmla="*/ 248 w 630"/>
                <a:gd name="T77" fmla="*/ 211 h 582"/>
                <a:gd name="T78" fmla="*/ 159 w 630"/>
                <a:gd name="T79" fmla="*/ 157 h 582"/>
                <a:gd name="T80" fmla="*/ 180 w 630"/>
                <a:gd name="T81" fmla="*/ 178 h 582"/>
                <a:gd name="T82" fmla="*/ 180 w 630"/>
                <a:gd name="T83" fmla="*/ 173 h 582"/>
                <a:gd name="T84" fmla="*/ 163 w 630"/>
                <a:gd name="T85" fmla="*/ 157 h 582"/>
                <a:gd name="T86" fmla="*/ 109 w 630"/>
                <a:gd name="T87" fmla="*/ 112 h 582"/>
                <a:gd name="T88" fmla="*/ 125 w 630"/>
                <a:gd name="T89" fmla="*/ 126 h 582"/>
                <a:gd name="T90" fmla="*/ 116 w 630"/>
                <a:gd name="T91" fmla="*/ 112 h 582"/>
                <a:gd name="T92" fmla="*/ 118 w 630"/>
                <a:gd name="T93" fmla="*/ 97 h 582"/>
                <a:gd name="T94" fmla="*/ 173 w 630"/>
                <a:gd name="T95" fmla="*/ 152 h 582"/>
                <a:gd name="T96" fmla="*/ 185 w 630"/>
                <a:gd name="T97" fmla="*/ 162 h 582"/>
                <a:gd name="T98" fmla="*/ 189 w 630"/>
                <a:gd name="T99" fmla="*/ 159 h 582"/>
                <a:gd name="T100" fmla="*/ 173 w 630"/>
                <a:gd name="T101" fmla="*/ 147 h 582"/>
                <a:gd name="T102" fmla="*/ 118 w 630"/>
                <a:gd name="T103" fmla="*/ 97 h 582"/>
                <a:gd name="T104" fmla="*/ 114 w 630"/>
                <a:gd name="T105" fmla="*/ 100 h 582"/>
                <a:gd name="T106" fmla="*/ 111 w 630"/>
                <a:gd name="T107" fmla="*/ 90 h 582"/>
                <a:gd name="T108" fmla="*/ 104 w 630"/>
                <a:gd name="T109" fmla="*/ 107 h 582"/>
                <a:gd name="T110" fmla="*/ 45 w 630"/>
                <a:gd name="T111" fmla="*/ 33 h 582"/>
                <a:gd name="T112" fmla="*/ 106 w 630"/>
                <a:gd name="T113" fmla="*/ 88 h 582"/>
                <a:gd name="T114" fmla="*/ 0 w 630"/>
                <a:gd name="T115" fmla="*/ 7 h 582"/>
                <a:gd name="T116" fmla="*/ 35 w 630"/>
                <a:gd name="T117" fmla="*/ 40 h 582"/>
                <a:gd name="T118" fmla="*/ 9 w 630"/>
                <a:gd name="T119" fmla="*/ 10 h 582"/>
                <a:gd name="T120" fmla="*/ 14 w 630"/>
                <a:gd name="T121" fmla="*/ 12 h 582"/>
                <a:gd name="T122" fmla="*/ 16 w 630"/>
                <a:gd name="T123" fmla="*/ 7 h 5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30" h="582">
                  <a:moveTo>
                    <a:pt x="575" y="496"/>
                  </a:moveTo>
                  <a:lnTo>
                    <a:pt x="585" y="513"/>
                  </a:lnTo>
                  <a:lnTo>
                    <a:pt x="625" y="546"/>
                  </a:lnTo>
                  <a:lnTo>
                    <a:pt x="615" y="556"/>
                  </a:lnTo>
                  <a:lnTo>
                    <a:pt x="618" y="560"/>
                  </a:lnTo>
                  <a:lnTo>
                    <a:pt x="627" y="548"/>
                  </a:lnTo>
                  <a:lnTo>
                    <a:pt x="630" y="546"/>
                  </a:lnTo>
                  <a:lnTo>
                    <a:pt x="627" y="544"/>
                  </a:lnTo>
                  <a:lnTo>
                    <a:pt x="575" y="496"/>
                  </a:lnTo>
                  <a:close/>
                  <a:moveTo>
                    <a:pt x="473" y="458"/>
                  </a:moveTo>
                  <a:lnTo>
                    <a:pt x="471" y="461"/>
                  </a:lnTo>
                  <a:lnTo>
                    <a:pt x="594" y="579"/>
                  </a:lnTo>
                  <a:lnTo>
                    <a:pt x="596" y="582"/>
                  </a:lnTo>
                  <a:lnTo>
                    <a:pt x="596" y="582"/>
                  </a:lnTo>
                  <a:lnTo>
                    <a:pt x="601" y="579"/>
                  </a:lnTo>
                  <a:lnTo>
                    <a:pt x="601" y="579"/>
                  </a:lnTo>
                  <a:lnTo>
                    <a:pt x="615" y="563"/>
                  </a:lnTo>
                  <a:lnTo>
                    <a:pt x="613" y="560"/>
                  </a:lnTo>
                  <a:lnTo>
                    <a:pt x="599" y="575"/>
                  </a:lnTo>
                  <a:lnTo>
                    <a:pt x="596" y="577"/>
                  </a:lnTo>
                  <a:lnTo>
                    <a:pt x="594" y="572"/>
                  </a:lnTo>
                  <a:lnTo>
                    <a:pt x="473" y="458"/>
                  </a:lnTo>
                  <a:close/>
                  <a:moveTo>
                    <a:pt x="469" y="454"/>
                  </a:moveTo>
                  <a:lnTo>
                    <a:pt x="466" y="456"/>
                  </a:lnTo>
                  <a:lnTo>
                    <a:pt x="466" y="456"/>
                  </a:lnTo>
                  <a:lnTo>
                    <a:pt x="471" y="454"/>
                  </a:lnTo>
                  <a:lnTo>
                    <a:pt x="469" y="454"/>
                  </a:lnTo>
                  <a:close/>
                  <a:moveTo>
                    <a:pt x="502" y="435"/>
                  </a:moveTo>
                  <a:lnTo>
                    <a:pt x="499" y="437"/>
                  </a:lnTo>
                  <a:lnTo>
                    <a:pt x="563" y="494"/>
                  </a:lnTo>
                  <a:lnTo>
                    <a:pt x="570" y="499"/>
                  </a:lnTo>
                  <a:lnTo>
                    <a:pt x="570" y="501"/>
                  </a:lnTo>
                  <a:lnTo>
                    <a:pt x="561" y="484"/>
                  </a:lnTo>
                  <a:lnTo>
                    <a:pt x="561" y="484"/>
                  </a:lnTo>
                  <a:lnTo>
                    <a:pt x="502" y="435"/>
                  </a:lnTo>
                  <a:close/>
                  <a:moveTo>
                    <a:pt x="497" y="430"/>
                  </a:moveTo>
                  <a:lnTo>
                    <a:pt x="495" y="432"/>
                  </a:lnTo>
                  <a:lnTo>
                    <a:pt x="495" y="435"/>
                  </a:lnTo>
                  <a:lnTo>
                    <a:pt x="499" y="432"/>
                  </a:lnTo>
                  <a:lnTo>
                    <a:pt x="497" y="430"/>
                  </a:lnTo>
                  <a:close/>
                  <a:moveTo>
                    <a:pt x="374" y="361"/>
                  </a:moveTo>
                  <a:lnTo>
                    <a:pt x="374" y="368"/>
                  </a:lnTo>
                  <a:lnTo>
                    <a:pt x="461" y="451"/>
                  </a:lnTo>
                  <a:lnTo>
                    <a:pt x="466" y="449"/>
                  </a:lnTo>
                  <a:lnTo>
                    <a:pt x="445" y="430"/>
                  </a:lnTo>
                  <a:lnTo>
                    <a:pt x="443" y="427"/>
                  </a:lnTo>
                  <a:lnTo>
                    <a:pt x="374" y="361"/>
                  </a:lnTo>
                  <a:close/>
                  <a:moveTo>
                    <a:pt x="341" y="330"/>
                  </a:moveTo>
                  <a:lnTo>
                    <a:pt x="341" y="335"/>
                  </a:lnTo>
                  <a:lnTo>
                    <a:pt x="369" y="363"/>
                  </a:lnTo>
                  <a:lnTo>
                    <a:pt x="369" y="356"/>
                  </a:lnTo>
                  <a:lnTo>
                    <a:pt x="341" y="330"/>
                  </a:lnTo>
                  <a:close/>
                  <a:moveTo>
                    <a:pt x="372" y="321"/>
                  </a:moveTo>
                  <a:lnTo>
                    <a:pt x="372" y="325"/>
                  </a:lnTo>
                  <a:lnTo>
                    <a:pt x="386" y="340"/>
                  </a:lnTo>
                  <a:lnTo>
                    <a:pt x="390" y="342"/>
                  </a:lnTo>
                  <a:lnTo>
                    <a:pt x="440" y="385"/>
                  </a:lnTo>
                  <a:lnTo>
                    <a:pt x="445" y="389"/>
                  </a:lnTo>
                  <a:lnTo>
                    <a:pt x="454" y="399"/>
                  </a:lnTo>
                  <a:lnTo>
                    <a:pt x="459" y="401"/>
                  </a:lnTo>
                  <a:lnTo>
                    <a:pt x="490" y="430"/>
                  </a:lnTo>
                  <a:lnTo>
                    <a:pt x="495" y="427"/>
                  </a:lnTo>
                  <a:lnTo>
                    <a:pt x="459" y="397"/>
                  </a:lnTo>
                  <a:lnTo>
                    <a:pt x="457" y="394"/>
                  </a:lnTo>
                  <a:lnTo>
                    <a:pt x="445" y="382"/>
                  </a:lnTo>
                  <a:lnTo>
                    <a:pt x="440" y="380"/>
                  </a:lnTo>
                  <a:lnTo>
                    <a:pt x="395" y="340"/>
                  </a:lnTo>
                  <a:lnTo>
                    <a:pt x="388" y="335"/>
                  </a:lnTo>
                  <a:lnTo>
                    <a:pt x="372" y="321"/>
                  </a:lnTo>
                  <a:close/>
                  <a:moveTo>
                    <a:pt x="350" y="302"/>
                  </a:moveTo>
                  <a:lnTo>
                    <a:pt x="350" y="306"/>
                  </a:lnTo>
                  <a:lnTo>
                    <a:pt x="367" y="323"/>
                  </a:lnTo>
                  <a:lnTo>
                    <a:pt x="367" y="316"/>
                  </a:lnTo>
                  <a:lnTo>
                    <a:pt x="350" y="302"/>
                  </a:lnTo>
                  <a:close/>
                  <a:moveTo>
                    <a:pt x="293" y="283"/>
                  </a:moveTo>
                  <a:lnTo>
                    <a:pt x="291" y="287"/>
                  </a:lnTo>
                  <a:lnTo>
                    <a:pt x="303" y="297"/>
                  </a:lnTo>
                  <a:lnTo>
                    <a:pt x="305" y="302"/>
                  </a:lnTo>
                  <a:lnTo>
                    <a:pt x="336" y="330"/>
                  </a:lnTo>
                  <a:lnTo>
                    <a:pt x="338" y="325"/>
                  </a:lnTo>
                  <a:lnTo>
                    <a:pt x="312" y="302"/>
                  </a:lnTo>
                  <a:lnTo>
                    <a:pt x="308" y="297"/>
                  </a:lnTo>
                  <a:lnTo>
                    <a:pt x="293" y="283"/>
                  </a:lnTo>
                  <a:close/>
                  <a:moveTo>
                    <a:pt x="303" y="259"/>
                  </a:moveTo>
                  <a:lnTo>
                    <a:pt x="301" y="264"/>
                  </a:lnTo>
                  <a:lnTo>
                    <a:pt x="338" y="294"/>
                  </a:lnTo>
                  <a:lnTo>
                    <a:pt x="343" y="299"/>
                  </a:lnTo>
                  <a:lnTo>
                    <a:pt x="346" y="304"/>
                  </a:lnTo>
                  <a:lnTo>
                    <a:pt x="348" y="299"/>
                  </a:lnTo>
                  <a:lnTo>
                    <a:pt x="343" y="294"/>
                  </a:lnTo>
                  <a:lnTo>
                    <a:pt x="303" y="259"/>
                  </a:lnTo>
                  <a:close/>
                  <a:moveTo>
                    <a:pt x="232" y="223"/>
                  </a:moveTo>
                  <a:lnTo>
                    <a:pt x="227" y="226"/>
                  </a:lnTo>
                  <a:lnTo>
                    <a:pt x="244" y="240"/>
                  </a:lnTo>
                  <a:lnTo>
                    <a:pt x="246" y="245"/>
                  </a:lnTo>
                  <a:lnTo>
                    <a:pt x="251" y="247"/>
                  </a:lnTo>
                  <a:lnTo>
                    <a:pt x="256" y="252"/>
                  </a:lnTo>
                  <a:lnTo>
                    <a:pt x="289" y="285"/>
                  </a:lnTo>
                  <a:lnTo>
                    <a:pt x="291" y="280"/>
                  </a:lnTo>
                  <a:lnTo>
                    <a:pt x="263" y="254"/>
                  </a:lnTo>
                  <a:lnTo>
                    <a:pt x="258" y="249"/>
                  </a:lnTo>
                  <a:lnTo>
                    <a:pt x="248" y="240"/>
                  </a:lnTo>
                  <a:lnTo>
                    <a:pt x="246" y="238"/>
                  </a:lnTo>
                  <a:lnTo>
                    <a:pt x="232" y="223"/>
                  </a:lnTo>
                  <a:close/>
                  <a:moveTo>
                    <a:pt x="248" y="211"/>
                  </a:moveTo>
                  <a:lnTo>
                    <a:pt x="244" y="214"/>
                  </a:lnTo>
                  <a:lnTo>
                    <a:pt x="258" y="226"/>
                  </a:lnTo>
                  <a:lnTo>
                    <a:pt x="263" y="228"/>
                  </a:lnTo>
                  <a:lnTo>
                    <a:pt x="286" y="252"/>
                  </a:lnTo>
                  <a:lnTo>
                    <a:pt x="293" y="256"/>
                  </a:lnTo>
                  <a:lnTo>
                    <a:pt x="298" y="261"/>
                  </a:lnTo>
                  <a:lnTo>
                    <a:pt x="301" y="256"/>
                  </a:lnTo>
                  <a:lnTo>
                    <a:pt x="301" y="256"/>
                  </a:lnTo>
                  <a:lnTo>
                    <a:pt x="293" y="252"/>
                  </a:lnTo>
                  <a:lnTo>
                    <a:pt x="265" y="226"/>
                  </a:lnTo>
                  <a:lnTo>
                    <a:pt x="260" y="223"/>
                  </a:lnTo>
                  <a:lnTo>
                    <a:pt x="248" y="211"/>
                  </a:lnTo>
                  <a:close/>
                  <a:moveTo>
                    <a:pt x="128" y="124"/>
                  </a:moveTo>
                  <a:lnTo>
                    <a:pt x="132" y="133"/>
                  </a:lnTo>
                  <a:lnTo>
                    <a:pt x="159" y="157"/>
                  </a:lnTo>
                  <a:lnTo>
                    <a:pt x="161" y="162"/>
                  </a:lnTo>
                  <a:lnTo>
                    <a:pt x="175" y="176"/>
                  </a:lnTo>
                  <a:lnTo>
                    <a:pt x="180" y="178"/>
                  </a:lnTo>
                  <a:lnTo>
                    <a:pt x="225" y="223"/>
                  </a:lnTo>
                  <a:lnTo>
                    <a:pt x="227" y="221"/>
                  </a:lnTo>
                  <a:lnTo>
                    <a:pt x="180" y="173"/>
                  </a:lnTo>
                  <a:lnTo>
                    <a:pt x="175" y="169"/>
                  </a:lnTo>
                  <a:lnTo>
                    <a:pt x="168" y="162"/>
                  </a:lnTo>
                  <a:lnTo>
                    <a:pt x="163" y="157"/>
                  </a:lnTo>
                  <a:lnTo>
                    <a:pt x="128" y="124"/>
                  </a:lnTo>
                  <a:close/>
                  <a:moveTo>
                    <a:pt x="109" y="105"/>
                  </a:moveTo>
                  <a:lnTo>
                    <a:pt x="109" y="112"/>
                  </a:lnTo>
                  <a:lnTo>
                    <a:pt x="114" y="116"/>
                  </a:lnTo>
                  <a:lnTo>
                    <a:pt x="116" y="119"/>
                  </a:lnTo>
                  <a:lnTo>
                    <a:pt x="125" y="126"/>
                  </a:lnTo>
                  <a:lnTo>
                    <a:pt x="121" y="116"/>
                  </a:lnTo>
                  <a:lnTo>
                    <a:pt x="118" y="114"/>
                  </a:lnTo>
                  <a:lnTo>
                    <a:pt x="116" y="112"/>
                  </a:lnTo>
                  <a:lnTo>
                    <a:pt x="111" y="107"/>
                  </a:lnTo>
                  <a:lnTo>
                    <a:pt x="109" y="105"/>
                  </a:lnTo>
                  <a:close/>
                  <a:moveTo>
                    <a:pt x="118" y="97"/>
                  </a:moveTo>
                  <a:lnTo>
                    <a:pt x="123" y="107"/>
                  </a:lnTo>
                  <a:lnTo>
                    <a:pt x="123" y="107"/>
                  </a:lnTo>
                  <a:lnTo>
                    <a:pt x="173" y="152"/>
                  </a:lnTo>
                  <a:lnTo>
                    <a:pt x="177" y="157"/>
                  </a:lnTo>
                  <a:lnTo>
                    <a:pt x="180" y="157"/>
                  </a:lnTo>
                  <a:lnTo>
                    <a:pt x="185" y="162"/>
                  </a:lnTo>
                  <a:lnTo>
                    <a:pt x="241" y="211"/>
                  </a:lnTo>
                  <a:lnTo>
                    <a:pt x="246" y="209"/>
                  </a:lnTo>
                  <a:lnTo>
                    <a:pt x="189" y="159"/>
                  </a:lnTo>
                  <a:lnTo>
                    <a:pt x="185" y="157"/>
                  </a:lnTo>
                  <a:lnTo>
                    <a:pt x="177" y="150"/>
                  </a:lnTo>
                  <a:lnTo>
                    <a:pt x="173" y="147"/>
                  </a:lnTo>
                  <a:lnTo>
                    <a:pt x="125" y="105"/>
                  </a:lnTo>
                  <a:lnTo>
                    <a:pt x="121" y="100"/>
                  </a:lnTo>
                  <a:lnTo>
                    <a:pt x="118" y="97"/>
                  </a:lnTo>
                  <a:close/>
                  <a:moveTo>
                    <a:pt x="111" y="90"/>
                  </a:moveTo>
                  <a:lnTo>
                    <a:pt x="109" y="95"/>
                  </a:lnTo>
                  <a:lnTo>
                    <a:pt x="114" y="100"/>
                  </a:lnTo>
                  <a:lnTo>
                    <a:pt x="116" y="100"/>
                  </a:lnTo>
                  <a:lnTo>
                    <a:pt x="111" y="93"/>
                  </a:lnTo>
                  <a:lnTo>
                    <a:pt x="111" y="90"/>
                  </a:lnTo>
                  <a:close/>
                  <a:moveTo>
                    <a:pt x="40" y="38"/>
                  </a:moveTo>
                  <a:lnTo>
                    <a:pt x="38" y="43"/>
                  </a:lnTo>
                  <a:lnTo>
                    <a:pt x="104" y="107"/>
                  </a:lnTo>
                  <a:lnTo>
                    <a:pt x="104" y="102"/>
                  </a:lnTo>
                  <a:lnTo>
                    <a:pt x="40" y="38"/>
                  </a:lnTo>
                  <a:close/>
                  <a:moveTo>
                    <a:pt x="45" y="33"/>
                  </a:moveTo>
                  <a:lnTo>
                    <a:pt x="43" y="36"/>
                  </a:lnTo>
                  <a:lnTo>
                    <a:pt x="106" y="93"/>
                  </a:lnTo>
                  <a:lnTo>
                    <a:pt x="106" y="88"/>
                  </a:lnTo>
                  <a:lnTo>
                    <a:pt x="45" y="33"/>
                  </a:lnTo>
                  <a:close/>
                  <a:moveTo>
                    <a:pt x="7" y="0"/>
                  </a:moveTo>
                  <a:lnTo>
                    <a:pt x="0" y="7"/>
                  </a:lnTo>
                  <a:lnTo>
                    <a:pt x="7" y="14"/>
                  </a:lnTo>
                  <a:lnTo>
                    <a:pt x="12" y="17"/>
                  </a:lnTo>
                  <a:lnTo>
                    <a:pt x="35" y="40"/>
                  </a:lnTo>
                  <a:lnTo>
                    <a:pt x="38" y="36"/>
                  </a:lnTo>
                  <a:lnTo>
                    <a:pt x="14" y="12"/>
                  </a:lnTo>
                  <a:lnTo>
                    <a:pt x="9" y="10"/>
                  </a:lnTo>
                  <a:lnTo>
                    <a:pt x="5" y="2"/>
                  </a:lnTo>
                  <a:lnTo>
                    <a:pt x="9" y="10"/>
                  </a:lnTo>
                  <a:lnTo>
                    <a:pt x="14" y="12"/>
                  </a:lnTo>
                  <a:lnTo>
                    <a:pt x="38" y="33"/>
                  </a:lnTo>
                  <a:lnTo>
                    <a:pt x="40" y="31"/>
                  </a:lnTo>
                  <a:lnTo>
                    <a:pt x="16" y="7"/>
                  </a:lnTo>
                  <a:lnTo>
                    <a:pt x="12" y="5"/>
                  </a:lnTo>
                  <a:lnTo>
                    <a:pt x="7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tx2">
                    <a:alpha val="75000"/>
                  </a:schemeClr>
                </a:gs>
                <a:gs pos="92000">
                  <a:schemeClr val="tx1">
                    <a:alpha val="21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1" name="Freeform 31"/>
            <p:cNvSpPr>
              <a:spLocks noEditPoints="1"/>
            </p:cNvSpPr>
            <p:nvPr/>
          </p:nvSpPr>
          <p:spPr bwMode="auto">
            <a:xfrm>
              <a:off x="8273567" y="2997459"/>
              <a:ext cx="1127117" cy="946583"/>
            </a:xfrm>
            <a:custGeom>
              <a:avLst/>
              <a:gdLst>
                <a:gd name="T0" fmla="*/ 625 w 630"/>
                <a:gd name="T1" fmla="*/ 546 h 582"/>
                <a:gd name="T2" fmla="*/ 627 w 630"/>
                <a:gd name="T3" fmla="*/ 548 h 582"/>
                <a:gd name="T4" fmla="*/ 575 w 630"/>
                <a:gd name="T5" fmla="*/ 496 h 582"/>
                <a:gd name="T6" fmla="*/ 594 w 630"/>
                <a:gd name="T7" fmla="*/ 579 h 582"/>
                <a:gd name="T8" fmla="*/ 601 w 630"/>
                <a:gd name="T9" fmla="*/ 579 h 582"/>
                <a:gd name="T10" fmla="*/ 613 w 630"/>
                <a:gd name="T11" fmla="*/ 560 h 582"/>
                <a:gd name="T12" fmla="*/ 594 w 630"/>
                <a:gd name="T13" fmla="*/ 572 h 582"/>
                <a:gd name="T14" fmla="*/ 466 w 630"/>
                <a:gd name="T15" fmla="*/ 456 h 582"/>
                <a:gd name="T16" fmla="*/ 469 w 630"/>
                <a:gd name="T17" fmla="*/ 454 h 582"/>
                <a:gd name="T18" fmla="*/ 563 w 630"/>
                <a:gd name="T19" fmla="*/ 494 h 582"/>
                <a:gd name="T20" fmla="*/ 561 w 630"/>
                <a:gd name="T21" fmla="*/ 484 h 582"/>
                <a:gd name="T22" fmla="*/ 497 w 630"/>
                <a:gd name="T23" fmla="*/ 430 h 582"/>
                <a:gd name="T24" fmla="*/ 499 w 630"/>
                <a:gd name="T25" fmla="*/ 432 h 582"/>
                <a:gd name="T26" fmla="*/ 374 w 630"/>
                <a:gd name="T27" fmla="*/ 368 h 582"/>
                <a:gd name="T28" fmla="*/ 445 w 630"/>
                <a:gd name="T29" fmla="*/ 430 h 582"/>
                <a:gd name="T30" fmla="*/ 341 w 630"/>
                <a:gd name="T31" fmla="*/ 330 h 582"/>
                <a:gd name="T32" fmla="*/ 369 w 630"/>
                <a:gd name="T33" fmla="*/ 356 h 582"/>
                <a:gd name="T34" fmla="*/ 372 w 630"/>
                <a:gd name="T35" fmla="*/ 325 h 582"/>
                <a:gd name="T36" fmla="*/ 440 w 630"/>
                <a:gd name="T37" fmla="*/ 385 h 582"/>
                <a:gd name="T38" fmla="*/ 459 w 630"/>
                <a:gd name="T39" fmla="*/ 401 h 582"/>
                <a:gd name="T40" fmla="*/ 459 w 630"/>
                <a:gd name="T41" fmla="*/ 397 h 582"/>
                <a:gd name="T42" fmla="*/ 440 w 630"/>
                <a:gd name="T43" fmla="*/ 380 h 582"/>
                <a:gd name="T44" fmla="*/ 372 w 630"/>
                <a:gd name="T45" fmla="*/ 321 h 582"/>
                <a:gd name="T46" fmla="*/ 367 w 630"/>
                <a:gd name="T47" fmla="*/ 323 h 582"/>
                <a:gd name="T48" fmla="*/ 293 w 630"/>
                <a:gd name="T49" fmla="*/ 283 h 582"/>
                <a:gd name="T50" fmla="*/ 305 w 630"/>
                <a:gd name="T51" fmla="*/ 302 h 582"/>
                <a:gd name="T52" fmla="*/ 312 w 630"/>
                <a:gd name="T53" fmla="*/ 302 h 582"/>
                <a:gd name="T54" fmla="*/ 303 w 630"/>
                <a:gd name="T55" fmla="*/ 259 h 582"/>
                <a:gd name="T56" fmla="*/ 343 w 630"/>
                <a:gd name="T57" fmla="*/ 299 h 582"/>
                <a:gd name="T58" fmla="*/ 343 w 630"/>
                <a:gd name="T59" fmla="*/ 294 h 582"/>
                <a:gd name="T60" fmla="*/ 227 w 630"/>
                <a:gd name="T61" fmla="*/ 226 h 582"/>
                <a:gd name="T62" fmla="*/ 251 w 630"/>
                <a:gd name="T63" fmla="*/ 247 h 582"/>
                <a:gd name="T64" fmla="*/ 291 w 630"/>
                <a:gd name="T65" fmla="*/ 280 h 582"/>
                <a:gd name="T66" fmla="*/ 248 w 630"/>
                <a:gd name="T67" fmla="*/ 240 h 582"/>
                <a:gd name="T68" fmla="*/ 248 w 630"/>
                <a:gd name="T69" fmla="*/ 211 h 582"/>
                <a:gd name="T70" fmla="*/ 263 w 630"/>
                <a:gd name="T71" fmla="*/ 228 h 582"/>
                <a:gd name="T72" fmla="*/ 298 w 630"/>
                <a:gd name="T73" fmla="*/ 261 h 582"/>
                <a:gd name="T74" fmla="*/ 293 w 630"/>
                <a:gd name="T75" fmla="*/ 252 h 582"/>
                <a:gd name="T76" fmla="*/ 248 w 630"/>
                <a:gd name="T77" fmla="*/ 211 h 582"/>
                <a:gd name="T78" fmla="*/ 159 w 630"/>
                <a:gd name="T79" fmla="*/ 157 h 582"/>
                <a:gd name="T80" fmla="*/ 180 w 630"/>
                <a:gd name="T81" fmla="*/ 178 h 582"/>
                <a:gd name="T82" fmla="*/ 180 w 630"/>
                <a:gd name="T83" fmla="*/ 173 h 582"/>
                <a:gd name="T84" fmla="*/ 163 w 630"/>
                <a:gd name="T85" fmla="*/ 157 h 582"/>
                <a:gd name="T86" fmla="*/ 109 w 630"/>
                <a:gd name="T87" fmla="*/ 112 h 582"/>
                <a:gd name="T88" fmla="*/ 125 w 630"/>
                <a:gd name="T89" fmla="*/ 126 h 582"/>
                <a:gd name="T90" fmla="*/ 116 w 630"/>
                <a:gd name="T91" fmla="*/ 112 h 582"/>
                <a:gd name="T92" fmla="*/ 118 w 630"/>
                <a:gd name="T93" fmla="*/ 97 h 582"/>
                <a:gd name="T94" fmla="*/ 173 w 630"/>
                <a:gd name="T95" fmla="*/ 152 h 582"/>
                <a:gd name="T96" fmla="*/ 185 w 630"/>
                <a:gd name="T97" fmla="*/ 162 h 582"/>
                <a:gd name="T98" fmla="*/ 189 w 630"/>
                <a:gd name="T99" fmla="*/ 159 h 582"/>
                <a:gd name="T100" fmla="*/ 173 w 630"/>
                <a:gd name="T101" fmla="*/ 147 h 582"/>
                <a:gd name="T102" fmla="*/ 118 w 630"/>
                <a:gd name="T103" fmla="*/ 97 h 582"/>
                <a:gd name="T104" fmla="*/ 114 w 630"/>
                <a:gd name="T105" fmla="*/ 100 h 582"/>
                <a:gd name="T106" fmla="*/ 111 w 630"/>
                <a:gd name="T107" fmla="*/ 90 h 582"/>
                <a:gd name="T108" fmla="*/ 104 w 630"/>
                <a:gd name="T109" fmla="*/ 107 h 582"/>
                <a:gd name="T110" fmla="*/ 45 w 630"/>
                <a:gd name="T111" fmla="*/ 33 h 582"/>
                <a:gd name="T112" fmla="*/ 106 w 630"/>
                <a:gd name="T113" fmla="*/ 88 h 582"/>
                <a:gd name="T114" fmla="*/ 0 w 630"/>
                <a:gd name="T115" fmla="*/ 7 h 582"/>
                <a:gd name="T116" fmla="*/ 35 w 630"/>
                <a:gd name="T117" fmla="*/ 40 h 582"/>
                <a:gd name="T118" fmla="*/ 9 w 630"/>
                <a:gd name="T119" fmla="*/ 10 h 582"/>
                <a:gd name="T120" fmla="*/ 14 w 630"/>
                <a:gd name="T121" fmla="*/ 12 h 582"/>
                <a:gd name="T122" fmla="*/ 16 w 630"/>
                <a:gd name="T123" fmla="*/ 7 h 5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30" h="582">
                  <a:moveTo>
                    <a:pt x="575" y="496"/>
                  </a:moveTo>
                  <a:lnTo>
                    <a:pt x="585" y="513"/>
                  </a:lnTo>
                  <a:lnTo>
                    <a:pt x="625" y="546"/>
                  </a:lnTo>
                  <a:lnTo>
                    <a:pt x="615" y="556"/>
                  </a:lnTo>
                  <a:lnTo>
                    <a:pt x="618" y="560"/>
                  </a:lnTo>
                  <a:lnTo>
                    <a:pt x="627" y="548"/>
                  </a:lnTo>
                  <a:lnTo>
                    <a:pt x="630" y="546"/>
                  </a:lnTo>
                  <a:lnTo>
                    <a:pt x="627" y="544"/>
                  </a:lnTo>
                  <a:lnTo>
                    <a:pt x="575" y="496"/>
                  </a:lnTo>
                  <a:moveTo>
                    <a:pt x="473" y="458"/>
                  </a:moveTo>
                  <a:lnTo>
                    <a:pt x="471" y="461"/>
                  </a:lnTo>
                  <a:lnTo>
                    <a:pt x="594" y="579"/>
                  </a:lnTo>
                  <a:lnTo>
                    <a:pt x="596" y="582"/>
                  </a:lnTo>
                  <a:lnTo>
                    <a:pt x="596" y="582"/>
                  </a:lnTo>
                  <a:lnTo>
                    <a:pt x="601" y="579"/>
                  </a:lnTo>
                  <a:lnTo>
                    <a:pt x="601" y="579"/>
                  </a:lnTo>
                  <a:lnTo>
                    <a:pt x="615" y="563"/>
                  </a:lnTo>
                  <a:lnTo>
                    <a:pt x="613" y="560"/>
                  </a:lnTo>
                  <a:lnTo>
                    <a:pt x="599" y="575"/>
                  </a:lnTo>
                  <a:lnTo>
                    <a:pt x="596" y="577"/>
                  </a:lnTo>
                  <a:lnTo>
                    <a:pt x="594" y="572"/>
                  </a:lnTo>
                  <a:lnTo>
                    <a:pt x="473" y="458"/>
                  </a:lnTo>
                  <a:moveTo>
                    <a:pt x="469" y="454"/>
                  </a:moveTo>
                  <a:lnTo>
                    <a:pt x="466" y="456"/>
                  </a:lnTo>
                  <a:lnTo>
                    <a:pt x="466" y="456"/>
                  </a:lnTo>
                  <a:lnTo>
                    <a:pt x="471" y="454"/>
                  </a:lnTo>
                  <a:lnTo>
                    <a:pt x="469" y="454"/>
                  </a:lnTo>
                  <a:moveTo>
                    <a:pt x="502" y="435"/>
                  </a:moveTo>
                  <a:lnTo>
                    <a:pt x="499" y="437"/>
                  </a:lnTo>
                  <a:lnTo>
                    <a:pt x="563" y="494"/>
                  </a:lnTo>
                  <a:lnTo>
                    <a:pt x="570" y="499"/>
                  </a:lnTo>
                  <a:lnTo>
                    <a:pt x="570" y="501"/>
                  </a:lnTo>
                  <a:lnTo>
                    <a:pt x="561" y="484"/>
                  </a:lnTo>
                  <a:lnTo>
                    <a:pt x="561" y="484"/>
                  </a:lnTo>
                  <a:lnTo>
                    <a:pt x="502" y="435"/>
                  </a:lnTo>
                  <a:moveTo>
                    <a:pt x="497" y="430"/>
                  </a:moveTo>
                  <a:lnTo>
                    <a:pt x="495" y="432"/>
                  </a:lnTo>
                  <a:lnTo>
                    <a:pt x="495" y="435"/>
                  </a:lnTo>
                  <a:lnTo>
                    <a:pt x="499" y="432"/>
                  </a:lnTo>
                  <a:lnTo>
                    <a:pt x="497" y="430"/>
                  </a:lnTo>
                  <a:moveTo>
                    <a:pt x="374" y="361"/>
                  </a:moveTo>
                  <a:lnTo>
                    <a:pt x="374" y="368"/>
                  </a:lnTo>
                  <a:lnTo>
                    <a:pt x="461" y="451"/>
                  </a:lnTo>
                  <a:lnTo>
                    <a:pt x="466" y="449"/>
                  </a:lnTo>
                  <a:lnTo>
                    <a:pt x="445" y="430"/>
                  </a:lnTo>
                  <a:lnTo>
                    <a:pt x="443" y="427"/>
                  </a:lnTo>
                  <a:lnTo>
                    <a:pt x="374" y="361"/>
                  </a:lnTo>
                  <a:moveTo>
                    <a:pt x="341" y="330"/>
                  </a:moveTo>
                  <a:lnTo>
                    <a:pt x="341" y="335"/>
                  </a:lnTo>
                  <a:lnTo>
                    <a:pt x="369" y="363"/>
                  </a:lnTo>
                  <a:lnTo>
                    <a:pt x="369" y="356"/>
                  </a:lnTo>
                  <a:lnTo>
                    <a:pt x="341" y="330"/>
                  </a:lnTo>
                  <a:moveTo>
                    <a:pt x="372" y="321"/>
                  </a:moveTo>
                  <a:lnTo>
                    <a:pt x="372" y="325"/>
                  </a:lnTo>
                  <a:lnTo>
                    <a:pt x="386" y="340"/>
                  </a:lnTo>
                  <a:lnTo>
                    <a:pt x="390" y="342"/>
                  </a:lnTo>
                  <a:lnTo>
                    <a:pt x="440" y="385"/>
                  </a:lnTo>
                  <a:lnTo>
                    <a:pt x="445" y="389"/>
                  </a:lnTo>
                  <a:lnTo>
                    <a:pt x="454" y="399"/>
                  </a:lnTo>
                  <a:lnTo>
                    <a:pt x="459" y="401"/>
                  </a:lnTo>
                  <a:lnTo>
                    <a:pt x="490" y="430"/>
                  </a:lnTo>
                  <a:lnTo>
                    <a:pt x="495" y="427"/>
                  </a:lnTo>
                  <a:lnTo>
                    <a:pt x="459" y="397"/>
                  </a:lnTo>
                  <a:lnTo>
                    <a:pt x="457" y="394"/>
                  </a:lnTo>
                  <a:lnTo>
                    <a:pt x="445" y="382"/>
                  </a:lnTo>
                  <a:lnTo>
                    <a:pt x="440" y="380"/>
                  </a:lnTo>
                  <a:lnTo>
                    <a:pt x="395" y="340"/>
                  </a:lnTo>
                  <a:lnTo>
                    <a:pt x="388" y="335"/>
                  </a:lnTo>
                  <a:lnTo>
                    <a:pt x="372" y="321"/>
                  </a:lnTo>
                  <a:moveTo>
                    <a:pt x="350" y="302"/>
                  </a:moveTo>
                  <a:lnTo>
                    <a:pt x="350" y="306"/>
                  </a:lnTo>
                  <a:lnTo>
                    <a:pt x="367" y="323"/>
                  </a:lnTo>
                  <a:lnTo>
                    <a:pt x="367" y="316"/>
                  </a:lnTo>
                  <a:lnTo>
                    <a:pt x="350" y="302"/>
                  </a:lnTo>
                  <a:moveTo>
                    <a:pt x="293" y="283"/>
                  </a:moveTo>
                  <a:lnTo>
                    <a:pt x="291" y="287"/>
                  </a:lnTo>
                  <a:lnTo>
                    <a:pt x="303" y="297"/>
                  </a:lnTo>
                  <a:lnTo>
                    <a:pt x="305" y="302"/>
                  </a:lnTo>
                  <a:lnTo>
                    <a:pt x="336" y="330"/>
                  </a:lnTo>
                  <a:lnTo>
                    <a:pt x="338" y="325"/>
                  </a:lnTo>
                  <a:lnTo>
                    <a:pt x="312" y="302"/>
                  </a:lnTo>
                  <a:lnTo>
                    <a:pt x="308" y="297"/>
                  </a:lnTo>
                  <a:lnTo>
                    <a:pt x="293" y="283"/>
                  </a:lnTo>
                  <a:moveTo>
                    <a:pt x="303" y="259"/>
                  </a:moveTo>
                  <a:lnTo>
                    <a:pt x="301" y="264"/>
                  </a:lnTo>
                  <a:lnTo>
                    <a:pt x="338" y="294"/>
                  </a:lnTo>
                  <a:lnTo>
                    <a:pt x="343" y="299"/>
                  </a:lnTo>
                  <a:lnTo>
                    <a:pt x="346" y="304"/>
                  </a:lnTo>
                  <a:lnTo>
                    <a:pt x="348" y="299"/>
                  </a:lnTo>
                  <a:lnTo>
                    <a:pt x="343" y="294"/>
                  </a:lnTo>
                  <a:lnTo>
                    <a:pt x="303" y="259"/>
                  </a:lnTo>
                  <a:moveTo>
                    <a:pt x="232" y="223"/>
                  </a:moveTo>
                  <a:lnTo>
                    <a:pt x="227" y="226"/>
                  </a:lnTo>
                  <a:lnTo>
                    <a:pt x="244" y="240"/>
                  </a:lnTo>
                  <a:lnTo>
                    <a:pt x="246" y="245"/>
                  </a:lnTo>
                  <a:lnTo>
                    <a:pt x="251" y="247"/>
                  </a:lnTo>
                  <a:lnTo>
                    <a:pt x="256" y="252"/>
                  </a:lnTo>
                  <a:lnTo>
                    <a:pt x="289" y="285"/>
                  </a:lnTo>
                  <a:lnTo>
                    <a:pt x="291" y="280"/>
                  </a:lnTo>
                  <a:lnTo>
                    <a:pt x="263" y="254"/>
                  </a:lnTo>
                  <a:lnTo>
                    <a:pt x="258" y="249"/>
                  </a:lnTo>
                  <a:lnTo>
                    <a:pt x="248" y="240"/>
                  </a:lnTo>
                  <a:lnTo>
                    <a:pt x="246" y="238"/>
                  </a:lnTo>
                  <a:lnTo>
                    <a:pt x="232" y="223"/>
                  </a:lnTo>
                  <a:moveTo>
                    <a:pt x="248" y="211"/>
                  </a:moveTo>
                  <a:lnTo>
                    <a:pt x="244" y="214"/>
                  </a:lnTo>
                  <a:lnTo>
                    <a:pt x="258" y="226"/>
                  </a:lnTo>
                  <a:lnTo>
                    <a:pt x="263" y="228"/>
                  </a:lnTo>
                  <a:lnTo>
                    <a:pt x="286" y="252"/>
                  </a:lnTo>
                  <a:lnTo>
                    <a:pt x="293" y="256"/>
                  </a:lnTo>
                  <a:lnTo>
                    <a:pt x="298" y="261"/>
                  </a:lnTo>
                  <a:lnTo>
                    <a:pt x="301" y="256"/>
                  </a:lnTo>
                  <a:lnTo>
                    <a:pt x="301" y="256"/>
                  </a:lnTo>
                  <a:lnTo>
                    <a:pt x="293" y="252"/>
                  </a:lnTo>
                  <a:lnTo>
                    <a:pt x="265" y="226"/>
                  </a:lnTo>
                  <a:lnTo>
                    <a:pt x="260" y="223"/>
                  </a:lnTo>
                  <a:lnTo>
                    <a:pt x="248" y="211"/>
                  </a:lnTo>
                  <a:moveTo>
                    <a:pt x="128" y="124"/>
                  </a:moveTo>
                  <a:lnTo>
                    <a:pt x="132" y="133"/>
                  </a:lnTo>
                  <a:lnTo>
                    <a:pt x="159" y="157"/>
                  </a:lnTo>
                  <a:lnTo>
                    <a:pt x="161" y="162"/>
                  </a:lnTo>
                  <a:lnTo>
                    <a:pt x="175" y="176"/>
                  </a:lnTo>
                  <a:lnTo>
                    <a:pt x="180" y="178"/>
                  </a:lnTo>
                  <a:lnTo>
                    <a:pt x="225" y="223"/>
                  </a:lnTo>
                  <a:lnTo>
                    <a:pt x="227" y="221"/>
                  </a:lnTo>
                  <a:lnTo>
                    <a:pt x="180" y="173"/>
                  </a:lnTo>
                  <a:lnTo>
                    <a:pt x="175" y="169"/>
                  </a:lnTo>
                  <a:lnTo>
                    <a:pt x="168" y="162"/>
                  </a:lnTo>
                  <a:lnTo>
                    <a:pt x="163" y="157"/>
                  </a:lnTo>
                  <a:lnTo>
                    <a:pt x="128" y="124"/>
                  </a:lnTo>
                  <a:moveTo>
                    <a:pt x="109" y="105"/>
                  </a:moveTo>
                  <a:lnTo>
                    <a:pt x="109" y="112"/>
                  </a:lnTo>
                  <a:lnTo>
                    <a:pt x="114" y="116"/>
                  </a:lnTo>
                  <a:lnTo>
                    <a:pt x="116" y="119"/>
                  </a:lnTo>
                  <a:lnTo>
                    <a:pt x="125" y="126"/>
                  </a:lnTo>
                  <a:lnTo>
                    <a:pt x="121" y="116"/>
                  </a:lnTo>
                  <a:lnTo>
                    <a:pt x="118" y="114"/>
                  </a:lnTo>
                  <a:lnTo>
                    <a:pt x="116" y="112"/>
                  </a:lnTo>
                  <a:lnTo>
                    <a:pt x="111" y="107"/>
                  </a:lnTo>
                  <a:lnTo>
                    <a:pt x="109" y="105"/>
                  </a:lnTo>
                  <a:moveTo>
                    <a:pt x="118" y="97"/>
                  </a:moveTo>
                  <a:lnTo>
                    <a:pt x="123" y="107"/>
                  </a:lnTo>
                  <a:lnTo>
                    <a:pt x="123" y="107"/>
                  </a:lnTo>
                  <a:lnTo>
                    <a:pt x="173" y="152"/>
                  </a:lnTo>
                  <a:lnTo>
                    <a:pt x="177" y="157"/>
                  </a:lnTo>
                  <a:lnTo>
                    <a:pt x="180" y="157"/>
                  </a:lnTo>
                  <a:lnTo>
                    <a:pt x="185" y="162"/>
                  </a:lnTo>
                  <a:lnTo>
                    <a:pt x="241" y="211"/>
                  </a:lnTo>
                  <a:lnTo>
                    <a:pt x="246" y="209"/>
                  </a:lnTo>
                  <a:lnTo>
                    <a:pt x="189" y="159"/>
                  </a:lnTo>
                  <a:lnTo>
                    <a:pt x="185" y="157"/>
                  </a:lnTo>
                  <a:lnTo>
                    <a:pt x="177" y="150"/>
                  </a:lnTo>
                  <a:lnTo>
                    <a:pt x="173" y="147"/>
                  </a:lnTo>
                  <a:lnTo>
                    <a:pt x="125" y="105"/>
                  </a:lnTo>
                  <a:lnTo>
                    <a:pt x="121" y="100"/>
                  </a:lnTo>
                  <a:lnTo>
                    <a:pt x="118" y="97"/>
                  </a:lnTo>
                  <a:moveTo>
                    <a:pt x="111" y="90"/>
                  </a:moveTo>
                  <a:lnTo>
                    <a:pt x="109" y="95"/>
                  </a:lnTo>
                  <a:lnTo>
                    <a:pt x="114" y="100"/>
                  </a:lnTo>
                  <a:lnTo>
                    <a:pt x="116" y="100"/>
                  </a:lnTo>
                  <a:lnTo>
                    <a:pt x="111" y="93"/>
                  </a:lnTo>
                  <a:lnTo>
                    <a:pt x="111" y="90"/>
                  </a:lnTo>
                  <a:moveTo>
                    <a:pt x="40" y="38"/>
                  </a:moveTo>
                  <a:lnTo>
                    <a:pt x="38" y="43"/>
                  </a:lnTo>
                  <a:lnTo>
                    <a:pt x="104" y="107"/>
                  </a:lnTo>
                  <a:lnTo>
                    <a:pt x="104" y="102"/>
                  </a:lnTo>
                  <a:lnTo>
                    <a:pt x="40" y="38"/>
                  </a:lnTo>
                  <a:moveTo>
                    <a:pt x="45" y="33"/>
                  </a:moveTo>
                  <a:lnTo>
                    <a:pt x="43" y="36"/>
                  </a:lnTo>
                  <a:lnTo>
                    <a:pt x="106" y="93"/>
                  </a:lnTo>
                  <a:lnTo>
                    <a:pt x="106" y="88"/>
                  </a:lnTo>
                  <a:lnTo>
                    <a:pt x="45" y="33"/>
                  </a:lnTo>
                  <a:moveTo>
                    <a:pt x="7" y="0"/>
                  </a:moveTo>
                  <a:lnTo>
                    <a:pt x="0" y="7"/>
                  </a:lnTo>
                  <a:lnTo>
                    <a:pt x="7" y="14"/>
                  </a:lnTo>
                  <a:lnTo>
                    <a:pt x="12" y="17"/>
                  </a:lnTo>
                  <a:lnTo>
                    <a:pt x="35" y="40"/>
                  </a:lnTo>
                  <a:lnTo>
                    <a:pt x="38" y="36"/>
                  </a:lnTo>
                  <a:lnTo>
                    <a:pt x="14" y="12"/>
                  </a:lnTo>
                  <a:lnTo>
                    <a:pt x="9" y="10"/>
                  </a:lnTo>
                  <a:lnTo>
                    <a:pt x="5" y="2"/>
                  </a:lnTo>
                  <a:lnTo>
                    <a:pt x="9" y="10"/>
                  </a:lnTo>
                  <a:lnTo>
                    <a:pt x="14" y="12"/>
                  </a:lnTo>
                  <a:lnTo>
                    <a:pt x="38" y="33"/>
                  </a:lnTo>
                  <a:lnTo>
                    <a:pt x="40" y="31"/>
                  </a:lnTo>
                  <a:lnTo>
                    <a:pt x="16" y="7"/>
                  </a:lnTo>
                  <a:lnTo>
                    <a:pt x="12" y="5"/>
                  </a:lnTo>
                  <a:lnTo>
                    <a:pt x="7" y="0"/>
                  </a:lnTo>
                </a:path>
              </a:pathLst>
            </a:custGeom>
            <a:gradFill flip="none" rotWithShape="1">
              <a:gsLst>
                <a:gs pos="0">
                  <a:schemeClr val="tx2">
                    <a:alpha val="75000"/>
                  </a:schemeClr>
                </a:gs>
                <a:gs pos="92000">
                  <a:schemeClr val="tx1">
                    <a:alpha val="21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2" name="Freeform 32"/>
            <p:cNvSpPr>
              <a:spLocks noEditPoints="1"/>
            </p:cNvSpPr>
            <p:nvPr/>
          </p:nvSpPr>
          <p:spPr bwMode="auto">
            <a:xfrm>
              <a:off x="9915938" y="3317867"/>
              <a:ext cx="114501" cy="320407"/>
            </a:xfrm>
            <a:custGeom>
              <a:avLst/>
              <a:gdLst>
                <a:gd name="T0" fmla="*/ 52 w 64"/>
                <a:gd name="T1" fmla="*/ 143 h 197"/>
                <a:gd name="T2" fmla="*/ 55 w 64"/>
                <a:gd name="T3" fmla="*/ 162 h 197"/>
                <a:gd name="T4" fmla="*/ 59 w 64"/>
                <a:gd name="T5" fmla="*/ 195 h 197"/>
                <a:gd name="T6" fmla="*/ 52 w 64"/>
                <a:gd name="T7" fmla="*/ 176 h 197"/>
                <a:gd name="T8" fmla="*/ 43 w 64"/>
                <a:gd name="T9" fmla="*/ 145 h 197"/>
                <a:gd name="T10" fmla="*/ 48 w 64"/>
                <a:gd name="T11" fmla="*/ 176 h 197"/>
                <a:gd name="T12" fmla="*/ 55 w 64"/>
                <a:gd name="T13" fmla="*/ 192 h 197"/>
                <a:gd name="T14" fmla="*/ 55 w 64"/>
                <a:gd name="T15" fmla="*/ 197 h 197"/>
                <a:gd name="T16" fmla="*/ 64 w 64"/>
                <a:gd name="T17" fmla="*/ 195 h 197"/>
                <a:gd name="T18" fmla="*/ 57 w 64"/>
                <a:gd name="T19" fmla="*/ 150 h 197"/>
                <a:gd name="T20" fmla="*/ 45 w 64"/>
                <a:gd name="T21" fmla="*/ 90 h 197"/>
                <a:gd name="T22" fmla="*/ 50 w 64"/>
                <a:gd name="T23" fmla="*/ 121 h 197"/>
                <a:gd name="T24" fmla="*/ 52 w 64"/>
                <a:gd name="T25" fmla="*/ 140 h 197"/>
                <a:gd name="T26" fmla="*/ 55 w 64"/>
                <a:gd name="T27" fmla="*/ 138 h 197"/>
                <a:gd name="T28" fmla="*/ 52 w 64"/>
                <a:gd name="T29" fmla="*/ 121 h 197"/>
                <a:gd name="T30" fmla="*/ 52 w 64"/>
                <a:gd name="T31" fmla="*/ 114 h 197"/>
                <a:gd name="T32" fmla="*/ 45 w 64"/>
                <a:gd name="T33" fmla="*/ 90 h 197"/>
                <a:gd name="T34" fmla="*/ 29 w 64"/>
                <a:gd name="T35" fmla="*/ 116 h 197"/>
                <a:gd name="T36" fmla="*/ 33 w 64"/>
                <a:gd name="T37" fmla="*/ 131 h 197"/>
                <a:gd name="T38" fmla="*/ 36 w 64"/>
                <a:gd name="T39" fmla="*/ 140 h 197"/>
                <a:gd name="T40" fmla="*/ 38 w 64"/>
                <a:gd name="T41" fmla="*/ 133 h 197"/>
                <a:gd name="T42" fmla="*/ 33 w 64"/>
                <a:gd name="T43" fmla="*/ 124 h 197"/>
                <a:gd name="T44" fmla="*/ 22 w 64"/>
                <a:gd name="T45" fmla="*/ 88 h 197"/>
                <a:gd name="T46" fmla="*/ 36 w 64"/>
                <a:gd name="T47" fmla="*/ 0 h 197"/>
                <a:gd name="T48" fmla="*/ 3 w 64"/>
                <a:gd name="T49" fmla="*/ 38 h 197"/>
                <a:gd name="T50" fmla="*/ 0 w 64"/>
                <a:gd name="T51" fmla="*/ 41 h 197"/>
                <a:gd name="T52" fmla="*/ 3 w 64"/>
                <a:gd name="T53" fmla="*/ 48 h 197"/>
                <a:gd name="T54" fmla="*/ 12 w 64"/>
                <a:gd name="T55" fmla="*/ 69 h 197"/>
                <a:gd name="T56" fmla="*/ 15 w 64"/>
                <a:gd name="T57" fmla="*/ 76 h 197"/>
                <a:gd name="T58" fmla="*/ 19 w 64"/>
                <a:gd name="T59" fmla="*/ 83 h 197"/>
                <a:gd name="T60" fmla="*/ 17 w 64"/>
                <a:gd name="T61" fmla="*/ 71 h 197"/>
                <a:gd name="T62" fmla="*/ 15 w 64"/>
                <a:gd name="T63" fmla="*/ 64 h 197"/>
                <a:gd name="T64" fmla="*/ 5 w 64"/>
                <a:gd name="T65" fmla="*/ 41 h 197"/>
                <a:gd name="T66" fmla="*/ 33 w 64"/>
                <a:gd name="T67" fmla="*/ 10 h 197"/>
                <a:gd name="T68" fmla="*/ 36 w 64"/>
                <a:gd name="T69" fmla="*/ 26 h 197"/>
                <a:gd name="T70" fmla="*/ 41 w 64"/>
                <a:gd name="T71" fmla="*/ 62 h 197"/>
                <a:gd name="T72" fmla="*/ 48 w 64"/>
                <a:gd name="T73" fmla="*/ 86 h 197"/>
                <a:gd name="T74" fmla="*/ 43 w 64"/>
                <a:gd name="T75" fmla="*/ 55 h 197"/>
                <a:gd name="T76" fmla="*/ 38 w 64"/>
                <a:gd name="T77" fmla="*/ 19 h 197"/>
                <a:gd name="T78" fmla="*/ 36 w 64"/>
                <a:gd name="T79" fmla="*/ 0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64" h="197">
                  <a:moveTo>
                    <a:pt x="57" y="143"/>
                  </a:moveTo>
                  <a:lnTo>
                    <a:pt x="52" y="143"/>
                  </a:lnTo>
                  <a:lnTo>
                    <a:pt x="52" y="150"/>
                  </a:lnTo>
                  <a:lnTo>
                    <a:pt x="55" y="162"/>
                  </a:lnTo>
                  <a:lnTo>
                    <a:pt x="59" y="192"/>
                  </a:lnTo>
                  <a:lnTo>
                    <a:pt x="59" y="195"/>
                  </a:lnTo>
                  <a:lnTo>
                    <a:pt x="59" y="192"/>
                  </a:lnTo>
                  <a:lnTo>
                    <a:pt x="52" y="176"/>
                  </a:lnTo>
                  <a:lnTo>
                    <a:pt x="50" y="166"/>
                  </a:lnTo>
                  <a:lnTo>
                    <a:pt x="43" y="145"/>
                  </a:lnTo>
                  <a:lnTo>
                    <a:pt x="38" y="145"/>
                  </a:lnTo>
                  <a:lnTo>
                    <a:pt x="48" y="176"/>
                  </a:lnTo>
                  <a:lnTo>
                    <a:pt x="50" y="183"/>
                  </a:lnTo>
                  <a:lnTo>
                    <a:pt x="55" y="192"/>
                  </a:lnTo>
                  <a:lnTo>
                    <a:pt x="55" y="195"/>
                  </a:lnTo>
                  <a:lnTo>
                    <a:pt x="55" y="197"/>
                  </a:lnTo>
                  <a:lnTo>
                    <a:pt x="62" y="195"/>
                  </a:lnTo>
                  <a:lnTo>
                    <a:pt x="64" y="195"/>
                  </a:lnTo>
                  <a:lnTo>
                    <a:pt x="64" y="192"/>
                  </a:lnTo>
                  <a:lnTo>
                    <a:pt x="57" y="150"/>
                  </a:lnTo>
                  <a:lnTo>
                    <a:pt x="57" y="143"/>
                  </a:lnTo>
                  <a:close/>
                  <a:moveTo>
                    <a:pt x="45" y="90"/>
                  </a:moveTo>
                  <a:lnTo>
                    <a:pt x="48" y="116"/>
                  </a:lnTo>
                  <a:lnTo>
                    <a:pt x="50" y="121"/>
                  </a:lnTo>
                  <a:lnTo>
                    <a:pt x="50" y="126"/>
                  </a:lnTo>
                  <a:lnTo>
                    <a:pt x="52" y="140"/>
                  </a:lnTo>
                  <a:lnTo>
                    <a:pt x="55" y="138"/>
                  </a:lnTo>
                  <a:lnTo>
                    <a:pt x="55" y="138"/>
                  </a:lnTo>
                  <a:lnTo>
                    <a:pt x="55" y="126"/>
                  </a:lnTo>
                  <a:lnTo>
                    <a:pt x="52" y="121"/>
                  </a:lnTo>
                  <a:lnTo>
                    <a:pt x="52" y="119"/>
                  </a:lnTo>
                  <a:lnTo>
                    <a:pt x="52" y="114"/>
                  </a:lnTo>
                  <a:lnTo>
                    <a:pt x="50" y="90"/>
                  </a:lnTo>
                  <a:lnTo>
                    <a:pt x="45" y="90"/>
                  </a:lnTo>
                  <a:close/>
                  <a:moveTo>
                    <a:pt x="17" y="86"/>
                  </a:moveTo>
                  <a:lnTo>
                    <a:pt x="29" y="116"/>
                  </a:lnTo>
                  <a:lnTo>
                    <a:pt x="29" y="121"/>
                  </a:lnTo>
                  <a:lnTo>
                    <a:pt x="33" y="131"/>
                  </a:lnTo>
                  <a:lnTo>
                    <a:pt x="33" y="135"/>
                  </a:lnTo>
                  <a:lnTo>
                    <a:pt x="36" y="140"/>
                  </a:lnTo>
                  <a:lnTo>
                    <a:pt x="41" y="140"/>
                  </a:lnTo>
                  <a:lnTo>
                    <a:pt x="38" y="133"/>
                  </a:lnTo>
                  <a:lnTo>
                    <a:pt x="36" y="128"/>
                  </a:lnTo>
                  <a:lnTo>
                    <a:pt x="33" y="124"/>
                  </a:lnTo>
                  <a:lnTo>
                    <a:pt x="33" y="119"/>
                  </a:lnTo>
                  <a:lnTo>
                    <a:pt x="22" y="88"/>
                  </a:lnTo>
                  <a:lnTo>
                    <a:pt x="17" y="86"/>
                  </a:lnTo>
                  <a:close/>
                  <a:moveTo>
                    <a:pt x="36" y="0"/>
                  </a:moveTo>
                  <a:lnTo>
                    <a:pt x="29" y="7"/>
                  </a:lnTo>
                  <a:lnTo>
                    <a:pt x="3" y="38"/>
                  </a:lnTo>
                  <a:lnTo>
                    <a:pt x="0" y="38"/>
                  </a:lnTo>
                  <a:lnTo>
                    <a:pt x="0" y="41"/>
                  </a:lnTo>
                  <a:lnTo>
                    <a:pt x="3" y="43"/>
                  </a:lnTo>
                  <a:lnTo>
                    <a:pt x="3" y="48"/>
                  </a:lnTo>
                  <a:lnTo>
                    <a:pt x="10" y="64"/>
                  </a:lnTo>
                  <a:lnTo>
                    <a:pt x="12" y="69"/>
                  </a:lnTo>
                  <a:lnTo>
                    <a:pt x="12" y="74"/>
                  </a:lnTo>
                  <a:lnTo>
                    <a:pt x="15" y="76"/>
                  </a:lnTo>
                  <a:lnTo>
                    <a:pt x="15" y="81"/>
                  </a:lnTo>
                  <a:lnTo>
                    <a:pt x="19" y="83"/>
                  </a:lnTo>
                  <a:lnTo>
                    <a:pt x="17" y="74"/>
                  </a:lnTo>
                  <a:lnTo>
                    <a:pt x="17" y="71"/>
                  </a:lnTo>
                  <a:lnTo>
                    <a:pt x="15" y="69"/>
                  </a:lnTo>
                  <a:lnTo>
                    <a:pt x="15" y="64"/>
                  </a:lnTo>
                  <a:lnTo>
                    <a:pt x="7" y="45"/>
                  </a:lnTo>
                  <a:lnTo>
                    <a:pt x="5" y="41"/>
                  </a:lnTo>
                  <a:lnTo>
                    <a:pt x="5" y="41"/>
                  </a:lnTo>
                  <a:lnTo>
                    <a:pt x="33" y="10"/>
                  </a:lnTo>
                  <a:lnTo>
                    <a:pt x="33" y="22"/>
                  </a:lnTo>
                  <a:lnTo>
                    <a:pt x="36" y="26"/>
                  </a:lnTo>
                  <a:lnTo>
                    <a:pt x="41" y="57"/>
                  </a:lnTo>
                  <a:lnTo>
                    <a:pt x="41" y="62"/>
                  </a:lnTo>
                  <a:lnTo>
                    <a:pt x="43" y="86"/>
                  </a:lnTo>
                  <a:lnTo>
                    <a:pt x="48" y="86"/>
                  </a:lnTo>
                  <a:lnTo>
                    <a:pt x="43" y="59"/>
                  </a:lnTo>
                  <a:lnTo>
                    <a:pt x="43" y="55"/>
                  </a:lnTo>
                  <a:lnTo>
                    <a:pt x="38" y="24"/>
                  </a:lnTo>
                  <a:lnTo>
                    <a:pt x="38" y="19"/>
                  </a:lnTo>
                  <a:lnTo>
                    <a:pt x="36" y="10"/>
                  </a:lnTo>
                  <a:lnTo>
                    <a:pt x="36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tx2">
                    <a:alpha val="75000"/>
                  </a:schemeClr>
                </a:gs>
                <a:gs pos="92000">
                  <a:schemeClr val="tx1">
                    <a:alpha val="21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3" name="Freeform 33"/>
            <p:cNvSpPr>
              <a:spLocks noEditPoints="1"/>
            </p:cNvSpPr>
            <p:nvPr/>
          </p:nvSpPr>
          <p:spPr bwMode="auto">
            <a:xfrm>
              <a:off x="9915938" y="3317867"/>
              <a:ext cx="114501" cy="320407"/>
            </a:xfrm>
            <a:custGeom>
              <a:avLst/>
              <a:gdLst>
                <a:gd name="T0" fmla="*/ 52 w 64"/>
                <a:gd name="T1" fmla="*/ 143 h 197"/>
                <a:gd name="T2" fmla="*/ 55 w 64"/>
                <a:gd name="T3" fmla="*/ 162 h 197"/>
                <a:gd name="T4" fmla="*/ 59 w 64"/>
                <a:gd name="T5" fmla="*/ 195 h 197"/>
                <a:gd name="T6" fmla="*/ 52 w 64"/>
                <a:gd name="T7" fmla="*/ 176 h 197"/>
                <a:gd name="T8" fmla="*/ 43 w 64"/>
                <a:gd name="T9" fmla="*/ 145 h 197"/>
                <a:gd name="T10" fmla="*/ 48 w 64"/>
                <a:gd name="T11" fmla="*/ 176 h 197"/>
                <a:gd name="T12" fmla="*/ 55 w 64"/>
                <a:gd name="T13" fmla="*/ 192 h 197"/>
                <a:gd name="T14" fmla="*/ 55 w 64"/>
                <a:gd name="T15" fmla="*/ 197 h 197"/>
                <a:gd name="T16" fmla="*/ 64 w 64"/>
                <a:gd name="T17" fmla="*/ 195 h 197"/>
                <a:gd name="T18" fmla="*/ 57 w 64"/>
                <a:gd name="T19" fmla="*/ 150 h 197"/>
                <a:gd name="T20" fmla="*/ 45 w 64"/>
                <a:gd name="T21" fmla="*/ 90 h 197"/>
                <a:gd name="T22" fmla="*/ 50 w 64"/>
                <a:gd name="T23" fmla="*/ 121 h 197"/>
                <a:gd name="T24" fmla="*/ 52 w 64"/>
                <a:gd name="T25" fmla="*/ 140 h 197"/>
                <a:gd name="T26" fmla="*/ 55 w 64"/>
                <a:gd name="T27" fmla="*/ 138 h 197"/>
                <a:gd name="T28" fmla="*/ 52 w 64"/>
                <a:gd name="T29" fmla="*/ 121 h 197"/>
                <a:gd name="T30" fmla="*/ 52 w 64"/>
                <a:gd name="T31" fmla="*/ 114 h 197"/>
                <a:gd name="T32" fmla="*/ 45 w 64"/>
                <a:gd name="T33" fmla="*/ 90 h 197"/>
                <a:gd name="T34" fmla="*/ 29 w 64"/>
                <a:gd name="T35" fmla="*/ 116 h 197"/>
                <a:gd name="T36" fmla="*/ 33 w 64"/>
                <a:gd name="T37" fmla="*/ 131 h 197"/>
                <a:gd name="T38" fmla="*/ 36 w 64"/>
                <a:gd name="T39" fmla="*/ 140 h 197"/>
                <a:gd name="T40" fmla="*/ 38 w 64"/>
                <a:gd name="T41" fmla="*/ 133 h 197"/>
                <a:gd name="T42" fmla="*/ 33 w 64"/>
                <a:gd name="T43" fmla="*/ 124 h 197"/>
                <a:gd name="T44" fmla="*/ 22 w 64"/>
                <a:gd name="T45" fmla="*/ 88 h 197"/>
                <a:gd name="T46" fmla="*/ 36 w 64"/>
                <a:gd name="T47" fmla="*/ 0 h 197"/>
                <a:gd name="T48" fmla="*/ 3 w 64"/>
                <a:gd name="T49" fmla="*/ 38 h 197"/>
                <a:gd name="T50" fmla="*/ 0 w 64"/>
                <a:gd name="T51" fmla="*/ 41 h 197"/>
                <a:gd name="T52" fmla="*/ 3 w 64"/>
                <a:gd name="T53" fmla="*/ 48 h 197"/>
                <a:gd name="T54" fmla="*/ 12 w 64"/>
                <a:gd name="T55" fmla="*/ 69 h 197"/>
                <a:gd name="T56" fmla="*/ 15 w 64"/>
                <a:gd name="T57" fmla="*/ 76 h 197"/>
                <a:gd name="T58" fmla="*/ 19 w 64"/>
                <a:gd name="T59" fmla="*/ 83 h 197"/>
                <a:gd name="T60" fmla="*/ 17 w 64"/>
                <a:gd name="T61" fmla="*/ 71 h 197"/>
                <a:gd name="T62" fmla="*/ 15 w 64"/>
                <a:gd name="T63" fmla="*/ 64 h 197"/>
                <a:gd name="T64" fmla="*/ 5 w 64"/>
                <a:gd name="T65" fmla="*/ 41 h 197"/>
                <a:gd name="T66" fmla="*/ 33 w 64"/>
                <a:gd name="T67" fmla="*/ 10 h 197"/>
                <a:gd name="T68" fmla="*/ 36 w 64"/>
                <a:gd name="T69" fmla="*/ 26 h 197"/>
                <a:gd name="T70" fmla="*/ 41 w 64"/>
                <a:gd name="T71" fmla="*/ 62 h 197"/>
                <a:gd name="T72" fmla="*/ 48 w 64"/>
                <a:gd name="T73" fmla="*/ 86 h 197"/>
                <a:gd name="T74" fmla="*/ 43 w 64"/>
                <a:gd name="T75" fmla="*/ 55 h 197"/>
                <a:gd name="T76" fmla="*/ 38 w 64"/>
                <a:gd name="T77" fmla="*/ 19 h 197"/>
                <a:gd name="T78" fmla="*/ 36 w 64"/>
                <a:gd name="T79" fmla="*/ 0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64" h="197">
                  <a:moveTo>
                    <a:pt x="57" y="143"/>
                  </a:moveTo>
                  <a:lnTo>
                    <a:pt x="52" y="143"/>
                  </a:lnTo>
                  <a:lnTo>
                    <a:pt x="52" y="150"/>
                  </a:lnTo>
                  <a:lnTo>
                    <a:pt x="55" y="162"/>
                  </a:lnTo>
                  <a:lnTo>
                    <a:pt x="59" y="192"/>
                  </a:lnTo>
                  <a:lnTo>
                    <a:pt x="59" y="195"/>
                  </a:lnTo>
                  <a:lnTo>
                    <a:pt x="59" y="192"/>
                  </a:lnTo>
                  <a:lnTo>
                    <a:pt x="52" y="176"/>
                  </a:lnTo>
                  <a:lnTo>
                    <a:pt x="50" y="166"/>
                  </a:lnTo>
                  <a:lnTo>
                    <a:pt x="43" y="145"/>
                  </a:lnTo>
                  <a:lnTo>
                    <a:pt x="38" y="145"/>
                  </a:lnTo>
                  <a:lnTo>
                    <a:pt x="48" y="176"/>
                  </a:lnTo>
                  <a:lnTo>
                    <a:pt x="50" y="183"/>
                  </a:lnTo>
                  <a:lnTo>
                    <a:pt x="55" y="192"/>
                  </a:lnTo>
                  <a:lnTo>
                    <a:pt x="55" y="195"/>
                  </a:lnTo>
                  <a:lnTo>
                    <a:pt x="55" y="197"/>
                  </a:lnTo>
                  <a:lnTo>
                    <a:pt x="62" y="195"/>
                  </a:lnTo>
                  <a:lnTo>
                    <a:pt x="64" y="195"/>
                  </a:lnTo>
                  <a:lnTo>
                    <a:pt x="64" y="192"/>
                  </a:lnTo>
                  <a:lnTo>
                    <a:pt x="57" y="150"/>
                  </a:lnTo>
                  <a:lnTo>
                    <a:pt x="57" y="143"/>
                  </a:lnTo>
                  <a:moveTo>
                    <a:pt x="45" y="90"/>
                  </a:moveTo>
                  <a:lnTo>
                    <a:pt x="48" y="116"/>
                  </a:lnTo>
                  <a:lnTo>
                    <a:pt x="50" y="121"/>
                  </a:lnTo>
                  <a:lnTo>
                    <a:pt x="50" y="126"/>
                  </a:lnTo>
                  <a:lnTo>
                    <a:pt x="52" y="140"/>
                  </a:lnTo>
                  <a:lnTo>
                    <a:pt x="55" y="138"/>
                  </a:lnTo>
                  <a:lnTo>
                    <a:pt x="55" y="138"/>
                  </a:lnTo>
                  <a:lnTo>
                    <a:pt x="55" y="126"/>
                  </a:lnTo>
                  <a:lnTo>
                    <a:pt x="52" y="121"/>
                  </a:lnTo>
                  <a:lnTo>
                    <a:pt x="52" y="119"/>
                  </a:lnTo>
                  <a:lnTo>
                    <a:pt x="52" y="114"/>
                  </a:lnTo>
                  <a:lnTo>
                    <a:pt x="50" y="90"/>
                  </a:lnTo>
                  <a:lnTo>
                    <a:pt x="45" y="90"/>
                  </a:lnTo>
                  <a:moveTo>
                    <a:pt x="17" y="86"/>
                  </a:moveTo>
                  <a:lnTo>
                    <a:pt x="29" y="116"/>
                  </a:lnTo>
                  <a:lnTo>
                    <a:pt x="29" y="121"/>
                  </a:lnTo>
                  <a:lnTo>
                    <a:pt x="33" y="131"/>
                  </a:lnTo>
                  <a:lnTo>
                    <a:pt x="33" y="135"/>
                  </a:lnTo>
                  <a:lnTo>
                    <a:pt x="36" y="140"/>
                  </a:lnTo>
                  <a:lnTo>
                    <a:pt x="41" y="140"/>
                  </a:lnTo>
                  <a:lnTo>
                    <a:pt x="38" y="133"/>
                  </a:lnTo>
                  <a:lnTo>
                    <a:pt x="36" y="128"/>
                  </a:lnTo>
                  <a:lnTo>
                    <a:pt x="33" y="124"/>
                  </a:lnTo>
                  <a:lnTo>
                    <a:pt x="33" y="119"/>
                  </a:lnTo>
                  <a:lnTo>
                    <a:pt x="22" y="88"/>
                  </a:lnTo>
                  <a:lnTo>
                    <a:pt x="17" y="86"/>
                  </a:lnTo>
                  <a:moveTo>
                    <a:pt x="36" y="0"/>
                  </a:moveTo>
                  <a:lnTo>
                    <a:pt x="29" y="7"/>
                  </a:lnTo>
                  <a:lnTo>
                    <a:pt x="3" y="38"/>
                  </a:lnTo>
                  <a:lnTo>
                    <a:pt x="0" y="38"/>
                  </a:lnTo>
                  <a:lnTo>
                    <a:pt x="0" y="41"/>
                  </a:lnTo>
                  <a:lnTo>
                    <a:pt x="3" y="43"/>
                  </a:lnTo>
                  <a:lnTo>
                    <a:pt x="3" y="48"/>
                  </a:lnTo>
                  <a:lnTo>
                    <a:pt x="10" y="64"/>
                  </a:lnTo>
                  <a:lnTo>
                    <a:pt x="12" y="69"/>
                  </a:lnTo>
                  <a:lnTo>
                    <a:pt x="12" y="74"/>
                  </a:lnTo>
                  <a:lnTo>
                    <a:pt x="15" y="76"/>
                  </a:lnTo>
                  <a:lnTo>
                    <a:pt x="15" y="81"/>
                  </a:lnTo>
                  <a:lnTo>
                    <a:pt x="19" y="83"/>
                  </a:lnTo>
                  <a:lnTo>
                    <a:pt x="17" y="74"/>
                  </a:lnTo>
                  <a:lnTo>
                    <a:pt x="17" y="71"/>
                  </a:lnTo>
                  <a:lnTo>
                    <a:pt x="15" y="69"/>
                  </a:lnTo>
                  <a:lnTo>
                    <a:pt x="15" y="64"/>
                  </a:lnTo>
                  <a:lnTo>
                    <a:pt x="7" y="45"/>
                  </a:lnTo>
                  <a:lnTo>
                    <a:pt x="5" y="41"/>
                  </a:lnTo>
                  <a:lnTo>
                    <a:pt x="5" y="41"/>
                  </a:lnTo>
                  <a:lnTo>
                    <a:pt x="33" y="10"/>
                  </a:lnTo>
                  <a:lnTo>
                    <a:pt x="33" y="22"/>
                  </a:lnTo>
                  <a:lnTo>
                    <a:pt x="36" y="26"/>
                  </a:lnTo>
                  <a:lnTo>
                    <a:pt x="41" y="57"/>
                  </a:lnTo>
                  <a:lnTo>
                    <a:pt x="41" y="62"/>
                  </a:lnTo>
                  <a:lnTo>
                    <a:pt x="43" y="86"/>
                  </a:lnTo>
                  <a:lnTo>
                    <a:pt x="48" y="86"/>
                  </a:lnTo>
                  <a:lnTo>
                    <a:pt x="43" y="59"/>
                  </a:lnTo>
                  <a:lnTo>
                    <a:pt x="43" y="55"/>
                  </a:lnTo>
                  <a:lnTo>
                    <a:pt x="38" y="24"/>
                  </a:lnTo>
                  <a:lnTo>
                    <a:pt x="38" y="19"/>
                  </a:lnTo>
                  <a:lnTo>
                    <a:pt x="36" y="10"/>
                  </a:lnTo>
                  <a:lnTo>
                    <a:pt x="36" y="0"/>
                  </a:lnTo>
                </a:path>
              </a:pathLst>
            </a:custGeom>
            <a:gradFill flip="none" rotWithShape="1">
              <a:gsLst>
                <a:gs pos="0">
                  <a:schemeClr val="tx2">
                    <a:alpha val="75000"/>
                  </a:schemeClr>
                </a:gs>
                <a:gs pos="92000">
                  <a:schemeClr val="tx1">
                    <a:alpha val="21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4" name="Freeform 34"/>
            <p:cNvSpPr>
              <a:spLocks noEditPoints="1"/>
            </p:cNvSpPr>
            <p:nvPr/>
          </p:nvSpPr>
          <p:spPr bwMode="auto">
            <a:xfrm>
              <a:off x="9103698" y="3340637"/>
              <a:ext cx="1266665" cy="320407"/>
            </a:xfrm>
            <a:custGeom>
              <a:avLst/>
              <a:gdLst>
                <a:gd name="T0" fmla="*/ 45 w 708"/>
                <a:gd name="T1" fmla="*/ 193 h 197"/>
                <a:gd name="T2" fmla="*/ 76 w 708"/>
                <a:gd name="T3" fmla="*/ 186 h 197"/>
                <a:gd name="T4" fmla="*/ 80 w 708"/>
                <a:gd name="T5" fmla="*/ 186 h 197"/>
                <a:gd name="T6" fmla="*/ 31 w 708"/>
                <a:gd name="T7" fmla="*/ 195 h 197"/>
                <a:gd name="T8" fmla="*/ 28 w 708"/>
                <a:gd name="T9" fmla="*/ 176 h 197"/>
                <a:gd name="T10" fmla="*/ 83 w 708"/>
                <a:gd name="T11" fmla="*/ 188 h 197"/>
                <a:gd name="T12" fmla="*/ 556 w 708"/>
                <a:gd name="T13" fmla="*/ 119 h 197"/>
                <a:gd name="T14" fmla="*/ 506 w 708"/>
                <a:gd name="T15" fmla="*/ 126 h 197"/>
                <a:gd name="T16" fmla="*/ 473 w 708"/>
                <a:gd name="T17" fmla="*/ 129 h 197"/>
                <a:gd name="T18" fmla="*/ 319 w 708"/>
                <a:gd name="T19" fmla="*/ 152 h 197"/>
                <a:gd name="T20" fmla="*/ 258 w 708"/>
                <a:gd name="T21" fmla="*/ 159 h 197"/>
                <a:gd name="T22" fmla="*/ 263 w 708"/>
                <a:gd name="T23" fmla="*/ 164 h 197"/>
                <a:gd name="T24" fmla="*/ 322 w 708"/>
                <a:gd name="T25" fmla="*/ 155 h 197"/>
                <a:gd name="T26" fmla="*/ 476 w 708"/>
                <a:gd name="T27" fmla="*/ 133 h 197"/>
                <a:gd name="T28" fmla="*/ 511 w 708"/>
                <a:gd name="T29" fmla="*/ 129 h 197"/>
                <a:gd name="T30" fmla="*/ 575 w 708"/>
                <a:gd name="T31" fmla="*/ 119 h 197"/>
                <a:gd name="T32" fmla="*/ 663 w 708"/>
                <a:gd name="T33" fmla="*/ 100 h 197"/>
                <a:gd name="T34" fmla="*/ 665 w 708"/>
                <a:gd name="T35" fmla="*/ 102 h 197"/>
                <a:gd name="T36" fmla="*/ 672 w 708"/>
                <a:gd name="T37" fmla="*/ 107 h 197"/>
                <a:gd name="T38" fmla="*/ 708 w 708"/>
                <a:gd name="T39" fmla="*/ 102 h 197"/>
                <a:gd name="T40" fmla="*/ 665 w 708"/>
                <a:gd name="T41" fmla="*/ 95 h 197"/>
                <a:gd name="T42" fmla="*/ 274 w 708"/>
                <a:gd name="T43" fmla="*/ 45 h 197"/>
                <a:gd name="T44" fmla="*/ 300 w 708"/>
                <a:gd name="T45" fmla="*/ 48 h 197"/>
                <a:gd name="T46" fmla="*/ 379 w 708"/>
                <a:gd name="T47" fmla="*/ 60 h 197"/>
                <a:gd name="T48" fmla="*/ 450 w 708"/>
                <a:gd name="T49" fmla="*/ 69 h 197"/>
                <a:gd name="T50" fmla="*/ 499 w 708"/>
                <a:gd name="T51" fmla="*/ 76 h 197"/>
                <a:gd name="T52" fmla="*/ 528 w 708"/>
                <a:gd name="T53" fmla="*/ 81 h 197"/>
                <a:gd name="T54" fmla="*/ 537 w 708"/>
                <a:gd name="T55" fmla="*/ 76 h 197"/>
                <a:gd name="T56" fmla="*/ 502 w 708"/>
                <a:gd name="T57" fmla="*/ 72 h 197"/>
                <a:gd name="T58" fmla="*/ 461 w 708"/>
                <a:gd name="T59" fmla="*/ 67 h 197"/>
                <a:gd name="T60" fmla="*/ 405 w 708"/>
                <a:gd name="T61" fmla="*/ 57 h 197"/>
                <a:gd name="T62" fmla="*/ 329 w 708"/>
                <a:gd name="T63" fmla="*/ 48 h 197"/>
                <a:gd name="T64" fmla="*/ 289 w 708"/>
                <a:gd name="T65" fmla="*/ 43 h 197"/>
                <a:gd name="T66" fmla="*/ 265 w 708"/>
                <a:gd name="T67" fmla="*/ 43 h 197"/>
                <a:gd name="T68" fmla="*/ 260 w 708"/>
                <a:gd name="T69" fmla="*/ 38 h 197"/>
                <a:gd name="T70" fmla="*/ 260 w 708"/>
                <a:gd name="T71" fmla="*/ 38 h 197"/>
                <a:gd name="T72" fmla="*/ 2 w 708"/>
                <a:gd name="T73" fmla="*/ 29 h 197"/>
                <a:gd name="T74" fmla="*/ 9 w 708"/>
                <a:gd name="T75" fmla="*/ 76 h 197"/>
                <a:gd name="T76" fmla="*/ 19 w 708"/>
                <a:gd name="T77" fmla="*/ 133 h 197"/>
                <a:gd name="T78" fmla="*/ 24 w 708"/>
                <a:gd name="T79" fmla="*/ 136 h 197"/>
                <a:gd name="T80" fmla="*/ 14 w 708"/>
                <a:gd name="T81" fmla="*/ 81 h 197"/>
                <a:gd name="T82" fmla="*/ 9 w 708"/>
                <a:gd name="T83" fmla="*/ 38 h 197"/>
                <a:gd name="T84" fmla="*/ 5 w 708"/>
                <a:gd name="T85" fmla="*/ 5 h 197"/>
                <a:gd name="T86" fmla="*/ 83 w 708"/>
                <a:gd name="T87" fmla="*/ 17 h 197"/>
                <a:gd name="T88" fmla="*/ 201 w 708"/>
                <a:gd name="T89" fmla="*/ 34 h 197"/>
                <a:gd name="T90" fmla="*/ 194 w 708"/>
                <a:gd name="T91" fmla="*/ 29 h 197"/>
                <a:gd name="T92" fmla="*/ 80 w 708"/>
                <a:gd name="T93" fmla="*/ 12 h 197"/>
                <a:gd name="T94" fmla="*/ 0 w 708"/>
                <a:gd name="T95" fmla="*/ 0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708" h="197">
                  <a:moveTo>
                    <a:pt x="66" y="186"/>
                  </a:moveTo>
                  <a:lnTo>
                    <a:pt x="64" y="188"/>
                  </a:lnTo>
                  <a:lnTo>
                    <a:pt x="42" y="190"/>
                  </a:lnTo>
                  <a:lnTo>
                    <a:pt x="45" y="193"/>
                  </a:lnTo>
                  <a:lnTo>
                    <a:pt x="61" y="193"/>
                  </a:lnTo>
                  <a:lnTo>
                    <a:pt x="66" y="186"/>
                  </a:lnTo>
                  <a:close/>
                  <a:moveTo>
                    <a:pt x="80" y="186"/>
                  </a:moveTo>
                  <a:lnTo>
                    <a:pt x="76" y="186"/>
                  </a:lnTo>
                  <a:lnTo>
                    <a:pt x="68" y="190"/>
                  </a:lnTo>
                  <a:lnTo>
                    <a:pt x="71" y="190"/>
                  </a:lnTo>
                  <a:lnTo>
                    <a:pt x="73" y="190"/>
                  </a:lnTo>
                  <a:lnTo>
                    <a:pt x="80" y="186"/>
                  </a:lnTo>
                  <a:close/>
                  <a:moveTo>
                    <a:pt x="24" y="169"/>
                  </a:moveTo>
                  <a:lnTo>
                    <a:pt x="26" y="193"/>
                  </a:lnTo>
                  <a:lnTo>
                    <a:pt x="28" y="197"/>
                  </a:lnTo>
                  <a:lnTo>
                    <a:pt x="31" y="195"/>
                  </a:lnTo>
                  <a:lnTo>
                    <a:pt x="40" y="195"/>
                  </a:lnTo>
                  <a:lnTo>
                    <a:pt x="38" y="190"/>
                  </a:lnTo>
                  <a:lnTo>
                    <a:pt x="31" y="193"/>
                  </a:lnTo>
                  <a:lnTo>
                    <a:pt x="28" y="176"/>
                  </a:lnTo>
                  <a:lnTo>
                    <a:pt x="24" y="169"/>
                  </a:lnTo>
                  <a:close/>
                  <a:moveTo>
                    <a:pt x="229" y="164"/>
                  </a:moveTo>
                  <a:lnTo>
                    <a:pt x="87" y="183"/>
                  </a:lnTo>
                  <a:lnTo>
                    <a:pt x="83" y="188"/>
                  </a:lnTo>
                  <a:lnTo>
                    <a:pt x="227" y="169"/>
                  </a:lnTo>
                  <a:lnTo>
                    <a:pt x="229" y="164"/>
                  </a:lnTo>
                  <a:close/>
                  <a:moveTo>
                    <a:pt x="577" y="114"/>
                  </a:moveTo>
                  <a:lnTo>
                    <a:pt x="556" y="119"/>
                  </a:lnTo>
                  <a:lnTo>
                    <a:pt x="544" y="119"/>
                  </a:lnTo>
                  <a:lnTo>
                    <a:pt x="513" y="124"/>
                  </a:lnTo>
                  <a:lnTo>
                    <a:pt x="509" y="124"/>
                  </a:lnTo>
                  <a:lnTo>
                    <a:pt x="506" y="126"/>
                  </a:lnTo>
                  <a:lnTo>
                    <a:pt x="495" y="126"/>
                  </a:lnTo>
                  <a:lnTo>
                    <a:pt x="490" y="126"/>
                  </a:lnTo>
                  <a:lnTo>
                    <a:pt x="480" y="129"/>
                  </a:lnTo>
                  <a:lnTo>
                    <a:pt x="473" y="129"/>
                  </a:lnTo>
                  <a:lnTo>
                    <a:pt x="416" y="138"/>
                  </a:lnTo>
                  <a:lnTo>
                    <a:pt x="412" y="138"/>
                  </a:lnTo>
                  <a:lnTo>
                    <a:pt x="329" y="150"/>
                  </a:lnTo>
                  <a:lnTo>
                    <a:pt x="319" y="152"/>
                  </a:lnTo>
                  <a:lnTo>
                    <a:pt x="277" y="157"/>
                  </a:lnTo>
                  <a:lnTo>
                    <a:pt x="272" y="157"/>
                  </a:lnTo>
                  <a:lnTo>
                    <a:pt x="263" y="159"/>
                  </a:lnTo>
                  <a:lnTo>
                    <a:pt x="258" y="159"/>
                  </a:lnTo>
                  <a:lnTo>
                    <a:pt x="234" y="164"/>
                  </a:lnTo>
                  <a:lnTo>
                    <a:pt x="232" y="169"/>
                  </a:lnTo>
                  <a:lnTo>
                    <a:pt x="258" y="164"/>
                  </a:lnTo>
                  <a:lnTo>
                    <a:pt x="263" y="164"/>
                  </a:lnTo>
                  <a:lnTo>
                    <a:pt x="274" y="162"/>
                  </a:lnTo>
                  <a:lnTo>
                    <a:pt x="279" y="162"/>
                  </a:lnTo>
                  <a:lnTo>
                    <a:pt x="310" y="157"/>
                  </a:lnTo>
                  <a:lnTo>
                    <a:pt x="322" y="155"/>
                  </a:lnTo>
                  <a:lnTo>
                    <a:pt x="416" y="143"/>
                  </a:lnTo>
                  <a:lnTo>
                    <a:pt x="421" y="140"/>
                  </a:lnTo>
                  <a:lnTo>
                    <a:pt x="469" y="136"/>
                  </a:lnTo>
                  <a:lnTo>
                    <a:pt x="476" y="133"/>
                  </a:lnTo>
                  <a:lnTo>
                    <a:pt x="492" y="131"/>
                  </a:lnTo>
                  <a:lnTo>
                    <a:pt x="497" y="131"/>
                  </a:lnTo>
                  <a:lnTo>
                    <a:pt x="506" y="129"/>
                  </a:lnTo>
                  <a:lnTo>
                    <a:pt x="511" y="129"/>
                  </a:lnTo>
                  <a:lnTo>
                    <a:pt x="513" y="129"/>
                  </a:lnTo>
                  <a:lnTo>
                    <a:pt x="556" y="121"/>
                  </a:lnTo>
                  <a:lnTo>
                    <a:pt x="568" y="121"/>
                  </a:lnTo>
                  <a:lnTo>
                    <a:pt x="575" y="119"/>
                  </a:lnTo>
                  <a:lnTo>
                    <a:pt x="577" y="114"/>
                  </a:lnTo>
                  <a:close/>
                  <a:moveTo>
                    <a:pt x="587" y="83"/>
                  </a:moveTo>
                  <a:lnTo>
                    <a:pt x="587" y="88"/>
                  </a:lnTo>
                  <a:lnTo>
                    <a:pt x="663" y="100"/>
                  </a:lnTo>
                  <a:lnTo>
                    <a:pt x="667" y="100"/>
                  </a:lnTo>
                  <a:lnTo>
                    <a:pt x="677" y="102"/>
                  </a:lnTo>
                  <a:lnTo>
                    <a:pt x="670" y="102"/>
                  </a:lnTo>
                  <a:lnTo>
                    <a:pt x="665" y="102"/>
                  </a:lnTo>
                  <a:lnTo>
                    <a:pt x="580" y="114"/>
                  </a:lnTo>
                  <a:lnTo>
                    <a:pt x="580" y="119"/>
                  </a:lnTo>
                  <a:lnTo>
                    <a:pt x="667" y="107"/>
                  </a:lnTo>
                  <a:lnTo>
                    <a:pt x="672" y="107"/>
                  </a:lnTo>
                  <a:lnTo>
                    <a:pt x="677" y="105"/>
                  </a:lnTo>
                  <a:lnTo>
                    <a:pt x="684" y="105"/>
                  </a:lnTo>
                  <a:lnTo>
                    <a:pt x="689" y="105"/>
                  </a:lnTo>
                  <a:lnTo>
                    <a:pt x="708" y="102"/>
                  </a:lnTo>
                  <a:lnTo>
                    <a:pt x="691" y="100"/>
                  </a:lnTo>
                  <a:lnTo>
                    <a:pt x="686" y="98"/>
                  </a:lnTo>
                  <a:lnTo>
                    <a:pt x="677" y="98"/>
                  </a:lnTo>
                  <a:lnTo>
                    <a:pt x="665" y="95"/>
                  </a:lnTo>
                  <a:lnTo>
                    <a:pt x="658" y="95"/>
                  </a:lnTo>
                  <a:lnTo>
                    <a:pt x="587" y="83"/>
                  </a:lnTo>
                  <a:close/>
                  <a:moveTo>
                    <a:pt x="277" y="41"/>
                  </a:moveTo>
                  <a:lnTo>
                    <a:pt x="274" y="45"/>
                  </a:lnTo>
                  <a:lnTo>
                    <a:pt x="284" y="45"/>
                  </a:lnTo>
                  <a:lnTo>
                    <a:pt x="289" y="45"/>
                  </a:lnTo>
                  <a:lnTo>
                    <a:pt x="296" y="48"/>
                  </a:lnTo>
                  <a:lnTo>
                    <a:pt x="300" y="48"/>
                  </a:lnTo>
                  <a:lnTo>
                    <a:pt x="319" y="50"/>
                  </a:lnTo>
                  <a:lnTo>
                    <a:pt x="324" y="53"/>
                  </a:lnTo>
                  <a:lnTo>
                    <a:pt x="362" y="57"/>
                  </a:lnTo>
                  <a:lnTo>
                    <a:pt x="379" y="60"/>
                  </a:lnTo>
                  <a:lnTo>
                    <a:pt x="388" y="60"/>
                  </a:lnTo>
                  <a:lnTo>
                    <a:pt x="402" y="62"/>
                  </a:lnTo>
                  <a:lnTo>
                    <a:pt x="409" y="64"/>
                  </a:lnTo>
                  <a:lnTo>
                    <a:pt x="450" y="69"/>
                  </a:lnTo>
                  <a:lnTo>
                    <a:pt x="457" y="69"/>
                  </a:lnTo>
                  <a:lnTo>
                    <a:pt x="471" y="72"/>
                  </a:lnTo>
                  <a:lnTo>
                    <a:pt x="476" y="74"/>
                  </a:lnTo>
                  <a:lnTo>
                    <a:pt x="499" y="76"/>
                  </a:lnTo>
                  <a:lnTo>
                    <a:pt x="504" y="76"/>
                  </a:lnTo>
                  <a:lnTo>
                    <a:pt x="518" y="79"/>
                  </a:lnTo>
                  <a:lnTo>
                    <a:pt x="523" y="79"/>
                  </a:lnTo>
                  <a:lnTo>
                    <a:pt x="528" y="81"/>
                  </a:lnTo>
                  <a:lnTo>
                    <a:pt x="532" y="81"/>
                  </a:lnTo>
                  <a:lnTo>
                    <a:pt x="582" y="88"/>
                  </a:lnTo>
                  <a:lnTo>
                    <a:pt x="582" y="83"/>
                  </a:lnTo>
                  <a:lnTo>
                    <a:pt x="537" y="76"/>
                  </a:lnTo>
                  <a:lnTo>
                    <a:pt x="532" y="76"/>
                  </a:lnTo>
                  <a:lnTo>
                    <a:pt x="523" y="76"/>
                  </a:lnTo>
                  <a:lnTo>
                    <a:pt x="518" y="74"/>
                  </a:lnTo>
                  <a:lnTo>
                    <a:pt x="502" y="72"/>
                  </a:lnTo>
                  <a:lnTo>
                    <a:pt x="497" y="72"/>
                  </a:lnTo>
                  <a:lnTo>
                    <a:pt x="473" y="69"/>
                  </a:lnTo>
                  <a:lnTo>
                    <a:pt x="469" y="67"/>
                  </a:lnTo>
                  <a:lnTo>
                    <a:pt x="461" y="67"/>
                  </a:lnTo>
                  <a:lnTo>
                    <a:pt x="457" y="67"/>
                  </a:lnTo>
                  <a:lnTo>
                    <a:pt x="414" y="60"/>
                  </a:lnTo>
                  <a:lnTo>
                    <a:pt x="407" y="60"/>
                  </a:lnTo>
                  <a:lnTo>
                    <a:pt x="405" y="57"/>
                  </a:lnTo>
                  <a:lnTo>
                    <a:pt x="383" y="55"/>
                  </a:lnTo>
                  <a:lnTo>
                    <a:pt x="379" y="55"/>
                  </a:lnTo>
                  <a:lnTo>
                    <a:pt x="369" y="53"/>
                  </a:lnTo>
                  <a:lnTo>
                    <a:pt x="329" y="48"/>
                  </a:lnTo>
                  <a:lnTo>
                    <a:pt x="322" y="48"/>
                  </a:lnTo>
                  <a:lnTo>
                    <a:pt x="303" y="43"/>
                  </a:lnTo>
                  <a:lnTo>
                    <a:pt x="298" y="43"/>
                  </a:lnTo>
                  <a:lnTo>
                    <a:pt x="289" y="43"/>
                  </a:lnTo>
                  <a:lnTo>
                    <a:pt x="284" y="41"/>
                  </a:lnTo>
                  <a:lnTo>
                    <a:pt x="277" y="41"/>
                  </a:lnTo>
                  <a:close/>
                  <a:moveTo>
                    <a:pt x="270" y="38"/>
                  </a:moveTo>
                  <a:lnTo>
                    <a:pt x="265" y="43"/>
                  </a:lnTo>
                  <a:lnTo>
                    <a:pt x="270" y="43"/>
                  </a:lnTo>
                  <a:lnTo>
                    <a:pt x="272" y="41"/>
                  </a:lnTo>
                  <a:lnTo>
                    <a:pt x="270" y="38"/>
                  </a:lnTo>
                  <a:close/>
                  <a:moveTo>
                    <a:pt x="260" y="38"/>
                  </a:moveTo>
                  <a:lnTo>
                    <a:pt x="255" y="41"/>
                  </a:lnTo>
                  <a:lnTo>
                    <a:pt x="258" y="43"/>
                  </a:lnTo>
                  <a:lnTo>
                    <a:pt x="263" y="38"/>
                  </a:lnTo>
                  <a:lnTo>
                    <a:pt x="260" y="38"/>
                  </a:lnTo>
                  <a:close/>
                  <a:moveTo>
                    <a:pt x="0" y="0"/>
                  </a:moveTo>
                  <a:lnTo>
                    <a:pt x="0" y="8"/>
                  </a:lnTo>
                  <a:lnTo>
                    <a:pt x="2" y="19"/>
                  </a:lnTo>
                  <a:lnTo>
                    <a:pt x="2" y="29"/>
                  </a:lnTo>
                  <a:lnTo>
                    <a:pt x="5" y="36"/>
                  </a:lnTo>
                  <a:lnTo>
                    <a:pt x="7" y="57"/>
                  </a:lnTo>
                  <a:lnTo>
                    <a:pt x="7" y="62"/>
                  </a:lnTo>
                  <a:lnTo>
                    <a:pt x="9" y="76"/>
                  </a:lnTo>
                  <a:lnTo>
                    <a:pt x="9" y="81"/>
                  </a:lnTo>
                  <a:lnTo>
                    <a:pt x="12" y="86"/>
                  </a:lnTo>
                  <a:lnTo>
                    <a:pt x="12" y="91"/>
                  </a:lnTo>
                  <a:lnTo>
                    <a:pt x="19" y="133"/>
                  </a:lnTo>
                  <a:lnTo>
                    <a:pt x="19" y="140"/>
                  </a:lnTo>
                  <a:lnTo>
                    <a:pt x="21" y="159"/>
                  </a:lnTo>
                  <a:lnTo>
                    <a:pt x="28" y="167"/>
                  </a:lnTo>
                  <a:lnTo>
                    <a:pt x="24" y="136"/>
                  </a:lnTo>
                  <a:lnTo>
                    <a:pt x="21" y="129"/>
                  </a:lnTo>
                  <a:lnTo>
                    <a:pt x="16" y="88"/>
                  </a:lnTo>
                  <a:lnTo>
                    <a:pt x="14" y="83"/>
                  </a:lnTo>
                  <a:lnTo>
                    <a:pt x="14" y="81"/>
                  </a:lnTo>
                  <a:lnTo>
                    <a:pt x="14" y="76"/>
                  </a:lnTo>
                  <a:lnTo>
                    <a:pt x="12" y="62"/>
                  </a:lnTo>
                  <a:lnTo>
                    <a:pt x="12" y="57"/>
                  </a:lnTo>
                  <a:lnTo>
                    <a:pt x="9" y="38"/>
                  </a:lnTo>
                  <a:lnTo>
                    <a:pt x="5" y="17"/>
                  </a:lnTo>
                  <a:lnTo>
                    <a:pt x="5" y="10"/>
                  </a:lnTo>
                  <a:lnTo>
                    <a:pt x="5" y="8"/>
                  </a:lnTo>
                  <a:lnTo>
                    <a:pt x="5" y="5"/>
                  </a:lnTo>
                  <a:lnTo>
                    <a:pt x="21" y="8"/>
                  </a:lnTo>
                  <a:lnTo>
                    <a:pt x="26" y="10"/>
                  </a:lnTo>
                  <a:lnTo>
                    <a:pt x="78" y="17"/>
                  </a:lnTo>
                  <a:lnTo>
                    <a:pt x="83" y="17"/>
                  </a:lnTo>
                  <a:lnTo>
                    <a:pt x="140" y="24"/>
                  </a:lnTo>
                  <a:lnTo>
                    <a:pt x="147" y="27"/>
                  </a:lnTo>
                  <a:lnTo>
                    <a:pt x="196" y="34"/>
                  </a:lnTo>
                  <a:lnTo>
                    <a:pt x="201" y="34"/>
                  </a:lnTo>
                  <a:lnTo>
                    <a:pt x="248" y="41"/>
                  </a:lnTo>
                  <a:lnTo>
                    <a:pt x="253" y="36"/>
                  </a:lnTo>
                  <a:lnTo>
                    <a:pt x="199" y="29"/>
                  </a:lnTo>
                  <a:lnTo>
                    <a:pt x="194" y="29"/>
                  </a:lnTo>
                  <a:lnTo>
                    <a:pt x="154" y="22"/>
                  </a:lnTo>
                  <a:lnTo>
                    <a:pt x="144" y="22"/>
                  </a:lnTo>
                  <a:lnTo>
                    <a:pt x="85" y="12"/>
                  </a:lnTo>
                  <a:lnTo>
                    <a:pt x="80" y="12"/>
                  </a:lnTo>
                  <a:lnTo>
                    <a:pt x="28" y="5"/>
                  </a:lnTo>
                  <a:lnTo>
                    <a:pt x="24" y="5"/>
                  </a:lnTo>
                  <a:lnTo>
                    <a:pt x="5" y="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tx2">
                    <a:alpha val="75000"/>
                  </a:schemeClr>
                </a:gs>
                <a:gs pos="92000">
                  <a:schemeClr val="tx1">
                    <a:alpha val="21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5" name="Freeform 35"/>
            <p:cNvSpPr>
              <a:spLocks noEditPoints="1"/>
            </p:cNvSpPr>
            <p:nvPr/>
          </p:nvSpPr>
          <p:spPr bwMode="auto">
            <a:xfrm>
              <a:off x="9103698" y="3340637"/>
              <a:ext cx="1266665" cy="320407"/>
            </a:xfrm>
            <a:custGeom>
              <a:avLst/>
              <a:gdLst>
                <a:gd name="T0" fmla="*/ 45 w 708"/>
                <a:gd name="T1" fmla="*/ 193 h 197"/>
                <a:gd name="T2" fmla="*/ 76 w 708"/>
                <a:gd name="T3" fmla="*/ 186 h 197"/>
                <a:gd name="T4" fmla="*/ 80 w 708"/>
                <a:gd name="T5" fmla="*/ 186 h 197"/>
                <a:gd name="T6" fmla="*/ 31 w 708"/>
                <a:gd name="T7" fmla="*/ 195 h 197"/>
                <a:gd name="T8" fmla="*/ 28 w 708"/>
                <a:gd name="T9" fmla="*/ 176 h 197"/>
                <a:gd name="T10" fmla="*/ 83 w 708"/>
                <a:gd name="T11" fmla="*/ 188 h 197"/>
                <a:gd name="T12" fmla="*/ 556 w 708"/>
                <a:gd name="T13" fmla="*/ 119 h 197"/>
                <a:gd name="T14" fmla="*/ 506 w 708"/>
                <a:gd name="T15" fmla="*/ 126 h 197"/>
                <a:gd name="T16" fmla="*/ 473 w 708"/>
                <a:gd name="T17" fmla="*/ 129 h 197"/>
                <a:gd name="T18" fmla="*/ 319 w 708"/>
                <a:gd name="T19" fmla="*/ 152 h 197"/>
                <a:gd name="T20" fmla="*/ 258 w 708"/>
                <a:gd name="T21" fmla="*/ 159 h 197"/>
                <a:gd name="T22" fmla="*/ 263 w 708"/>
                <a:gd name="T23" fmla="*/ 164 h 197"/>
                <a:gd name="T24" fmla="*/ 322 w 708"/>
                <a:gd name="T25" fmla="*/ 155 h 197"/>
                <a:gd name="T26" fmla="*/ 476 w 708"/>
                <a:gd name="T27" fmla="*/ 133 h 197"/>
                <a:gd name="T28" fmla="*/ 511 w 708"/>
                <a:gd name="T29" fmla="*/ 129 h 197"/>
                <a:gd name="T30" fmla="*/ 575 w 708"/>
                <a:gd name="T31" fmla="*/ 119 h 197"/>
                <a:gd name="T32" fmla="*/ 663 w 708"/>
                <a:gd name="T33" fmla="*/ 100 h 197"/>
                <a:gd name="T34" fmla="*/ 665 w 708"/>
                <a:gd name="T35" fmla="*/ 102 h 197"/>
                <a:gd name="T36" fmla="*/ 672 w 708"/>
                <a:gd name="T37" fmla="*/ 107 h 197"/>
                <a:gd name="T38" fmla="*/ 708 w 708"/>
                <a:gd name="T39" fmla="*/ 102 h 197"/>
                <a:gd name="T40" fmla="*/ 665 w 708"/>
                <a:gd name="T41" fmla="*/ 95 h 197"/>
                <a:gd name="T42" fmla="*/ 274 w 708"/>
                <a:gd name="T43" fmla="*/ 45 h 197"/>
                <a:gd name="T44" fmla="*/ 300 w 708"/>
                <a:gd name="T45" fmla="*/ 48 h 197"/>
                <a:gd name="T46" fmla="*/ 379 w 708"/>
                <a:gd name="T47" fmla="*/ 60 h 197"/>
                <a:gd name="T48" fmla="*/ 450 w 708"/>
                <a:gd name="T49" fmla="*/ 69 h 197"/>
                <a:gd name="T50" fmla="*/ 499 w 708"/>
                <a:gd name="T51" fmla="*/ 76 h 197"/>
                <a:gd name="T52" fmla="*/ 528 w 708"/>
                <a:gd name="T53" fmla="*/ 81 h 197"/>
                <a:gd name="T54" fmla="*/ 537 w 708"/>
                <a:gd name="T55" fmla="*/ 76 h 197"/>
                <a:gd name="T56" fmla="*/ 502 w 708"/>
                <a:gd name="T57" fmla="*/ 72 h 197"/>
                <a:gd name="T58" fmla="*/ 461 w 708"/>
                <a:gd name="T59" fmla="*/ 67 h 197"/>
                <a:gd name="T60" fmla="*/ 405 w 708"/>
                <a:gd name="T61" fmla="*/ 57 h 197"/>
                <a:gd name="T62" fmla="*/ 329 w 708"/>
                <a:gd name="T63" fmla="*/ 48 h 197"/>
                <a:gd name="T64" fmla="*/ 289 w 708"/>
                <a:gd name="T65" fmla="*/ 43 h 197"/>
                <a:gd name="T66" fmla="*/ 265 w 708"/>
                <a:gd name="T67" fmla="*/ 43 h 197"/>
                <a:gd name="T68" fmla="*/ 260 w 708"/>
                <a:gd name="T69" fmla="*/ 38 h 197"/>
                <a:gd name="T70" fmla="*/ 260 w 708"/>
                <a:gd name="T71" fmla="*/ 38 h 197"/>
                <a:gd name="T72" fmla="*/ 2 w 708"/>
                <a:gd name="T73" fmla="*/ 29 h 197"/>
                <a:gd name="T74" fmla="*/ 9 w 708"/>
                <a:gd name="T75" fmla="*/ 76 h 197"/>
                <a:gd name="T76" fmla="*/ 19 w 708"/>
                <a:gd name="T77" fmla="*/ 133 h 197"/>
                <a:gd name="T78" fmla="*/ 24 w 708"/>
                <a:gd name="T79" fmla="*/ 136 h 197"/>
                <a:gd name="T80" fmla="*/ 14 w 708"/>
                <a:gd name="T81" fmla="*/ 81 h 197"/>
                <a:gd name="T82" fmla="*/ 9 w 708"/>
                <a:gd name="T83" fmla="*/ 38 h 197"/>
                <a:gd name="T84" fmla="*/ 5 w 708"/>
                <a:gd name="T85" fmla="*/ 5 h 197"/>
                <a:gd name="T86" fmla="*/ 83 w 708"/>
                <a:gd name="T87" fmla="*/ 17 h 197"/>
                <a:gd name="T88" fmla="*/ 201 w 708"/>
                <a:gd name="T89" fmla="*/ 34 h 197"/>
                <a:gd name="T90" fmla="*/ 194 w 708"/>
                <a:gd name="T91" fmla="*/ 29 h 197"/>
                <a:gd name="T92" fmla="*/ 80 w 708"/>
                <a:gd name="T93" fmla="*/ 12 h 197"/>
                <a:gd name="T94" fmla="*/ 0 w 708"/>
                <a:gd name="T95" fmla="*/ 0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708" h="197">
                  <a:moveTo>
                    <a:pt x="66" y="186"/>
                  </a:moveTo>
                  <a:lnTo>
                    <a:pt x="64" y="188"/>
                  </a:lnTo>
                  <a:lnTo>
                    <a:pt x="42" y="190"/>
                  </a:lnTo>
                  <a:lnTo>
                    <a:pt x="45" y="193"/>
                  </a:lnTo>
                  <a:lnTo>
                    <a:pt x="61" y="193"/>
                  </a:lnTo>
                  <a:lnTo>
                    <a:pt x="66" y="186"/>
                  </a:lnTo>
                  <a:moveTo>
                    <a:pt x="80" y="186"/>
                  </a:moveTo>
                  <a:lnTo>
                    <a:pt x="76" y="186"/>
                  </a:lnTo>
                  <a:lnTo>
                    <a:pt x="68" y="190"/>
                  </a:lnTo>
                  <a:lnTo>
                    <a:pt x="71" y="190"/>
                  </a:lnTo>
                  <a:lnTo>
                    <a:pt x="73" y="190"/>
                  </a:lnTo>
                  <a:lnTo>
                    <a:pt x="80" y="186"/>
                  </a:lnTo>
                  <a:moveTo>
                    <a:pt x="24" y="169"/>
                  </a:moveTo>
                  <a:lnTo>
                    <a:pt x="26" y="193"/>
                  </a:lnTo>
                  <a:lnTo>
                    <a:pt x="28" y="197"/>
                  </a:lnTo>
                  <a:lnTo>
                    <a:pt x="31" y="195"/>
                  </a:lnTo>
                  <a:lnTo>
                    <a:pt x="40" y="195"/>
                  </a:lnTo>
                  <a:lnTo>
                    <a:pt x="38" y="190"/>
                  </a:lnTo>
                  <a:lnTo>
                    <a:pt x="31" y="193"/>
                  </a:lnTo>
                  <a:lnTo>
                    <a:pt x="28" y="176"/>
                  </a:lnTo>
                  <a:lnTo>
                    <a:pt x="24" y="169"/>
                  </a:lnTo>
                  <a:moveTo>
                    <a:pt x="229" y="164"/>
                  </a:moveTo>
                  <a:lnTo>
                    <a:pt x="87" y="183"/>
                  </a:lnTo>
                  <a:lnTo>
                    <a:pt x="83" y="188"/>
                  </a:lnTo>
                  <a:lnTo>
                    <a:pt x="227" y="169"/>
                  </a:lnTo>
                  <a:lnTo>
                    <a:pt x="229" y="164"/>
                  </a:lnTo>
                  <a:moveTo>
                    <a:pt x="577" y="114"/>
                  </a:moveTo>
                  <a:lnTo>
                    <a:pt x="556" y="119"/>
                  </a:lnTo>
                  <a:lnTo>
                    <a:pt x="544" y="119"/>
                  </a:lnTo>
                  <a:lnTo>
                    <a:pt x="513" y="124"/>
                  </a:lnTo>
                  <a:lnTo>
                    <a:pt x="509" y="124"/>
                  </a:lnTo>
                  <a:lnTo>
                    <a:pt x="506" y="126"/>
                  </a:lnTo>
                  <a:lnTo>
                    <a:pt x="495" y="126"/>
                  </a:lnTo>
                  <a:lnTo>
                    <a:pt x="490" y="126"/>
                  </a:lnTo>
                  <a:lnTo>
                    <a:pt x="480" y="129"/>
                  </a:lnTo>
                  <a:lnTo>
                    <a:pt x="473" y="129"/>
                  </a:lnTo>
                  <a:lnTo>
                    <a:pt x="416" y="138"/>
                  </a:lnTo>
                  <a:lnTo>
                    <a:pt x="412" y="138"/>
                  </a:lnTo>
                  <a:lnTo>
                    <a:pt x="329" y="150"/>
                  </a:lnTo>
                  <a:lnTo>
                    <a:pt x="319" y="152"/>
                  </a:lnTo>
                  <a:lnTo>
                    <a:pt x="277" y="157"/>
                  </a:lnTo>
                  <a:lnTo>
                    <a:pt x="272" y="157"/>
                  </a:lnTo>
                  <a:lnTo>
                    <a:pt x="263" y="159"/>
                  </a:lnTo>
                  <a:lnTo>
                    <a:pt x="258" y="159"/>
                  </a:lnTo>
                  <a:lnTo>
                    <a:pt x="234" y="164"/>
                  </a:lnTo>
                  <a:lnTo>
                    <a:pt x="232" y="169"/>
                  </a:lnTo>
                  <a:lnTo>
                    <a:pt x="258" y="164"/>
                  </a:lnTo>
                  <a:lnTo>
                    <a:pt x="263" y="164"/>
                  </a:lnTo>
                  <a:lnTo>
                    <a:pt x="274" y="162"/>
                  </a:lnTo>
                  <a:lnTo>
                    <a:pt x="279" y="162"/>
                  </a:lnTo>
                  <a:lnTo>
                    <a:pt x="310" y="157"/>
                  </a:lnTo>
                  <a:lnTo>
                    <a:pt x="322" y="155"/>
                  </a:lnTo>
                  <a:lnTo>
                    <a:pt x="416" y="143"/>
                  </a:lnTo>
                  <a:lnTo>
                    <a:pt x="421" y="140"/>
                  </a:lnTo>
                  <a:lnTo>
                    <a:pt x="469" y="136"/>
                  </a:lnTo>
                  <a:lnTo>
                    <a:pt x="476" y="133"/>
                  </a:lnTo>
                  <a:lnTo>
                    <a:pt x="492" y="131"/>
                  </a:lnTo>
                  <a:lnTo>
                    <a:pt x="497" y="131"/>
                  </a:lnTo>
                  <a:lnTo>
                    <a:pt x="506" y="129"/>
                  </a:lnTo>
                  <a:lnTo>
                    <a:pt x="511" y="129"/>
                  </a:lnTo>
                  <a:lnTo>
                    <a:pt x="513" y="129"/>
                  </a:lnTo>
                  <a:lnTo>
                    <a:pt x="556" y="121"/>
                  </a:lnTo>
                  <a:lnTo>
                    <a:pt x="568" y="121"/>
                  </a:lnTo>
                  <a:lnTo>
                    <a:pt x="575" y="119"/>
                  </a:lnTo>
                  <a:lnTo>
                    <a:pt x="577" y="114"/>
                  </a:lnTo>
                  <a:moveTo>
                    <a:pt x="587" y="83"/>
                  </a:moveTo>
                  <a:lnTo>
                    <a:pt x="587" y="88"/>
                  </a:lnTo>
                  <a:lnTo>
                    <a:pt x="663" y="100"/>
                  </a:lnTo>
                  <a:lnTo>
                    <a:pt x="667" y="100"/>
                  </a:lnTo>
                  <a:lnTo>
                    <a:pt x="677" y="102"/>
                  </a:lnTo>
                  <a:lnTo>
                    <a:pt x="670" y="102"/>
                  </a:lnTo>
                  <a:lnTo>
                    <a:pt x="665" y="102"/>
                  </a:lnTo>
                  <a:lnTo>
                    <a:pt x="580" y="114"/>
                  </a:lnTo>
                  <a:lnTo>
                    <a:pt x="580" y="119"/>
                  </a:lnTo>
                  <a:lnTo>
                    <a:pt x="667" y="107"/>
                  </a:lnTo>
                  <a:lnTo>
                    <a:pt x="672" y="107"/>
                  </a:lnTo>
                  <a:lnTo>
                    <a:pt x="677" y="105"/>
                  </a:lnTo>
                  <a:lnTo>
                    <a:pt x="684" y="105"/>
                  </a:lnTo>
                  <a:lnTo>
                    <a:pt x="689" y="105"/>
                  </a:lnTo>
                  <a:lnTo>
                    <a:pt x="708" y="102"/>
                  </a:lnTo>
                  <a:lnTo>
                    <a:pt x="691" y="100"/>
                  </a:lnTo>
                  <a:lnTo>
                    <a:pt x="686" y="98"/>
                  </a:lnTo>
                  <a:lnTo>
                    <a:pt x="677" y="98"/>
                  </a:lnTo>
                  <a:lnTo>
                    <a:pt x="665" y="95"/>
                  </a:lnTo>
                  <a:lnTo>
                    <a:pt x="658" y="95"/>
                  </a:lnTo>
                  <a:lnTo>
                    <a:pt x="587" y="83"/>
                  </a:lnTo>
                  <a:moveTo>
                    <a:pt x="277" y="41"/>
                  </a:moveTo>
                  <a:lnTo>
                    <a:pt x="274" y="45"/>
                  </a:lnTo>
                  <a:lnTo>
                    <a:pt x="284" y="45"/>
                  </a:lnTo>
                  <a:lnTo>
                    <a:pt x="289" y="45"/>
                  </a:lnTo>
                  <a:lnTo>
                    <a:pt x="296" y="48"/>
                  </a:lnTo>
                  <a:lnTo>
                    <a:pt x="300" y="48"/>
                  </a:lnTo>
                  <a:lnTo>
                    <a:pt x="319" y="50"/>
                  </a:lnTo>
                  <a:lnTo>
                    <a:pt x="324" y="53"/>
                  </a:lnTo>
                  <a:lnTo>
                    <a:pt x="362" y="57"/>
                  </a:lnTo>
                  <a:lnTo>
                    <a:pt x="379" y="60"/>
                  </a:lnTo>
                  <a:lnTo>
                    <a:pt x="388" y="60"/>
                  </a:lnTo>
                  <a:lnTo>
                    <a:pt x="402" y="62"/>
                  </a:lnTo>
                  <a:lnTo>
                    <a:pt x="409" y="64"/>
                  </a:lnTo>
                  <a:lnTo>
                    <a:pt x="450" y="69"/>
                  </a:lnTo>
                  <a:lnTo>
                    <a:pt x="457" y="69"/>
                  </a:lnTo>
                  <a:lnTo>
                    <a:pt x="471" y="72"/>
                  </a:lnTo>
                  <a:lnTo>
                    <a:pt x="476" y="74"/>
                  </a:lnTo>
                  <a:lnTo>
                    <a:pt x="499" y="76"/>
                  </a:lnTo>
                  <a:lnTo>
                    <a:pt x="504" y="76"/>
                  </a:lnTo>
                  <a:lnTo>
                    <a:pt x="518" y="79"/>
                  </a:lnTo>
                  <a:lnTo>
                    <a:pt x="523" y="79"/>
                  </a:lnTo>
                  <a:lnTo>
                    <a:pt x="528" y="81"/>
                  </a:lnTo>
                  <a:lnTo>
                    <a:pt x="532" y="81"/>
                  </a:lnTo>
                  <a:lnTo>
                    <a:pt x="582" y="88"/>
                  </a:lnTo>
                  <a:lnTo>
                    <a:pt x="582" y="83"/>
                  </a:lnTo>
                  <a:lnTo>
                    <a:pt x="537" y="76"/>
                  </a:lnTo>
                  <a:lnTo>
                    <a:pt x="532" y="76"/>
                  </a:lnTo>
                  <a:lnTo>
                    <a:pt x="523" y="76"/>
                  </a:lnTo>
                  <a:lnTo>
                    <a:pt x="518" y="74"/>
                  </a:lnTo>
                  <a:lnTo>
                    <a:pt x="502" y="72"/>
                  </a:lnTo>
                  <a:lnTo>
                    <a:pt x="497" y="72"/>
                  </a:lnTo>
                  <a:lnTo>
                    <a:pt x="473" y="69"/>
                  </a:lnTo>
                  <a:lnTo>
                    <a:pt x="469" y="67"/>
                  </a:lnTo>
                  <a:lnTo>
                    <a:pt x="461" y="67"/>
                  </a:lnTo>
                  <a:lnTo>
                    <a:pt x="457" y="67"/>
                  </a:lnTo>
                  <a:lnTo>
                    <a:pt x="414" y="60"/>
                  </a:lnTo>
                  <a:lnTo>
                    <a:pt x="407" y="60"/>
                  </a:lnTo>
                  <a:lnTo>
                    <a:pt x="405" y="57"/>
                  </a:lnTo>
                  <a:lnTo>
                    <a:pt x="383" y="55"/>
                  </a:lnTo>
                  <a:lnTo>
                    <a:pt x="379" y="55"/>
                  </a:lnTo>
                  <a:lnTo>
                    <a:pt x="369" y="53"/>
                  </a:lnTo>
                  <a:lnTo>
                    <a:pt x="329" y="48"/>
                  </a:lnTo>
                  <a:lnTo>
                    <a:pt x="322" y="48"/>
                  </a:lnTo>
                  <a:lnTo>
                    <a:pt x="303" y="43"/>
                  </a:lnTo>
                  <a:lnTo>
                    <a:pt x="298" y="43"/>
                  </a:lnTo>
                  <a:lnTo>
                    <a:pt x="289" y="43"/>
                  </a:lnTo>
                  <a:lnTo>
                    <a:pt x="284" y="41"/>
                  </a:lnTo>
                  <a:lnTo>
                    <a:pt x="277" y="41"/>
                  </a:lnTo>
                  <a:moveTo>
                    <a:pt x="270" y="38"/>
                  </a:moveTo>
                  <a:lnTo>
                    <a:pt x="265" y="43"/>
                  </a:lnTo>
                  <a:lnTo>
                    <a:pt x="270" y="43"/>
                  </a:lnTo>
                  <a:lnTo>
                    <a:pt x="272" y="41"/>
                  </a:lnTo>
                  <a:lnTo>
                    <a:pt x="270" y="38"/>
                  </a:lnTo>
                  <a:moveTo>
                    <a:pt x="260" y="38"/>
                  </a:moveTo>
                  <a:lnTo>
                    <a:pt x="255" y="41"/>
                  </a:lnTo>
                  <a:lnTo>
                    <a:pt x="258" y="43"/>
                  </a:lnTo>
                  <a:lnTo>
                    <a:pt x="263" y="38"/>
                  </a:lnTo>
                  <a:lnTo>
                    <a:pt x="260" y="38"/>
                  </a:lnTo>
                  <a:moveTo>
                    <a:pt x="0" y="0"/>
                  </a:moveTo>
                  <a:lnTo>
                    <a:pt x="0" y="8"/>
                  </a:lnTo>
                  <a:lnTo>
                    <a:pt x="2" y="19"/>
                  </a:lnTo>
                  <a:lnTo>
                    <a:pt x="2" y="29"/>
                  </a:lnTo>
                  <a:lnTo>
                    <a:pt x="5" y="36"/>
                  </a:lnTo>
                  <a:lnTo>
                    <a:pt x="7" y="57"/>
                  </a:lnTo>
                  <a:lnTo>
                    <a:pt x="7" y="62"/>
                  </a:lnTo>
                  <a:lnTo>
                    <a:pt x="9" y="76"/>
                  </a:lnTo>
                  <a:lnTo>
                    <a:pt x="9" y="81"/>
                  </a:lnTo>
                  <a:lnTo>
                    <a:pt x="12" y="86"/>
                  </a:lnTo>
                  <a:lnTo>
                    <a:pt x="12" y="91"/>
                  </a:lnTo>
                  <a:lnTo>
                    <a:pt x="19" y="133"/>
                  </a:lnTo>
                  <a:lnTo>
                    <a:pt x="19" y="140"/>
                  </a:lnTo>
                  <a:lnTo>
                    <a:pt x="21" y="159"/>
                  </a:lnTo>
                  <a:lnTo>
                    <a:pt x="28" y="167"/>
                  </a:lnTo>
                  <a:lnTo>
                    <a:pt x="24" y="136"/>
                  </a:lnTo>
                  <a:lnTo>
                    <a:pt x="21" y="129"/>
                  </a:lnTo>
                  <a:lnTo>
                    <a:pt x="16" y="88"/>
                  </a:lnTo>
                  <a:lnTo>
                    <a:pt x="14" y="83"/>
                  </a:lnTo>
                  <a:lnTo>
                    <a:pt x="14" y="81"/>
                  </a:lnTo>
                  <a:lnTo>
                    <a:pt x="14" y="76"/>
                  </a:lnTo>
                  <a:lnTo>
                    <a:pt x="12" y="62"/>
                  </a:lnTo>
                  <a:lnTo>
                    <a:pt x="12" y="57"/>
                  </a:lnTo>
                  <a:lnTo>
                    <a:pt x="9" y="38"/>
                  </a:lnTo>
                  <a:lnTo>
                    <a:pt x="5" y="17"/>
                  </a:lnTo>
                  <a:lnTo>
                    <a:pt x="5" y="10"/>
                  </a:lnTo>
                  <a:lnTo>
                    <a:pt x="5" y="8"/>
                  </a:lnTo>
                  <a:lnTo>
                    <a:pt x="5" y="5"/>
                  </a:lnTo>
                  <a:lnTo>
                    <a:pt x="21" y="8"/>
                  </a:lnTo>
                  <a:lnTo>
                    <a:pt x="26" y="10"/>
                  </a:lnTo>
                  <a:lnTo>
                    <a:pt x="78" y="17"/>
                  </a:lnTo>
                  <a:lnTo>
                    <a:pt x="83" y="17"/>
                  </a:lnTo>
                  <a:lnTo>
                    <a:pt x="140" y="24"/>
                  </a:lnTo>
                  <a:lnTo>
                    <a:pt x="147" y="27"/>
                  </a:lnTo>
                  <a:lnTo>
                    <a:pt x="196" y="34"/>
                  </a:lnTo>
                  <a:lnTo>
                    <a:pt x="201" y="34"/>
                  </a:lnTo>
                  <a:lnTo>
                    <a:pt x="248" y="41"/>
                  </a:lnTo>
                  <a:lnTo>
                    <a:pt x="253" y="36"/>
                  </a:lnTo>
                  <a:lnTo>
                    <a:pt x="199" y="29"/>
                  </a:lnTo>
                  <a:lnTo>
                    <a:pt x="194" y="29"/>
                  </a:lnTo>
                  <a:lnTo>
                    <a:pt x="154" y="22"/>
                  </a:lnTo>
                  <a:lnTo>
                    <a:pt x="144" y="22"/>
                  </a:lnTo>
                  <a:lnTo>
                    <a:pt x="85" y="12"/>
                  </a:lnTo>
                  <a:lnTo>
                    <a:pt x="80" y="12"/>
                  </a:lnTo>
                  <a:lnTo>
                    <a:pt x="28" y="5"/>
                  </a:lnTo>
                  <a:lnTo>
                    <a:pt x="24" y="5"/>
                  </a:lnTo>
                  <a:lnTo>
                    <a:pt x="5" y="3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gradFill flip="none" rotWithShape="1">
              <a:gsLst>
                <a:gs pos="0">
                  <a:schemeClr val="tx2">
                    <a:alpha val="75000"/>
                  </a:schemeClr>
                </a:gs>
                <a:gs pos="92000">
                  <a:schemeClr val="tx1">
                    <a:alpha val="21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6" name="Freeform 36"/>
            <p:cNvSpPr>
              <a:spLocks noEditPoints="1"/>
            </p:cNvSpPr>
            <p:nvPr/>
          </p:nvSpPr>
          <p:spPr bwMode="auto">
            <a:xfrm>
              <a:off x="8763774" y="2873851"/>
              <a:ext cx="1538604" cy="1266990"/>
            </a:xfrm>
            <a:custGeom>
              <a:avLst/>
              <a:gdLst>
                <a:gd name="T0" fmla="*/ 151 w 363"/>
                <a:gd name="T1" fmla="*/ 310 h 328"/>
                <a:gd name="T2" fmla="*/ 150 w 363"/>
                <a:gd name="T3" fmla="*/ 308 h 328"/>
                <a:gd name="T4" fmla="*/ 137 w 363"/>
                <a:gd name="T5" fmla="*/ 308 h 328"/>
                <a:gd name="T6" fmla="*/ 73 w 363"/>
                <a:gd name="T7" fmla="*/ 299 h 328"/>
                <a:gd name="T8" fmla="*/ 136 w 363"/>
                <a:gd name="T9" fmla="*/ 307 h 328"/>
                <a:gd name="T10" fmla="*/ 47 w 363"/>
                <a:gd name="T11" fmla="*/ 294 h 328"/>
                <a:gd name="T12" fmla="*/ 47 w 363"/>
                <a:gd name="T13" fmla="*/ 294 h 328"/>
                <a:gd name="T14" fmla="*/ 45 w 363"/>
                <a:gd name="T15" fmla="*/ 294 h 328"/>
                <a:gd name="T16" fmla="*/ 0 w 363"/>
                <a:gd name="T17" fmla="*/ 289 h 328"/>
                <a:gd name="T18" fmla="*/ 5 w 363"/>
                <a:gd name="T19" fmla="*/ 288 h 328"/>
                <a:gd name="T20" fmla="*/ 12 w 363"/>
                <a:gd name="T21" fmla="*/ 280 h 328"/>
                <a:gd name="T22" fmla="*/ 43 w 363"/>
                <a:gd name="T23" fmla="*/ 255 h 328"/>
                <a:gd name="T24" fmla="*/ 44 w 363"/>
                <a:gd name="T25" fmla="*/ 257 h 328"/>
                <a:gd name="T26" fmla="*/ 93 w 363"/>
                <a:gd name="T27" fmla="*/ 215 h 328"/>
                <a:gd name="T28" fmla="*/ 45 w 363"/>
                <a:gd name="T29" fmla="*/ 255 h 328"/>
                <a:gd name="T30" fmla="*/ 96 w 363"/>
                <a:gd name="T31" fmla="*/ 215 h 328"/>
                <a:gd name="T32" fmla="*/ 191 w 363"/>
                <a:gd name="T33" fmla="*/ 137 h 328"/>
                <a:gd name="T34" fmla="*/ 178 w 363"/>
                <a:gd name="T35" fmla="*/ 148 h 328"/>
                <a:gd name="T36" fmla="*/ 171 w 363"/>
                <a:gd name="T37" fmla="*/ 153 h 328"/>
                <a:gd name="T38" fmla="*/ 110 w 363"/>
                <a:gd name="T39" fmla="*/ 202 h 328"/>
                <a:gd name="T40" fmla="*/ 109 w 363"/>
                <a:gd name="T41" fmla="*/ 205 h 328"/>
                <a:gd name="T42" fmla="*/ 172 w 363"/>
                <a:gd name="T43" fmla="*/ 155 h 328"/>
                <a:gd name="T44" fmla="*/ 181 w 363"/>
                <a:gd name="T45" fmla="*/ 148 h 328"/>
                <a:gd name="T46" fmla="*/ 194 w 363"/>
                <a:gd name="T47" fmla="*/ 137 h 328"/>
                <a:gd name="T48" fmla="*/ 360 w 363"/>
                <a:gd name="T49" fmla="*/ 5 h 328"/>
                <a:gd name="T50" fmla="*/ 352 w 363"/>
                <a:gd name="T51" fmla="*/ 9 h 328"/>
                <a:gd name="T52" fmla="*/ 322 w 363"/>
                <a:gd name="T53" fmla="*/ 33 h 328"/>
                <a:gd name="T54" fmla="*/ 287 w 363"/>
                <a:gd name="T55" fmla="*/ 61 h 328"/>
                <a:gd name="T56" fmla="*/ 259 w 363"/>
                <a:gd name="T57" fmla="*/ 83 h 328"/>
                <a:gd name="T58" fmla="*/ 207 w 363"/>
                <a:gd name="T59" fmla="*/ 124 h 328"/>
                <a:gd name="T60" fmla="*/ 199 w 363"/>
                <a:gd name="T61" fmla="*/ 131 h 328"/>
                <a:gd name="T62" fmla="*/ 206 w 363"/>
                <a:gd name="T63" fmla="*/ 128 h 328"/>
                <a:gd name="T64" fmla="*/ 216 w 363"/>
                <a:gd name="T65" fmla="*/ 120 h 328"/>
                <a:gd name="T66" fmla="*/ 287 w 363"/>
                <a:gd name="T67" fmla="*/ 63 h 328"/>
                <a:gd name="T68" fmla="*/ 322 w 363"/>
                <a:gd name="T69" fmla="*/ 35 h 328"/>
                <a:gd name="T70" fmla="*/ 353 w 363"/>
                <a:gd name="T71" fmla="*/ 10 h 328"/>
                <a:gd name="T72" fmla="*/ 346 w 363"/>
                <a:gd name="T73" fmla="*/ 68 h 328"/>
                <a:gd name="T74" fmla="*/ 344 w 363"/>
                <a:gd name="T75" fmla="*/ 79 h 328"/>
                <a:gd name="T76" fmla="*/ 337 w 363"/>
                <a:gd name="T77" fmla="*/ 108 h 328"/>
                <a:gd name="T78" fmla="*/ 333 w 363"/>
                <a:gd name="T79" fmla="*/ 128 h 328"/>
                <a:gd name="T80" fmla="*/ 324 w 363"/>
                <a:gd name="T81" fmla="*/ 169 h 328"/>
                <a:gd name="T82" fmla="*/ 318 w 363"/>
                <a:gd name="T83" fmla="*/ 195 h 328"/>
                <a:gd name="T84" fmla="*/ 308 w 363"/>
                <a:gd name="T85" fmla="*/ 241 h 328"/>
                <a:gd name="T86" fmla="*/ 291 w 363"/>
                <a:gd name="T87" fmla="*/ 316 h 328"/>
                <a:gd name="T88" fmla="*/ 309 w 363"/>
                <a:gd name="T89" fmla="*/ 243 h 328"/>
                <a:gd name="T90" fmla="*/ 319 w 363"/>
                <a:gd name="T91" fmla="*/ 197 h 328"/>
                <a:gd name="T92" fmla="*/ 325 w 363"/>
                <a:gd name="T93" fmla="*/ 171 h 328"/>
                <a:gd name="T94" fmla="*/ 334 w 363"/>
                <a:gd name="T95" fmla="*/ 129 h 328"/>
                <a:gd name="T96" fmla="*/ 339 w 363"/>
                <a:gd name="T97" fmla="*/ 109 h 328"/>
                <a:gd name="T98" fmla="*/ 344 w 363"/>
                <a:gd name="T99" fmla="*/ 84 h 328"/>
                <a:gd name="T100" fmla="*/ 347 w 363"/>
                <a:gd name="T101" fmla="*/ 73 h 328"/>
                <a:gd name="T102" fmla="*/ 362 w 363"/>
                <a:gd name="T103" fmla="*/ 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363" h="328">
                  <a:moveTo>
                    <a:pt x="142" y="307"/>
                  </a:moveTo>
                  <a:cubicBezTo>
                    <a:pt x="140" y="309"/>
                    <a:pt x="140" y="309"/>
                    <a:pt x="140" y="309"/>
                  </a:cubicBezTo>
                  <a:cubicBezTo>
                    <a:pt x="149" y="310"/>
                    <a:pt x="149" y="310"/>
                    <a:pt x="149" y="310"/>
                  </a:cubicBezTo>
                  <a:cubicBezTo>
                    <a:pt x="151" y="310"/>
                    <a:pt x="151" y="310"/>
                    <a:pt x="151" y="310"/>
                  </a:cubicBezTo>
                  <a:cubicBezTo>
                    <a:pt x="276" y="328"/>
                    <a:pt x="276" y="328"/>
                    <a:pt x="276" y="328"/>
                  </a:cubicBezTo>
                  <a:cubicBezTo>
                    <a:pt x="276" y="328"/>
                    <a:pt x="276" y="328"/>
                    <a:pt x="276" y="328"/>
                  </a:cubicBezTo>
                  <a:cubicBezTo>
                    <a:pt x="276" y="327"/>
                    <a:pt x="276" y="327"/>
                    <a:pt x="276" y="326"/>
                  </a:cubicBezTo>
                  <a:cubicBezTo>
                    <a:pt x="150" y="308"/>
                    <a:pt x="150" y="308"/>
                    <a:pt x="150" y="308"/>
                  </a:cubicBezTo>
                  <a:cubicBezTo>
                    <a:pt x="148" y="308"/>
                    <a:pt x="148" y="308"/>
                    <a:pt x="148" y="308"/>
                  </a:cubicBezTo>
                  <a:cubicBezTo>
                    <a:pt x="142" y="307"/>
                    <a:pt x="142" y="307"/>
                    <a:pt x="142" y="307"/>
                  </a:cubicBezTo>
                  <a:moveTo>
                    <a:pt x="138" y="307"/>
                  </a:moveTo>
                  <a:cubicBezTo>
                    <a:pt x="137" y="308"/>
                    <a:pt x="137" y="308"/>
                    <a:pt x="137" y="308"/>
                  </a:cubicBezTo>
                  <a:cubicBezTo>
                    <a:pt x="139" y="307"/>
                    <a:pt x="139" y="307"/>
                    <a:pt x="139" y="307"/>
                  </a:cubicBezTo>
                  <a:cubicBezTo>
                    <a:pt x="138" y="307"/>
                    <a:pt x="138" y="307"/>
                    <a:pt x="138" y="307"/>
                  </a:cubicBezTo>
                  <a:moveTo>
                    <a:pt x="71" y="297"/>
                  </a:moveTo>
                  <a:cubicBezTo>
                    <a:pt x="73" y="299"/>
                    <a:pt x="73" y="299"/>
                    <a:pt x="73" y="299"/>
                  </a:cubicBezTo>
                  <a:cubicBezTo>
                    <a:pt x="96" y="303"/>
                    <a:pt x="96" y="303"/>
                    <a:pt x="96" y="303"/>
                  </a:cubicBezTo>
                  <a:cubicBezTo>
                    <a:pt x="100" y="303"/>
                    <a:pt x="100" y="303"/>
                    <a:pt x="100" y="303"/>
                  </a:cubicBezTo>
                  <a:cubicBezTo>
                    <a:pt x="136" y="308"/>
                    <a:pt x="136" y="308"/>
                    <a:pt x="136" y="308"/>
                  </a:cubicBezTo>
                  <a:cubicBezTo>
                    <a:pt x="136" y="307"/>
                    <a:pt x="136" y="307"/>
                    <a:pt x="136" y="307"/>
                  </a:cubicBezTo>
                  <a:cubicBezTo>
                    <a:pt x="97" y="301"/>
                    <a:pt x="97" y="301"/>
                    <a:pt x="97" y="301"/>
                  </a:cubicBezTo>
                  <a:cubicBezTo>
                    <a:pt x="94" y="301"/>
                    <a:pt x="94" y="301"/>
                    <a:pt x="94" y="301"/>
                  </a:cubicBezTo>
                  <a:cubicBezTo>
                    <a:pt x="71" y="297"/>
                    <a:pt x="71" y="297"/>
                    <a:pt x="71" y="297"/>
                  </a:cubicBezTo>
                  <a:moveTo>
                    <a:pt x="47" y="294"/>
                  </a:moveTo>
                  <a:cubicBezTo>
                    <a:pt x="47" y="296"/>
                    <a:pt x="47" y="296"/>
                    <a:pt x="47" y="296"/>
                  </a:cubicBezTo>
                  <a:cubicBezTo>
                    <a:pt x="70" y="299"/>
                    <a:pt x="70" y="299"/>
                    <a:pt x="70" y="299"/>
                  </a:cubicBezTo>
                  <a:cubicBezTo>
                    <a:pt x="69" y="297"/>
                    <a:pt x="69" y="297"/>
                    <a:pt x="69" y="297"/>
                  </a:cubicBezTo>
                  <a:cubicBezTo>
                    <a:pt x="47" y="294"/>
                    <a:pt x="47" y="294"/>
                    <a:pt x="47" y="294"/>
                  </a:cubicBezTo>
                  <a:moveTo>
                    <a:pt x="15" y="289"/>
                  </a:moveTo>
                  <a:cubicBezTo>
                    <a:pt x="16" y="291"/>
                    <a:pt x="16" y="291"/>
                    <a:pt x="16" y="291"/>
                  </a:cubicBezTo>
                  <a:cubicBezTo>
                    <a:pt x="45" y="295"/>
                    <a:pt x="45" y="295"/>
                    <a:pt x="45" y="295"/>
                  </a:cubicBezTo>
                  <a:cubicBezTo>
                    <a:pt x="45" y="294"/>
                    <a:pt x="45" y="294"/>
                    <a:pt x="45" y="294"/>
                  </a:cubicBezTo>
                  <a:cubicBezTo>
                    <a:pt x="15" y="289"/>
                    <a:pt x="15" y="289"/>
                    <a:pt x="15" y="289"/>
                  </a:cubicBezTo>
                  <a:moveTo>
                    <a:pt x="10" y="281"/>
                  </a:moveTo>
                  <a:cubicBezTo>
                    <a:pt x="3" y="286"/>
                    <a:pt x="3" y="286"/>
                    <a:pt x="3" y="286"/>
                  </a:cubicBezTo>
                  <a:cubicBezTo>
                    <a:pt x="0" y="289"/>
                    <a:pt x="0" y="289"/>
                    <a:pt x="0" y="289"/>
                  </a:cubicBezTo>
                  <a:cubicBezTo>
                    <a:pt x="4" y="290"/>
                    <a:pt x="4" y="290"/>
                    <a:pt x="4" y="290"/>
                  </a:cubicBezTo>
                  <a:cubicBezTo>
                    <a:pt x="14" y="291"/>
                    <a:pt x="14" y="291"/>
                    <a:pt x="14" y="291"/>
                  </a:cubicBezTo>
                  <a:cubicBezTo>
                    <a:pt x="13" y="289"/>
                    <a:pt x="13" y="289"/>
                    <a:pt x="13" y="289"/>
                  </a:cubicBezTo>
                  <a:cubicBezTo>
                    <a:pt x="5" y="288"/>
                    <a:pt x="5" y="288"/>
                    <a:pt x="5" y="288"/>
                  </a:cubicBezTo>
                  <a:cubicBezTo>
                    <a:pt x="11" y="283"/>
                    <a:pt x="11" y="283"/>
                    <a:pt x="11" y="283"/>
                  </a:cubicBezTo>
                  <a:cubicBezTo>
                    <a:pt x="10" y="281"/>
                    <a:pt x="10" y="281"/>
                    <a:pt x="10" y="281"/>
                  </a:cubicBezTo>
                  <a:moveTo>
                    <a:pt x="40" y="258"/>
                  </a:moveTo>
                  <a:cubicBezTo>
                    <a:pt x="12" y="280"/>
                    <a:pt x="12" y="280"/>
                    <a:pt x="12" y="280"/>
                  </a:cubicBezTo>
                  <a:cubicBezTo>
                    <a:pt x="12" y="282"/>
                    <a:pt x="12" y="282"/>
                    <a:pt x="12" y="282"/>
                  </a:cubicBezTo>
                  <a:cubicBezTo>
                    <a:pt x="41" y="259"/>
                    <a:pt x="41" y="259"/>
                    <a:pt x="41" y="259"/>
                  </a:cubicBezTo>
                  <a:cubicBezTo>
                    <a:pt x="40" y="258"/>
                    <a:pt x="40" y="258"/>
                    <a:pt x="40" y="258"/>
                  </a:cubicBezTo>
                  <a:moveTo>
                    <a:pt x="43" y="255"/>
                  </a:moveTo>
                  <a:cubicBezTo>
                    <a:pt x="42" y="256"/>
                    <a:pt x="42" y="256"/>
                    <a:pt x="42" y="256"/>
                  </a:cubicBezTo>
                  <a:cubicBezTo>
                    <a:pt x="41" y="257"/>
                    <a:pt x="41" y="257"/>
                    <a:pt x="41" y="257"/>
                  </a:cubicBezTo>
                  <a:cubicBezTo>
                    <a:pt x="42" y="258"/>
                    <a:pt x="42" y="258"/>
                    <a:pt x="42" y="258"/>
                  </a:cubicBezTo>
                  <a:cubicBezTo>
                    <a:pt x="44" y="257"/>
                    <a:pt x="44" y="257"/>
                    <a:pt x="44" y="257"/>
                  </a:cubicBezTo>
                  <a:cubicBezTo>
                    <a:pt x="43" y="255"/>
                    <a:pt x="43" y="255"/>
                    <a:pt x="43" y="255"/>
                  </a:cubicBezTo>
                  <a:moveTo>
                    <a:pt x="101" y="208"/>
                  </a:moveTo>
                  <a:cubicBezTo>
                    <a:pt x="95" y="214"/>
                    <a:pt x="95" y="214"/>
                    <a:pt x="95" y="214"/>
                  </a:cubicBezTo>
                  <a:cubicBezTo>
                    <a:pt x="93" y="215"/>
                    <a:pt x="93" y="215"/>
                    <a:pt x="93" y="215"/>
                  </a:cubicBezTo>
                  <a:cubicBezTo>
                    <a:pt x="83" y="223"/>
                    <a:pt x="83" y="223"/>
                    <a:pt x="83" y="223"/>
                  </a:cubicBezTo>
                  <a:cubicBezTo>
                    <a:pt x="81" y="224"/>
                    <a:pt x="81" y="224"/>
                    <a:pt x="81" y="224"/>
                  </a:cubicBezTo>
                  <a:cubicBezTo>
                    <a:pt x="45" y="253"/>
                    <a:pt x="45" y="253"/>
                    <a:pt x="45" y="253"/>
                  </a:cubicBezTo>
                  <a:cubicBezTo>
                    <a:pt x="45" y="255"/>
                    <a:pt x="45" y="255"/>
                    <a:pt x="45" y="255"/>
                  </a:cubicBezTo>
                  <a:cubicBezTo>
                    <a:pt x="83" y="226"/>
                    <a:pt x="83" y="226"/>
                    <a:pt x="83" y="226"/>
                  </a:cubicBezTo>
                  <a:cubicBezTo>
                    <a:pt x="84" y="225"/>
                    <a:pt x="84" y="225"/>
                    <a:pt x="84" y="225"/>
                  </a:cubicBezTo>
                  <a:cubicBezTo>
                    <a:pt x="95" y="216"/>
                    <a:pt x="95" y="216"/>
                    <a:pt x="95" y="216"/>
                  </a:cubicBezTo>
                  <a:cubicBezTo>
                    <a:pt x="96" y="215"/>
                    <a:pt x="96" y="215"/>
                    <a:pt x="96" y="215"/>
                  </a:cubicBezTo>
                  <a:cubicBezTo>
                    <a:pt x="102" y="210"/>
                    <a:pt x="102" y="210"/>
                    <a:pt x="102" y="210"/>
                  </a:cubicBezTo>
                  <a:cubicBezTo>
                    <a:pt x="101" y="208"/>
                    <a:pt x="101" y="208"/>
                    <a:pt x="101" y="208"/>
                  </a:cubicBezTo>
                  <a:moveTo>
                    <a:pt x="196" y="133"/>
                  </a:moveTo>
                  <a:cubicBezTo>
                    <a:pt x="191" y="137"/>
                    <a:pt x="191" y="137"/>
                    <a:pt x="191" y="137"/>
                  </a:cubicBezTo>
                  <a:cubicBezTo>
                    <a:pt x="189" y="139"/>
                    <a:pt x="189" y="139"/>
                    <a:pt x="189" y="139"/>
                  </a:cubicBezTo>
                  <a:cubicBezTo>
                    <a:pt x="183" y="144"/>
                    <a:pt x="183" y="144"/>
                    <a:pt x="183" y="144"/>
                  </a:cubicBezTo>
                  <a:cubicBezTo>
                    <a:pt x="181" y="145"/>
                    <a:pt x="181" y="145"/>
                    <a:pt x="181" y="145"/>
                  </a:cubicBezTo>
                  <a:cubicBezTo>
                    <a:pt x="178" y="148"/>
                    <a:pt x="178" y="148"/>
                    <a:pt x="178" y="148"/>
                  </a:cubicBezTo>
                  <a:cubicBezTo>
                    <a:pt x="175" y="150"/>
                    <a:pt x="175" y="150"/>
                    <a:pt x="175" y="150"/>
                  </a:cubicBezTo>
                  <a:cubicBezTo>
                    <a:pt x="174" y="150"/>
                    <a:pt x="174" y="150"/>
                    <a:pt x="174" y="150"/>
                  </a:cubicBezTo>
                  <a:cubicBezTo>
                    <a:pt x="173" y="152"/>
                    <a:pt x="173" y="152"/>
                    <a:pt x="173" y="152"/>
                  </a:cubicBezTo>
                  <a:cubicBezTo>
                    <a:pt x="171" y="153"/>
                    <a:pt x="171" y="153"/>
                    <a:pt x="171" y="153"/>
                  </a:cubicBezTo>
                  <a:cubicBezTo>
                    <a:pt x="169" y="154"/>
                    <a:pt x="169" y="154"/>
                    <a:pt x="169" y="154"/>
                  </a:cubicBezTo>
                  <a:cubicBezTo>
                    <a:pt x="114" y="199"/>
                    <a:pt x="114" y="199"/>
                    <a:pt x="114" y="199"/>
                  </a:cubicBezTo>
                  <a:cubicBezTo>
                    <a:pt x="111" y="201"/>
                    <a:pt x="111" y="201"/>
                    <a:pt x="111" y="201"/>
                  </a:cubicBezTo>
                  <a:cubicBezTo>
                    <a:pt x="110" y="202"/>
                    <a:pt x="110" y="202"/>
                    <a:pt x="110" y="202"/>
                  </a:cubicBezTo>
                  <a:cubicBezTo>
                    <a:pt x="108" y="203"/>
                    <a:pt x="108" y="203"/>
                    <a:pt x="108" y="203"/>
                  </a:cubicBezTo>
                  <a:cubicBezTo>
                    <a:pt x="103" y="207"/>
                    <a:pt x="103" y="207"/>
                    <a:pt x="103" y="207"/>
                  </a:cubicBezTo>
                  <a:cubicBezTo>
                    <a:pt x="104" y="209"/>
                    <a:pt x="104" y="209"/>
                    <a:pt x="104" y="209"/>
                  </a:cubicBezTo>
                  <a:cubicBezTo>
                    <a:pt x="109" y="205"/>
                    <a:pt x="109" y="205"/>
                    <a:pt x="109" y="205"/>
                  </a:cubicBezTo>
                  <a:cubicBezTo>
                    <a:pt x="111" y="204"/>
                    <a:pt x="111" y="204"/>
                    <a:pt x="111" y="204"/>
                  </a:cubicBezTo>
                  <a:cubicBezTo>
                    <a:pt x="115" y="200"/>
                    <a:pt x="115" y="200"/>
                    <a:pt x="115" y="200"/>
                  </a:cubicBezTo>
                  <a:cubicBezTo>
                    <a:pt x="117" y="198"/>
                    <a:pt x="117" y="198"/>
                    <a:pt x="117" y="198"/>
                  </a:cubicBezTo>
                  <a:cubicBezTo>
                    <a:pt x="172" y="155"/>
                    <a:pt x="172" y="155"/>
                    <a:pt x="172" y="155"/>
                  </a:cubicBezTo>
                  <a:cubicBezTo>
                    <a:pt x="174" y="153"/>
                    <a:pt x="174" y="153"/>
                    <a:pt x="174" y="153"/>
                  </a:cubicBezTo>
                  <a:cubicBezTo>
                    <a:pt x="175" y="152"/>
                    <a:pt x="175" y="152"/>
                    <a:pt x="175" y="152"/>
                  </a:cubicBezTo>
                  <a:cubicBezTo>
                    <a:pt x="178" y="150"/>
                    <a:pt x="178" y="150"/>
                    <a:pt x="178" y="150"/>
                  </a:cubicBezTo>
                  <a:cubicBezTo>
                    <a:pt x="181" y="148"/>
                    <a:pt x="181" y="148"/>
                    <a:pt x="181" y="148"/>
                  </a:cubicBezTo>
                  <a:cubicBezTo>
                    <a:pt x="183" y="146"/>
                    <a:pt x="183" y="146"/>
                    <a:pt x="183" y="146"/>
                  </a:cubicBezTo>
                  <a:cubicBezTo>
                    <a:pt x="185" y="144"/>
                    <a:pt x="185" y="144"/>
                    <a:pt x="185" y="144"/>
                  </a:cubicBezTo>
                  <a:cubicBezTo>
                    <a:pt x="192" y="139"/>
                    <a:pt x="192" y="139"/>
                    <a:pt x="192" y="139"/>
                  </a:cubicBezTo>
                  <a:cubicBezTo>
                    <a:pt x="194" y="137"/>
                    <a:pt x="194" y="137"/>
                    <a:pt x="194" y="137"/>
                  </a:cubicBezTo>
                  <a:cubicBezTo>
                    <a:pt x="195" y="136"/>
                    <a:pt x="195" y="136"/>
                    <a:pt x="195" y="136"/>
                  </a:cubicBezTo>
                  <a:cubicBezTo>
                    <a:pt x="196" y="133"/>
                    <a:pt x="196" y="133"/>
                    <a:pt x="196" y="133"/>
                  </a:cubicBezTo>
                  <a:moveTo>
                    <a:pt x="360" y="5"/>
                  </a:moveTo>
                  <a:cubicBezTo>
                    <a:pt x="360" y="5"/>
                    <a:pt x="360" y="5"/>
                    <a:pt x="360" y="5"/>
                  </a:cubicBezTo>
                  <a:cubicBezTo>
                    <a:pt x="360" y="5"/>
                    <a:pt x="360" y="5"/>
                    <a:pt x="360" y="5"/>
                  </a:cubicBezTo>
                  <a:moveTo>
                    <a:pt x="363" y="0"/>
                  </a:moveTo>
                  <a:cubicBezTo>
                    <a:pt x="359" y="4"/>
                    <a:pt x="359" y="4"/>
                    <a:pt x="359" y="4"/>
                  </a:cubicBezTo>
                  <a:cubicBezTo>
                    <a:pt x="352" y="9"/>
                    <a:pt x="352" y="9"/>
                    <a:pt x="352" y="9"/>
                  </a:cubicBezTo>
                  <a:cubicBezTo>
                    <a:pt x="350" y="10"/>
                    <a:pt x="350" y="10"/>
                    <a:pt x="350" y="10"/>
                  </a:cubicBezTo>
                  <a:cubicBezTo>
                    <a:pt x="325" y="31"/>
                    <a:pt x="325" y="31"/>
                    <a:pt x="325" y="31"/>
                  </a:cubicBezTo>
                  <a:cubicBezTo>
                    <a:pt x="322" y="33"/>
                    <a:pt x="322" y="33"/>
                    <a:pt x="322" y="33"/>
                  </a:cubicBezTo>
                  <a:cubicBezTo>
                    <a:pt x="322" y="33"/>
                    <a:pt x="322" y="33"/>
                    <a:pt x="322" y="33"/>
                  </a:cubicBezTo>
                  <a:cubicBezTo>
                    <a:pt x="318" y="36"/>
                    <a:pt x="318" y="36"/>
                    <a:pt x="318" y="36"/>
                  </a:cubicBezTo>
                  <a:cubicBezTo>
                    <a:pt x="316" y="37"/>
                    <a:pt x="316" y="37"/>
                    <a:pt x="316" y="37"/>
                  </a:cubicBezTo>
                  <a:cubicBezTo>
                    <a:pt x="288" y="60"/>
                    <a:pt x="288" y="60"/>
                    <a:pt x="288" y="60"/>
                  </a:cubicBezTo>
                  <a:cubicBezTo>
                    <a:pt x="287" y="61"/>
                    <a:pt x="287" y="61"/>
                    <a:pt x="287" y="61"/>
                  </a:cubicBezTo>
                  <a:cubicBezTo>
                    <a:pt x="265" y="79"/>
                    <a:pt x="265" y="79"/>
                    <a:pt x="265" y="79"/>
                  </a:cubicBezTo>
                  <a:cubicBezTo>
                    <a:pt x="262" y="80"/>
                    <a:pt x="262" y="80"/>
                    <a:pt x="262" y="80"/>
                  </a:cubicBezTo>
                  <a:cubicBezTo>
                    <a:pt x="262" y="81"/>
                    <a:pt x="262" y="81"/>
                    <a:pt x="262" y="81"/>
                  </a:cubicBezTo>
                  <a:cubicBezTo>
                    <a:pt x="259" y="83"/>
                    <a:pt x="259" y="83"/>
                    <a:pt x="259" y="83"/>
                  </a:cubicBezTo>
                  <a:cubicBezTo>
                    <a:pt x="217" y="116"/>
                    <a:pt x="217" y="116"/>
                    <a:pt x="217" y="116"/>
                  </a:cubicBezTo>
                  <a:cubicBezTo>
                    <a:pt x="214" y="119"/>
                    <a:pt x="214" y="119"/>
                    <a:pt x="214" y="119"/>
                  </a:cubicBezTo>
                  <a:cubicBezTo>
                    <a:pt x="209" y="123"/>
                    <a:pt x="209" y="123"/>
                    <a:pt x="209" y="123"/>
                  </a:cubicBezTo>
                  <a:cubicBezTo>
                    <a:pt x="207" y="124"/>
                    <a:pt x="207" y="124"/>
                    <a:pt x="207" y="124"/>
                  </a:cubicBezTo>
                  <a:cubicBezTo>
                    <a:pt x="205" y="126"/>
                    <a:pt x="205" y="126"/>
                    <a:pt x="205" y="126"/>
                  </a:cubicBezTo>
                  <a:cubicBezTo>
                    <a:pt x="204" y="127"/>
                    <a:pt x="204" y="127"/>
                    <a:pt x="204" y="127"/>
                  </a:cubicBezTo>
                  <a:cubicBezTo>
                    <a:pt x="202" y="129"/>
                    <a:pt x="202" y="129"/>
                    <a:pt x="202" y="129"/>
                  </a:cubicBezTo>
                  <a:cubicBezTo>
                    <a:pt x="199" y="131"/>
                    <a:pt x="199" y="131"/>
                    <a:pt x="199" y="131"/>
                  </a:cubicBezTo>
                  <a:cubicBezTo>
                    <a:pt x="198" y="134"/>
                    <a:pt x="198" y="134"/>
                    <a:pt x="198" y="134"/>
                  </a:cubicBezTo>
                  <a:cubicBezTo>
                    <a:pt x="202" y="131"/>
                    <a:pt x="202" y="131"/>
                    <a:pt x="202" y="131"/>
                  </a:cubicBezTo>
                  <a:cubicBezTo>
                    <a:pt x="204" y="129"/>
                    <a:pt x="204" y="129"/>
                    <a:pt x="204" y="129"/>
                  </a:cubicBezTo>
                  <a:cubicBezTo>
                    <a:pt x="206" y="128"/>
                    <a:pt x="206" y="128"/>
                    <a:pt x="206" y="128"/>
                  </a:cubicBezTo>
                  <a:cubicBezTo>
                    <a:pt x="209" y="125"/>
                    <a:pt x="209" y="125"/>
                    <a:pt x="209" y="125"/>
                  </a:cubicBezTo>
                  <a:cubicBezTo>
                    <a:pt x="211" y="124"/>
                    <a:pt x="211" y="124"/>
                    <a:pt x="211" y="124"/>
                  </a:cubicBezTo>
                  <a:cubicBezTo>
                    <a:pt x="213" y="122"/>
                    <a:pt x="213" y="122"/>
                    <a:pt x="213" y="122"/>
                  </a:cubicBezTo>
                  <a:cubicBezTo>
                    <a:pt x="216" y="120"/>
                    <a:pt x="216" y="120"/>
                    <a:pt x="216" y="120"/>
                  </a:cubicBezTo>
                  <a:cubicBezTo>
                    <a:pt x="263" y="82"/>
                    <a:pt x="263" y="82"/>
                    <a:pt x="263" y="82"/>
                  </a:cubicBezTo>
                  <a:cubicBezTo>
                    <a:pt x="265" y="80"/>
                    <a:pt x="265" y="80"/>
                    <a:pt x="265" y="80"/>
                  </a:cubicBezTo>
                  <a:cubicBezTo>
                    <a:pt x="268" y="78"/>
                    <a:pt x="268" y="78"/>
                    <a:pt x="268" y="78"/>
                  </a:cubicBezTo>
                  <a:cubicBezTo>
                    <a:pt x="287" y="63"/>
                    <a:pt x="287" y="63"/>
                    <a:pt x="287" y="63"/>
                  </a:cubicBezTo>
                  <a:cubicBezTo>
                    <a:pt x="289" y="61"/>
                    <a:pt x="289" y="61"/>
                    <a:pt x="289" y="61"/>
                  </a:cubicBezTo>
                  <a:cubicBezTo>
                    <a:pt x="317" y="39"/>
                    <a:pt x="317" y="39"/>
                    <a:pt x="317" y="39"/>
                  </a:cubicBezTo>
                  <a:cubicBezTo>
                    <a:pt x="319" y="38"/>
                    <a:pt x="319" y="38"/>
                    <a:pt x="319" y="38"/>
                  </a:cubicBezTo>
                  <a:cubicBezTo>
                    <a:pt x="322" y="35"/>
                    <a:pt x="322" y="35"/>
                    <a:pt x="322" y="35"/>
                  </a:cubicBezTo>
                  <a:cubicBezTo>
                    <a:pt x="324" y="34"/>
                    <a:pt x="324" y="34"/>
                    <a:pt x="324" y="34"/>
                  </a:cubicBezTo>
                  <a:cubicBezTo>
                    <a:pt x="325" y="33"/>
                    <a:pt x="325" y="33"/>
                    <a:pt x="325" y="33"/>
                  </a:cubicBezTo>
                  <a:cubicBezTo>
                    <a:pt x="352" y="12"/>
                    <a:pt x="352" y="12"/>
                    <a:pt x="352" y="12"/>
                  </a:cubicBezTo>
                  <a:cubicBezTo>
                    <a:pt x="353" y="10"/>
                    <a:pt x="353" y="10"/>
                    <a:pt x="353" y="10"/>
                  </a:cubicBezTo>
                  <a:cubicBezTo>
                    <a:pt x="360" y="5"/>
                    <a:pt x="360" y="5"/>
                    <a:pt x="360" y="5"/>
                  </a:cubicBezTo>
                  <a:cubicBezTo>
                    <a:pt x="358" y="15"/>
                    <a:pt x="358" y="15"/>
                    <a:pt x="358" y="15"/>
                  </a:cubicBezTo>
                  <a:cubicBezTo>
                    <a:pt x="357" y="17"/>
                    <a:pt x="357" y="17"/>
                    <a:pt x="357" y="17"/>
                  </a:cubicBezTo>
                  <a:cubicBezTo>
                    <a:pt x="346" y="68"/>
                    <a:pt x="346" y="68"/>
                    <a:pt x="346" y="68"/>
                  </a:cubicBezTo>
                  <a:cubicBezTo>
                    <a:pt x="345" y="71"/>
                    <a:pt x="345" y="71"/>
                    <a:pt x="345" y="71"/>
                  </a:cubicBezTo>
                  <a:cubicBezTo>
                    <a:pt x="345" y="74"/>
                    <a:pt x="345" y="74"/>
                    <a:pt x="345" y="74"/>
                  </a:cubicBezTo>
                  <a:cubicBezTo>
                    <a:pt x="344" y="76"/>
                    <a:pt x="344" y="76"/>
                    <a:pt x="344" y="76"/>
                  </a:cubicBezTo>
                  <a:cubicBezTo>
                    <a:pt x="344" y="79"/>
                    <a:pt x="344" y="79"/>
                    <a:pt x="344" y="79"/>
                  </a:cubicBezTo>
                  <a:cubicBezTo>
                    <a:pt x="343" y="81"/>
                    <a:pt x="343" y="81"/>
                    <a:pt x="343" y="81"/>
                  </a:cubicBezTo>
                  <a:cubicBezTo>
                    <a:pt x="341" y="90"/>
                    <a:pt x="341" y="90"/>
                    <a:pt x="341" y="90"/>
                  </a:cubicBezTo>
                  <a:cubicBezTo>
                    <a:pt x="340" y="93"/>
                    <a:pt x="340" y="93"/>
                    <a:pt x="340" y="93"/>
                  </a:cubicBezTo>
                  <a:cubicBezTo>
                    <a:pt x="337" y="108"/>
                    <a:pt x="337" y="108"/>
                    <a:pt x="337" y="108"/>
                  </a:cubicBezTo>
                  <a:cubicBezTo>
                    <a:pt x="337" y="111"/>
                    <a:pt x="337" y="111"/>
                    <a:pt x="337" y="111"/>
                  </a:cubicBezTo>
                  <a:cubicBezTo>
                    <a:pt x="335" y="118"/>
                    <a:pt x="335" y="118"/>
                    <a:pt x="335" y="118"/>
                  </a:cubicBezTo>
                  <a:cubicBezTo>
                    <a:pt x="334" y="121"/>
                    <a:pt x="334" y="121"/>
                    <a:pt x="334" y="121"/>
                  </a:cubicBezTo>
                  <a:cubicBezTo>
                    <a:pt x="333" y="128"/>
                    <a:pt x="333" y="128"/>
                    <a:pt x="333" y="128"/>
                  </a:cubicBezTo>
                  <a:cubicBezTo>
                    <a:pt x="332" y="131"/>
                    <a:pt x="332" y="131"/>
                    <a:pt x="332" y="131"/>
                  </a:cubicBezTo>
                  <a:cubicBezTo>
                    <a:pt x="326" y="156"/>
                    <a:pt x="326" y="156"/>
                    <a:pt x="326" y="156"/>
                  </a:cubicBezTo>
                  <a:cubicBezTo>
                    <a:pt x="326" y="158"/>
                    <a:pt x="326" y="158"/>
                    <a:pt x="326" y="158"/>
                  </a:cubicBezTo>
                  <a:cubicBezTo>
                    <a:pt x="324" y="169"/>
                    <a:pt x="324" y="169"/>
                    <a:pt x="324" y="169"/>
                  </a:cubicBezTo>
                  <a:cubicBezTo>
                    <a:pt x="323" y="171"/>
                    <a:pt x="323" y="171"/>
                    <a:pt x="323" y="171"/>
                  </a:cubicBezTo>
                  <a:cubicBezTo>
                    <a:pt x="323" y="172"/>
                    <a:pt x="323" y="172"/>
                    <a:pt x="323" y="172"/>
                  </a:cubicBezTo>
                  <a:cubicBezTo>
                    <a:pt x="323" y="174"/>
                    <a:pt x="323" y="174"/>
                    <a:pt x="323" y="174"/>
                  </a:cubicBezTo>
                  <a:cubicBezTo>
                    <a:pt x="318" y="195"/>
                    <a:pt x="318" y="195"/>
                    <a:pt x="318" y="195"/>
                  </a:cubicBezTo>
                  <a:cubicBezTo>
                    <a:pt x="317" y="197"/>
                    <a:pt x="317" y="197"/>
                    <a:pt x="317" y="197"/>
                  </a:cubicBezTo>
                  <a:cubicBezTo>
                    <a:pt x="313" y="217"/>
                    <a:pt x="313" y="217"/>
                    <a:pt x="313" y="217"/>
                  </a:cubicBezTo>
                  <a:cubicBezTo>
                    <a:pt x="313" y="219"/>
                    <a:pt x="313" y="219"/>
                    <a:pt x="313" y="219"/>
                  </a:cubicBezTo>
                  <a:cubicBezTo>
                    <a:pt x="308" y="241"/>
                    <a:pt x="308" y="241"/>
                    <a:pt x="308" y="241"/>
                  </a:cubicBezTo>
                  <a:cubicBezTo>
                    <a:pt x="307" y="243"/>
                    <a:pt x="307" y="243"/>
                    <a:pt x="307" y="243"/>
                  </a:cubicBezTo>
                  <a:cubicBezTo>
                    <a:pt x="298" y="287"/>
                    <a:pt x="298" y="287"/>
                    <a:pt x="298" y="287"/>
                  </a:cubicBezTo>
                  <a:cubicBezTo>
                    <a:pt x="297" y="289"/>
                    <a:pt x="297" y="289"/>
                    <a:pt x="297" y="289"/>
                  </a:cubicBezTo>
                  <a:cubicBezTo>
                    <a:pt x="291" y="316"/>
                    <a:pt x="291" y="316"/>
                    <a:pt x="291" y="316"/>
                  </a:cubicBezTo>
                  <a:cubicBezTo>
                    <a:pt x="292" y="316"/>
                    <a:pt x="292" y="316"/>
                    <a:pt x="293" y="316"/>
                  </a:cubicBezTo>
                  <a:cubicBezTo>
                    <a:pt x="299" y="288"/>
                    <a:pt x="299" y="288"/>
                    <a:pt x="299" y="288"/>
                  </a:cubicBezTo>
                  <a:cubicBezTo>
                    <a:pt x="300" y="285"/>
                    <a:pt x="300" y="285"/>
                    <a:pt x="300" y="285"/>
                  </a:cubicBezTo>
                  <a:cubicBezTo>
                    <a:pt x="309" y="243"/>
                    <a:pt x="309" y="243"/>
                    <a:pt x="309" y="243"/>
                  </a:cubicBezTo>
                  <a:cubicBezTo>
                    <a:pt x="310" y="241"/>
                    <a:pt x="310" y="241"/>
                    <a:pt x="310" y="241"/>
                  </a:cubicBezTo>
                  <a:cubicBezTo>
                    <a:pt x="314" y="220"/>
                    <a:pt x="314" y="220"/>
                    <a:pt x="314" y="220"/>
                  </a:cubicBezTo>
                  <a:cubicBezTo>
                    <a:pt x="315" y="218"/>
                    <a:pt x="315" y="218"/>
                    <a:pt x="315" y="218"/>
                  </a:cubicBezTo>
                  <a:cubicBezTo>
                    <a:pt x="319" y="197"/>
                    <a:pt x="319" y="197"/>
                    <a:pt x="319" y="197"/>
                  </a:cubicBezTo>
                  <a:cubicBezTo>
                    <a:pt x="320" y="195"/>
                    <a:pt x="320" y="195"/>
                    <a:pt x="320" y="195"/>
                  </a:cubicBezTo>
                  <a:cubicBezTo>
                    <a:pt x="324" y="174"/>
                    <a:pt x="324" y="174"/>
                    <a:pt x="324" y="174"/>
                  </a:cubicBezTo>
                  <a:cubicBezTo>
                    <a:pt x="325" y="173"/>
                    <a:pt x="325" y="173"/>
                    <a:pt x="325" y="173"/>
                  </a:cubicBezTo>
                  <a:cubicBezTo>
                    <a:pt x="325" y="171"/>
                    <a:pt x="325" y="171"/>
                    <a:pt x="325" y="171"/>
                  </a:cubicBezTo>
                  <a:cubicBezTo>
                    <a:pt x="325" y="169"/>
                    <a:pt x="325" y="169"/>
                    <a:pt x="325" y="169"/>
                  </a:cubicBezTo>
                  <a:cubicBezTo>
                    <a:pt x="328" y="158"/>
                    <a:pt x="328" y="158"/>
                    <a:pt x="328" y="158"/>
                  </a:cubicBezTo>
                  <a:cubicBezTo>
                    <a:pt x="328" y="156"/>
                    <a:pt x="328" y="156"/>
                    <a:pt x="328" y="156"/>
                  </a:cubicBezTo>
                  <a:cubicBezTo>
                    <a:pt x="334" y="129"/>
                    <a:pt x="334" y="129"/>
                    <a:pt x="334" y="129"/>
                  </a:cubicBezTo>
                  <a:cubicBezTo>
                    <a:pt x="335" y="126"/>
                    <a:pt x="335" y="126"/>
                    <a:pt x="335" y="126"/>
                  </a:cubicBezTo>
                  <a:cubicBezTo>
                    <a:pt x="336" y="123"/>
                    <a:pt x="336" y="123"/>
                    <a:pt x="336" y="123"/>
                  </a:cubicBezTo>
                  <a:cubicBezTo>
                    <a:pt x="336" y="121"/>
                    <a:pt x="336" y="121"/>
                    <a:pt x="336" y="121"/>
                  </a:cubicBezTo>
                  <a:cubicBezTo>
                    <a:pt x="339" y="109"/>
                    <a:pt x="339" y="109"/>
                    <a:pt x="339" y="109"/>
                  </a:cubicBezTo>
                  <a:cubicBezTo>
                    <a:pt x="339" y="107"/>
                    <a:pt x="339" y="107"/>
                    <a:pt x="339" y="107"/>
                  </a:cubicBezTo>
                  <a:cubicBezTo>
                    <a:pt x="343" y="91"/>
                    <a:pt x="343" y="91"/>
                    <a:pt x="343" y="91"/>
                  </a:cubicBezTo>
                  <a:cubicBezTo>
                    <a:pt x="343" y="89"/>
                    <a:pt x="343" y="89"/>
                    <a:pt x="343" y="89"/>
                  </a:cubicBezTo>
                  <a:cubicBezTo>
                    <a:pt x="344" y="84"/>
                    <a:pt x="344" y="84"/>
                    <a:pt x="344" y="84"/>
                  </a:cubicBezTo>
                  <a:cubicBezTo>
                    <a:pt x="345" y="81"/>
                    <a:pt x="345" y="81"/>
                    <a:pt x="345" y="81"/>
                  </a:cubicBezTo>
                  <a:cubicBezTo>
                    <a:pt x="346" y="76"/>
                    <a:pt x="346" y="76"/>
                    <a:pt x="346" y="76"/>
                  </a:cubicBezTo>
                  <a:cubicBezTo>
                    <a:pt x="347" y="74"/>
                    <a:pt x="347" y="74"/>
                    <a:pt x="347" y="74"/>
                  </a:cubicBezTo>
                  <a:cubicBezTo>
                    <a:pt x="347" y="73"/>
                    <a:pt x="347" y="73"/>
                    <a:pt x="347" y="73"/>
                  </a:cubicBezTo>
                  <a:cubicBezTo>
                    <a:pt x="347" y="71"/>
                    <a:pt x="347" y="71"/>
                    <a:pt x="347" y="71"/>
                  </a:cubicBezTo>
                  <a:cubicBezTo>
                    <a:pt x="359" y="19"/>
                    <a:pt x="359" y="19"/>
                    <a:pt x="359" y="19"/>
                  </a:cubicBezTo>
                  <a:cubicBezTo>
                    <a:pt x="359" y="17"/>
                    <a:pt x="359" y="17"/>
                    <a:pt x="359" y="17"/>
                  </a:cubicBezTo>
                  <a:cubicBezTo>
                    <a:pt x="362" y="5"/>
                    <a:pt x="362" y="5"/>
                    <a:pt x="362" y="5"/>
                  </a:cubicBezTo>
                  <a:cubicBezTo>
                    <a:pt x="363" y="0"/>
                    <a:pt x="363" y="0"/>
                    <a:pt x="363" y="0"/>
                  </a:cubicBezTo>
                </a:path>
              </a:pathLst>
            </a:custGeom>
            <a:gradFill flip="none" rotWithShape="1">
              <a:gsLst>
                <a:gs pos="0">
                  <a:schemeClr val="tx2">
                    <a:alpha val="75000"/>
                  </a:schemeClr>
                </a:gs>
                <a:gs pos="92000">
                  <a:schemeClr val="tx1">
                    <a:alpha val="21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7" name="Freeform 37"/>
            <p:cNvSpPr>
              <a:spLocks noEditPoints="1"/>
            </p:cNvSpPr>
            <p:nvPr/>
          </p:nvSpPr>
          <p:spPr bwMode="auto">
            <a:xfrm>
              <a:off x="10919608" y="3264194"/>
              <a:ext cx="386440" cy="533469"/>
            </a:xfrm>
            <a:custGeom>
              <a:avLst/>
              <a:gdLst>
                <a:gd name="T0" fmla="*/ 12 w 216"/>
                <a:gd name="T1" fmla="*/ 285 h 328"/>
                <a:gd name="T2" fmla="*/ 7 w 216"/>
                <a:gd name="T3" fmla="*/ 290 h 328"/>
                <a:gd name="T4" fmla="*/ 17 w 216"/>
                <a:gd name="T5" fmla="*/ 320 h 328"/>
                <a:gd name="T6" fmla="*/ 19 w 216"/>
                <a:gd name="T7" fmla="*/ 328 h 328"/>
                <a:gd name="T8" fmla="*/ 26 w 216"/>
                <a:gd name="T9" fmla="*/ 320 h 328"/>
                <a:gd name="T10" fmla="*/ 41 w 216"/>
                <a:gd name="T11" fmla="*/ 299 h 328"/>
                <a:gd name="T12" fmla="*/ 38 w 216"/>
                <a:gd name="T13" fmla="*/ 292 h 328"/>
                <a:gd name="T14" fmla="*/ 22 w 216"/>
                <a:gd name="T15" fmla="*/ 318 h 328"/>
                <a:gd name="T16" fmla="*/ 12 w 216"/>
                <a:gd name="T17" fmla="*/ 285 h 328"/>
                <a:gd name="T18" fmla="*/ 22 w 216"/>
                <a:gd name="T19" fmla="*/ 237 h 328"/>
                <a:gd name="T20" fmla="*/ 3 w 216"/>
                <a:gd name="T21" fmla="*/ 261 h 328"/>
                <a:gd name="T22" fmla="*/ 0 w 216"/>
                <a:gd name="T23" fmla="*/ 263 h 328"/>
                <a:gd name="T24" fmla="*/ 0 w 216"/>
                <a:gd name="T25" fmla="*/ 266 h 328"/>
                <a:gd name="T26" fmla="*/ 7 w 216"/>
                <a:gd name="T27" fmla="*/ 285 h 328"/>
                <a:gd name="T28" fmla="*/ 10 w 216"/>
                <a:gd name="T29" fmla="*/ 280 h 328"/>
                <a:gd name="T30" fmla="*/ 5 w 216"/>
                <a:gd name="T31" fmla="*/ 263 h 328"/>
                <a:gd name="T32" fmla="*/ 24 w 216"/>
                <a:gd name="T33" fmla="*/ 242 h 328"/>
                <a:gd name="T34" fmla="*/ 22 w 216"/>
                <a:gd name="T35" fmla="*/ 237 h 328"/>
                <a:gd name="T36" fmla="*/ 76 w 216"/>
                <a:gd name="T37" fmla="*/ 233 h 328"/>
                <a:gd name="T38" fmla="*/ 41 w 216"/>
                <a:gd name="T39" fmla="*/ 287 h 328"/>
                <a:gd name="T40" fmla="*/ 43 w 216"/>
                <a:gd name="T41" fmla="*/ 294 h 328"/>
                <a:gd name="T42" fmla="*/ 78 w 216"/>
                <a:gd name="T43" fmla="*/ 237 h 328"/>
                <a:gd name="T44" fmla="*/ 76 w 216"/>
                <a:gd name="T45" fmla="*/ 233 h 328"/>
                <a:gd name="T46" fmla="*/ 107 w 216"/>
                <a:gd name="T47" fmla="*/ 195 h 328"/>
                <a:gd name="T48" fmla="*/ 93 w 216"/>
                <a:gd name="T49" fmla="*/ 206 h 328"/>
                <a:gd name="T50" fmla="*/ 81 w 216"/>
                <a:gd name="T51" fmla="*/ 228 h 328"/>
                <a:gd name="T52" fmla="*/ 81 w 216"/>
                <a:gd name="T53" fmla="*/ 233 h 328"/>
                <a:gd name="T54" fmla="*/ 107 w 216"/>
                <a:gd name="T55" fmla="*/ 195 h 328"/>
                <a:gd name="T56" fmla="*/ 64 w 216"/>
                <a:gd name="T57" fmla="*/ 185 h 328"/>
                <a:gd name="T58" fmla="*/ 26 w 216"/>
                <a:gd name="T59" fmla="*/ 233 h 328"/>
                <a:gd name="T60" fmla="*/ 26 w 216"/>
                <a:gd name="T61" fmla="*/ 237 h 328"/>
                <a:gd name="T62" fmla="*/ 64 w 216"/>
                <a:gd name="T63" fmla="*/ 190 h 328"/>
                <a:gd name="T64" fmla="*/ 64 w 216"/>
                <a:gd name="T65" fmla="*/ 185 h 328"/>
                <a:gd name="T66" fmla="*/ 159 w 216"/>
                <a:gd name="T67" fmla="*/ 76 h 328"/>
                <a:gd name="T68" fmla="*/ 138 w 216"/>
                <a:gd name="T69" fmla="*/ 97 h 328"/>
                <a:gd name="T70" fmla="*/ 67 w 216"/>
                <a:gd name="T71" fmla="*/ 183 h 328"/>
                <a:gd name="T72" fmla="*/ 69 w 216"/>
                <a:gd name="T73" fmla="*/ 187 h 328"/>
                <a:gd name="T74" fmla="*/ 159 w 216"/>
                <a:gd name="T75" fmla="*/ 76 h 328"/>
                <a:gd name="T76" fmla="*/ 213 w 216"/>
                <a:gd name="T77" fmla="*/ 28 h 328"/>
                <a:gd name="T78" fmla="*/ 201 w 216"/>
                <a:gd name="T79" fmla="*/ 38 h 328"/>
                <a:gd name="T80" fmla="*/ 102 w 216"/>
                <a:gd name="T81" fmla="*/ 192 h 328"/>
                <a:gd name="T82" fmla="*/ 116 w 216"/>
                <a:gd name="T83" fmla="*/ 178 h 328"/>
                <a:gd name="T84" fmla="*/ 213 w 216"/>
                <a:gd name="T85" fmla="*/ 28 h 328"/>
                <a:gd name="T86" fmla="*/ 216 w 216"/>
                <a:gd name="T87" fmla="*/ 0 h 328"/>
                <a:gd name="T88" fmla="*/ 209 w 216"/>
                <a:gd name="T89" fmla="*/ 9 h 328"/>
                <a:gd name="T90" fmla="*/ 157 w 216"/>
                <a:gd name="T91" fmla="*/ 74 h 328"/>
                <a:gd name="T92" fmla="*/ 178 w 216"/>
                <a:gd name="T93" fmla="*/ 52 h 328"/>
                <a:gd name="T94" fmla="*/ 211 w 216"/>
                <a:gd name="T95" fmla="*/ 12 h 328"/>
                <a:gd name="T96" fmla="*/ 211 w 216"/>
                <a:gd name="T97" fmla="*/ 21 h 328"/>
                <a:gd name="T98" fmla="*/ 209 w 216"/>
                <a:gd name="T99" fmla="*/ 26 h 328"/>
                <a:gd name="T100" fmla="*/ 216 w 216"/>
                <a:gd name="T101" fmla="*/ 19 h 328"/>
                <a:gd name="T102" fmla="*/ 216 w 216"/>
                <a:gd name="T103" fmla="*/ 12 h 328"/>
                <a:gd name="T104" fmla="*/ 216 w 216"/>
                <a:gd name="T105" fmla="*/ 0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16" h="328">
                  <a:moveTo>
                    <a:pt x="12" y="285"/>
                  </a:moveTo>
                  <a:lnTo>
                    <a:pt x="7" y="290"/>
                  </a:lnTo>
                  <a:lnTo>
                    <a:pt x="17" y="320"/>
                  </a:lnTo>
                  <a:lnTo>
                    <a:pt x="19" y="328"/>
                  </a:lnTo>
                  <a:lnTo>
                    <a:pt x="26" y="320"/>
                  </a:lnTo>
                  <a:lnTo>
                    <a:pt x="41" y="299"/>
                  </a:lnTo>
                  <a:lnTo>
                    <a:pt x="38" y="292"/>
                  </a:lnTo>
                  <a:lnTo>
                    <a:pt x="22" y="318"/>
                  </a:lnTo>
                  <a:lnTo>
                    <a:pt x="12" y="285"/>
                  </a:lnTo>
                  <a:close/>
                  <a:moveTo>
                    <a:pt x="22" y="237"/>
                  </a:moveTo>
                  <a:lnTo>
                    <a:pt x="3" y="261"/>
                  </a:lnTo>
                  <a:lnTo>
                    <a:pt x="0" y="263"/>
                  </a:lnTo>
                  <a:lnTo>
                    <a:pt x="0" y="266"/>
                  </a:lnTo>
                  <a:lnTo>
                    <a:pt x="7" y="285"/>
                  </a:lnTo>
                  <a:lnTo>
                    <a:pt x="10" y="280"/>
                  </a:lnTo>
                  <a:lnTo>
                    <a:pt x="5" y="263"/>
                  </a:lnTo>
                  <a:lnTo>
                    <a:pt x="24" y="242"/>
                  </a:lnTo>
                  <a:lnTo>
                    <a:pt x="22" y="237"/>
                  </a:lnTo>
                  <a:close/>
                  <a:moveTo>
                    <a:pt x="76" y="233"/>
                  </a:moveTo>
                  <a:lnTo>
                    <a:pt x="41" y="287"/>
                  </a:lnTo>
                  <a:lnTo>
                    <a:pt x="43" y="294"/>
                  </a:lnTo>
                  <a:lnTo>
                    <a:pt x="78" y="237"/>
                  </a:lnTo>
                  <a:lnTo>
                    <a:pt x="76" y="233"/>
                  </a:lnTo>
                  <a:close/>
                  <a:moveTo>
                    <a:pt x="107" y="195"/>
                  </a:moveTo>
                  <a:lnTo>
                    <a:pt x="93" y="206"/>
                  </a:lnTo>
                  <a:lnTo>
                    <a:pt x="81" y="228"/>
                  </a:lnTo>
                  <a:lnTo>
                    <a:pt x="81" y="233"/>
                  </a:lnTo>
                  <a:lnTo>
                    <a:pt x="107" y="195"/>
                  </a:lnTo>
                  <a:close/>
                  <a:moveTo>
                    <a:pt x="64" y="185"/>
                  </a:moveTo>
                  <a:lnTo>
                    <a:pt x="26" y="233"/>
                  </a:lnTo>
                  <a:lnTo>
                    <a:pt x="26" y="237"/>
                  </a:lnTo>
                  <a:lnTo>
                    <a:pt x="64" y="190"/>
                  </a:lnTo>
                  <a:lnTo>
                    <a:pt x="64" y="185"/>
                  </a:lnTo>
                  <a:close/>
                  <a:moveTo>
                    <a:pt x="159" y="76"/>
                  </a:moveTo>
                  <a:lnTo>
                    <a:pt x="138" y="97"/>
                  </a:lnTo>
                  <a:lnTo>
                    <a:pt x="67" y="183"/>
                  </a:lnTo>
                  <a:lnTo>
                    <a:pt x="69" y="187"/>
                  </a:lnTo>
                  <a:lnTo>
                    <a:pt x="159" y="76"/>
                  </a:lnTo>
                  <a:close/>
                  <a:moveTo>
                    <a:pt x="213" y="28"/>
                  </a:moveTo>
                  <a:lnTo>
                    <a:pt x="201" y="38"/>
                  </a:lnTo>
                  <a:lnTo>
                    <a:pt x="102" y="192"/>
                  </a:lnTo>
                  <a:lnTo>
                    <a:pt x="116" y="178"/>
                  </a:lnTo>
                  <a:lnTo>
                    <a:pt x="213" y="28"/>
                  </a:lnTo>
                  <a:close/>
                  <a:moveTo>
                    <a:pt x="216" y="0"/>
                  </a:moveTo>
                  <a:lnTo>
                    <a:pt x="209" y="9"/>
                  </a:lnTo>
                  <a:lnTo>
                    <a:pt x="157" y="74"/>
                  </a:lnTo>
                  <a:lnTo>
                    <a:pt x="178" y="52"/>
                  </a:lnTo>
                  <a:lnTo>
                    <a:pt x="211" y="12"/>
                  </a:lnTo>
                  <a:lnTo>
                    <a:pt x="211" y="21"/>
                  </a:lnTo>
                  <a:lnTo>
                    <a:pt x="209" y="26"/>
                  </a:lnTo>
                  <a:lnTo>
                    <a:pt x="216" y="19"/>
                  </a:lnTo>
                  <a:lnTo>
                    <a:pt x="216" y="12"/>
                  </a:lnTo>
                  <a:lnTo>
                    <a:pt x="216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tx2">
                    <a:alpha val="75000"/>
                  </a:schemeClr>
                </a:gs>
                <a:gs pos="92000">
                  <a:schemeClr val="tx1">
                    <a:alpha val="21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8" name="Freeform 38"/>
            <p:cNvSpPr>
              <a:spLocks noEditPoints="1"/>
            </p:cNvSpPr>
            <p:nvPr/>
          </p:nvSpPr>
          <p:spPr bwMode="auto">
            <a:xfrm>
              <a:off x="10919608" y="3264194"/>
              <a:ext cx="386440" cy="533469"/>
            </a:xfrm>
            <a:custGeom>
              <a:avLst/>
              <a:gdLst>
                <a:gd name="T0" fmla="*/ 12 w 216"/>
                <a:gd name="T1" fmla="*/ 285 h 328"/>
                <a:gd name="T2" fmla="*/ 7 w 216"/>
                <a:gd name="T3" fmla="*/ 290 h 328"/>
                <a:gd name="T4" fmla="*/ 17 w 216"/>
                <a:gd name="T5" fmla="*/ 320 h 328"/>
                <a:gd name="T6" fmla="*/ 19 w 216"/>
                <a:gd name="T7" fmla="*/ 328 h 328"/>
                <a:gd name="T8" fmla="*/ 26 w 216"/>
                <a:gd name="T9" fmla="*/ 320 h 328"/>
                <a:gd name="T10" fmla="*/ 41 w 216"/>
                <a:gd name="T11" fmla="*/ 299 h 328"/>
                <a:gd name="T12" fmla="*/ 38 w 216"/>
                <a:gd name="T13" fmla="*/ 292 h 328"/>
                <a:gd name="T14" fmla="*/ 22 w 216"/>
                <a:gd name="T15" fmla="*/ 318 h 328"/>
                <a:gd name="T16" fmla="*/ 12 w 216"/>
                <a:gd name="T17" fmla="*/ 285 h 328"/>
                <a:gd name="T18" fmla="*/ 22 w 216"/>
                <a:gd name="T19" fmla="*/ 237 h 328"/>
                <a:gd name="T20" fmla="*/ 3 w 216"/>
                <a:gd name="T21" fmla="*/ 261 h 328"/>
                <a:gd name="T22" fmla="*/ 0 w 216"/>
                <a:gd name="T23" fmla="*/ 263 h 328"/>
                <a:gd name="T24" fmla="*/ 0 w 216"/>
                <a:gd name="T25" fmla="*/ 266 h 328"/>
                <a:gd name="T26" fmla="*/ 7 w 216"/>
                <a:gd name="T27" fmla="*/ 285 h 328"/>
                <a:gd name="T28" fmla="*/ 10 w 216"/>
                <a:gd name="T29" fmla="*/ 280 h 328"/>
                <a:gd name="T30" fmla="*/ 5 w 216"/>
                <a:gd name="T31" fmla="*/ 263 h 328"/>
                <a:gd name="T32" fmla="*/ 24 w 216"/>
                <a:gd name="T33" fmla="*/ 242 h 328"/>
                <a:gd name="T34" fmla="*/ 22 w 216"/>
                <a:gd name="T35" fmla="*/ 237 h 328"/>
                <a:gd name="T36" fmla="*/ 76 w 216"/>
                <a:gd name="T37" fmla="*/ 233 h 328"/>
                <a:gd name="T38" fmla="*/ 41 w 216"/>
                <a:gd name="T39" fmla="*/ 287 h 328"/>
                <a:gd name="T40" fmla="*/ 43 w 216"/>
                <a:gd name="T41" fmla="*/ 294 h 328"/>
                <a:gd name="T42" fmla="*/ 78 w 216"/>
                <a:gd name="T43" fmla="*/ 237 h 328"/>
                <a:gd name="T44" fmla="*/ 76 w 216"/>
                <a:gd name="T45" fmla="*/ 233 h 328"/>
                <a:gd name="T46" fmla="*/ 107 w 216"/>
                <a:gd name="T47" fmla="*/ 195 h 328"/>
                <a:gd name="T48" fmla="*/ 93 w 216"/>
                <a:gd name="T49" fmla="*/ 206 h 328"/>
                <a:gd name="T50" fmla="*/ 81 w 216"/>
                <a:gd name="T51" fmla="*/ 228 h 328"/>
                <a:gd name="T52" fmla="*/ 81 w 216"/>
                <a:gd name="T53" fmla="*/ 233 h 328"/>
                <a:gd name="T54" fmla="*/ 107 w 216"/>
                <a:gd name="T55" fmla="*/ 195 h 328"/>
                <a:gd name="T56" fmla="*/ 64 w 216"/>
                <a:gd name="T57" fmla="*/ 185 h 328"/>
                <a:gd name="T58" fmla="*/ 26 w 216"/>
                <a:gd name="T59" fmla="*/ 233 h 328"/>
                <a:gd name="T60" fmla="*/ 26 w 216"/>
                <a:gd name="T61" fmla="*/ 237 h 328"/>
                <a:gd name="T62" fmla="*/ 64 w 216"/>
                <a:gd name="T63" fmla="*/ 190 h 328"/>
                <a:gd name="T64" fmla="*/ 64 w 216"/>
                <a:gd name="T65" fmla="*/ 185 h 328"/>
                <a:gd name="T66" fmla="*/ 159 w 216"/>
                <a:gd name="T67" fmla="*/ 76 h 328"/>
                <a:gd name="T68" fmla="*/ 138 w 216"/>
                <a:gd name="T69" fmla="*/ 97 h 328"/>
                <a:gd name="T70" fmla="*/ 67 w 216"/>
                <a:gd name="T71" fmla="*/ 183 h 328"/>
                <a:gd name="T72" fmla="*/ 69 w 216"/>
                <a:gd name="T73" fmla="*/ 187 h 328"/>
                <a:gd name="T74" fmla="*/ 159 w 216"/>
                <a:gd name="T75" fmla="*/ 76 h 328"/>
                <a:gd name="T76" fmla="*/ 213 w 216"/>
                <a:gd name="T77" fmla="*/ 28 h 328"/>
                <a:gd name="T78" fmla="*/ 201 w 216"/>
                <a:gd name="T79" fmla="*/ 38 h 328"/>
                <a:gd name="T80" fmla="*/ 102 w 216"/>
                <a:gd name="T81" fmla="*/ 192 h 328"/>
                <a:gd name="T82" fmla="*/ 116 w 216"/>
                <a:gd name="T83" fmla="*/ 178 h 328"/>
                <a:gd name="T84" fmla="*/ 213 w 216"/>
                <a:gd name="T85" fmla="*/ 28 h 328"/>
                <a:gd name="T86" fmla="*/ 216 w 216"/>
                <a:gd name="T87" fmla="*/ 0 h 328"/>
                <a:gd name="T88" fmla="*/ 209 w 216"/>
                <a:gd name="T89" fmla="*/ 9 h 328"/>
                <a:gd name="T90" fmla="*/ 157 w 216"/>
                <a:gd name="T91" fmla="*/ 74 h 328"/>
                <a:gd name="T92" fmla="*/ 178 w 216"/>
                <a:gd name="T93" fmla="*/ 52 h 328"/>
                <a:gd name="T94" fmla="*/ 211 w 216"/>
                <a:gd name="T95" fmla="*/ 12 h 328"/>
                <a:gd name="T96" fmla="*/ 211 w 216"/>
                <a:gd name="T97" fmla="*/ 21 h 328"/>
                <a:gd name="T98" fmla="*/ 209 w 216"/>
                <a:gd name="T99" fmla="*/ 26 h 328"/>
                <a:gd name="T100" fmla="*/ 216 w 216"/>
                <a:gd name="T101" fmla="*/ 19 h 328"/>
                <a:gd name="T102" fmla="*/ 216 w 216"/>
                <a:gd name="T103" fmla="*/ 12 h 328"/>
                <a:gd name="T104" fmla="*/ 216 w 216"/>
                <a:gd name="T105" fmla="*/ 0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16" h="328">
                  <a:moveTo>
                    <a:pt x="12" y="285"/>
                  </a:moveTo>
                  <a:lnTo>
                    <a:pt x="7" y="290"/>
                  </a:lnTo>
                  <a:lnTo>
                    <a:pt x="17" y="320"/>
                  </a:lnTo>
                  <a:lnTo>
                    <a:pt x="19" y="328"/>
                  </a:lnTo>
                  <a:lnTo>
                    <a:pt x="26" y="320"/>
                  </a:lnTo>
                  <a:lnTo>
                    <a:pt x="41" y="299"/>
                  </a:lnTo>
                  <a:lnTo>
                    <a:pt x="38" y="292"/>
                  </a:lnTo>
                  <a:lnTo>
                    <a:pt x="22" y="318"/>
                  </a:lnTo>
                  <a:lnTo>
                    <a:pt x="12" y="285"/>
                  </a:lnTo>
                  <a:moveTo>
                    <a:pt x="22" y="237"/>
                  </a:moveTo>
                  <a:lnTo>
                    <a:pt x="3" y="261"/>
                  </a:lnTo>
                  <a:lnTo>
                    <a:pt x="0" y="263"/>
                  </a:lnTo>
                  <a:lnTo>
                    <a:pt x="0" y="266"/>
                  </a:lnTo>
                  <a:lnTo>
                    <a:pt x="7" y="285"/>
                  </a:lnTo>
                  <a:lnTo>
                    <a:pt x="10" y="280"/>
                  </a:lnTo>
                  <a:lnTo>
                    <a:pt x="5" y="263"/>
                  </a:lnTo>
                  <a:lnTo>
                    <a:pt x="24" y="242"/>
                  </a:lnTo>
                  <a:lnTo>
                    <a:pt x="22" y="237"/>
                  </a:lnTo>
                  <a:moveTo>
                    <a:pt x="76" y="233"/>
                  </a:moveTo>
                  <a:lnTo>
                    <a:pt x="41" y="287"/>
                  </a:lnTo>
                  <a:lnTo>
                    <a:pt x="43" y="294"/>
                  </a:lnTo>
                  <a:lnTo>
                    <a:pt x="78" y="237"/>
                  </a:lnTo>
                  <a:lnTo>
                    <a:pt x="76" y="233"/>
                  </a:lnTo>
                  <a:moveTo>
                    <a:pt x="107" y="195"/>
                  </a:moveTo>
                  <a:lnTo>
                    <a:pt x="93" y="206"/>
                  </a:lnTo>
                  <a:lnTo>
                    <a:pt x="81" y="228"/>
                  </a:lnTo>
                  <a:lnTo>
                    <a:pt x="81" y="233"/>
                  </a:lnTo>
                  <a:lnTo>
                    <a:pt x="107" y="195"/>
                  </a:lnTo>
                  <a:moveTo>
                    <a:pt x="64" y="185"/>
                  </a:moveTo>
                  <a:lnTo>
                    <a:pt x="26" y="233"/>
                  </a:lnTo>
                  <a:lnTo>
                    <a:pt x="26" y="237"/>
                  </a:lnTo>
                  <a:lnTo>
                    <a:pt x="64" y="190"/>
                  </a:lnTo>
                  <a:lnTo>
                    <a:pt x="64" y="185"/>
                  </a:lnTo>
                  <a:moveTo>
                    <a:pt x="159" y="76"/>
                  </a:moveTo>
                  <a:lnTo>
                    <a:pt x="138" y="97"/>
                  </a:lnTo>
                  <a:lnTo>
                    <a:pt x="67" y="183"/>
                  </a:lnTo>
                  <a:lnTo>
                    <a:pt x="69" y="187"/>
                  </a:lnTo>
                  <a:lnTo>
                    <a:pt x="159" y="76"/>
                  </a:lnTo>
                  <a:moveTo>
                    <a:pt x="213" y="28"/>
                  </a:moveTo>
                  <a:lnTo>
                    <a:pt x="201" y="38"/>
                  </a:lnTo>
                  <a:lnTo>
                    <a:pt x="102" y="192"/>
                  </a:lnTo>
                  <a:lnTo>
                    <a:pt x="116" y="178"/>
                  </a:lnTo>
                  <a:lnTo>
                    <a:pt x="213" y="28"/>
                  </a:lnTo>
                  <a:moveTo>
                    <a:pt x="216" y="0"/>
                  </a:moveTo>
                  <a:lnTo>
                    <a:pt x="209" y="9"/>
                  </a:lnTo>
                  <a:lnTo>
                    <a:pt x="157" y="74"/>
                  </a:lnTo>
                  <a:lnTo>
                    <a:pt x="178" y="52"/>
                  </a:lnTo>
                  <a:lnTo>
                    <a:pt x="211" y="12"/>
                  </a:lnTo>
                  <a:lnTo>
                    <a:pt x="211" y="21"/>
                  </a:lnTo>
                  <a:lnTo>
                    <a:pt x="209" y="26"/>
                  </a:lnTo>
                  <a:lnTo>
                    <a:pt x="216" y="19"/>
                  </a:lnTo>
                  <a:lnTo>
                    <a:pt x="216" y="12"/>
                  </a:lnTo>
                  <a:lnTo>
                    <a:pt x="216" y="0"/>
                  </a:lnTo>
                </a:path>
              </a:pathLst>
            </a:custGeom>
            <a:gradFill flip="none" rotWithShape="1">
              <a:gsLst>
                <a:gs pos="0">
                  <a:schemeClr val="tx2">
                    <a:alpha val="75000"/>
                  </a:schemeClr>
                </a:gs>
                <a:gs pos="92000">
                  <a:schemeClr val="tx1">
                    <a:alpha val="21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9" name="Freeform 39"/>
            <p:cNvSpPr>
              <a:spLocks noEditPoints="1"/>
            </p:cNvSpPr>
            <p:nvPr/>
          </p:nvSpPr>
          <p:spPr bwMode="auto">
            <a:xfrm>
              <a:off x="11080625" y="3283711"/>
              <a:ext cx="386440" cy="548107"/>
            </a:xfrm>
            <a:custGeom>
              <a:avLst/>
              <a:gdLst>
                <a:gd name="T0" fmla="*/ 14 w 216"/>
                <a:gd name="T1" fmla="*/ 316 h 337"/>
                <a:gd name="T2" fmla="*/ 0 w 216"/>
                <a:gd name="T3" fmla="*/ 337 h 337"/>
                <a:gd name="T4" fmla="*/ 17 w 216"/>
                <a:gd name="T5" fmla="*/ 323 h 337"/>
                <a:gd name="T6" fmla="*/ 14 w 216"/>
                <a:gd name="T7" fmla="*/ 316 h 337"/>
                <a:gd name="T8" fmla="*/ 164 w 216"/>
                <a:gd name="T9" fmla="*/ 83 h 337"/>
                <a:gd name="T10" fmla="*/ 17 w 216"/>
                <a:gd name="T11" fmla="*/ 308 h 337"/>
                <a:gd name="T12" fmla="*/ 17 w 216"/>
                <a:gd name="T13" fmla="*/ 311 h 337"/>
                <a:gd name="T14" fmla="*/ 19 w 216"/>
                <a:gd name="T15" fmla="*/ 320 h 337"/>
                <a:gd name="T16" fmla="*/ 24 w 216"/>
                <a:gd name="T17" fmla="*/ 316 h 337"/>
                <a:gd name="T18" fmla="*/ 164 w 216"/>
                <a:gd name="T19" fmla="*/ 190 h 337"/>
                <a:gd name="T20" fmla="*/ 164 w 216"/>
                <a:gd name="T21" fmla="*/ 183 h 337"/>
                <a:gd name="T22" fmla="*/ 22 w 216"/>
                <a:gd name="T23" fmla="*/ 311 h 337"/>
                <a:gd name="T24" fmla="*/ 164 w 216"/>
                <a:gd name="T25" fmla="*/ 92 h 337"/>
                <a:gd name="T26" fmla="*/ 164 w 216"/>
                <a:gd name="T27" fmla="*/ 83 h 337"/>
                <a:gd name="T28" fmla="*/ 216 w 216"/>
                <a:gd name="T29" fmla="*/ 0 h 337"/>
                <a:gd name="T30" fmla="*/ 209 w 216"/>
                <a:gd name="T31" fmla="*/ 12 h 337"/>
                <a:gd name="T32" fmla="*/ 166 w 216"/>
                <a:gd name="T33" fmla="*/ 76 h 337"/>
                <a:gd name="T34" fmla="*/ 166 w 216"/>
                <a:gd name="T35" fmla="*/ 85 h 337"/>
                <a:gd name="T36" fmla="*/ 211 w 216"/>
                <a:gd name="T37" fmla="*/ 14 h 337"/>
                <a:gd name="T38" fmla="*/ 211 w 216"/>
                <a:gd name="T39" fmla="*/ 140 h 337"/>
                <a:gd name="T40" fmla="*/ 166 w 216"/>
                <a:gd name="T41" fmla="*/ 180 h 337"/>
                <a:gd name="T42" fmla="*/ 166 w 216"/>
                <a:gd name="T43" fmla="*/ 185 h 337"/>
                <a:gd name="T44" fmla="*/ 213 w 216"/>
                <a:gd name="T45" fmla="*/ 142 h 337"/>
                <a:gd name="T46" fmla="*/ 216 w 216"/>
                <a:gd name="T47" fmla="*/ 140 h 337"/>
                <a:gd name="T48" fmla="*/ 216 w 216"/>
                <a:gd name="T49" fmla="*/ 140 h 337"/>
                <a:gd name="T50" fmla="*/ 216 w 216"/>
                <a:gd name="T51" fmla="*/ 14 h 337"/>
                <a:gd name="T52" fmla="*/ 216 w 216"/>
                <a:gd name="T53" fmla="*/ 0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16" h="337">
                  <a:moveTo>
                    <a:pt x="14" y="316"/>
                  </a:moveTo>
                  <a:lnTo>
                    <a:pt x="0" y="337"/>
                  </a:lnTo>
                  <a:lnTo>
                    <a:pt x="17" y="323"/>
                  </a:lnTo>
                  <a:lnTo>
                    <a:pt x="14" y="316"/>
                  </a:lnTo>
                  <a:close/>
                  <a:moveTo>
                    <a:pt x="164" y="83"/>
                  </a:moveTo>
                  <a:lnTo>
                    <a:pt x="17" y="308"/>
                  </a:lnTo>
                  <a:lnTo>
                    <a:pt x="17" y="311"/>
                  </a:lnTo>
                  <a:lnTo>
                    <a:pt x="19" y="320"/>
                  </a:lnTo>
                  <a:lnTo>
                    <a:pt x="24" y="316"/>
                  </a:lnTo>
                  <a:lnTo>
                    <a:pt x="164" y="190"/>
                  </a:lnTo>
                  <a:lnTo>
                    <a:pt x="164" y="183"/>
                  </a:lnTo>
                  <a:lnTo>
                    <a:pt x="22" y="311"/>
                  </a:lnTo>
                  <a:lnTo>
                    <a:pt x="164" y="92"/>
                  </a:lnTo>
                  <a:lnTo>
                    <a:pt x="164" y="83"/>
                  </a:lnTo>
                  <a:close/>
                  <a:moveTo>
                    <a:pt x="216" y="0"/>
                  </a:moveTo>
                  <a:lnTo>
                    <a:pt x="209" y="12"/>
                  </a:lnTo>
                  <a:lnTo>
                    <a:pt x="166" y="76"/>
                  </a:lnTo>
                  <a:lnTo>
                    <a:pt x="166" y="85"/>
                  </a:lnTo>
                  <a:lnTo>
                    <a:pt x="211" y="14"/>
                  </a:lnTo>
                  <a:lnTo>
                    <a:pt x="211" y="140"/>
                  </a:lnTo>
                  <a:lnTo>
                    <a:pt x="166" y="180"/>
                  </a:lnTo>
                  <a:lnTo>
                    <a:pt x="166" y="185"/>
                  </a:lnTo>
                  <a:lnTo>
                    <a:pt x="213" y="142"/>
                  </a:lnTo>
                  <a:lnTo>
                    <a:pt x="216" y="140"/>
                  </a:lnTo>
                  <a:lnTo>
                    <a:pt x="216" y="140"/>
                  </a:lnTo>
                  <a:lnTo>
                    <a:pt x="216" y="14"/>
                  </a:lnTo>
                  <a:lnTo>
                    <a:pt x="216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tx2">
                    <a:alpha val="75000"/>
                  </a:schemeClr>
                </a:gs>
                <a:gs pos="92000">
                  <a:schemeClr val="tx1">
                    <a:alpha val="21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0" name="Freeform 40"/>
            <p:cNvSpPr>
              <a:spLocks noEditPoints="1"/>
            </p:cNvSpPr>
            <p:nvPr/>
          </p:nvSpPr>
          <p:spPr bwMode="auto">
            <a:xfrm>
              <a:off x="11080625" y="3283711"/>
              <a:ext cx="386440" cy="548107"/>
            </a:xfrm>
            <a:custGeom>
              <a:avLst/>
              <a:gdLst>
                <a:gd name="T0" fmla="*/ 14 w 216"/>
                <a:gd name="T1" fmla="*/ 316 h 337"/>
                <a:gd name="T2" fmla="*/ 0 w 216"/>
                <a:gd name="T3" fmla="*/ 337 h 337"/>
                <a:gd name="T4" fmla="*/ 17 w 216"/>
                <a:gd name="T5" fmla="*/ 323 h 337"/>
                <a:gd name="T6" fmla="*/ 14 w 216"/>
                <a:gd name="T7" fmla="*/ 316 h 337"/>
                <a:gd name="T8" fmla="*/ 164 w 216"/>
                <a:gd name="T9" fmla="*/ 83 h 337"/>
                <a:gd name="T10" fmla="*/ 17 w 216"/>
                <a:gd name="T11" fmla="*/ 308 h 337"/>
                <a:gd name="T12" fmla="*/ 17 w 216"/>
                <a:gd name="T13" fmla="*/ 311 h 337"/>
                <a:gd name="T14" fmla="*/ 19 w 216"/>
                <a:gd name="T15" fmla="*/ 320 h 337"/>
                <a:gd name="T16" fmla="*/ 24 w 216"/>
                <a:gd name="T17" fmla="*/ 316 h 337"/>
                <a:gd name="T18" fmla="*/ 164 w 216"/>
                <a:gd name="T19" fmla="*/ 190 h 337"/>
                <a:gd name="T20" fmla="*/ 164 w 216"/>
                <a:gd name="T21" fmla="*/ 183 h 337"/>
                <a:gd name="T22" fmla="*/ 22 w 216"/>
                <a:gd name="T23" fmla="*/ 311 h 337"/>
                <a:gd name="T24" fmla="*/ 164 w 216"/>
                <a:gd name="T25" fmla="*/ 92 h 337"/>
                <a:gd name="T26" fmla="*/ 164 w 216"/>
                <a:gd name="T27" fmla="*/ 83 h 337"/>
                <a:gd name="T28" fmla="*/ 216 w 216"/>
                <a:gd name="T29" fmla="*/ 0 h 337"/>
                <a:gd name="T30" fmla="*/ 209 w 216"/>
                <a:gd name="T31" fmla="*/ 12 h 337"/>
                <a:gd name="T32" fmla="*/ 166 w 216"/>
                <a:gd name="T33" fmla="*/ 76 h 337"/>
                <a:gd name="T34" fmla="*/ 166 w 216"/>
                <a:gd name="T35" fmla="*/ 85 h 337"/>
                <a:gd name="T36" fmla="*/ 211 w 216"/>
                <a:gd name="T37" fmla="*/ 14 h 337"/>
                <a:gd name="T38" fmla="*/ 211 w 216"/>
                <a:gd name="T39" fmla="*/ 140 h 337"/>
                <a:gd name="T40" fmla="*/ 166 w 216"/>
                <a:gd name="T41" fmla="*/ 180 h 337"/>
                <a:gd name="T42" fmla="*/ 166 w 216"/>
                <a:gd name="T43" fmla="*/ 185 h 337"/>
                <a:gd name="T44" fmla="*/ 213 w 216"/>
                <a:gd name="T45" fmla="*/ 142 h 337"/>
                <a:gd name="T46" fmla="*/ 216 w 216"/>
                <a:gd name="T47" fmla="*/ 140 h 337"/>
                <a:gd name="T48" fmla="*/ 216 w 216"/>
                <a:gd name="T49" fmla="*/ 140 h 337"/>
                <a:gd name="T50" fmla="*/ 216 w 216"/>
                <a:gd name="T51" fmla="*/ 14 h 337"/>
                <a:gd name="T52" fmla="*/ 216 w 216"/>
                <a:gd name="T53" fmla="*/ 0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16" h="337">
                  <a:moveTo>
                    <a:pt x="14" y="316"/>
                  </a:moveTo>
                  <a:lnTo>
                    <a:pt x="0" y="337"/>
                  </a:lnTo>
                  <a:lnTo>
                    <a:pt x="17" y="323"/>
                  </a:lnTo>
                  <a:lnTo>
                    <a:pt x="14" y="316"/>
                  </a:lnTo>
                  <a:moveTo>
                    <a:pt x="164" y="83"/>
                  </a:moveTo>
                  <a:lnTo>
                    <a:pt x="17" y="308"/>
                  </a:lnTo>
                  <a:lnTo>
                    <a:pt x="17" y="311"/>
                  </a:lnTo>
                  <a:lnTo>
                    <a:pt x="19" y="320"/>
                  </a:lnTo>
                  <a:lnTo>
                    <a:pt x="24" y="316"/>
                  </a:lnTo>
                  <a:lnTo>
                    <a:pt x="164" y="190"/>
                  </a:lnTo>
                  <a:lnTo>
                    <a:pt x="164" y="183"/>
                  </a:lnTo>
                  <a:lnTo>
                    <a:pt x="22" y="311"/>
                  </a:lnTo>
                  <a:lnTo>
                    <a:pt x="164" y="92"/>
                  </a:lnTo>
                  <a:lnTo>
                    <a:pt x="164" y="83"/>
                  </a:lnTo>
                  <a:moveTo>
                    <a:pt x="216" y="0"/>
                  </a:moveTo>
                  <a:lnTo>
                    <a:pt x="209" y="12"/>
                  </a:lnTo>
                  <a:lnTo>
                    <a:pt x="166" y="76"/>
                  </a:lnTo>
                  <a:lnTo>
                    <a:pt x="166" y="85"/>
                  </a:lnTo>
                  <a:lnTo>
                    <a:pt x="211" y="14"/>
                  </a:lnTo>
                  <a:lnTo>
                    <a:pt x="211" y="140"/>
                  </a:lnTo>
                  <a:lnTo>
                    <a:pt x="166" y="180"/>
                  </a:lnTo>
                  <a:lnTo>
                    <a:pt x="166" y="185"/>
                  </a:lnTo>
                  <a:lnTo>
                    <a:pt x="213" y="142"/>
                  </a:lnTo>
                  <a:lnTo>
                    <a:pt x="216" y="140"/>
                  </a:lnTo>
                  <a:lnTo>
                    <a:pt x="216" y="140"/>
                  </a:lnTo>
                  <a:lnTo>
                    <a:pt x="216" y="14"/>
                  </a:lnTo>
                  <a:lnTo>
                    <a:pt x="216" y="0"/>
                  </a:lnTo>
                </a:path>
              </a:pathLst>
            </a:custGeom>
            <a:gradFill flip="none" rotWithShape="1">
              <a:gsLst>
                <a:gs pos="0">
                  <a:schemeClr val="tx2">
                    <a:alpha val="75000"/>
                  </a:schemeClr>
                </a:gs>
                <a:gs pos="92000">
                  <a:schemeClr val="tx1">
                    <a:alpha val="21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1" name="Freeform 41"/>
            <p:cNvSpPr>
              <a:spLocks noEditPoints="1"/>
            </p:cNvSpPr>
            <p:nvPr/>
          </p:nvSpPr>
          <p:spPr bwMode="auto">
            <a:xfrm>
              <a:off x="7811986" y="2792529"/>
              <a:ext cx="1177211" cy="1556494"/>
            </a:xfrm>
            <a:custGeom>
              <a:avLst/>
              <a:gdLst>
                <a:gd name="T0" fmla="*/ 13 w 278"/>
                <a:gd name="T1" fmla="*/ 403 h 403"/>
                <a:gd name="T2" fmla="*/ 89 w 278"/>
                <a:gd name="T3" fmla="*/ 354 h 403"/>
                <a:gd name="T4" fmla="*/ 62 w 278"/>
                <a:gd name="T5" fmla="*/ 372 h 403"/>
                <a:gd name="T6" fmla="*/ 0 w 278"/>
                <a:gd name="T7" fmla="*/ 396 h 403"/>
                <a:gd name="T8" fmla="*/ 6 w 278"/>
                <a:gd name="T9" fmla="*/ 333 h 403"/>
                <a:gd name="T10" fmla="*/ 89 w 278"/>
                <a:gd name="T11" fmla="*/ 352 h 403"/>
                <a:gd name="T12" fmla="*/ 141 w 278"/>
                <a:gd name="T13" fmla="*/ 319 h 403"/>
                <a:gd name="T14" fmla="*/ 4 w 278"/>
                <a:gd name="T15" fmla="*/ 329 h 403"/>
                <a:gd name="T16" fmla="*/ 8 w 278"/>
                <a:gd name="T17" fmla="*/ 292 h 403"/>
                <a:gd name="T18" fmla="*/ 8 w 278"/>
                <a:gd name="T19" fmla="*/ 292 h 403"/>
                <a:gd name="T20" fmla="*/ 6 w 278"/>
                <a:gd name="T21" fmla="*/ 290 h 403"/>
                <a:gd name="T22" fmla="*/ 222 w 278"/>
                <a:gd name="T23" fmla="*/ 267 h 403"/>
                <a:gd name="T24" fmla="*/ 223 w 278"/>
                <a:gd name="T25" fmla="*/ 269 h 403"/>
                <a:gd name="T26" fmla="*/ 224 w 278"/>
                <a:gd name="T27" fmla="*/ 266 h 403"/>
                <a:gd name="T28" fmla="*/ 226 w 278"/>
                <a:gd name="T29" fmla="*/ 264 h 403"/>
                <a:gd name="T30" fmla="*/ 242 w 278"/>
                <a:gd name="T31" fmla="*/ 254 h 403"/>
                <a:gd name="T32" fmla="*/ 243 w 278"/>
                <a:gd name="T33" fmla="*/ 255 h 403"/>
                <a:gd name="T34" fmla="*/ 245 w 278"/>
                <a:gd name="T35" fmla="*/ 252 h 403"/>
                <a:gd name="T36" fmla="*/ 248 w 278"/>
                <a:gd name="T37" fmla="*/ 253 h 403"/>
                <a:gd name="T38" fmla="*/ 11 w 278"/>
                <a:gd name="T39" fmla="*/ 230 h 403"/>
                <a:gd name="T40" fmla="*/ 8 w 278"/>
                <a:gd name="T41" fmla="*/ 263 h 403"/>
                <a:gd name="T42" fmla="*/ 10 w 278"/>
                <a:gd name="T43" fmla="*/ 259 h 403"/>
                <a:gd name="T44" fmla="*/ 10 w 278"/>
                <a:gd name="T45" fmla="*/ 226 h 403"/>
                <a:gd name="T46" fmla="*/ 11 w 278"/>
                <a:gd name="T47" fmla="*/ 226 h 403"/>
                <a:gd name="T48" fmla="*/ 268 w 278"/>
                <a:gd name="T49" fmla="*/ 226 h 403"/>
                <a:gd name="T50" fmla="*/ 269 w 278"/>
                <a:gd name="T51" fmla="*/ 239 h 403"/>
                <a:gd name="T52" fmla="*/ 276 w 278"/>
                <a:gd name="T53" fmla="*/ 232 h 403"/>
                <a:gd name="T54" fmla="*/ 10 w 278"/>
                <a:gd name="T55" fmla="*/ 224 h 403"/>
                <a:gd name="T56" fmla="*/ 10 w 278"/>
                <a:gd name="T57" fmla="*/ 214 h 403"/>
                <a:gd name="T58" fmla="*/ 266 w 278"/>
                <a:gd name="T59" fmla="*/ 224 h 403"/>
                <a:gd name="T60" fmla="*/ 14 w 278"/>
                <a:gd name="T61" fmla="*/ 188 h 403"/>
                <a:gd name="T62" fmla="*/ 12 w 278"/>
                <a:gd name="T63" fmla="*/ 212 h 403"/>
                <a:gd name="T64" fmla="*/ 227 w 278"/>
                <a:gd name="T65" fmla="*/ 187 h 403"/>
                <a:gd name="T66" fmla="*/ 228 w 278"/>
                <a:gd name="T67" fmla="*/ 185 h 403"/>
                <a:gd name="T68" fmla="*/ 195 w 278"/>
                <a:gd name="T69" fmla="*/ 156 h 403"/>
                <a:gd name="T70" fmla="*/ 204 w 278"/>
                <a:gd name="T71" fmla="*/ 165 h 403"/>
                <a:gd name="T72" fmla="*/ 226 w 278"/>
                <a:gd name="T73" fmla="*/ 185 h 403"/>
                <a:gd name="T74" fmla="*/ 222 w 278"/>
                <a:gd name="T75" fmla="*/ 179 h 403"/>
                <a:gd name="T76" fmla="*/ 200 w 278"/>
                <a:gd name="T77" fmla="*/ 158 h 403"/>
                <a:gd name="T78" fmla="*/ 174 w 278"/>
                <a:gd name="T79" fmla="*/ 133 h 403"/>
                <a:gd name="T80" fmla="*/ 186 w 278"/>
                <a:gd name="T81" fmla="*/ 147 h 403"/>
                <a:gd name="T82" fmla="*/ 186 w 278"/>
                <a:gd name="T83" fmla="*/ 144 h 403"/>
                <a:gd name="T84" fmla="*/ 154 w 278"/>
                <a:gd name="T85" fmla="*/ 114 h 403"/>
                <a:gd name="T86" fmla="*/ 160 w 278"/>
                <a:gd name="T87" fmla="*/ 122 h 403"/>
                <a:gd name="T88" fmla="*/ 162 w 278"/>
                <a:gd name="T89" fmla="*/ 122 h 403"/>
                <a:gd name="T90" fmla="*/ 120 w 278"/>
                <a:gd name="T91" fmla="*/ 81 h 403"/>
                <a:gd name="T92" fmla="*/ 146 w 278"/>
                <a:gd name="T93" fmla="*/ 109 h 403"/>
                <a:gd name="T94" fmla="*/ 152 w 278"/>
                <a:gd name="T95" fmla="*/ 115 h 403"/>
                <a:gd name="T96" fmla="*/ 148 w 278"/>
                <a:gd name="T97" fmla="*/ 108 h 403"/>
                <a:gd name="T98" fmla="*/ 22 w 278"/>
                <a:gd name="T99" fmla="*/ 6 h 403"/>
                <a:gd name="T100" fmla="*/ 18 w 278"/>
                <a:gd name="T101" fmla="*/ 80 h 403"/>
                <a:gd name="T102" fmla="*/ 15 w 278"/>
                <a:gd name="T103" fmla="*/ 130 h 403"/>
                <a:gd name="T104" fmla="*/ 14 w 278"/>
                <a:gd name="T105" fmla="*/ 151 h 403"/>
                <a:gd name="T106" fmla="*/ 12 w 278"/>
                <a:gd name="T107" fmla="*/ 176 h 403"/>
                <a:gd name="T108" fmla="*/ 14 w 278"/>
                <a:gd name="T109" fmla="*/ 176 h 403"/>
                <a:gd name="T110" fmla="*/ 16 w 278"/>
                <a:gd name="T111" fmla="*/ 152 h 403"/>
                <a:gd name="T112" fmla="*/ 17 w 278"/>
                <a:gd name="T113" fmla="*/ 130 h 403"/>
                <a:gd name="T114" fmla="*/ 20 w 278"/>
                <a:gd name="T115" fmla="*/ 80 h 403"/>
                <a:gd name="T116" fmla="*/ 24 w 278"/>
                <a:gd name="T117" fmla="*/ 7 h 403"/>
                <a:gd name="T118" fmla="*/ 35 w 278"/>
                <a:gd name="T119" fmla="*/ 2 h 403"/>
                <a:gd name="T120" fmla="*/ 109 w 278"/>
                <a:gd name="T121" fmla="*/ 73 h 403"/>
                <a:gd name="T122" fmla="*/ 119 w 278"/>
                <a:gd name="T123" fmla="*/ 80 h 403"/>
                <a:gd name="T124" fmla="*/ 36 w 278"/>
                <a:gd name="T125" fmla="*/ 0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78" h="403">
                  <a:moveTo>
                    <a:pt x="59" y="372"/>
                  </a:moveTo>
                  <a:cubicBezTo>
                    <a:pt x="12" y="402"/>
                    <a:pt x="12" y="402"/>
                    <a:pt x="12" y="402"/>
                  </a:cubicBezTo>
                  <a:cubicBezTo>
                    <a:pt x="12" y="402"/>
                    <a:pt x="13" y="403"/>
                    <a:pt x="13" y="403"/>
                  </a:cubicBezTo>
                  <a:cubicBezTo>
                    <a:pt x="60" y="373"/>
                    <a:pt x="60" y="373"/>
                    <a:pt x="60" y="373"/>
                  </a:cubicBezTo>
                  <a:cubicBezTo>
                    <a:pt x="59" y="372"/>
                    <a:pt x="59" y="372"/>
                    <a:pt x="59" y="372"/>
                  </a:cubicBezTo>
                  <a:moveTo>
                    <a:pt x="89" y="354"/>
                  </a:moveTo>
                  <a:cubicBezTo>
                    <a:pt x="86" y="354"/>
                    <a:pt x="86" y="354"/>
                    <a:pt x="86" y="354"/>
                  </a:cubicBezTo>
                  <a:cubicBezTo>
                    <a:pt x="61" y="371"/>
                    <a:pt x="61" y="371"/>
                    <a:pt x="61" y="371"/>
                  </a:cubicBezTo>
                  <a:cubicBezTo>
                    <a:pt x="62" y="372"/>
                    <a:pt x="62" y="372"/>
                    <a:pt x="62" y="372"/>
                  </a:cubicBezTo>
                  <a:cubicBezTo>
                    <a:pt x="89" y="354"/>
                    <a:pt x="89" y="354"/>
                    <a:pt x="89" y="354"/>
                  </a:cubicBezTo>
                  <a:moveTo>
                    <a:pt x="4" y="331"/>
                  </a:moveTo>
                  <a:cubicBezTo>
                    <a:pt x="0" y="396"/>
                    <a:pt x="0" y="396"/>
                    <a:pt x="0" y="396"/>
                  </a:cubicBezTo>
                  <a:cubicBezTo>
                    <a:pt x="1" y="396"/>
                    <a:pt x="1" y="396"/>
                    <a:pt x="1" y="396"/>
                  </a:cubicBezTo>
                  <a:cubicBezTo>
                    <a:pt x="2" y="396"/>
                    <a:pt x="2" y="396"/>
                    <a:pt x="2" y="396"/>
                  </a:cubicBezTo>
                  <a:cubicBezTo>
                    <a:pt x="6" y="333"/>
                    <a:pt x="6" y="333"/>
                    <a:pt x="6" y="333"/>
                  </a:cubicBezTo>
                  <a:cubicBezTo>
                    <a:pt x="4" y="331"/>
                    <a:pt x="4" y="331"/>
                    <a:pt x="4" y="331"/>
                  </a:cubicBezTo>
                  <a:moveTo>
                    <a:pt x="141" y="319"/>
                  </a:moveTo>
                  <a:cubicBezTo>
                    <a:pt x="89" y="352"/>
                    <a:pt x="89" y="352"/>
                    <a:pt x="89" y="352"/>
                  </a:cubicBezTo>
                  <a:cubicBezTo>
                    <a:pt x="92" y="352"/>
                    <a:pt x="92" y="352"/>
                    <a:pt x="92" y="352"/>
                  </a:cubicBezTo>
                  <a:cubicBezTo>
                    <a:pt x="141" y="321"/>
                    <a:pt x="141" y="321"/>
                    <a:pt x="141" y="321"/>
                  </a:cubicBezTo>
                  <a:cubicBezTo>
                    <a:pt x="141" y="319"/>
                    <a:pt x="141" y="319"/>
                    <a:pt x="141" y="319"/>
                  </a:cubicBezTo>
                  <a:moveTo>
                    <a:pt x="8" y="296"/>
                  </a:moveTo>
                  <a:cubicBezTo>
                    <a:pt x="6" y="300"/>
                    <a:pt x="6" y="300"/>
                    <a:pt x="6" y="300"/>
                  </a:cubicBezTo>
                  <a:cubicBezTo>
                    <a:pt x="4" y="329"/>
                    <a:pt x="4" y="329"/>
                    <a:pt x="4" y="329"/>
                  </a:cubicBezTo>
                  <a:cubicBezTo>
                    <a:pt x="6" y="331"/>
                    <a:pt x="6" y="331"/>
                    <a:pt x="6" y="331"/>
                  </a:cubicBezTo>
                  <a:cubicBezTo>
                    <a:pt x="8" y="296"/>
                    <a:pt x="8" y="296"/>
                    <a:pt x="8" y="296"/>
                  </a:cubicBezTo>
                  <a:moveTo>
                    <a:pt x="8" y="292"/>
                  </a:moveTo>
                  <a:cubicBezTo>
                    <a:pt x="6" y="292"/>
                    <a:pt x="6" y="292"/>
                    <a:pt x="6" y="292"/>
                  </a:cubicBezTo>
                  <a:cubicBezTo>
                    <a:pt x="6" y="295"/>
                    <a:pt x="6" y="295"/>
                    <a:pt x="6" y="295"/>
                  </a:cubicBezTo>
                  <a:cubicBezTo>
                    <a:pt x="8" y="292"/>
                    <a:pt x="8" y="292"/>
                    <a:pt x="8" y="292"/>
                  </a:cubicBezTo>
                  <a:moveTo>
                    <a:pt x="9" y="274"/>
                  </a:moveTo>
                  <a:cubicBezTo>
                    <a:pt x="7" y="275"/>
                    <a:pt x="7" y="275"/>
                    <a:pt x="7" y="275"/>
                  </a:cubicBezTo>
                  <a:cubicBezTo>
                    <a:pt x="6" y="290"/>
                    <a:pt x="6" y="290"/>
                    <a:pt x="6" y="290"/>
                  </a:cubicBezTo>
                  <a:cubicBezTo>
                    <a:pt x="8" y="290"/>
                    <a:pt x="8" y="290"/>
                    <a:pt x="8" y="290"/>
                  </a:cubicBezTo>
                  <a:cubicBezTo>
                    <a:pt x="9" y="274"/>
                    <a:pt x="9" y="274"/>
                    <a:pt x="9" y="274"/>
                  </a:cubicBezTo>
                  <a:moveTo>
                    <a:pt x="222" y="267"/>
                  </a:moveTo>
                  <a:cubicBezTo>
                    <a:pt x="143" y="318"/>
                    <a:pt x="143" y="318"/>
                    <a:pt x="143" y="318"/>
                  </a:cubicBezTo>
                  <a:cubicBezTo>
                    <a:pt x="143" y="320"/>
                    <a:pt x="143" y="320"/>
                    <a:pt x="143" y="320"/>
                  </a:cubicBezTo>
                  <a:cubicBezTo>
                    <a:pt x="223" y="269"/>
                    <a:pt x="223" y="269"/>
                    <a:pt x="223" y="269"/>
                  </a:cubicBezTo>
                  <a:cubicBezTo>
                    <a:pt x="222" y="267"/>
                    <a:pt x="222" y="267"/>
                    <a:pt x="222" y="267"/>
                  </a:cubicBezTo>
                  <a:moveTo>
                    <a:pt x="226" y="264"/>
                  </a:moveTo>
                  <a:cubicBezTo>
                    <a:pt x="224" y="266"/>
                    <a:pt x="224" y="266"/>
                    <a:pt x="224" y="266"/>
                  </a:cubicBezTo>
                  <a:cubicBezTo>
                    <a:pt x="224" y="268"/>
                    <a:pt x="224" y="268"/>
                    <a:pt x="224" y="268"/>
                  </a:cubicBezTo>
                  <a:cubicBezTo>
                    <a:pt x="225" y="267"/>
                    <a:pt x="225" y="267"/>
                    <a:pt x="225" y="267"/>
                  </a:cubicBezTo>
                  <a:cubicBezTo>
                    <a:pt x="226" y="264"/>
                    <a:pt x="226" y="264"/>
                    <a:pt x="226" y="264"/>
                  </a:cubicBezTo>
                  <a:moveTo>
                    <a:pt x="245" y="252"/>
                  </a:moveTo>
                  <a:cubicBezTo>
                    <a:pt x="243" y="253"/>
                    <a:pt x="243" y="253"/>
                    <a:pt x="243" y="253"/>
                  </a:cubicBezTo>
                  <a:cubicBezTo>
                    <a:pt x="242" y="254"/>
                    <a:pt x="242" y="254"/>
                    <a:pt x="242" y="254"/>
                  </a:cubicBezTo>
                  <a:cubicBezTo>
                    <a:pt x="229" y="263"/>
                    <a:pt x="229" y="263"/>
                    <a:pt x="229" y="263"/>
                  </a:cubicBezTo>
                  <a:cubicBezTo>
                    <a:pt x="228" y="265"/>
                    <a:pt x="228" y="265"/>
                    <a:pt x="228" y="265"/>
                  </a:cubicBezTo>
                  <a:cubicBezTo>
                    <a:pt x="243" y="255"/>
                    <a:pt x="243" y="255"/>
                    <a:pt x="243" y="255"/>
                  </a:cubicBezTo>
                  <a:cubicBezTo>
                    <a:pt x="245" y="254"/>
                    <a:pt x="245" y="254"/>
                    <a:pt x="245" y="254"/>
                  </a:cubicBezTo>
                  <a:cubicBezTo>
                    <a:pt x="246" y="254"/>
                    <a:pt x="246" y="254"/>
                    <a:pt x="246" y="254"/>
                  </a:cubicBezTo>
                  <a:cubicBezTo>
                    <a:pt x="245" y="252"/>
                    <a:pt x="245" y="252"/>
                    <a:pt x="245" y="252"/>
                  </a:cubicBezTo>
                  <a:moveTo>
                    <a:pt x="267" y="238"/>
                  </a:moveTo>
                  <a:cubicBezTo>
                    <a:pt x="247" y="251"/>
                    <a:pt x="247" y="251"/>
                    <a:pt x="247" y="251"/>
                  </a:cubicBezTo>
                  <a:cubicBezTo>
                    <a:pt x="248" y="253"/>
                    <a:pt x="248" y="253"/>
                    <a:pt x="248" y="253"/>
                  </a:cubicBezTo>
                  <a:cubicBezTo>
                    <a:pt x="267" y="240"/>
                    <a:pt x="267" y="240"/>
                    <a:pt x="267" y="240"/>
                  </a:cubicBezTo>
                  <a:cubicBezTo>
                    <a:pt x="267" y="238"/>
                    <a:pt x="267" y="238"/>
                    <a:pt x="267" y="238"/>
                  </a:cubicBezTo>
                  <a:moveTo>
                    <a:pt x="11" y="230"/>
                  </a:moveTo>
                  <a:cubicBezTo>
                    <a:pt x="9" y="233"/>
                    <a:pt x="9" y="233"/>
                    <a:pt x="9" y="233"/>
                  </a:cubicBezTo>
                  <a:cubicBezTo>
                    <a:pt x="8" y="258"/>
                    <a:pt x="8" y="258"/>
                    <a:pt x="8" y="258"/>
                  </a:cubicBezTo>
                  <a:cubicBezTo>
                    <a:pt x="8" y="263"/>
                    <a:pt x="8" y="263"/>
                    <a:pt x="8" y="263"/>
                  </a:cubicBezTo>
                  <a:cubicBezTo>
                    <a:pt x="7" y="273"/>
                    <a:pt x="7" y="273"/>
                    <a:pt x="7" y="273"/>
                  </a:cubicBezTo>
                  <a:cubicBezTo>
                    <a:pt x="9" y="272"/>
                    <a:pt x="9" y="272"/>
                    <a:pt x="9" y="272"/>
                  </a:cubicBezTo>
                  <a:cubicBezTo>
                    <a:pt x="10" y="259"/>
                    <a:pt x="10" y="259"/>
                    <a:pt x="10" y="259"/>
                  </a:cubicBezTo>
                  <a:cubicBezTo>
                    <a:pt x="10" y="254"/>
                    <a:pt x="10" y="254"/>
                    <a:pt x="10" y="254"/>
                  </a:cubicBezTo>
                  <a:cubicBezTo>
                    <a:pt x="11" y="230"/>
                    <a:pt x="11" y="230"/>
                    <a:pt x="11" y="230"/>
                  </a:cubicBezTo>
                  <a:moveTo>
                    <a:pt x="10" y="226"/>
                  </a:moveTo>
                  <a:cubicBezTo>
                    <a:pt x="9" y="230"/>
                    <a:pt x="9" y="230"/>
                    <a:pt x="9" y="230"/>
                  </a:cubicBezTo>
                  <a:cubicBezTo>
                    <a:pt x="11" y="227"/>
                    <a:pt x="11" y="227"/>
                    <a:pt x="11" y="227"/>
                  </a:cubicBezTo>
                  <a:cubicBezTo>
                    <a:pt x="11" y="226"/>
                    <a:pt x="11" y="226"/>
                    <a:pt x="11" y="226"/>
                  </a:cubicBezTo>
                  <a:cubicBezTo>
                    <a:pt x="10" y="226"/>
                    <a:pt x="10" y="226"/>
                    <a:pt x="10" y="226"/>
                  </a:cubicBezTo>
                  <a:moveTo>
                    <a:pt x="268" y="223"/>
                  </a:moveTo>
                  <a:cubicBezTo>
                    <a:pt x="268" y="226"/>
                    <a:pt x="268" y="226"/>
                    <a:pt x="268" y="226"/>
                  </a:cubicBezTo>
                  <a:cubicBezTo>
                    <a:pt x="275" y="233"/>
                    <a:pt x="275" y="233"/>
                    <a:pt x="275" y="233"/>
                  </a:cubicBezTo>
                  <a:cubicBezTo>
                    <a:pt x="268" y="237"/>
                    <a:pt x="268" y="237"/>
                    <a:pt x="268" y="237"/>
                  </a:cubicBezTo>
                  <a:cubicBezTo>
                    <a:pt x="269" y="239"/>
                    <a:pt x="269" y="239"/>
                    <a:pt x="269" y="239"/>
                  </a:cubicBezTo>
                  <a:cubicBezTo>
                    <a:pt x="276" y="234"/>
                    <a:pt x="276" y="234"/>
                    <a:pt x="276" y="234"/>
                  </a:cubicBezTo>
                  <a:cubicBezTo>
                    <a:pt x="278" y="233"/>
                    <a:pt x="278" y="233"/>
                    <a:pt x="278" y="233"/>
                  </a:cubicBezTo>
                  <a:cubicBezTo>
                    <a:pt x="276" y="232"/>
                    <a:pt x="276" y="232"/>
                    <a:pt x="276" y="232"/>
                  </a:cubicBezTo>
                  <a:cubicBezTo>
                    <a:pt x="268" y="223"/>
                    <a:pt x="268" y="223"/>
                    <a:pt x="268" y="223"/>
                  </a:cubicBezTo>
                  <a:moveTo>
                    <a:pt x="10" y="214"/>
                  </a:moveTo>
                  <a:cubicBezTo>
                    <a:pt x="10" y="224"/>
                    <a:pt x="10" y="224"/>
                    <a:pt x="10" y="224"/>
                  </a:cubicBezTo>
                  <a:cubicBezTo>
                    <a:pt x="12" y="224"/>
                    <a:pt x="12" y="224"/>
                    <a:pt x="12" y="224"/>
                  </a:cubicBezTo>
                  <a:cubicBezTo>
                    <a:pt x="12" y="214"/>
                    <a:pt x="12" y="214"/>
                    <a:pt x="12" y="214"/>
                  </a:cubicBezTo>
                  <a:cubicBezTo>
                    <a:pt x="10" y="214"/>
                    <a:pt x="10" y="214"/>
                    <a:pt x="10" y="214"/>
                  </a:cubicBezTo>
                  <a:moveTo>
                    <a:pt x="249" y="205"/>
                  </a:moveTo>
                  <a:cubicBezTo>
                    <a:pt x="248" y="207"/>
                    <a:pt x="248" y="207"/>
                    <a:pt x="248" y="207"/>
                  </a:cubicBezTo>
                  <a:cubicBezTo>
                    <a:pt x="266" y="224"/>
                    <a:pt x="266" y="224"/>
                    <a:pt x="266" y="224"/>
                  </a:cubicBezTo>
                  <a:cubicBezTo>
                    <a:pt x="266" y="222"/>
                    <a:pt x="266" y="222"/>
                    <a:pt x="266" y="222"/>
                  </a:cubicBezTo>
                  <a:cubicBezTo>
                    <a:pt x="249" y="205"/>
                    <a:pt x="249" y="205"/>
                    <a:pt x="249" y="205"/>
                  </a:cubicBezTo>
                  <a:moveTo>
                    <a:pt x="14" y="188"/>
                  </a:moveTo>
                  <a:cubicBezTo>
                    <a:pt x="12" y="189"/>
                    <a:pt x="12" y="189"/>
                    <a:pt x="12" y="189"/>
                  </a:cubicBezTo>
                  <a:cubicBezTo>
                    <a:pt x="10" y="212"/>
                    <a:pt x="10" y="212"/>
                    <a:pt x="10" y="212"/>
                  </a:cubicBezTo>
                  <a:cubicBezTo>
                    <a:pt x="12" y="212"/>
                    <a:pt x="12" y="212"/>
                    <a:pt x="12" y="212"/>
                  </a:cubicBezTo>
                  <a:cubicBezTo>
                    <a:pt x="14" y="188"/>
                    <a:pt x="14" y="188"/>
                    <a:pt x="14" y="188"/>
                  </a:cubicBezTo>
                  <a:moveTo>
                    <a:pt x="228" y="185"/>
                  </a:moveTo>
                  <a:cubicBezTo>
                    <a:pt x="227" y="187"/>
                    <a:pt x="227" y="187"/>
                    <a:pt x="227" y="187"/>
                  </a:cubicBezTo>
                  <a:cubicBezTo>
                    <a:pt x="247" y="205"/>
                    <a:pt x="247" y="205"/>
                    <a:pt x="247" y="205"/>
                  </a:cubicBezTo>
                  <a:cubicBezTo>
                    <a:pt x="247" y="204"/>
                    <a:pt x="247" y="204"/>
                    <a:pt x="247" y="204"/>
                  </a:cubicBezTo>
                  <a:cubicBezTo>
                    <a:pt x="228" y="185"/>
                    <a:pt x="228" y="185"/>
                    <a:pt x="228" y="185"/>
                  </a:cubicBezTo>
                  <a:moveTo>
                    <a:pt x="196" y="154"/>
                  </a:moveTo>
                  <a:cubicBezTo>
                    <a:pt x="194" y="155"/>
                    <a:pt x="194" y="155"/>
                    <a:pt x="194" y="155"/>
                  </a:cubicBezTo>
                  <a:cubicBezTo>
                    <a:pt x="195" y="156"/>
                    <a:pt x="195" y="156"/>
                    <a:pt x="195" y="156"/>
                  </a:cubicBezTo>
                  <a:cubicBezTo>
                    <a:pt x="197" y="158"/>
                    <a:pt x="197" y="158"/>
                    <a:pt x="197" y="158"/>
                  </a:cubicBezTo>
                  <a:cubicBezTo>
                    <a:pt x="203" y="163"/>
                    <a:pt x="203" y="163"/>
                    <a:pt x="203" y="163"/>
                  </a:cubicBezTo>
                  <a:cubicBezTo>
                    <a:pt x="204" y="165"/>
                    <a:pt x="204" y="165"/>
                    <a:pt x="204" y="165"/>
                  </a:cubicBezTo>
                  <a:cubicBezTo>
                    <a:pt x="219" y="179"/>
                    <a:pt x="219" y="179"/>
                    <a:pt x="219" y="179"/>
                  </a:cubicBezTo>
                  <a:cubicBezTo>
                    <a:pt x="221" y="181"/>
                    <a:pt x="221" y="181"/>
                    <a:pt x="221" y="181"/>
                  </a:cubicBezTo>
                  <a:cubicBezTo>
                    <a:pt x="226" y="185"/>
                    <a:pt x="226" y="185"/>
                    <a:pt x="226" y="185"/>
                  </a:cubicBezTo>
                  <a:cubicBezTo>
                    <a:pt x="226" y="184"/>
                    <a:pt x="226" y="184"/>
                    <a:pt x="226" y="184"/>
                  </a:cubicBezTo>
                  <a:cubicBezTo>
                    <a:pt x="224" y="181"/>
                    <a:pt x="224" y="181"/>
                    <a:pt x="224" y="181"/>
                  </a:cubicBezTo>
                  <a:cubicBezTo>
                    <a:pt x="222" y="179"/>
                    <a:pt x="222" y="179"/>
                    <a:pt x="222" y="179"/>
                  </a:cubicBezTo>
                  <a:cubicBezTo>
                    <a:pt x="206" y="163"/>
                    <a:pt x="206" y="163"/>
                    <a:pt x="206" y="163"/>
                  </a:cubicBezTo>
                  <a:cubicBezTo>
                    <a:pt x="204" y="162"/>
                    <a:pt x="204" y="162"/>
                    <a:pt x="204" y="162"/>
                  </a:cubicBezTo>
                  <a:cubicBezTo>
                    <a:pt x="200" y="158"/>
                    <a:pt x="200" y="158"/>
                    <a:pt x="200" y="158"/>
                  </a:cubicBezTo>
                  <a:cubicBezTo>
                    <a:pt x="198" y="156"/>
                    <a:pt x="198" y="156"/>
                    <a:pt x="198" y="156"/>
                  </a:cubicBezTo>
                  <a:cubicBezTo>
                    <a:pt x="196" y="154"/>
                    <a:pt x="196" y="154"/>
                    <a:pt x="196" y="154"/>
                  </a:cubicBezTo>
                  <a:moveTo>
                    <a:pt x="174" y="133"/>
                  </a:moveTo>
                  <a:cubicBezTo>
                    <a:pt x="175" y="137"/>
                    <a:pt x="175" y="137"/>
                    <a:pt x="175" y="137"/>
                  </a:cubicBezTo>
                  <a:cubicBezTo>
                    <a:pt x="184" y="145"/>
                    <a:pt x="184" y="145"/>
                    <a:pt x="184" y="145"/>
                  </a:cubicBezTo>
                  <a:cubicBezTo>
                    <a:pt x="186" y="147"/>
                    <a:pt x="186" y="147"/>
                    <a:pt x="186" y="147"/>
                  </a:cubicBezTo>
                  <a:cubicBezTo>
                    <a:pt x="193" y="154"/>
                    <a:pt x="193" y="154"/>
                    <a:pt x="193" y="154"/>
                  </a:cubicBezTo>
                  <a:cubicBezTo>
                    <a:pt x="194" y="153"/>
                    <a:pt x="194" y="153"/>
                    <a:pt x="194" y="153"/>
                  </a:cubicBezTo>
                  <a:cubicBezTo>
                    <a:pt x="186" y="144"/>
                    <a:pt x="186" y="144"/>
                    <a:pt x="186" y="144"/>
                  </a:cubicBezTo>
                  <a:cubicBezTo>
                    <a:pt x="184" y="143"/>
                    <a:pt x="184" y="143"/>
                    <a:pt x="184" y="143"/>
                  </a:cubicBezTo>
                  <a:cubicBezTo>
                    <a:pt x="174" y="133"/>
                    <a:pt x="174" y="133"/>
                    <a:pt x="174" y="133"/>
                  </a:cubicBezTo>
                  <a:moveTo>
                    <a:pt x="154" y="114"/>
                  </a:moveTo>
                  <a:cubicBezTo>
                    <a:pt x="154" y="116"/>
                    <a:pt x="154" y="116"/>
                    <a:pt x="154" y="116"/>
                  </a:cubicBezTo>
                  <a:cubicBezTo>
                    <a:pt x="158" y="120"/>
                    <a:pt x="158" y="120"/>
                    <a:pt x="158" y="120"/>
                  </a:cubicBezTo>
                  <a:cubicBezTo>
                    <a:pt x="160" y="122"/>
                    <a:pt x="160" y="122"/>
                    <a:pt x="160" y="122"/>
                  </a:cubicBezTo>
                  <a:cubicBezTo>
                    <a:pt x="172" y="134"/>
                    <a:pt x="172" y="134"/>
                    <a:pt x="172" y="134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62" y="122"/>
                    <a:pt x="162" y="122"/>
                    <a:pt x="162" y="122"/>
                  </a:cubicBezTo>
                  <a:cubicBezTo>
                    <a:pt x="161" y="120"/>
                    <a:pt x="161" y="120"/>
                    <a:pt x="161" y="120"/>
                  </a:cubicBezTo>
                  <a:cubicBezTo>
                    <a:pt x="154" y="114"/>
                    <a:pt x="154" y="114"/>
                    <a:pt x="154" y="114"/>
                  </a:cubicBezTo>
                  <a:moveTo>
                    <a:pt x="120" y="81"/>
                  </a:moveTo>
                  <a:cubicBezTo>
                    <a:pt x="119" y="83"/>
                    <a:pt x="119" y="83"/>
                    <a:pt x="119" y="83"/>
                  </a:cubicBezTo>
                  <a:cubicBezTo>
                    <a:pt x="145" y="108"/>
                    <a:pt x="145" y="108"/>
                    <a:pt x="145" y="108"/>
                  </a:cubicBezTo>
                  <a:cubicBezTo>
                    <a:pt x="146" y="109"/>
                    <a:pt x="146" y="109"/>
                    <a:pt x="146" y="109"/>
                  </a:cubicBezTo>
                  <a:cubicBezTo>
                    <a:pt x="151" y="113"/>
                    <a:pt x="151" y="113"/>
                    <a:pt x="151" y="113"/>
                  </a:cubicBezTo>
                  <a:cubicBezTo>
                    <a:pt x="152" y="115"/>
                    <a:pt x="152" y="115"/>
                    <a:pt x="152" y="115"/>
                  </a:cubicBezTo>
                  <a:cubicBezTo>
                    <a:pt x="152" y="115"/>
                    <a:pt x="152" y="115"/>
                    <a:pt x="152" y="115"/>
                  </a:cubicBezTo>
                  <a:cubicBezTo>
                    <a:pt x="153" y="112"/>
                    <a:pt x="153" y="112"/>
                    <a:pt x="153" y="112"/>
                  </a:cubicBezTo>
                  <a:cubicBezTo>
                    <a:pt x="152" y="112"/>
                    <a:pt x="152" y="112"/>
                    <a:pt x="152" y="112"/>
                  </a:cubicBezTo>
                  <a:cubicBezTo>
                    <a:pt x="148" y="108"/>
                    <a:pt x="148" y="108"/>
                    <a:pt x="148" y="108"/>
                  </a:cubicBezTo>
                  <a:cubicBezTo>
                    <a:pt x="146" y="106"/>
                    <a:pt x="146" y="106"/>
                    <a:pt x="146" y="106"/>
                  </a:cubicBezTo>
                  <a:cubicBezTo>
                    <a:pt x="120" y="81"/>
                    <a:pt x="120" y="81"/>
                    <a:pt x="120" y="81"/>
                  </a:cubicBezTo>
                  <a:moveTo>
                    <a:pt x="22" y="6"/>
                  </a:moveTo>
                  <a:cubicBezTo>
                    <a:pt x="19" y="56"/>
                    <a:pt x="19" y="56"/>
                    <a:pt x="19" y="56"/>
                  </a:cubicBezTo>
                  <a:cubicBezTo>
                    <a:pt x="19" y="57"/>
                    <a:pt x="19" y="57"/>
                    <a:pt x="19" y="57"/>
                  </a:cubicBezTo>
                  <a:cubicBezTo>
                    <a:pt x="18" y="80"/>
                    <a:pt x="18" y="80"/>
                    <a:pt x="18" y="80"/>
                  </a:cubicBezTo>
                  <a:cubicBezTo>
                    <a:pt x="18" y="82"/>
                    <a:pt x="18" y="82"/>
                    <a:pt x="18" y="82"/>
                  </a:cubicBezTo>
                  <a:cubicBezTo>
                    <a:pt x="15" y="129"/>
                    <a:pt x="15" y="129"/>
                    <a:pt x="15" y="129"/>
                  </a:cubicBezTo>
                  <a:cubicBezTo>
                    <a:pt x="15" y="130"/>
                    <a:pt x="15" y="130"/>
                    <a:pt x="15" y="130"/>
                  </a:cubicBezTo>
                  <a:cubicBezTo>
                    <a:pt x="14" y="139"/>
                    <a:pt x="14" y="139"/>
                    <a:pt x="14" y="139"/>
                  </a:cubicBezTo>
                  <a:cubicBezTo>
                    <a:pt x="14" y="141"/>
                    <a:pt x="14" y="141"/>
                    <a:pt x="14" y="141"/>
                  </a:cubicBezTo>
                  <a:cubicBezTo>
                    <a:pt x="14" y="151"/>
                    <a:pt x="14" y="151"/>
                    <a:pt x="14" y="151"/>
                  </a:cubicBezTo>
                  <a:cubicBezTo>
                    <a:pt x="14" y="153"/>
                    <a:pt x="14" y="153"/>
                    <a:pt x="14" y="153"/>
                  </a:cubicBezTo>
                  <a:cubicBezTo>
                    <a:pt x="13" y="174"/>
                    <a:pt x="13" y="174"/>
                    <a:pt x="13" y="174"/>
                  </a:cubicBezTo>
                  <a:cubicBezTo>
                    <a:pt x="12" y="176"/>
                    <a:pt x="12" y="176"/>
                    <a:pt x="12" y="176"/>
                  </a:cubicBezTo>
                  <a:cubicBezTo>
                    <a:pt x="12" y="187"/>
                    <a:pt x="12" y="187"/>
                    <a:pt x="12" y="187"/>
                  </a:cubicBezTo>
                  <a:cubicBezTo>
                    <a:pt x="14" y="186"/>
                    <a:pt x="14" y="186"/>
                    <a:pt x="14" y="186"/>
                  </a:cubicBezTo>
                  <a:cubicBezTo>
                    <a:pt x="14" y="176"/>
                    <a:pt x="14" y="176"/>
                    <a:pt x="14" y="176"/>
                  </a:cubicBezTo>
                  <a:cubicBezTo>
                    <a:pt x="14" y="174"/>
                    <a:pt x="14" y="174"/>
                    <a:pt x="14" y="174"/>
                  </a:cubicBezTo>
                  <a:cubicBezTo>
                    <a:pt x="15" y="154"/>
                    <a:pt x="15" y="154"/>
                    <a:pt x="15" y="154"/>
                  </a:cubicBezTo>
                  <a:cubicBezTo>
                    <a:pt x="16" y="152"/>
                    <a:pt x="16" y="152"/>
                    <a:pt x="16" y="152"/>
                  </a:cubicBezTo>
                  <a:cubicBezTo>
                    <a:pt x="16" y="141"/>
                    <a:pt x="16" y="141"/>
                    <a:pt x="16" y="141"/>
                  </a:cubicBezTo>
                  <a:cubicBezTo>
                    <a:pt x="16" y="139"/>
                    <a:pt x="16" y="139"/>
                    <a:pt x="16" y="139"/>
                  </a:cubicBezTo>
                  <a:cubicBezTo>
                    <a:pt x="17" y="130"/>
                    <a:pt x="17" y="130"/>
                    <a:pt x="17" y="130"/>
                  </a:cubicBezTo>
                  <a:cubicBezTo>
                    <a:pt x="17" y="128"/>
                    <a:pt x="17" y="128"/>
                    <a:pt x="17" y="128"/>
                  </a:cubicBezTo>
                  <a:cubicBezTo>
                    <a:pt x="19" y="82"/>
                    <a:pt x="19" y="82"/>
                    <a:pt x="19" y="82"/>
                  </a:cubicBezTo>
                  <a:cubicBezTo>
                    <a:pt x="20" y="80"/>
                    <a:pt x="20" y="80"/>
                    <a:pt x="20" y="80"/>
                  </a:cubicBezTo>
                  <a:cubicBezTo>
                    <a:pt x="21" y="57"/>
                    <a:pt x="21" y="57"/>
                    <a:pt x="21" y="57"/>
                  </a:cubicBezTo>
                  <a:cubicBezTo>
                    <a:pt x="21" y="55"/>
                    <a:pt x="21" y="55"/>
                    <a:pt x="21" y="55"/>
                  </a:cubicBezTo>
                  <a:cubicBezTo>
                    <a:pt x="24" y="7"/>
                    <a:pt x="24" y="7"/>
                    <a:pt x="24" y="7"/>
                  </a:cubicBezTo>
                  <a:cubicBezTo>
                    <a:pt x="23" y="6"/>
                    <a:pt x="22" y="6"/>
                    <a:pt x="22" y="6"/>
                  </a:cubicBezTo>
                  <a:moveTo>
                    <a:pt x="36" y="0"/>
                  </a:moveTo>
                  <a:cubicBezTo>
                    <a:pt x="36" y="1"/>
                    <a:pt x="35" y="1"/>
                    <a:pt x="35" y="2"/>
                  </a:cubicBezTo>
                  <a:cubicBezTo>
                    <a:pt x="106" y="70"/>
                    <a:pt x="106" y="70"/>
                    <a:pt x="106" y="70"/>
                  </a:cubicBezTo>
                  <a:cubicBezTo>
                    <a:pt x="108" y="72"/>
                    <a:pt x="108" y="72"/>
                    <a:pt x="108" y="72"/>
                  </a:cubicBezTo>
                  <a:cubicBezTo>
                    <a:pt x="109" y="73"/>
                    <a:pt x="109" y="73"/>
                    <a:pt x="109" y="73"/>
                  </a:cubicBezTo>
                  <a:cubicBezTo>
                    <a:pt x="111" y="75"/>
                    <a:pt x="111" y="75"/>
                    <a:pt x="111" y="75"/>
                  </a:cubicBezTo>
                  <a:cubicBezTo>
                    <a:pt x="118" y="81"/>
                    <a:pt x="118" y="81"/>
                    <a:pt x="118" y="81"/>
                  </a:cubicBezTo>
                  <a:cubicBezTo>
                    <a:pt x="119" y="80"/>
                    <a:pt x="119" y="80"/>
                    <a:pt x="119" y="80"/>
                  </a:cubicBezTo>
                  <a:cubicBezTo>
                    <a:pt x="109" y="70"/>
                    <a:pt x="109" y="70"/>
                    <a:pt x="109" y="70"/>
                  </a:cubicBezTo>
                  <a:cubicBezTo>
                    <a:pt x="107" y="69"/>
                    <a:pt x="107" y="69"/>
                    <a:pt x="107" y="69"/>
                  </a:cubicBezTo>
                  <a:cubicBezTo>
                    <a:pt x="36" y="0"/>
                    <a:pt x="36" y="0"/>
                    <a:pt x="36" y="0"/>
                  </a:cubicBezTo>
                </a:path>
              </a:pathLst>
            </a:custGeom>
            <a:gradFill flip="none" rotWithShape="1">
              <a:gsLst>
                <a:gs pos="0">
                  <a:schemeClr val="tx2">
                    <a:alpha val="75000"/>
                  </a:schemeClr>
                </a:gs>
                <a:gs pos="92000">
                  <a:schemeClr val="tx1">
                    <a:alpha val="21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2" name="Freeform 42"/>
            <p:cNvSpPr>
              <a:spLocks noEditPoints="1"/>
            </p:cNvSpPr>
            <p:nvPr/>
          </p:nvSpPr>
          <p:spPr bwMode="auto">
            <a:xfrm>
              <a:off x="7701063" y="3225160"/>
              <a:ext cx="1204048" cy="707498"/>
            </a:xfrm>
            <a:custGeom>
              <a:avLst/>
              <a:gdLst>
                <a:gd name="T0" fmla="*/ 173 w 673"/>
                <a:gd name="T1" fmla="*/ 418 h 435"/>
                <a:gd name="T2" fmla="*/ 178 w 673"/>
                <a:gd name="T3" fmla="*/ 418 h 435"/>
                <a:gd name="T4" fmla="*/ 209 w 673"/>
                <a:gd name="T5" fmla="*/ 411 h 435"/>
                <a:gd name="T6" fmla="*/ 400 w 673"/>
                <a:gd name="T7" fmla="*/ 394 h 435"/>
                <a:gd name="T8" fmla="*/ 400 w 673"/>
                <a:gd name="T9" fmla="*/ 394 h 435"/>
                <a:gd name="T10" fmla="*/ 62 w 673"/>
                <a:gd name="T11" fmla="*/ 394 h 435"/>
                <a:gd name="T12" fmla="*/ 45 w 673"/>
                <a:gd name="T13" fmla="*/ 404 h 435"/>
                <a:gd name="T14" fmla="*/ 38 w 673"/>
                <a:gd name="T15" fmla="*/ 430 h 435"/>
                <a:gd name="T16" fmla="*/ 83 w 673"/>
                <a:gd name="T17" fmla="*/ 423 h 435"/>
                <a:gd name="T18" fmla="*/ 41 w 673"/>
                <a:gd name="T19" fmla="*/ 425 h 435"/>
                <a:gd name="T20" fmla="*/ 78 w 673"/>
                <a:gd name="T21" fmla="*/ 387 h 435"/>
                <a:gd name="T22" fmla="*/ 173 w 673"/>
                <a:gd name="T23" fmla="*/ 321 h 435"/>
                <a:gd name="T24" fmla="*/ 173 w 673"/>
                <a:gd name="T25" fmla="*/ 321 h 435"/>
                <a:gd name="T26" fmla="*/ 197 w 673"/>
                <a:gd name="T27" fmla="*/ 311 h 435"/>
                <a:gd name="T28" fmla="*/ 202 w 673"/>
                <a:gd name="T29" fmla="*/ 309 h 435"/>
                <a:gd name="T30" fmla="*/ 405 w 673"/>
                <a:gd name="T31" fmla="*/ 394 h 435"/>
                <a:gd name="T32" fmla="*/ 512 w 673"/>
                <a:gd name="T33" fmla="*/ 387 h 435"/>
                <a:gd name="T34" fmla="*/ 550 w 673"/>
                <a:gd name="T35" fmla="*/ 285 h 435"/>
                <a:gd name="T36" fmla="*/ 242 w 673"/>
                <a:gd name="T37" fmla="*/ 278 h 435"/>
                <a:gd name="T38" fmla="*/ 242 w 673"/>
                <a:gd name="T39" fmla="*/ 278 h 435"/>
                <a:gd name="T40" fmla="*/ 554 w 673"/>
                <a:gd name="T41" fmla="*/ 278 h 435"/>
                <a:gd name="T42" fmla="*/ 277 w 673"/>
                <a:gd name="T43" fmla="*/ 259 h 435"/>
                <a:gd name="T44" fmla="*/ 559 w 673"/>
                <a:gd name="T45" fmla="*/ 266 h 435"/>
                <a:gd name="T46" fmla="*/ 559 w 673"/>
                <a:gd name="T47" fmla="*/ 273 h 435"/>
                <a:gd name="T48" fmla="*/ 564 w 673"/>
                <a:gd name="T49" fmla="*/ 254 h 435"/>
                <a:gd name="T50" fmla="*/ 296 w 673"/>
                <a:gd name="T51" fmla="*/ 242 h 435"/>
                <a:gd name="T52" fmla="*/ 296 w 673"/>
                <a:gd name="T53" fmla="*/ 242 h 435"/>
                <a:gd name="T54" fmla="*/ 573 w 673"/>
                <a:gd name="T55" fmla="*/ 240 h 435"/>
                <a:gd name="T56" fmla="*/ 403 w 673"/>
                <a:gd name="T57" fmla="*/ 173 h 435"/>
                <a:gd name="T58" fmla="*/ 415 w 673"/>
                <a:gd name="T59" fmla="*/ 171 h 435"/>
                <a:gd name="T60" fmla="*/ 429 w 673"/>
                <a:gd name="T61" fmla="*/ 157 h 435"/>
                <a:gd name="T62" fmla="*/ 436 w 673"/>
                <a:gd name="T63" fmla="*/ 157 h 435"/>
                <a:gd name="T64" fmla="*/ 663 w 673"/>
                <a:gd name="T65" fmla="*/ 10 h 435"/>
                <a:gd name="T66" fmla="*/ 661 w 673"/>
                <a:gd name="T67" fmla="*/ 7 h 435"/>
                <a:gd name="T68" fmla="*/ 578 w 673"/>
                <a:gd name="T69" fmla="*/ 62 h 435"/>
                <a:gd name="T70" fmla="*/ 547 w 673"/>
                <a:gd name="T71" fmla="*/ 81 h 435"/>
                <a:gd name="T72" fmla="*/ 514 w 673"/>
                <a:gd name="T73" fmla="*/ 102 h 435"/>
                <a:gd name="T74" fmla="*/ 497 w 673"/>
                <a:gd name="T75" fmla="*/ 114 h 435"/>
                <a:gd name="T76" fmla="*/ 514 w 673"/>
                <a:gd name="T77" fmla="*/ 107 h 435"/>
                <a:gd name="T78" fmla="*/ 547 w 673"/>
                <a:gd name="T79" fmla="*/ 86 h 435"/>
                <a:gd name="T80" fmla="*/ 576 w 673"/>
                <a:gd name="T81" fmla="*/ 67 h 435"/>
                <a:gd name="T82" fmla="*/ 663 w 673"/>
                <a:gd name="T83" fmla="*/ 12 h 435"/>
                <a:gd name="T84" fmla="*/ 618 w 673"/>
                <a:gd name="T85" fmla="*/ 121 h 435"/>
                <a:gd name="T86" fmla="*/ 602 w 673"/>
                <a:gd name="T87" fmla="*/ 164 h 435"/>
                <a:gd name="T88" fmla="*/ 576 w 673"/>
                <a:gd name="T89" fmla="*/ 235 h 435"/>
                <a:gd name="T90" fmla="*/ 606 w 673"/>
                <a:gd name="T91" fmla="*/ 159 h 435"/>
                <a:gd name="T92" fmla="*/ 623 w 673"/>
                <a:gd name="T93" fmla="*/ 119 h 435"/>
                <a:gd name="T94" fmla="*/ 668 w 673"/>
                <a:gd name="T95" fmla="*/ 12 h 4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673" h="435">
                  <a:moveTo>
                    <a:pt x="173" y="413"/>
                  </a:moveTo>
                  <a:lnTo>
                    <a:pt x="88" y="423"/>
                  </a:lnTo>
                  <a:lnTo>
                    <a:pt x="86" y="425"/>
                  </a:lnTo>
                  <a:lnTo>
                    <a:pt x="173" y="418"/>
                  </a:lnTo>
                  <a:lnTo>
                    <a:pt x="173" y="413"/>
                  </a:lnTo>
                  <a:close/>
                  <a:moveTo>
                    <a:pt x="204" y="411"/>
                  </a:moveTo>
                  <a:lnTo>
                    <a:pt x="178" y="413"/>
                  </a:lnTo>
                  <a:lnTo>
                    <a:pt x="178" y="418"/>
                  </a:lnTo>
                  <a:lnTo>
                    <a:pt x="204" y="416"/>
                  </a:lnTo>
                  <a:lnTo>
                    <a:pt x="204" y="411"/>
                  </a:lnTo>
                  <a:close/>
                  <a:moveTo>
                    <a:pt x="322" y="401"/>
                  </a:moveTo>
                  <a:lnTo>
                    <a:pt x="209" y="411"/>
                  </a:lnTo>
                  <a:lnTo>
                    <a:pt x="209" y="416"/>
                  </a:lnTo>
                  <a:lnTo>
                    <a:pt x="318" y="406"/>
                  </a:lnTo>
                  <a:lnTo>
                    <a:pt x="322" y="401"/>
                  </a:lnTo>
                  <a:close/>
                  <a:moveTo>
                    <a:pt x="400" y="394"/>
                  </a:moveTo>
                  <a:lnTo>
                    <a:pt x="329" y="401"/>
                  </a:lnTo>
                  <a:lnTo>
                    <a:pt x="325" y="406"/>
                  </a:lnTo>
                  <a:lnTo>
                    <a:pt x="400" y="399"/>
                  </a:lnTo>
                  <a:lnTo>
                    <a:pt x="400" y="394"/>
                  </a:lnTo>
                  <a:close/>
                  <a:moveTo>
                    <a:pt x="116" y="359"/>
                  </a:moveTo>
                  <a:lnTo>
                    <a:pt x="83" y="380"/>
                  </a:lnTo>
                  <a:lnTo>
                    <a:pt x="78" y="382"/>
                  </a:lnTo>
                  <a:lnTo>
                    <a:pt x="62" y="394"/>
                  </a:lnTo>
                  <a:lnTo>
                    <a:pt x="55" y="397"/>
                  </a:lnTo>
                  <a:lnTo>
                    <a:pt x="60" y="401"/>
                  </a:lnTo>
                  <a:lnTo>
                    <a:pt x="52" y="401"/>
                  </a:lnTo>
                  <a:lnTo>
                    <a:pt x="45" y="404"/>
                  </a:lnTo>
                  <a:lnTo>
                    <a:pt x="15" y="425"/>
                  </a:lnTo>
                  <a:lnTo>
                    <a:pt x="0" y="435"/>
                  </a:lnTo>
                  <a:lnTo>
                    <a:pt x="17" y="432"/>
                  </a:lnTo>
                  <a:lnTo>
                    <a:pt x="38" y="430"/>
                  </a:lnTo>
                  <a:lnTo>
                    <a:pt x="43" y="430"/>
                  </a:lnTo>
                  <a:lnTo>
                    <a:pt x="76" y="427"/>
                  </a:lnTo>
                  <a:lnTo>
                    <a:pt x="81" y="427"/>
                  </a:lnTo>
                  <a:lnTo>
                    <a:pt x="83" y="423"/>
                  </a:lnTo>
                  <a:lnTo>
                    <a:pt x="81" y="423"/>
                  </a:lnTo>
                  <a:lnTo>
                    <a:pt x="76" y="423"/>
                  </a:lnTo>
                  <a:lnTo>
                    <a:pt x="45" y="425"/>
                  </a:lnTo>
                  <a:lnTo>
                    <a:pt x="41" y="425"/>
                  </a:lnTo>
                  <a:lnTo>
                    <a:pt x="17" y="427"/>
                  </a:lnTo>
                  <a:lnTo>
                    <a:pt x="50" y="406"/>
                  </a:lnTo>
                  <a:lnTo>
                    <a:pt x="57" y="401"/>
                  </a:lnTo>
                  <a:lnTo>
                    <a:pt x="78" y="387"/>
                  </a:lnTo>
                  <a:lnTo>
                    <a:pt x="83" y="385"/>
                  </a:lnTo>
                  <a:lnTo>
                    <a:pt x="112" y="366"/>
                  </a:lnTo>
                  <a:lnTo>
                    <a:pt x="116" y="359"/>
                  </a:lnTo>
                  <a:close/>
                  <a:moveTo>
                    <a:pt x="173" y="321"/>
                  </a:moveTo>
                  <a:lnTo>
                    <a:pt x="123" y="354"/>
                  </a:lnTo>
                  <a:lnTo>
                    <a:pt x="119" y="361"/>
                  </a:lnTo>
                  <a:lnTo>
                    <a:pt x="173" y="328"/>
                  </a:lnTo>
                  <a:lnTo>
                    <a:pt x="173" y="321"/>
                  </a:lnTo>
                  <a:close/>
                  <a:moveTo>
                    <a:pt x="194" y="306"/>
                  </a:moveTo>
                  <a:lnTo>
                    <a:pt x="178" y="318"/>
                  </a:lnTo>
                  <a:lnTo>
                    <a:pt x="178" y="323"/>
                  </a:lnTo>
                  <a:lnTo>
                    <a:pt x="197" y="311"/>
                  </a:lnTo>
                  <a:lnTo>
                    <a:pt x="194" y="306"/>
                  </a:lnTo>
                  <a:close/>
                  <a:moveTo>
                    <a:pt x="199" y="306"/>
                  </a:moveTo>
                  <a:lnTo>
                    <a:pt x="199" y="309"/>
                  </a:lnTo>
                  <a:lnTo>
                    <a:pt x="202" y="309"/>
                  </a:lnTo>
                  <a:lnTo>
                    <a:pt x="199" y="306"/>
                  </a:lnTo>
                  <a:close/>
                  <a:moveTo>
                    <a:pt x="547" y="290"/>
                  </a:moveTo>
                  <a:lnTo>
                    <a:pt x="509" y="385"/>
                  </a:lnTo>
                  <a:lnTo>
                    <a:pt x="405" y="394"/>
                  </a:lnTo>
                  <a:lnTo>
                    <a:pt x="405" y="397"/>
                  </a:lnTo>
                  <a:lnTo>
                    <a:pt x="509" y="390"/>
                  </a:lnTo>
                  <a:lnTo>
                    <a:pt x="512" y="390"/>
                  </a:lnTo>
                  <a:lnTo>
                    <a:pt x="512" y="387"/>
                  </a:lnTo>
                  <a:lnTo>
                    <a:pt x="552" y="290"/>
                  </a:lnTo>
                  <a:lnTo>
                    <a:pt x="547" y="290"/>
                  </a:lnTo>
                  <a:close/>
                  <a:moveTo>
                    <a:pt x="550" y="283"/>
                  </a:moveTo>
                  <a:lnTo>
                    <a:pt x="550" y="285"/>
                  </a:lnTo>
                  <a:lnTo>
                    <a:pt x="554" y="285"/>
                  </a:lnTo>
                  <a:lnTo>
                    <a:pt x="554" y="285"/>
                  </a:lnTo>
                  <a:lnTo>
                    <a:pt x="550" y="283"/>
                  </a:lnTo>
                  <a:close/>
                  <a:moveTo>
                    <a:pt x="242" y="278"/>
                  </a:moveTo>
                  <a:lnTo>
                    <a:pt x="202" y="302"/>
                  </a:lnTo>
                  <a:lnTo>
                    <a:pt x="204" y="306"/>
                  </a:lnTo>
                  <a:lnTo>
                    <a:pt x="249" y="278"/>
                  </a:lnTo>
                  <a:lnTo>
                    <a:pt x="242" y="278"/>
                  </a:lnTo>
                  <a:close/>
                  <a:moveTo>
                    <a:pt x="554" y="278"/>
                  </a:moveTo>
                  <a:lnTo>
                    <a:pt x="552" y="280"/>
                  </a:lnTo>
                  <a:lnTo>
                    <a:pt x="554" y="280"/>
                  </a:lnTo>
                  <a:lnTo>
                    <a:pt x="554" y="278"/>
                  </a:lnTo>
                  <a:close/>
                  <a:moveTo>
                    <a:pt x="273" y="259"/>
                  </a:moveTo>
                  <a:lnTo>
                    <a:pt x="249" y="273"/>
                  </a:lnTo>
                  <a:lnTo>
                    <a:pt x="256" y="273"/>
                  </a:lnTo>
                  <a:lnTo>
                    <a:pt x="277" y="259"/>
                  </a:lnTo>
                  <a:lnTo>
                    <a:pt x="273" y="259"/>
                  </a:lnTo>
                  <a:close/>
                  <a:moveTo>
                    <a:pt x="566" y="257"/>
                  </a:moveTo>
                  <a:lnTo>
                    <a:pt x="561" y="259"/>
                  </a:lnTo>
                  <a:lnTo>
                    <a:pt x="559" y="266"/>
                  </a:lnTo>
                  <a:lnTo>
                    <a:pt x="557" y="268"/>
                  </a:lnTo>
                  <a:lnTo>
                    <a:pt x="557" y="271"/>
                  </a:lnTo>
                  <a:lnTo>
                    <a:pt x="559" y="278"/>
                  </a:lnTo>
                  <a:lnTo>
                    <a:pt x="559" y="273"/>
                  </a:lnTo>
                  <a:lnTo>
                    <a:pt x="561" y="268"/>
                  </a:lnTo>
                  <a:lnTo>
                    <a:pt x="566" y="257"/>
                  </a:lnTo>
                  <a:close/>
                  <a:moveTo>
                    <a:pt x="566" y="245"/>
                  </a:moveTo>
                  <a:lnTo>
                    <a:pt x="564" y="254"/>
                  </a:lnTo>
                  <a:lnTo>
                    <a:pt x="568" y="252"/>
                  </a:lnTo>
                  <a:lnTo>
                    <a:pt x="571" y="245"/>
                  </a:lnTo>
                  <a:lnTo>
                    <a:pt x="566" y="245"/>
                  </a:lnTo>
                  <a:close/>
                  <a:moveTo>
                    <a:pt x="296" y="242"/>
                  </a:moveTo>
                  <a:lnTo>
                    <a:pt x="277" y="254"/>
                  </a:lnTo>
                  <a:lnTo>
                    <a:pt x="284" y="254"/>
                  </a:lnTo>
                  <a:lnTo>
                    <a:pt x="299" y="245"/>
                  </a:lnTo>
                  <a:lnTo>
                    <a:pt x="296" y="242"/>
                  </a:lnTo>
                  <a:close/>
                  <a:moveTo>
                    <a:pt x="571" y="235"/>
                  </a:moveTo>
                  <a:lnTo>
                    <a:pt x="568" y="240"/>
                  </a:lnTo>
                  <a:lnTo>
                    <a:pt x="573" y="240"/>
                  </a:lnTo>
                  <a:lnTo>
                    <a:pt x="573" y="240"/>
                  </a:lnTo>
                  <a:lnTo>
                    <a:pt x="571" y="235"/>
                  </a:lnTo>
                  <a:close/>
                  <a:moveTo>
                    <a:pt x="415" y="166"/>
                  </a:moveTo>
                  <a:lnTo>
                    <a:pt x="410" y="169"/>
                  </a:lnTo>
                  <a:lnTo>
                    <a:pt x="403" y="173"/>
                  </a:lnTo>
                  <a:lnTo>
                    <a:pt x="299" y="240"/>
                  </a:lnTo>
                  <a:lnTo>
                    <a:pt x="303" y="242"/>
                  </a:lnTo>
                  <a:lnTo>
                    <a:pt x="410" y="173"/>
                  </a:lnTo>
                  <a:lnTo>
                    <a:pt x="415" y="171"/>
                  </a:lnTo>
                  <a:lnTo>
                    <a:pt x="415" y="166"/>
                  </a:lnTo>
                  <a:close/>
                  <a:moveTo>
                    <a:pt x="493" y="116"/>
                  </a:moveTo>
                  <a:lnTo>
                    <a:pt x="431" y="154"/>
                  </a:lnTo>
                  <a:lnTo>
                    <a:pt x="429" y="157"/>
                  </a:lnTo>
                  <a:lnTo>
                    <a:pt x="419" y="164"/>
                  </a:lnTo>
                  <a:lnTo>
                    <a:pt x="417" y="169"/>
                  </a:lnTo>
                  <a:lnTo>
                    <a:pt x="431" y="159"/>
                  </a:lnTo>
                  <a:lnTo>
                    <a:pt x="436" y="157"/>
                  </a:lnTo>
                  <a:lnTo>
                    <a:pt x="495" y="119"/>
                  </a:lnTo>
                  <a:lnTo>
                    <a:pt x="493" y="116"/>
                  </a:lnTo>
                  <a:close/>
                  <a:moveTo>
                    <a:pt x="663" y="10"/>
                  </a:moveTo>
                  <a:lnTo>
                    <a:pt x="663" y="10"/>
                  </a:lnTo>
                  <a:lnTo>
                    <a:pt x="663" y="10"/>
                  </a:lnTo>
                  <a:close/>
                  <a:moveTo>
                    <a:pt x="673" y="0"/>
                  </a:moveTo>
                  <a:lnTo>
                    <a:pt x="668" y="3"/>
                  </a:lnTo>
                  <a:lnTo>
                    <a:pt x="661" y="7"/>
                  </a:lnTo>
                  <a:lnTo>
                    <a:pt x="661" y="7"/>
                  </a:lnTo>
                  <a:lnTo>
                    <a:pt x="661" y="7"/>
                  </a:lnTo>
                  <a:lnTo>
                    <a:pt x="654" y="12"/>
                  </a:lnTo>
                  <a:lnTo>
                    <a:pt x="578" y="62"/>
                  </a:lnTo>
                  <a:lnTo>
                    <a:pt x="573" y="64"/>
                  </a:lnTo>
                  <a:lnTo>
                    <a:pt x="566" y="69"/>
                  </a:lnTo>
                  <a:lnTo>
                    <a:pt x="561" y="71"/>
                  </a:lnTo>
                  <a:lnTo>
                    <a:pt x="547" y="81"/>
                  </a:lnTo>
                  <a:lnTo>
                    <a:pt x="545" y="83"/>
                  </a:lnTo>
                  <a:lnTo>
                    <a:pt x="521" y="98"/>
                  </a:lnTo>
                  <a:lnTo>
                    <a:pt x="519" y="100"/>
                  </a:lnTo>
                  <a:lnTo>
                    <a:pt x="514" y="102"/>
                  </a:lnTo>
                  <a:lnTo>
                    <a:pt x="507" y="107"/>
                  </a:lnTo>
                  <a:lnTo>
                    <a:pt x="502" y="109"/>
                  </a:lnTo>
                  <a:lnTo>
                    <a:pt x="500" y="112"/>
                  </a:lnTo>
                  <a:lnTo>
                    <a:pt x="497" y="114"/>
                  </a:lnTo>
                  <a:lnTo>
                    <a:pt x="497" y="116"/>
                  </a:lnTo>
                  <a:lnTo>
                    <a:pt x="500" y="116"/>
                  </a:lnTo>
                  <a:lnTo>
                    <a:pt x="505" y="114"/>
                  </a:lnTo>
                  <a:lnTo>
                    <a:pt x="514" y="107"/>
                  </a:lnTo>
                  <a:lnTo>
                    <a:pt x="519" y="102"/>
                  </a:lnTo>
                  <a:lnTo>
                    <a:pt x="521" y="102"/>
                  </a:lnTo>
                  <a:lnTo>
                    <a:pt x="526" y="100"/>
                  </a:lnTo>
                  <a:lnTo>
                    <a:pt x="547" y="86"/>
                  </a:lnTo>
                  <a:lnTo>
                    <a:pt x="552" y="83"/>
                  </a:lnTo>
                  <a:lnTo>
                    <a:pt x="564" y="74"/>
                  </a:lnTo>
                  <a:lnTo>
                    <a:pt x="568" y="71"/>
                  </a:lnTo>
                  <a:lnTo>
                    <a:pt x="576" y="67"/>
                  </a:lnTo>
                  <a:lnTo>
                    <a:pt x="580" y="64"/>
                  </a:lnTo>
                  <a:lnTo>
                    <a:pt x="663" y="12"/>
                  </a:lnTo>
                  <a:lnTo>
                    <a:pt x="663" y="10"/>
                  </a:lnTo>
                  <a:lnTo>
                    <a:pt x="663" y="12"/>
                  </a:lnTo>
                  <a:lnTo>
                    <a:pt x="621" y="112"/>
                  </a:lnTo>
                  <a:lnTo>
                    <a:pt x="621" y="116"/>
                  </a:lnTo>
                  <a:lnTo>
                    <a:pt x="621" y="116"/>
                  </a:lnTo>
                  <a:lnTo>
                    <a:pt x="618" y="121"/>
                  </a:lnTo>
                  <a:lnTo>
                    <a:pt x="611" y="140"/>
                  </a:lnTo>
                  <a:lnTo>
                    <a:pt x="609" y="145"/>
                  </a:lnTo>
                  <a:lnTo>
                    <a:pt x="602" y="159"/>
                  </a:lnTo>
                  <a:lnTo>
                    <a:pt x="602" y="164"/>
                  </a:lnTo>
                  <a:lnTo>
                    <a:pt x="597" y="171"/>
                  </a:lnTo>
                  <a:lnTo>
                    <a:pt x="597" y="173"/>
                  </a:lnTo>
                  <a:lnTo>
                    <a:pt x="573" y="230"/>
                  </a:lnTo>
                  <a:lnTo>
                    <a:pt x="576" y="235"/>
                  </a:lnTo>
                  <a:lnTo>
                    <a:pt x="599" y="178"/>
                  </a:lnTo>
                  <a:lnTo>
                    <a:pt x="602" y="173"/>
                  </a:lnTo>
                  <a:lnTo>
                    <a:pt x="606" y="162"/>
                  </a:lnTo>
                  <a:lnTo>
                    <a:pt x="606" y="159"/>
                  </a:lnTo>
                  <a:lnTo>
                    <a:pt x="611" y="147"/>
                  </a:lnTo>
                  <a:lnTo>
                    <a:pt x="613" y="143"/>
                  </a:lnTo>
                  <a:lnTo>
                    <a:pt x="621" y="124"/>
                  </a:lnTo>
                  <a:lnTo>
                    <a:pt x="623" y="119"/>
                  </a:lnTo>
                  <a:lnTo>
                    <a:pt x="625" y="116"/>
                  </a:lnTo>
                  <a:lnTo>
                    <a:pt x="625" y="114"/>
                  </a:lnTo>
                  <a:lnTo>
                    <a:pt x="668" y="12"/>
                  </a:lnTo>
                  <a:lnTo>
                    <a:pt x="668" y="12"/>
                  </a:lnTo>
                  <a:lnTo>
                    <a:pt x="670" y="7"/>
                  </a:lnTo>
                  <a:lnTo>
                    <a:pt x="670" y="5"/>
                  </a:lnTo>
                  <a:lnTo>
                    <a:pt x="673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tx2">
                    <a:alpha val="75000"/>
                  </a:schemeClr>
                </a:gs>
                <a:gs pos="92000">
                  <a:schemeClr val="tx1">
                    <a:alpha val="21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3" name="Freeform 43"/>
            <p:cNvSpPr>
              <a:spLocks noEditPoints="1"/>
            </p:cNvSpPr>
            <p:nvPr/>
          </p:nvSpPr>
          <p:spPr bwMode="auto">
            <a:xfrm>
              <a:off x="7701063" y="3225160"/>
              <a:ext cx="1204048" cy="707498"/>
            </a:xfrm>
            <a:custGeom>
              <a:avLst/>
              <a:gdLst>
                <a:gd name="T0" fmla="*/ 173 w 673"/>
                <a:gd name="T1" fmla="*/ 418 h 435"/>
                <a:gd name="T2" fmla="*/ 178 w 673"/>
                <a:gd name="T3" fmla="*/ 418 h 435"/>
                <a:gd name="T4" fmla="*/ 209 w 673"/>
                <a:gd name="T5" fmla="*/ 411 h 435"/>
                <a:gd name="T6" fmla="*/ 400 w 673"/>
                <a:gd name="T7" fmla="*/ 394 h 435"/>
                <a:gd name="T8" fmla="*/ 400 w 673"/>
                <a:gd name="T9" fmla="*/ 394 h 435"/>
                <a:gd name="T10" fmla="*/ 62 w 673"/>
                <a:gd name="T11" fmla="*/ 394 h 435"/>
                <a:gd name="T12" fmla="*/ 45 w 673"/>
                <a:gd name="T13" fmla="*/ 404 h 435"/>
                <a:gd name="T14" fmla="*/ 38 w 673"/>
                <a:gd name="T15" fmla="*/ 430 h 435"/>
                <a:gd name="T16" fmla="*/ 83 w 673"/>
                <a:gd name="T17" fmla="*/ 423 h 435"/>
                <a:gd name="T18" fmla="*/ 41 w 673"/>
                <a:gd name="T19" fmla="*/ 425 h 435"/>
                <a:gd name="T20" fmla="*/ 78 w 673"/>
                <a:gd name="T21" fmla="*/ 387 h 435"/>
                <a:gd name="T22" fmla="*/ 173 w 673"/>
                <a:gd name="T23" fmla="*/ 321 h 435"/>
                <a:gd name="T24" fmla="*/ 173 w 673"/>
                <a:gd name="T25" fmla="*/ 321 h 435"/>
                <a:gd name="T26" fmla="*/ 197 w 673"/>
                <a:gd name="T27" fmla="*/ 311 h 435"/>
                <a:gd name="T28" fmla="*/ 202 w 673"/>
                <a:gd name="T29" fmla="*/ 309 h 435"/>
                <a:gd name="T30" fmla="*/ 405 w 673"/>
                <a:gd name="T31" fmla="*/ 394 h 435"/>
                <a:gd name="T32" fmla="*/ 512 w 673"/>
                <a:gd name="T33" fmla="*/ 387 h 435"/>
                <a:gd name="T34" fmla="*/ 550 w 673"/>
                <a:gd name="T35" fmla="*/ 285 h 435"/>
                <a:gd name="T36" fmla="*/ 242 w 673"/>
                <a:gd name="T37" fmla="*/ 278 h 435"/>
                <a:gd name="T38" fmla="*/ 242 w 673"/>
                <a:gd name="T39" fmla="*/ 278 h 435"/>
                <a:gd name="T40" fmla="*/ 554 w 673"/>
                <a:gd name="T41" fmla="*/ 278 h 435"/>
                <a:gd name="T42" fmla="*/ 277 w 673"/>
                <a:gd name="T43" fmla="*/ 259 h 435"/>
                <a:gd name="T44" fmla="*/ 559 w 673"/>
                <a:gd name="T45" fmla="*/ 266 h 435"/>
                <a:gd name="T46" fmla="*/ 559 w 673"/>
                <a:gd name="T47" fmla="*/ 273 h 435"/>
                <a:gd name="T48" fmla="*/ 564 w 673"/>
                <a:gd name="T49" fmla="*/ 254 h 435"/>
                <a:gd name="T50" fmla="*/ 296 w 673"/>
                <a:gd name="T51" fmla="*/ 242 h 435"/>
                <a:gd name="T52" fmla="*/ 296 w 673"/>
                <a:gd name="T53" fmla="*/ 242 h 435"/>
                <a:gd name="T54" fmla="*/ 573 w 673"/>
                <a:gd name="T55" fmla="*/ 240 h 435"/>
                <a:gd name="T56" fmla="*/ 403 w 673"/>
                <a:gd name="T57" fmla="*/ 173 h 435"/>
                <a:gd name="T58" fmla="*/ 415 w 673"/>
                <a:gd name="T59" fmla="*/ 171 h 435"/>
                <a:gd name="T60" fmla="*/ 429 w 673"/>
                <a:gd name="T61" fmla="*/ 157 h 435"/>
                <a:gd name="T62" fmla="*/ 436 w 673"/>
                <a:gd name="T63" fmla="*/ 157 h 435"/>
                <a:gd name="T64" fmla="*/ 663 w 673"/>
                <a:gd name="T65" fmla="*/ 10 h 435"/>
                <a:gd name="T66" fmla="*/ 661 w 673"/>
                <a:gd name="T67" fmla="*/ 7 h 435"/>
                <a:gd name="T68" fmla="*/ 578 w 673"/>
                <a:gd name="T69" fmla="*/ 62 h 435"/>
                <a:gd name="T70" fmla="*/ 547 w 673"/>
                <a:gd name="T71" fmla="*/ 81 h 435"/>
                <a:gd name="T72" fmla="*/ 514 w 673"/>
                <a:gd name="T73" fmla="*/ 102 h 435"/>
                <a:gd name="T74" fmla="*/ 497 w 673"/>
                <a:gd name="T75" fmla="*/ 114 h 435"/>
                <a:gd name="T76" fmla="*/ 514 w 673"/>
                <a:gd name="T77" fmla="*/ 107 h 435"/>
                <a:gd name="T78" fmla="*/ 547 w 673"/>
                <a:gd name="T79" fmla="*/ 86 h 435"/>
                <a:gd name="T80" fmla="*/ 576 w 673"/>
                <a:gd name="T81" fmla="*/ 67 h 435"/>
                <a:gd name="T82" fmla="*/ 663 w 673"/>
                <a:gd name="T83" fmla="*/ 12 h 435"/>
                <a:gd name="T84" fmla="*/ 618 w 673"/>
                <a:gd name="T85" fmla="*/ 121 h 435"/>
                <a:gd name="T86" fmla="*/ 602 w 673"/>
                <a:gd name="T87" fmla="*/ 164 h 435"/>
                <a:gd name="T88" fmla="*/ 576 w 673"/>
                <a:gd name="T89" fmla="*/ 235 h 435"/>
                <a:gd name="T90" fmla="*/ 606 w 673"/>
                <a:gd name="T91" fmla="*/ 159 h 435"/>
                <a:gd name="T92" fmla="*/ 623 w 673"/>
                <a:gd name="T93" fmla="*/ 119 h 435"/>
                <a:gd name="T94" fmla="*/ 668 w 673"/>
                <a:gd name="T95" fmla="*/ 12 h 4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673" h="435">
                  <a:moveTo>
                    <a:pt x="173" y="413"/>
                  </a:moveTo>
                  <a:lnTo>
                    <a:pt x="88" y="423"/>
                  </a:lnTo>
                  <a:lnTo>
                    <a:pt x="86" y="425"/>
                  </a:lnTo>
                  <a:lnTo>
                    <a:pt x="173" y="418"/>
                  </a:lnTo>
                  <a:lnTo>
                    <a:pt x="173" y="413"/>
                  </a:lnTo>
                  <a:moveTo>
                    <a:pt x="204" y="411"/>
                  </a:moveTo>
                  <a:lnTo>
                    <a:pt x="178" y="413"/>
                  </a:lnTo>
                  <a:lnTo>
                    <a:pt x="178" y="418"/>
                  </a:lnTo>
                  <a:lnTo>
                    <a:pt x="204" y="416"/>
                  </a:lnTo>
                  <a:lnTo>
                    <a:pt x="204" y="411"/>
                  </a:lnTo>
                  <a:moveTo>
                    <a:pt x="322" y="401"/>
                  </a:moveTo>
                  <a:lnTo>
                    <a:pt x="209" y="411"/>
                  </a:lnTo>
                  <a:lnTo>
                    <a:pt x="209" y="416"/>
                  </a:lnTo>
                  <a:lnTo>
                    <a:pt x="318" y="406"/>
                  </a:lnTo>
                  <a:lnTo>
                    <a:pt x="322" y="401"/>
                  </a:lnTo>
                  <a:moveTo>
                    <a:pt x="400" y="394"/>
                  </a:moveTo>
                  <a:lnTo>
                    <a:pt x="329" y="401"/>
                  </a:lnTo>
                  <a:lnTo>
                    <a:pt x="325" y="406"/>
                  </a:lnTo>
                  <a:lnTo>
                    <a:pt x="400" y="399"/>
                  </a:lnTo>
                  <a:lnTo>
                    <a:pt x="400" y="394"/>
                  </a:lnTo>
                  <a:moveTo>
                    <a:pt x="116" y="359"/>
                  </a:moveTo>
                  <a:lnTo>
                    <a:pt x="83" y="380"/>
                  </a:lnTo>
                  <a:lnTo>
                    <a:pt x="78" y="382"/>
                  </a:lnTo>
                  <a:lnTo>
                    <a:pt x="62" y="394"/>
                  </a:lnTo>
                  <a:lnTo>
                    <a:pt x="55" y="397"/>
                  </a:lnTo>
                  <a:lnTo>
                    <a:pt x="60" y="401"/>
                  </a:lnTo>
                  <a:lnTo>
                    <a:pt x="52" y="401"/>
                  </a:lnTo>
                  <a:lnTo>
                    <a:pt x="45" y="404"/>
                  </a:lnTo>
                  <a:lnTo>
                    <a:pt x="15" y="425"/>
                  </a:lnTo>
                  <a:lnTo>
                    <a:pt x="0" y="435"/>
                  </a:lnTo>
                  <a:lnTo>
                    <a:pt x="17" y="432"/>
                  </a:lnTo>
                  <a:lnTo>
                    <a:pt x="38" y="430"/>
                  </a:lnTo>
                  <a:lnTo>
                    <a:pt x="43" y="430"/>
                  </a:lnTo>
                  <a:lnTo>
                    <a:pt x="76" y="427"/>
                  </a:lnTo>
                  <a:lnTo>
                    <a:pt x="81" y="427"/>
                  </a:lnTo>
                  <a:lnTo>
                    <a:pt x="83" y="423"/>
                  </a:lnTo>
                  <a:lnTo>
                    <a:pt x="81" y="423"/>
                  </a:lnTo>
                  <a:lnTo>
                    <a:pt x="76" y="423"/>
                  </a:lnTo>
                  <a:lnTo>
                    <a:pt x="45" y="425"/>
                  </a:lnTo>
                  <a:lnTo>
                    <a:pt x="41" y="425"/>
                  </a:lnTo>
                  <a:lnTo>
                    <a:pt x="17" y="427"/>
                  </a:lnTo>
                  <a:lnTo>
                    <a:pt x="50" y="406"/>
                  </a:lnTo>
                  <a:lnTo>
                    <a:pt x="57" y="401"/>
                  </a:lnTo>
                  <a:lnTo>
                    <a:pt x="78" y="387"/>
                  </a:lnTo>
                  <a:lnTo>
                    <a:pt x="83" y="385"/>
                  </a:lnTo>
                  <a:lnTo>
                    <a:pt x="112" y="366"/>
                  </a:lnTo>
                  <a:lnTo>
                    <a:pt x="116" y="359"/>
                  </a:lnTo>
                  <a:moveTo>
                    <a:pt x="173" y="321"/>
                  </a:moveTo>
                  <a:lnTo>
                    <a:pt x="123" y="354"/>
                  </a:lnTo>
                  <a:lnTo>
                    <a:pt x="119" y="361"/>
                  </a:lnTo>
                  <a:lnTo>
                    <a:pt x="173" y="328"/>
                  </a:lnTo>
                  <a:lnTo>
                    <a:pt x="173" y="321"/>
                  </a:lnTo>
                  <a:moveTo>
                    <a:pt x="194" y="306"/>
                  </a:moveTo>
                  <a:lnTo>
                    <a:pt x="178" y="318"/>
                  </a:lnTo>
                  <a:lnTo>
                    <a:pt x="178" y="323"/>
                  </a:lnTo>
                  <a:lnTo>
                    <a:pt x="197" y="311"/>
                  </a:lnTo>
                  <a:lnTo>
                    <a:pt x="194" y="306"/>
                  </a:lnTo>
                  <a:moveTo>
                    <a:pt x="199" y="306"/>
                  </a:moveTo>
                  <a:lnTo>
                    <a:pt x="199" y="309"/>
                  </a:lnTo>
                  <a:lnTo>
                    <a:pt x="202" y="309"/>
                  </a:lnTo>
                  <a:lnTo>
                    <a:pt x="199" y="306"/>
                  </a:lnTo>
                  <a:moveTo>
                    <a:pt x="547" y="290"/>
                  </a:moveTo>
                  <a:lnTo>
                    <a:pt x="509" y="385"/>
                  </a:lnTo>
                  <a:lnTo>
                    <a:pt x="405" y="394"/>
                  </a:lnTo>
                  <a:lnTo>
                    <a:pt x="405" y="397"/>
                  </a:lnTo>
                  <a:lnTo>
                    <a:pt x="509" y="390"/>
                  </a:lnTo>
                  <a:lnTo>
                    <a:pt x="512" y="390"/>
                  </a:lnTo>
                  <a:lnTo>
                    <a:pt x="512" y="387"/>
                  </a:lnTo>
                  <a:lnTo>
                    <a:pt x="552" y="290"/>
                  </a:lnTo>
                  <a:lnTo>
                    <a:pt x="547" y="290"/>
                  </a:lnTo>
                  <a:moveTo>
                    <a:pt x="550" y="283"/>
                  </a:moveTo>
                  <a:lnTo>
                    <a:pt x="550" y="285"/>
                  </a:lnTo>
                  <a:lnTo>
                    <a:pt x="554" y="285"/>
                  </a:lnTo>
                  <a:lnTo>
                    <a:pt x="554" y="285"/>
                  </a:lnTo>
                  <a:lnTo>
                    <a:pt x="550" y="283"/>
                  </a:lnTo>
                  <a:moveTo>
                    <a:pt x="242" y="278"/>
                  </a:moveTo>
                  <a:lnTo>
                    <a:pt x="202" y="302"/>
                  </a:lnTo>
                  <a:lnTo>
                    <a:pt x="204" y="306"/>
                  </a:lnTo>
                  <a:lnTo>
                    <a:pt x="249" y="278"/>
                  </a:lnTo>
                  <a:lnTo>
                    <a:pt x="242" y="278"/>
                  </a:lnTo>
                  <a:moveTo>
                    <a:pt x="554" y="278"/>
                  </a:moveTo>
                  <a:lnTo>
                    <a:pt x="552" y="280"/>
                  </a:lnTo>
                  <a:lnTo>
                    <a:pt x="554" y="280"/>
                  </a:lnTo>
                  <a:lnTo>
                    <a:pt x="554" y="278"/>
                  </a:lnTo>
                  <a:moveTo>
                    <a:pt x="273" y="259"/>
                  </a:moveTo>
                  <a:lnTo>
                    <a:pt x="249" y="273"/>
                  </a:lnTo>
                  <a:lnTo>
                    <a:pt x="256" y="273"/>
                  </a:lnTo>
                  <a:lnTo>
                    <a:pt x="277" y="259"/>
                  </a:lnTo>
                  <a:lnTo>
                    <a:pt x="273" y="259"/>
                  </a:lnTo>
                  <a:moveTo>
                    <a:pt x="566" y="257"/>
                  </a:moveTo>
                  <a:lnTo>
                    <a:pt x="561" y="259"/>
                  </a:lnTo>
                  <a:lnTo>
                    <a:pt x="559" y="266"/>
                  </a:lnTo>
                  <a:lnTo>
                    <a:pt x="557" y="268"/>
                  </a:lnTo>
                  <a:lnTo>
                    <a:pt x="557" y="271"/>
                  </a:lnTo>
                  <a:lnTo>
                    <a:pt x="559" y="278"/>
                  </a:lnTo>
                  <a:lnTo>
                    <a:pt x="559" y="273"/>
                  </a:lnTo>
                  <a:lnTo>
                    <a:pt x="561" y="268"/>
                  </a:lnTo>
                  <a:lnTo>
                    <a:pt x="566" y="257"/>
                  </a:lnTo>
                  <a:moveTo>
                    <a:pt x="566" y="245"/>
                  </a:moveTo>
                  <a:lnTo>
                    <a:pt x="564" y="254"/>
                  </a:lnTo>
                  <a:lnTo>
                    <a:pt x="568" y="252"/>
                  </a:lnTo>
                  <a:lnTo>
                    <a:pt x="571" y="245"/>
                  </a:lnTo>
                  <a:lnTo>
                    <a:pt x="566" y="245"/>
                  </a:lnTo>
                  <a:moveTo>
                    <a:pt x="296" y="242"/>
                  </a:moveTo>
                  <a:lnTo>
                    <a:pt x="277" y="254"/>
                  </a:lnTo>
                  <a:lnTo>
                    <a:pt x="284" y="254"/>
                  </a:lnTo>
                  <a:lnTo>
                    <a:pt x="299" y="245"/>
                  </a:lnTo>
                  <a:lnTo>
                    <a:pt x="296" y="242"/>
                  </a:lnTo>
                  <a:moveTo>
                    <a:pt x="571" y="235"/>
                  </a:moveTo>
                  <a:lnTo>
                    <a:pt x="568" y="240"/>
                  </a:lnTo>
                  <a:lnTo>
                    <a:pt x="573" y="240"/>
                  </a:lnTo>
                  <a:lnTo>
                    <a:pt x="573" y="240"/>
                  </a:lnTo>
                  <a:lnTo>
                    <a:pt x="571" y="235"/>
                  </a:lnTo>
                  <a:moveTo>
                    <a:pt x="415" y="166"/>
                  </a:moveTo>
                  <a:lnTo>
                    <a:pt x="410" y="169"/>
                  </a:lnTo>
                  <a:lnTo>
                    <a:pt x="403" y="173"/>
                  </a:lnTo>
                  <a:lnTo>
                    <a:pt x="299" y="240"/>
                  </a:lnTo>
                  <a:lnTo>
                    <a:pt x="303" y="242"/>
                  </a:lnTo>
                  <a:lnTo>
                    <a:pt x="410" y="173"/>
                  </a:lnTo>
                  <a:lnTo>
                    <a:pt x="415" y="171"/>
                  </a:lnTo>
                  <a:lnTo>
                    <a:pt x="415" y="166"/>
                  </a:lnTo>
                  <a:moveTo>
                    <a:pt x="493" y="116"/>
                  </a:moveTo>
                  <a:lnTo>
                    <a:pt x="431" y="154"/>
                  </a:lnTo>
                  <a:lnTo>
                    <a:pt x="429" y="157"/>
                  </a:lnTo>
                  <a:lnTo>
                    <a:pt x="419" y="164"/>
                  </a:lnTo>
                  <a:lnTo>
                    <a:pt x="417" y="169"/>
                  </a:lnTo>
                  <a:lnTo>
                    <a:pt x="431" y="159"/>
                  </a:lnTo>
                  <a:lnTo>
                    <a:pt x="436" y="157"/>
                  </a:lnTo>
                  <a:lnTo>
                    <a:pt x="495" y="119"/>
                  </a:lnTo>
                  <a:lnTo>
                    <a:pt x="493" y="116"/>
                  </a:lnTo>
                  <a:moveTo>
                    <a:pt x="663" y="10"/>
                  </a:moveTo>
                  <a:lnTo>
                    <a:pt x="663" y="10"/>
                  </a:lnTo>
                  <a:lnTo>
                    <a:pt x="663" y="10"/>
                  </a:lnTo>
                  <a:moveTo>
                    <a:pt x="673" y="0"/>
                  </a:moveTo>
                  <a:lnTo>
                    <a:pt x="668" y="3"/>
                  </a:lnTo>
                  <a:lnTo>
                    <a:pt x="661" y="7"/>
                  </a:lnTo>
                  <a:lnTo>
                    <a:pt x="661" y="7"/>
                  </a:lnTo>
                  <a:lnTo>
                    <a:pt x="661" y="7"/>
                  </a:lnTo>
                  <a:lnTo>
                    <a:pt x="654" y="12"/>
                  </a:lnTo>
                  <a:lnTo>
                    <a:pt x="578" y="62"/>
                  </a:lnTo>
                  <a:lnTo>
                    <a:pt x="573" y="64"/>
                  </a:lnTo>
                  <a:lnTo>
                    <a:pt x="566" y="69"/>
                  </a:lnTo>
                  <a:lnTo>
                    <a:pt x="561" y="71"/>
                  </a:lnTo>
                  <a:lnTo>
                    <a:pt x="547" y="81"/>
                  </a:lnTo>
                  <a:lnTo>
                    <a:pt x="545" y="83"/>
                  </a:lnTo>
                  <a:lnTo>
                    <a:pt x="521" y="98"/>
                  </a:lnTo>
                  <a:lnTo>
                    <a:pt x="519" y="100"/>
                  </a:lnTo>
                  <a:lnTo>
                    <a:pt x="514" y="102"/>
                  </a:lnTo>
                  <a:lnTo>
                    <a:pt x="507" y="107"/>
                  </a:lnTo>
                  <a:lnTo>
                    <a:pt x="502" y="109"/>
                  </a:lnTo>
                  <a:lnTo>
                    <a:pt x="500" y="112"/>
                  </a:lnTo>
                  <a:lnTo>
                    <a:pt x="497" y="114"/>
                  </a:lnTo>
                  <a:lnTo>
                    <a:pt x="497" y="116"/>
                  </a:lnTo>
                  <a:lnTo>
                    <a:pt x="500" y="116"/>
                  </a:lnTo>
                  <a:lnTo>
                    <a:pt x="505" y="114"/>
                  </a:lnTo>
                  <a:lnTo>
                    <a:pt x="514" y="107"/>
                  </a:lnTo>
                  <a:lnTo>
                    <a:pt x="519" y="102"/>
                  </a:lnTo>
                  <a:lnTo>
                    <a:pt x="521" y="102"/>
                  </a:lnTo>
                  <a:lnTo>
                    <a:pt x="526" y="100"/>
                  </a:lnTo>
                  <a:lnTo>
                    <a:pt x="547" y="86"/>
                  </a:lnTo>
                  <a:lnTo>
                    <a:pt x="552" y="83"/>
                  </a:lnTo>
                  <a:lnTo>
                    <a:pt x="564" y="74"/>
                  </a:lnTo>
                  <a:lnTo>
                    <a:pt x="568" y="71"/>
                  </a:lnTo>
                  <a:lnTo>
                    <a:pt x="576" y="67"/>
                  </a:lnTo>
                  <a:lnTo>
                    <a:pt x="580" y="64"/>
                  </a:lnTo>
                  <a:lnTo>
                    <a:pt x="663" y="12"/>
                  </a:lnTo>
                  <a:lnTo>
                    <a:pt x="663" y="10"/>
                  </a:lnTo>
                  <a:lnTo>
                    <a:pt x="663" y="12"/>
                  </a:lnTo>
                  <a:lnTo>
                    <a:pt x="621" y="112"/>
                  </a:lnTo>
                  <a:lnTo>
                    <a:pt x="621" y="116"/>
                  </a:lnTo>
                  <a:lnTo>
                    <a:pt x="621" y="116"/>
                  </a:lnTo>
                  <a:lnTo>
                    <a:pt x="618" y="121"/>
                  </a:lnTo>
                  <a:lnTo>
                    <a:pt x="611" y="140"/>
                  </a:lnTo>
                  <a:lnTo>
                    <a:pt x="609" y="145"/>
                  </a:lnTo>
                  <a:lnTo>
                    <a:pt x="602" y="159"/>
                  </a:lnTo>
                  <a:lnTo>
                    <a:pt x="602" y="164"/>
                  </a:lnTo>
                  <a:lnTo>
                    <a:pt x="597" y="171"/>
                  </a:lnTo>
                  <a:lnTo>
                    <a:pt x="597" y="173"/>
                  </a:lnTo>
                  <a:lnTo>
                    <a:pt x="573" y="230"/>
                  </a:lnTo>
                  <a:lnTo>
                    <a:pt x="576" y="235"/>
                  </a:lnTo>
                  <a:lnTo>
                    <a:pt x="599" y="178"/>
                  </a:lnTo>
                  <a:lnTo>
                    <a:pt x="602" y="173"/>
                  </a:lnTo>
                  <a:lnTo>
                    <a:pt x="606" y="162"/>
                  </a:lnTo>
                  <a:lnTo>
                    <a:pt x="606" y="159"/>
                  </a:lnTo>
                  <a:lnTo>
                    <a:pt x="611" y="147"/>
                  </a:lnTo>
                  <a:lnTo>
                    <a:pt x="613" y="143"/>
                  </a:lnTo>
                  <a:lnTo>
                    <a:pt x="621" y="124"/>
                  </a:lnTo>
                  <a:lnTo>
                    <a:pt x="623" y="119"/>
                  </a:lnTo>
                  <a:lnTo>
                    <a:pt x="625" y="116"/>
                  </a:lnTo>
                  <a:lnTo>
                    <a:pt x="625" y="114"/>
                  </a:lnTo>
                  <a:lnTo>
                    <a:pt x="668" y="12"/>
                  </a:lnTo>
                  <a:lnTo>
                    <a:pt x="668" y="12"/>
                  </a:lnTo>
                  <a:lnTo>
                    <a:pt x="670" y="7"/>
                  </a:lnTo>
                  <a:lnTo>
                    <a:pt x="670" y="5"/>
                  </a:lnTo>
                  <a:lnTo>
                    <a:pt x="673" y="0"/>
                  </a:lnTo>
                </a:path>
              </a:pathLst>
            </a:custGeom>
            <a:gradFill flip="none" rotWithShape="1">
              <a:gsLst>
                <a:gs pos="0">
                  <a:schemeClr val="tx2">
                    <a:alpha val="75000"/>
                  </a:schemeClr>
                </a:gs>
                <a:gs pos="92000">
                  <a:schemeClr val="tx1">
                    <a:alpha val="21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4" name="Freeform 44"/>
            <p:cNvSpPr>
              <a:spLocks noEditPoints="1"/>
            </p:cNvSpPr>
            <p:nvPr/>
          </p:nvSpPr>
          <p:spPr bwMode="auto">
            <a:xfrm>
              <a:off x="5668675" y="3495147"/>
              <a:ext cx="3070052" cy="201677"/>
            </a:xfrm>
            <a:custGeom>
              <a:avLst/>
              <a:gdLst>
                <a:gd name="T0" fmla="*/ 652 w 725"/>
                <a:gd name="T1" fmla="*/ 49 h 52"/>
                <a:gd name="T2" fmla="*/ 713 w 725"/>
                <a:gd name="T3" fmla="*/ 52 h 52"/>
                <a:gd name="T4" fmla="*/ 712 w 725"/>
                <a:gd name="T5" fmla="*/ 50 h 52"/>
                <a:gd name="T6" fmla="*/ 723 w 725"/>
                <a:gd name="T7" fmla="*/ 50 h 52"/>
                <a:gd name="T8" fmla="*/ 718 w 725"/>
                <a:gd name="T9" fmla="*/ 52 h 52"/>
                <a:gd name="T10" fmla="*/ 725 w 725"/>
                <a:gd name="T11" fmla="*/ 49 h 52"/>
                <a:gd name="T12" fmla="*/ 657 w 725"/>
                <a:gd name="T13" fmla="*/ 48 h 52"/>
                <a:gd name="T14" fmla="*/ 663 w 725"/>
                <a:gd name="T15" fmla="*/ 48 h 52"/>
                <a:gd name="T16" fmla="*/ 638 w 725"/>
                <a:gd name="T17" fmla="*/ 49 h 52"/>
                <a:gd name="T18" fmla="*/ 605 w 725"/>
                <a:gd name="T19" fmla="*/ 48 h 52"/>
                <a:gd name="T20" fmla="*/ 678 w 725"/>
                <a:gd name="T21" fmla="*/ 45 h 52"/>
                <a:gd name="T22" fmla="*/ 715 w 725"/>
                <a:gd name="T23" fmla="*/ 50 h 52"/>
                <a:gd name="T24" fmla="*/ 563 w 725"/>
                <a:gd name="T25" fmla="*/ 44 h 52"/>
                <a:gd name="T26" fmla="*/ 603 w 725"/>
                <a:gd name="T27" fmla="*/ 47 h 52"/>
                <a:gd name="T28" fmla="*/ 563 w 725"/>
                <a:gd name="T29" fmla="*/ 44 h 52"/>
                <a:gd name="T30" fmla="*/ 561 w 725"/>
                <a:gd name="T31" fmla="*/ 44 h 52"/>
                <a:gd name="T32" fmla="*/ 559 w 725"/>
                <a:gd name="T33" fmla="*/ 46 h 52"/>
                <a:gd name="T34" fmla="*/ 669 w 725"/>
                <a:gd name="T35" fmla="*/ 44 h 52"/>
                <a:gd name="T36" fmla="*/ 550 w 725"/>
                <a:gd name="T37" fmla="*/ 45 h 52"/>
                <a:gd name="T38" fmla="*/ 522 w 725"/>
                <a:gd name="T39" fmla="*/ 42 h 52"/>
                <a:gd name="T40" fmla="*/ 548 w 725"/>
                <a:gd name="T41" fmla="*/ 45 h 52"/>
                <a:gd name="T42" fmla="*/ 522 w 725"/>
                <a:gd name="T43" fmla="*/ 42 h 52"/>
                <a:gd name="T44" fmla="*/ 666 w 725"/>
                <a:gd name="T45" fmla="*/ 45 h 52"/>
                <a:gd name="T46" fmla="*/ 476 w 725"/>
                <a:gd name="T47" fmla="*/ 42 h 52"/>
                <a:gd name="T48" fmla="*/ 520 w 725"/>
                <a:gd name="T49" fmla="*/ 42 h 52"/>
                <a:gd name="T50" fmla="*/ 468 w 725"/>
                <a:gd name="T51" fmla="*/ 40 h 52"/>
                <a:gd name="T52" fmla="*/ 468 w 725"/>
                <a:gd name="T53" fmla="*/ 40 h 52"/>
                <a:gd name="T54" fmla="*/ 458 w 725"/>
                <a:gd name="T55" fmla="*/ 42 h 52"/>
                <a:gd name="T56" fmla="*/ 456 w 725"/>
                <a:gd name="T57" fmla="*/ 40 h 52"/>
                <a:gd name="T58" fmla="*/ 652 w 725"/>
                <a:gd name="T59" fmla="*/ 44 h 52"/>
                <a:gd name="T60" fmla="*/ 612 w 725"/>
                <a:gd name="T61" fmla="*/ 40 h 52"/>
                <a:gd name="T62" fmla="*/ 415 w 725"/>
                <a:gd name="T63" fmla="*/ 40 h 52"/>
                <a:gd name="T64" fmla="*/ 413 w 725"/>
                <a:gd name="T65" fmla="*/ 38 h 52"/>
                <a:gd name="T66" fmla="*/ 408 w 725"/>
                <a:gd name="T67" fmla="*/ 38 h 52"/>
                <a:gd name="T68" fmla="*/ 408 w 725"/>
                <a:gd name="T69" fmla="*/ 38 h 52"/>
                <a:gd name="T70" fmla="*/ 405 w 725"/>
                <a:gd name="T71" fmla="*/ 38 h 52"/>
                <a:gd name="T72" fmla="*/ 595 w 725"/>
                <a:gd name="T73" fmla="*/ 39 h 52"/>
                <a:gd name="T74" fmla="*/ 600 w 725"/>
                <a:gd name="T75" fmla="*/ 37 h 52"/>
                <a:gd name="T76" fmla="*/ 555 w 725"/>
                <a:gd name="T77" fmla="*/ 34 h 52"/>
                <a:gd name="T78" fmla="*/ 556 w 725"/>
                <a:gd name="T79" fmla="*/ 33 h 52"/>
                <a:gd name="T80" fmla="*/ 331 w 725"/>
                <a:gd name="T81" fmla="*/ 35 h 52"/>
                <a:gd name="T82" fmla="*/ 536 w 725"/>
                <a:gd name="T83" fmla="*/ 33 h 52"/>
                <a:gd name="T84" fmla="*/ 553 w 725"/>
                <a:gd name="T85" fmla="*/ 33 h 52"/>
                <a:gd name="T86" fmla="*/ 189 w 725"/>
                <a:gd name="T87" fmla="*/ 29 h 52"/>
                <a:gd name="T88" fmla="*/ 189 w 725"/>
                <a:gd name="T89" fmla="*/ 29 h 52"/>
                <a:gd name="T90" fmla="*/ 495 w 725"/>
                <a:gd name="T91" fmla="*/ 30 h 52"/>
                <a:gd name="T92" fmla="*/ 528 w 725"/>
                <a:gd name="T93" fmla="*/ 33 h 52"/>
                <a:gd name="T94" fmla="*/ 488 w 725"/>
                <a:gd name="T95" fmla="*/ 27 h 52"/>
                <a:gd name="T96" fmla="*/ 482 w 725"/>
                <a:gd name="T97" fmla="*/ 27 h 52"/>
                <a:gd name="T98" fmla="*/ 453 w 725"/>
                <a:gd name="T99" fmla="*/ 26 h 52"/>
                <a:gd name="T100" fmla="*/ 455 w 725"/>
                <a:gd name="T101" fmla="*/ 24 h 52"/>
                <a:gd name="T102" fmla="*/ 1 w 725"/>
                <a:gd name="T103" fmla="*/ 21 h 52"/>
                <a:gd name="T104" fmla="*/ 1 w 725"/>
                <a:gd name="T105" fmla="*/ 21 h 52"/>
                <a:gd name="T106" fmla="*/ 426 w 725"/>
                <a:gd name="T107" fmla="*/ 23 h 52"/>
                <a:gd name="T108" fmla="*/ 393 w 725"/>
                <a:gd name="T109" fmla="*/ 21 h 52"/>
                <a:gd name="T110" fmla="*/ 333 w 725"/>
                <a:gd name="T111" fmla="*/ 13 h 52"/>
                <a:gd name="T112" fmla="*/ 333 w 725"/>
                <a:gd name="T113" fmla="*/ 13 h 52"/>
                <a:gd name="T114" fmla="*/ 331 w 725"/>
                <a:gd name="T115" fmla="*/ 13 h 52"/>
                <a:gd name="T116" fmla="*/ 0 w 725"/>
                <a:gd name="T117" fmla="*/ 19 h 52"/>
                <a:gd name="T118" fmla="*/ 192 w 725"/>
                <a:gd name="T119" fmla="*/ 1 h 52"/>
                <a:gd name="T120" fmla="*/ 290 w 725"/>
                <a:gd name="T121" fmla="*/ 11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725" h="52">
                  <a:moveTo>
                    <a:pt x="652" y="49"/>
                  </a:moveTo>
                  <a:cubicBezTo>
                    <a:pt x="647" y="49"/>
                    <a:pt x="647" y="49"/>
                    <a:pt x="647" y="49"/>
                  </a:cubicBezTo>
                  <a:cubicBezTo>
                    <a:pt x="652" y="49"/>
                    <a:pt x="652" y="49"/>
                    <a:pt x="652" y="49"/>
                  </a:cubicBezTo>
                  <a:cubicBezTo>
                    <a:pt x="652" y="49"/>
                    <a:pt x="652" y="49"/>
                    <a:pt x="652" y="49"/>
                  </a:cubicBezTo>
                  <a:moveTo>
                    <a:pt x="665" y="48"/>
                  </a:moveTo>
                  <a:cubicBezTo>
                    <a:pt x="664" y="50"/>
                    <a:pt x="664" y="50"/>
                    <a:pt x="664" y="50"/>
                  </a:cubicBezTo>
                  <a:cubicBezTo>
                    <a:pt x="711" y="52"/>
                    <a:pt x="711" y="52"/>
                    <a:pt x="711" y="52"/>
                  </a:cubicBezTo>
                  <a:cubicBezTo>
                    <a:pt x="713" y="52"/>
                    <a:pt x="713" y="52"/>
                    <a:pt x="713" y="52"/>
                  </a:cubicBezTo>
                  <a:cubicBezTo>
                    <a:pt x="716" y="52"/>
                    <a:pt x="716" y="52"/>
                    <a:pt x="716" y="52"/>
                  </a:cubicBezTo>
                  <a:cubicBezTo>
                    <a:pt x="715" y="50"/>
                    <a:pt x="715" y="50"/>
                    <a:pt x="715" y="50"/>
                  </a:cubicBezTo>
                  <a:cubicBezTo>
                    <a:pt x="714" y="50"/>
                    <a:pt x="714" y="50"/>
                    <a:pt x="714" y="50"/>
                  </a:cubicBezTo>
                  <a:cubicBezTo>
                    <a:pt x="712" y="50"/>
                    <a:pt x="712" y="50"/>
                    <a:pt x="712" y="50"/>
                  </a:cubicBezTo>
                  <a:cubicBezTo>
                    <a:pt x="665" y="48"/>
                    <a:pt x="665" y="48"/>
                    <a:pt x="665" y="48"/>
                  </a:cubicBezTo>
                  <a:moveTo>
                    <a:pt x="716" y="48"/>
                  </a:moveTo>
                  <a:cubicBezTo>
                    <a:pt x="717" y="50"/>
                    <a:pt x="717" y="50"/>
                    <a:pt x="717" y="50"/>
                  </a:cubicBezTo>
                  <a:cubicBezTo>
                    <a:pt x="723" y="50"/>
                    <a:pt x="723" y="50"/>
                    <a:pt x="723" y="50"/>
                  </a:cubicBezTo>
                  <a:cubicBezTo>
                    <a:pt x="725" y="51"/>
                    <a:pt x="725" y="51"/>
                    <a:pt x="725" y="51"/>
                  </a:cubicBezTo>
                  <a:cubicBezTo>
                    <a:pt x="723" y="50"/>
                    <a:pt x="723" y="50"/>
                    <a:pt x="723" y="50"/>
                  </a:cubicBezTo>
                  <a:cubicBezTo>
                    <a:pt x="717" y="50"/>
                    <a:pt x="717" y="50"/>
                    <a:pt x="717" y="50"/>
                  </a:cubicBezTo>
                  <a:cubicBezTo>
                    <a:pt x="718" y="52"/>
                    <a:pt x="718" y="52"/>
                    <a:pt x="718" y="52"/>
                  </a:cubicBezTo>
                  <a:cubicBezTo>
                    <a:pt x="725" y="52"/>
                    <a:pt x="725" y="52"/>
                    <a:pt x="725" y="52"/>
                  </a:cubicBezTo>
                  <a:cubicBezTo>
                    <a:pt x="725" y="52"/>
                    <a:pt x="725" y="52"/>
                    <a:pt x="725" y="52"/>
                  </a:cubicBezTo>
                  <a:cubicBezTo>
                    <a:pt x="725" y="50"/>
                    <a:pt x="725" y="50"/>
                    <a:pt x="725" y="50"/>
                  </a:cubicBezTo>
                  <a:cubicBezTo>
                    <a:pt x="725" y="49"/>
                    <a:pt x="725" y="49"/>
                    <a:pt x="725" y="49"/>
                  </a:cubicBezTo>
                  <a:cubicBezTo>
                    <a:pt x="724" y="49"/>
                    <a:pt x="724" y="49"/>
                    <a:pt x="724" y="49"/>
                  </a:cubicBezTo>
                  <a:cubicBezTo>
                    <a:pt x="720" y="48"/>
                    <a:pt x="720" y="48"/>
                    <a:pt x="720" y="48"/>
                  </a:cubicBezTo>
                  <a:cubicBezTo>
                    <a:pt x="716" y="48"/>
                    <a:pt x="716" y="48"/>
                    <a:pt x="716" y="48"/>
                  </a:cubicBezTo>
                  <a:moveTo>
                    <a:pt x="657" y="48"/>
                  </a:moveTo>
                  <a:cubicBezTo>
                    <a:pt x="654" y="48"/>
                    <a:pt x="654" y="48"/>
                    <a:pt x="654" y="48"/>
                  </a:cubicBezTo>
                  <a:cubicBezTo>
                    <a:pt x="654" y="50"/>
                    <a:pt x="654" y="50"/>
                    <a:pt x="654" y="50"/>
                  </a:cubicBezTo>
                  <a:cubicBezTo>
                    <a:pt x="661" y="50"/>
                    <a:pt x="661" y="50"/>
                    <a:pt x="661" y="50"/>
                  </a:cubicBezTo>
                  <a:cubicBezTo>
                    <a:pt x="663" y="48"/>
                    <a:pt x="663" y="48"/>
                    <a:pt x="663" y="48"/>
                  </a:cubicBezTo>
                  <a:cubicBezTo>
                    <a:pt x="657" y="48"/>
                    <a:pt x="657" y="48"/>
                    <a:pt x="657" y="48"/>
                  </a:cubicBezTo>
                  <a:moveTo>
                    <a:pt x="628" y="47"/>
                  </a:moveTo>
                  <a:cubicBezTo>
                    <a:pt x="630" y="49"/>
                    <a:pt x="630" y="49"/>
                    <a:pt x="630" y="49"/>
                  </a:cubicBezTo>
                  <a:cubicBezTo>
                    <a:pt x="638" y="49"/>
                    <a:pt x="638" y="49"/>
                    <a:pt x="638" y="49"/>
                  </a:cubicBezTo>
                  <a:cubicBezTo>
                    <a:pt x="647" y="47"/>
                    <a:pt x="647" y="47"/>
                    <a:pt x="647" y="47"/>
                  </a:cubicBezTo>
                  <a:cubicBezTo>
                    <a:pt x="628" y="47"/>
                    <a:pt x="628" y="47"/>
                    <a:pt x="628" y="47"/>
                  </a:cubicBezTo>
                  <a:moveTo>
                    <a:pt x="607" y="46"/>
                  </a:moveTo>
                  <a:cubicBezTo>
                    <a:pt x="605" y="48"/>
                    <a:pt x="605" y="48"/>
                    <a:pt x="605" y="48"/>
                  </a:cubicBezTo>
                  <a:cubicBezTo>
                    <a:pt x="627" y="48"/>
                    <a:pt x="627" y="48"/>
                    <a:pt x="627" y="48"/>
                  </a:cubicBezTo>
                  <a:cubicBezTo>
                    <a:pt x="625" y="47"/>
                    <a:pt x="625" y="47"/>
                    <a:pt x="625" y="47"/>
                  </a:cubicBezTo>
                  <a:cubicBezTo>
                    <a:pt x="607" y="46"/>
                    <a:pt x="607" y="46"/>
                    <a:pt x="607" y="46"/>
                  </a:cubicBezTo>
                  <a:moveTo>
                    <a:pt x="678" y="45"/>
                  </a:moveTo>
                  <a:cubicBezTo>
                    <a:pt x="671" y="46"/>
                    <a:pt x="671" y="46"/>
                    <a:pt x="671" y="46"/>
                  </a:cubicBezTo>
                  <a:cubicBezTo>
                    <a:pt x="712" y="49"/>
                    <a:pt x="712" y="49"/>
                    <a:pt x="712" y="49"/>
                  </a:cubicBezTo>
                  <a:cubicBezTo>
                    <a:pt x="714" y="50"/>
                    <a:pt x="714" y="50"/>
                    <a:pt x="714" y="50"/>
                  </a:cubicBezTo>
                  <a:cubicBezTo>
                    <a:pt x="715" y="50"/>
                    <a:pt x="715" y="50"/>
                    <a:pt x="715" y="50"/>
                  </a:cubicBezTo>
                  <a:cubicBezTo>
                    <a:pt x="714" y="48"/>
                    <a:pt x="714" y="48"/>
                    <a:pt x="714" y="48"/>
                  </a:cubicBezTo>
                  <a:cubicBezTo>
                    <a:pt x="713" y="48"/>
                    <a:pt x="713" y="48"/>
                    <a:pt x="713" y="48"/>
                  </a:cubicBezTo>
                  <a:cubicBezTo>
                    <a:pt x="678" y="45"/>
                    <a:pt x="678" y="45"/>
                    <a:pt x="678" y="45"/>
                  </a:cubicBezTo>
                  <a:moveTo>
                    <a:pt x="563" y="44"/>
                  </a:moveTo>
                  <a:cubicBezTo>
                    <a:pt x="563" y="46"/>
                    <a:pt x="563" y="46"/>
                    <a:pt x="563" y="46"/>
                  </a:cubicBezTo>
                  <a:cubicBezTo>
                    <a:pt x="582" y="47"/>
                    <a:pt x="582" y="47"/>
                    <a:pt x="582" y="47"/>
                  </a:cubicBezTo>
                  <a:cubicBezTo>
                    <a:pt x="585" y="47"/>
                    <a:pt x="585" y="47"/>
                    <a:pt x="585" y="47"/>
                  </a:cubicBezTo>
                  <a:cubicBezTo>
                    <a:pt x="603" y="47"/>
                    <a:pt x="603" y="47"/>
                    <a:pt x="603" y="47"/>
                  </a:cubicBezTo>
                  <a:cubicBezTo>
                    <a:pt x="604" y="46"/>
                    <a:pt x="604" y="46"/>
                    <a:pt x="604" y="46"/>
                  </a:cubicBezTo>
                  <a:cubicBezTo>
                    <a:pt x="588" y="45"/>
                    <a:pt x="588" y="45"/>
                    <a:pt x="588" y="45"/>
                  </a:cubicBezTo>
                  <a:cubicBezTo>
                    <a:pt x="585" y="45"/>
                    <a:pt x="585" y="45"/>
                    <a:pt x="585" y="45"/>
                  </a:cubicBezTo>
                  <a:cubicBezTo>
                    <a:pt x="563" y="44"/>
                    <a:pt x="563" y="44"/>
                    <a:pt x="563" y="44"/>
                  </a:cubicBezTo>
                  <a:moveTo>
                    <a:pt x="560" y="44"/>
                  </a:moveTo>
                  <a:cubicBezTo>
                    <a:pt x="561" y="46"/>
                    <a:pt x="561" y="46"/>
                    <a:pt x="561" y="46"/>
                  </a:cubicBezTo>
                  <a:cubicBezTo>
                    <a:pt x="561" y="46"/>
                    <a:pt x="561" y="46"/>
                    <a:pt x="561" y="46"/>
                  </a:cubicBezTo>
                  <a:cubicBezTo>
                    <a:pt x="561" y="44"/>
                    <a:pt x="561" y="44"/>
                    <a:pt x="561" y="44"/>
                  </a:cubicBezTo>
                  <a:cubicBezTo>
                    <a:pt x="560" y="44"/>
                    <a:pt x="560" y="44"/>
                    <a:pt x="560" y="44"/>
                  </a:cubicBezTo>
                  <a:moveTo>
                    <a:pt x="555" y="44"/>
                  </a:moveTo>
                  <a:cubicBezTo>
                    <a:pt x="555" y="46"/>
                    <a:pt x="555" y="46"/>
                    <a:pt x="555" y="46"/>
                  </a:cubicBezTo>
                  <a:cubicBezTo>
                    <a:pt x="559" y="46"/>
                    <a:pt x="559" y="46"/>
                    <a:pt x="559" y="46"/>
                  </a:cubicBezTo>
                  <a:cubicBezTo>
                    <a:pt x="558" y="44"/>
                    <a:pt x="558" y="44"/>
                    <a:pt x="558" y="44"/>
                  </a:cubicBezTo>
                  <a:cubicBezTo>
                    <a:pt x="555" y="44"/>
                    <a:pt x="555" y="44"/>
                    <a:pt x="555" y="44"/>
                  </a:cubicBezTo>
                  <a:moveTo>
                    <a:pt x="669" y="44"/>
                  </a:moveTo>
                  <a:cubicBezTo>
                    <a:pt x="669" y="44"/>
                    <a:pt x="669" y="44"/>
                    <a:pt x="669" y="44"/>
                  </a:cubicBezTo>
                  <a:cubicBezTo>
                    <a:pt x="671" y="44"/>
                    <a:pt x="671" y="44"/>
                    <a:pt x="671" y="44"/>
                  </a:cubicBezTo>
                  <a:cubicBezTo>
                    <a:pt x="669" y="44"/>
                    <a:pt x="669" y="44"/>
                    <a:pt x="669" y="44"/>
                  </a:cubicBezTo>
                  <a:moveTo>
                    <a:pt x="550" y="44"/>
                  </a:moveTo>
                  <a:cubicBezTo>
                    <a:pt x="550" y="45"/>
                    <a:pt x="550" y="45"/>
                    <a:pt x="550" y="45"/>
                  </a:cubicBezTo>
                  <a:cubicBezTo>
                    <a:pt x="553" y="45"/>
                    <a:pt x="553" y="45"/>
                    <a:pt x="553" y="45"/>
                  </a:cubicBezTo>
                  <a:cubicBezTo>
                    <a:pt x="553" y="44"/>
                    <a:pt x="553" y="44"/>
                    <a:pt x="553" y="44"/>
                  </a:cubicBezTo>
                  <a:cubicBezTo>
                    <a:pt x="550" y="44"/>
                    <a:pt x="550" y="44"/>
                    <a:pt x="550" y="44"/>
                  </a:cubicBezTo>
                  <a:moveTo>
                    <a:pt x="522" y="42"/>
                  </a:moveTo>
                  <a:cubicBezTo>
                    <a:pt x="521" y="44"/>
                    <a:pt x="521" y="44"/>
                    <a:pt x="521" y="44"/>
                  </a:cubicBezTo>
                  <a:cubicBezTo>
                    <a:pt x="531" y="45"/>
                    <a:pt x="531" y="45"/>
                    <a:pt x="531" y="45"/>
                  </a:cubicBezTo>
                  <a:cubicBezTo>
                    <a:pt x="532" y="45"/>
                    <a:pt x="532" y="45"/>
                    <a:pt x="532" y="45"/>
                  </a:cubicBezTo>
                  <a:cubicBezTo>
                    <a:pt x="548" y="45"/>
                    <a:pt x="548" y="45"/>
                    <a:pt x="548" y="45"/>
                  </a:cubicBezTo>
                  <a:cubicBezTo>
                    <a:pt x="548" y="43"/>
                    <a:pt x="548" y="43"/>
                    <a:pt x="548" y="43"/>
                  </a:cubicBezTo>
                  <a:cubicBezTo>
                    <a:pt x="533" y="43"/>
                    <a:pt x="533" y="43"/>
                    <a:pt x="533" y="43"/>
                  </a:cubicBezTo>
                  <a:cubicBezTo>
                    <a:pt x="531" y="43"/>
                    <a:pt x="531" y="43"/>
                    <a:pt x="531" y="43"/>
                  </a:cubicBezTo>
                  <a:cubicBezTo>
                    <a:pt x="522" y="42"/>
                    <a:pt x="522" y="42"/>
                    <a:pt x="522" y="42"/>
                  </a:cubicBezTo>
                  <a:moveTo>
                    <a:pt x="654" y="42"/>
                  </a:moveTo>
                  <a:cubicBezTo>
                    <a:pt x="654" y="44"/>
                    <a:pt x="654" y="44"/>
                    <a:pt x="654" y="44"/>
                  </a:cubicBezTo>
                  <a:cubicBezTo>
                    <a:pt x="663" y="45"/>
                    <a:pt x="663" y="45"/>
                    <a:pt x="663" y="45"/>
                  </a:cubicBezTo>
                  <a:cubicBezTo>
                    <a:pt x="666" y="45"/>
                    <a:pt x="666" y="45"/>
                    <a:pt x="666" y="45"/>
                  </a:cubicBezTo>
                  <a:cubicBezTo>
                    <a:pt x="667" y="44"/>
                    <a:pt x="667" y="44"/>
                    <a:pt x="667" y="44"/>
                  </a:cubicBezTo>
                  <a:cubicBezTo>
                    <a:pt x="654" y="42"/>
                    <a:pt x="654" y="42"/>
                    <a:pt x="654" y="42"/>
                  </a:cubicBezTo>
                  <a:moveTo>
                    <a:pt x="478" y="41"/>
                  </a:moveTo>
                  <a:cubicBezTo>
                    <a:pt x="476" y="42"/>
                    <a:pt x="476" y="42"/>
                    <a:pt x="476" y="42"/>
                  </a:cubicBezTo>
                  <a:cubicBezTo>
                    <a:pt x="516" y="44"/>
                    <a:pt x="516" y="44"/>
                    <a:pt x="516" y="44"/>
                  </a:cubicBezTo>
                  <a:cubicBezTo>
                    <a:pt x="517" y="44"/>
                    <a:pt x="517" y="44"/>
                    <a:pt x="517" y="44"/>
                  </a:cubicBezTo>
                  <a:cubicBezTo>
                    <a:pt x="518" y="44"/>
                    <a:pt x="518" y="44"/>
                    <a:pt x="518" y="44"/>
                  </a:cubicBezTo>
                  <a:cubicBezTo>
                    <a:pt x="520" y="42"/>
                    <a:pt x="520" y="42"/>
                    <a:pt x="520" y="42"/>
                  </a:cubicBezTo>
                  <a:cubicBezTo>
                    <a:pt x="518" y="42"/>
                    <a:pt x="518" y="42"/>
                    <a:pt x="518" y="42"/>
                  </a:cubicBezTo>
                  <a:cubicBezTo>
                    <a:pt x="516" y="42"/>
                    <a:pt x="516" y="42"/>
                    <a:pt x="516" y="42"/>
                  </a:cubicBezTo>
                  <a:cubicBezTo>
                    <a:pt x="478" y="41"/>
                    <a:pt x="478" y="41"/>
                    <a:pt x="478" y="41"/>
                  </a:cubicBezTo>
                  <a:moveTo>
                    <a:pt x="468" y="40"/>
                  </a:moveTo>
                  <a:cubicBezTo>
                    <a:pt x="465" y="42"/>
                    <a:pt x="465" y="42"/>
                    <a:pt x="465" y="42"/>
                  </a:cubicBezTo>
                  <a:cubicBezTo>
                    <a:pt x="473" y="42"/>
                    <a:pt x="473" y="42"/>
                    <a:pt x="473" y="42"/>
                  </a:cubicBezTo>
                  <a:cubicBezTo>
                    <a:pt x="475" y="41"/>
                    <a:pt x="475" y="41"/>
                    <a:pt x="475" y="41"/>
                  </a:cubicBezTo>
                  <a:cubicBezTo>
                    <a:pt x="468" y="40"/>
                    <a:pt x="468" y="40"/>
                    <a:pt x="468" y="40"/>
                  </a:cubicBezTo>
                  <a:moveTo>
                    <a:pt x="445" y="39"/>
                  </a:moveTo>
                  <a:cubicBezTo>
                    <a:pt x="447" y="41"/>
                    <a:pt x="447" y="41"/>
                    <a:pt x="447" y="41"/>
                  </a:cubicBezTo>
                  <a:cubicBezTo>
                    <a:pt x="456" y="42"/>
                    <a:pt x="456" y="42"/>
                    <a:pt x="456" y="42"/>
                  </a:cubicBezTo>
                  <a:cubicBezTo>
                    <a:pt x="458" y="42"/>
                    <a:pt x="458" y="42"/>
                    <a:pt x="458" y="42"/>
                  </a:cubicBezTo>
                  <a:cubicBezTo>
                    <a:pt x="462" y="42"/>
                    <a:pt x="462" y="42"/>
                    <a:pt x="462" y="42"/>
                  </a:cubicBezTo>
                  <a:cubicBezTo>
                    <a:pt x="465" y="40"/>
                    <a:pt x="465" y="40"/>
                    <a:pt x="465" y="40"/>
                  </a:cubicBezTo>
                  <a:cubicBezTo>
                    <a:pt x="458" y="40"/>
                    <a:pt x="458" y="40"/>
                    <a:pt x="458" y="40"/>
                  </a:cubicBezTo>
                  <a:cubicBezTo>
                    <a:pt x="456" y="40"/>
                    <a:pt x="456" y="40"/>
                    <a:pt x="456" y="40"/>
                  </a:cubicBezTo>
                  <a:cubicBezTo>
                    <a:pt x="445" y="39"/>
                    <a:pt x="445" y="39"/>
                    <a:pt x="445" y="39"/>
                  </a:cubicBezTo>
                  <a:moveTo>
                    <a:pt x="617" y="39"/>
                  </a:moveTo>
                  <a:cubicBezTo>
                    <a:pt x="620" y="41"/>
                    <a:pt x="620" y="41"/>
                    <a:pt x="620" y="41"/>
                  </a:cubicBezTo>
                  <a:cubicBezTo>
                    <a:pt x="652" y="44"/>
                    <a:pt x="652" y="44"/>
                    <a:pt x="652" y="44"/>
                  </a:cubicBezTo>
                  <a:cubicBezTo>
                    <a:pt x="652" y="42"/>
                    <a:pt x="652" y="42"/>
                    <a:pt x="652" y="42"/>
                  </a:cubicBezTo>
                  <a:cubicBezTo>
                    <a:pt x="617" y="39"/>
                    <a:pt x="617" y="39"/>
                    <a:pt x="617" y="39"/>
                  </a:cubicBezTo>
                  <a:moveTo>
                    <a:pt x="614" y="39"/>
                  </a:moveTo>
                  <a:cubicBezTo>
                    <a:pt x="612" y="40"/>
                    <a:pt x="612" y="40"/>
                    <a:pt x="612" y="40"/>
                  </a:cubicBezTo>
                  <a:cubicBezTo>
                    <a:pt x="617" y="41"/>
                    <a:pt x="617" y="41"/>
                    <a:pt x="617" y="41"/>
                  </a:cubicBezTo>
                  <a:cubicBezTo>
                    <a:pt x="614" y="39"/>
                    <a:pt x="614" y="39"/>
                    <a:pt x="614" y="39"/>
                  </a:cubicBezTo>
                  <a:moveTo>
                    <a:pt x="415" y="38"/>
                  </a:moveTo>
                  <a:cubicBezTo>
                    <a:pt x="415" y="40"/>
                    <a:pt x="415" y="40"/>
                    <a:pt x="415" y="40"/>
                  </a:cubicBezTo>
                  <a:cubicBezTo>
                    <a:pt x="445" y="41"/>
                    <a:pt x="445" y="41"/>
                    <a:pt x="445" y="41"/>
                  </a:cubicBezTo>
                  <a:cubicBezTo>
                    <a:pt x="443" y="39"/>
                    <a:pt x="443" y="39"/>
                    <a:pt x="443" y="39"/>
                  </a:cubicBezTo>
                  <a:cubicBezTo>
                    <a:pt x="415" y="38"/>
                    <a:pt x="415" y="38"/>
                    <a:pt x="415" y="38"/>
                  </a:cubicBezTo>
                  <a:moveTo>
                    <a:pt x="413" y="38"/>
                  </a:moveTo>
                  <a:cubicBezTo>
                    <a:pt x="413" y="39"/>
                    <a:pt x="413" y="39"/>
                    <a:pt x="413" y="39"/>
                  </a:cubicBezTo>
                  <a:cubicBezTo>
                    <a:pt x="413" y="38"/>
                    <a:pt x="413" y="38"/>
                    <a:pt x="413" y="38"/>
                  </a:cubicBezTo>
                  <a:cubicBezTo>
                    <a:pt x="413" y="38"/>
                    <a:pt x="413" y="38"/>
                    <a:pt x="413" y="38"/>
                  </a:cubicBezTo>
                  <a:moveTo>
                    <a:pt x="408" y="38"/>
                  </a:moveTo>
                  <a:cubicBezTo>
                    <a:pt x="409" y="40"/>
                    <a:pt x="409" y="40"/>
                    <a:pt x="409" y="40"/>
                  </a:cubicBezTo>
                  <a:cubicBezTo>
                    <a:pt x="411" y="40"/>
                    <a:pt x="411" y="40"/>
                    <a:pt x="411" y="40"/>
                  </a:cubicBezTo>
                  <a:cubicBezTo>
                    <a:pt x="411" y="38"/>
                    <a:pt x="411" y="38"/>
                    <a:pt x="411" y="38"/>
                  </a:cubicBezTo>
                  <a:cubicBezTo>
                    <a:pt x="408" y="38"/>
                    <a:pt x="408" y="38"/>
                    <a:pt x="408" y="38"/>
                  </a:cubicBezTo>
                  <a:moveTo>
                    <a:pt x="333" y="35"/>
                  </a:moveTo>
                  <a:cubicBezTo>
                    <a:pt x="333" y="37"/>
                    <a:pt x="333" y="37"/>
                    <a:pt x="333" y="37"/>
                  </a:cubicBezTo>
                  <a:cubicBezTo>
                    <a:pt x="407" y="40"/>
                    <a:pt x="407" y="40"/>
                    <a:pt x="407" y="40"/>
                  </a:cubicBezTo>
                  <a:cubicBezTo>
                    <a:pt x="405" y="38"/>
                    <a:pt x="405" y="38"/>
                    <a:pt x="405" y="38"/>
                  </a:cubicBezTo>
                  <a:cubicBezTo>
                    <a:pt x="333" y="35"/>
                    <a:pt x="333" y="35"/>
                    <a:pt x="333" y="35"/>
                  </a:cubicBezTo>
                  <a:moveTo>
                    <a:pt x="562" y="34"/>
                  </a:moveTo>
                  <a:cubicBezTo>
                    <a:pt x="562" y="36"/>
                    <a:pt x="562" y="36"/>
                    <a:pt x="562" y="36"/>
                  </a:cubicBezTo>
                  <a:cubicBezTo>
                    <a:pt x="595" y="39"/>
                    <a:pt x="595" y="39"/>
                    <a:pt x="595" y="39"/>
                  </a:cubicBezTo>
                  <a:cubicBezTo>
                    <a:pt x="597" y="39"/>
                    <a:pt x="597" y="39"/>
                    <a:pt x="597" y="39"/>
                  </a:cubicBezTo>
                  <a:cubicBezTo>
                    <a:pt x="610" y="40"/>
                    <a:pt x="610" y="40"/>
                    <a:pt x="610" y="40"/>
                  </a:cubicBezTo>
                  <a:cubicBezTo>
                    <a:pt x="612" y="38"/>
                    <a:pt x="612" y="38"/>
                    <a:pt x="612" y="38"/>
                  </a:cubicBezTo>
                  <a:cubicBezTo>
                    <a:pt x="600" y="37"/>
                    <a:pt x="600" y="37"/>
                    <a:pt x="600" y="37"/>
                  </a:cubicBezTo>
                  <a:cubicBezTo>
                    <a:pt x="597" y="37"/>
                    <a:pt x="597" y="37"/>
                    <a:pt x="597" y="37"/>
                  </a:cubicBezTo>
                  <a:cubicBezTo>
                    <a:pt x="562" y="34"/>
                    <a:pt x="562" y="34"/>
                    <a:pt x="562" y="34"/>
                  </a:cubicBezTo>
                  <a:moveTo>
                    <a:pt x="556" y="33"/>
                  </a:moveTo>
                  <a:cubicBezTo>
                    <a:pt x="555" y="34"/>
                    <a:pt x="555" y="34"/>
                    <a:pt x="555" y="34"/>
                  </a:cubicBezTo>
                  <a:cubicBezTo>
                    <a:pt x="556" y="35"/>
                    <a:pt x="556" y="35"/>
                    <a:pt x="556" y="35"/>
                  </a:cubicBezTo>
                  <a:cubicBezTo>
                    <a:pt x="561" y="36"/>
                    <a:pt x="561" y="36"/>
                    <a:pt x="561" y="36"/>
                  </a:cubicBezTo>
                  <a:cubicBezTo>
                    <a:pt x="560" y="34"/>
                    <a:pt x="560" y="34"/>
                    <a:pt x="560" y="34"/>
                  </a:cubicBezTo>
                  <a:cubicBezTo>
                    <a:pt x="556" y="33"/>
                    <a:pt x="556" y="33"/>
                    <a:pt x="556" y="33"/>
                  </a:cubicBezTo>
                  <a:moveTo>
                    <a:pt x="292" y="33"/>
                  </a:moveTo>
                  <a:cubicBezTo>
                    <a:pt x="292" y="35"/>
                    <a:pt x="292" y="35"/>
                    <a:pt x="292" y="35"/>
                  </a:cubicBezTo>
                  <a:cubicBezTo>
                    <a:pt x="331" y="37"/>
                    <a:pt x="331" y="37"/>
                    <a:pt x="331" y="37"/>
                  </a:cubicBezTo>
                  <a:cubicBezTo>
                    <a:pt x="331" y="35"/>
                    <a:pt x="331" y="35"/>
                    <a:pt x="331" y="35"/>
                  </a:cubicBezTo>
                  <a:cubicBezTo>
                    <a:pt x="292" y="33"/>
                    <a:pt x="292" y="33"/>
                    <a:pt x="292" y="33"/>
                  </a:cubicBezTo>
                  <a:moveTo>
                    <a:pt x="531" y="31"/>
                  </a:moveTo>
                  <a:cubicBezTo>
                    <a:pt x="530" y="33"/>
                    <a:pt x="530" y="33"/>
                    <a:pt x="530" y="33"/>
                  </a:cubicBezTo>
                  <a:cubicBezTo>
                    <a:pt x="536" y="33"/>
                    <a:pt x="536" y="33"/>
                    <a:pt x="536" y="33"/>
                  </a:cubicBezTo>
                  <a:cubicBezTo>
                    <a:pt x="538" y="34"/>
                    <a:pt x="538" y="34"/>
                    <a:pt x="538" y="34"/>
                  </a:cubicBezTo>
                  <a:cubicBezTo>
                    <a:pt x="553" y="35"/>
                    <a:pt x="553" y="35"/>
                    <a:pt x="553" y="35"/>
                  </a:cubicBezTo>
                  <a:cubicBezTo>
                    <a:pt x="553" y="34"/>
                    <a:pt x="553" y="34"/>
                    <a:pt x="553" y="34"/>
                  </a:cubicBezTo>
                  <a:cubicBezTo>
                    <a:pt x="553" y="33"/>
                    <a:pt x="553" y="33"/>
                    <a:pt x="553" y="33"/>
                  </a:cubicBezTo>
                  <a:cubicBezTo>
                    <a:pt x="539" y="32"/>
                    <a:pt x="539" y="32"/>
                    <a:pt x="539" y="32"/>
                  </a:cubicBezTo>
                  <a:cubicBezTo>
                    <a:pt x="537" y="32"/>
                    <a:pt x="537" y="32"/>
                    <a:pt x="537" y="32"/>
                  </a:cubicBezTo>
                  <a:cubicBezTo>
                    <a:pt x="531" y="31"/>
                    <a:pt x="531" y="31"/>
                    <a:pt x="531" y="31"/>
                  </a:cubicBezTo>
                  <a:moveTo>
                    <a:pt x="189" y="29"/>
                  </a:moveTo>
                  <a:cubicBezTo>
                    <a:pt x="189" y="30"/>
                    <a:pt x="189" y="30"/>
                    <a:pt x="189" y="31"/>
                  </a:cubicBezTo>
                  <a:cubicBezTo>
                    <a:pt x="290" y="35"/>
                    <a:pt x="290" y="35"/>
                    <a:pt x="290" y="35"/>
                  </a:cubicBezTo>
                  <a:cubicBezTo>
                    <a:pt x="290" y="33"/>
                    <a:pt x="290" y="33"/>
                    <a:pt x="290" y="33"/>
                  </a:cubicBezTo>
                  <a:cubicBezTo>
                    <a:pt x="189" y="29"/>
                    <a:pt x="189" y="29"/>
                    <a:pt x="189" y="29"/>
                  </a:cubicBezTo>
                  <a:moveTo>
                    <a:pt x="488" y="27"/>
                  </a:moveTo>
                  <a:cubicBezTo>
                    <a:pt x="487" y="28"/>
                    <a:pt x="487" y="28"/>
                    <a:pt x="487" y="28"/>
                  </a:cubicBezTo>
                  <a:cubicBezTo>
                    <a:pt x="491" y="29"/>
                    <a:pt x="491" y="29"/>
                    <a:pt x="491" y="29"/>
                  </a:cubicBezTo>
                  <a:cubicBezTo>
                    <a:pt x="495" y="30"/>
                    <a:pt x="495" y="30"/>
                    <a:pt x="495" y="30"/>
                  </a:cubicBezTo>
                  <a:cubicBezTo>
                    <a:pt x="495" y="30"/>
                    <a:pt x="495" y="30"/>
                    <a:pt x="495" y="30"/>
                  </a:cubicBezTo>
                  <a:cubicBezTo>
                    <a:pt x="516" y="32"/>
                    <a:pt x="516" y="32"/>
                    <a:pt x="516" y="32"/>
                  </a:cubicBezTo>
                  <a:cubicBezTo>
                    <a:pt x="518" y="32"/>
                    <a:pt x="518" y="32"/>
                    <a:pt x="518" y="32"/>
                  </a:cubicBezTo>
                  <a:cubicBezTo>
                    <a:pt x="528" y="33"/>
                    <a:pt x="528" y="33"/>
                    <a:pt x="528" y="33"/>
                  </a:cubicBezTo>
                  <a:cubicBezTo>
                    <a:pt x="529" y="31"/>
                    <a:pt x="529" y="31"/>
                    <a:pt x="529" y="31"/>
                  </a:cubicBezTo>
                  <a:cubicBezTo>
                    <a:pt x="518" y="30"/>
                    <a:pt x="518" y="30"/>
                    <a:pt x="518" y="30"/>
                  </a:cubicBezTo>
                  <a:cubicBezTo>
                    <a:pt x="516" y="30"/>
                    <a:pt x="516" y="30"/>
                    <a:pt x="516" y="30"/>
                  </a:cubicBezTo>
                  <a:cubicBezTo>
                    <a:pt x="488" y="27"/>
                    <a:pt x="488" y="27"/>
                    <a:pt x="488" y="27"/>
                  </a:cubicBezTo>
                  <a:moveTo>
                    <a:pt x="482" y="27"/>
                  </a:moveTo>
                  <a:cubicBezTo>
                    <a:pt x="484" y="27"/>
                    <a:pt x="484" y="27"/>
                    <a:pt x="484" y="27"/>
                  </a:cubicBezTo>
                  <a:cubicBezTo>
                    <a:pt x="485" y="27"/>
                    <a:pt x="485" y="27"/>
                    <a:pt x="485" y="27"/>
                  </a:cubicBezTo>
                  <a:cubicBezTo>
                    <a:pt x="482" y="27"/>
                    <a:pt x="482" y="27"/>
                    <a:pt x="482" y="27"/>
                  </a:cubicBezTo>
                  <a:moveTo>
                    <a:pt x="428" y="22"/>
                  </a:moveTo>
                  <a:cubicBezTo>
                    <a:pt x="429" y="23"/>
                    <a:pt x="429" y="23"/>
                    <a:pt x="429" y="23"/>
                  </a:cubicBezTo>
                  <a:cubicBezTo>
                    <a:pt x="430" y="24"/>
                    <a:pt x="430" y="24"/>
                    <a:pt x="430" y="24"/>
                  </a:cubicBezTo>
                  <a:cubicBezTo>
                    <a:pt x="453" y="26"/>
                    <a:pt x="453" y="26"/>
                    <a:pt x="453" y="26"/>
                  </a:cubicBezTo>
                  <a:cubicBezTo>
                    <a:pt x="455" y="26"/>
                    <a:pt x="455" y="26"/>
                    <a:pt x="455" y="26"/>
                  </a:cubicBezTo>
                  <a:cubicBezTo>
                    <a:pt x="482" y="29"/>
                    <a:pt x="482" y="29"/>
                    <a:pt x="482" y="29"/>
                  </a:cubicBezTo>
                  <a:cubicBezTo>
                    <a:pt x="469" y="26"/>
                    <a:pt x="469" y="26"/>
                    <a:pt x="469" y="26"/>
                  </a:cubicBezTo>
                  <a:cubicBezTo>
                    <a:pt x="455" y="24"/>
                    <a:pt x="455" y="24"/>
                    <a:pt x="455" y="24"/>
                  </a:cubicBezTo>
                  <a:cubicBezTo>
                    <a:pt x="453" y="24"/>
                    <a:pt x="453" y="24"/>
                    <a:pt x="453" y="24"/>
                  </a:cubicBezTo>
                  <a:cubicBezTo>
                    <a:pt x="428" y="22"/>
                    <a:pt x="428" y="22"/>
                    <a:pt x="428" y="22"/>
                  </a:cubicBezTo>
                  <a:moveTo>
                    <a:pt x="1" y="21"/>
                  </a:moveTo>
                  <a:cubicBezTo>
                    <a:pt x="1" y="21"/>
                    <a:pt x="1" y="21"/>
                    <a:pt x="1" y="21"/>
                  </a:cubicBezTo>
                  <a:cubicBezTo>
                    <a:pt x="1" y="22"/>
                    <a:pt x="1" y="23"/>
                    <a:pt x="0" y="23"/>
                  </a:cubicBezTo>
                  <a:cubicBezTo>
                    <a:pt x="159" y="30"/>
                    <a:pt x="159" y="30"/>
                    <a:pt x="159" y="30"/>
                  </a:cubicBezTo>
                  <a:cubicBezTo>
                    <a:pt x="159" y="29"/>
                    <a:pt x="159" y="28"/>
                    <a:pt x="159" y="28"/>
                  </a:cubicBezTo>
                  <a:cubicBezTo>
                    <a:pt x="1" y="21"/>
                    <a:pt x="1" y="21"/>
                    <a:pt x="1" y="21"/>
                  </a:cubicBezTo>
                  <a:moveTo>
                    <a:pt x="409" y="20"/>
                  </a:moveTo>
                  <a:cubicBezTo>
                    <a:pt x="410" y="22"/>
                    <a:pt x="410" y="22"/>
                    <a:pt x="410" y="22"/>
                  </a:cubicBezTo>
                  <a:cubicBezTo>
                    <a:pt x="426" y="23"/>
                    <a:pt x="426" y="23"/>
                    <a:pt x="426" y="23"/>
                  </a:cubicBezTo>
                  <a:cubicBezTo>
                    <a:pt x="426" y="23"/>
                    <a:pt x="426" y="23"/>
                    <a:pt x="426" y="23"/>
                  </a:cubicBezTo>
                  <a:cubicBezTo>
                    <a:pt x="428" y="22"/>
                    <a:pt x="428" y="22"/>
                    <a:pt x="428" y="22"/>
                  </a:cubicBezTo>
                  <a:cubicBezTo>
                    <a:pt x="409" y="20"/>
                    <a:pt x="409" y="20"/>
                    <a:pt x="409" y="20"/>
                  </a:cubicBezTo>
                  <a:moveTo>
                    <a:pt x="391" y="19"/>
                  </a:moveTo>
                  <a:cubicBezTo>
                    <a:pt x="393" y="21"/>
                    <a:pt x="393" y="21"/>
                    <a:pt x="393" y="21"/>
                  </a:cubicBezTo>
                  <a:cubicBezTo>
                    <a:pt x="408" y="22"/>
                    <a:pt x="408" y="22"/>
                    <a:pt x="408" y="22"/>
                  </a:cubicBezTo>
                  <a:cubicBezTo>
                    <a:pt x="407" y="20"/>
                    <a:pt x="407" y="20"/>
                    <a:pt x="407" y="20"/>
                  </a:cubicBezTo>
                  <a:cubicBezTo>
                    <a:pt x="391" y="19"/>
                    <a:pt x="391" y="19"/>
                    <a:pt x="391" y="19"/>
                  </a:cubicBezTo>
                  <a:moveTo>
                    <a:pt x="333" y="13"/>
                  </a:moveTo>
                  <a:cubicBezTo>
                    <a:pt x="333" y="15"/>
                    <a:pt x="333" y="15"/>
                    <a:pt x="333" y="15"/>
                  </a:cubicBezTo>
                  <a:cubicBezTo>
                    <a:pt x="390" y="20"/>
                    <a:pt x="390" y="20"/>
                    <a:pt x="390" y="20"/>
                  </a:cubicBezTo>
                  <a:cubicBezTo>
                    <a:pt x="389" y="18"/>
                    <a:pt x="389" y="18"/>
                    <a:pt x="389" y="18"/>
                  </a:cubicBezTo>
                  <a:cubicBezTo>
                    <a:pt x="333" y="13"/>
                    <a:pt x="333" y="13"/>
                    <a:pt x="333" y="13"/>
                  </a:cubicBezTo>
                  <a:moveTo>
                    <a:pt x="292" y="10"/>
                  </a:moveTo>
                  <a:cubicBezTo>
                    <a:pt x="292" y="11"/>
                    <a:pt x="292" y="11"/>
                    <a:pt x="292" y="11"/>
                  </a:cubicBezTo>
                  <a:cubicBezTo>
                    <a:pt x="331" y="15"/>
                    <a:pt x="331" y="15"/>
                    <a:pt x="331" y="15"/>
                  </a:cubicBezTo>
                  <a:cubicBezTo>
                    <a:pt x="331" y="13"/>
                    <a:pt x="331" y="13"/>
                    <a:pt x="331" y="13"/>
                  </a:cubicBezTo>
                  <a:cubicBezTo>
                    <a:pt x="292" y="10"/>
                    <a:pt x="292" y="10"/>
                    <a:pt x="292" y="10"/>
                  </a:cubicBezTo>
                  <a:moveTo>
                    <a:pt x="176" y="2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8"/>
                    <a:pt x="0" y="19"/>
                    <a:pt x="0" y="19"/>
                  </a:cubicBezTo>
                  <a:cubicBezTo>
                    <a:pt x="176" y="4"/>
                    <a:pt x="176" y="4"/>
                    <a:pt x="176" y="4"/>
                  </a:cubicBezTo>
                  <a:cubicBezTo>
                    <a:pt x="176" y="2"/>
                    <a:pt x="176" y="2"/>
                    <a:pt x="176" y="2"/>
                  </a:cubicBezTo>
                  <a:moveTo>
                    <a:pt x="192" y="0"/>
                  </a:moveTo>
                  <a:cubicBezTo>
                    <a:pt x="192" y="1"/>
                    <a:pt x="192" y="1"/>
                    <a:pt x="192" y="1"/>
                  </a:cubicBezTo>
                  <a:cubicBezTo>
                    <a:pt x="177" y="2"/>
                    <a:pt x="177" y="2"/>
                    <a:pt x="177" y="2"/>
                  </a:cubicBezTo>
                  <a:cubicBezTo>
                    <a:pt x="177" y="4"/>
                    <a:pt x="177" y="4"/>
                    <a:pt x="177" y="4"/>
                  </a:cubicBezTo>
                  <a:cubicBezTo>
                    <a:pt x="192" y="2"/>
                    <a:pt x="192" y="2"/>
                    <a:pt x="192" y="2"/>
                  </a:cubicBezTo>
                  <a:cubicBezTo>
                    <a:pt x="290" y="11"/>
                    <a:pt x="290" y="11"/>
                    <a:pt x="290" y="11"/>
                  </a:cubicBezTo>
                  <a:cubicBezTo>
                    <a:pt x="290" y="9"/>
                    <a:pt x="290" y="9"/>
                    <a:pt x="290" y="9"/>
                  </a:cubicBezTo>
                  <a:cubicBezTo>
                    <a:pt x="192" y="1"/>
                    <a:pt x="192" y="1"/>
                    <a:pt x="192" y="1"/>
                  </a:cubicBezTo>
                  <a:cubicBezTo>
                    <a:pt x="192" y="0"/>
                    <a:pt x="192" y="0"/>
                    <a:pt x="192" y="0"/>
                  </a:cubicBezTo>
                </a:path>
              </a:pathLst>
            </a:custGeom>
            <a:gradFill flip="none" rotWithShape="1">
              <a:gsLst>
                <a:gs pos="0">
                  <a:schemeClr val="tx2">
                    <a:alpha val="75000"/>
                  </a:schemeClr>
                </a:gs>
                <a:gs pos="92000">
                  <a:schemeClr val="tx1">
                    <a:alpha val="21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5" name="Freeform 45"/>
            <p:cNvSpPr>
              <a:spLocks noEditPoints="1"/>
            </p:cNvSpPr>
            <p:nvPr/>
          </p:nvSpPr>
          <p:spPr bwMode="auto">
            <a:xfrm>
              <a:off x="7905018" y="3395936"/>
              <a:ext cx="644067" cy="427752"/>
            </a:xfrm>
            <a:custGeom>
              <a:avLst/>
              <a:gdLst>
                <a:gd name="T0" fmla="*/ 256 w 360"/>
                <a:gd name="T1" fmla="*/ 251 h 263"/>
                <a:gd name="T2" fmla="*/ 289 w 360"/>
                <a:gd name="T3" fmla="*/ 251 h 263"/>
                <a:gd name="T4" fmla="*/ 296 w 360"/>
                <a:gd name="T5" fmla="*/ 216 h 263"/>
                <a:gd name="T6" fmla="*/ 346 w 360"/>
                <a:gd name="T7" fmla="*/ 256 h 263"/>
                <a:gd name="T8" fmla="*/ 294 w 360"/>
                <a:gd name="T9" fmla="*/ 256 h 263"/>
                <a:gd name="T10" fmla="*/ 360 w 360"/>
                <a:gd name="T11" fmla="*/ 263 h 263"/>
                <a:gd name="T12" fmla="*/ 296 w 360"/>
                <a:gd name="T13" fmla="*/ 216 h 263"/>
                <a:gd name="T14" fmla="*/ 289 w 360"/>
                <a:gd name="T15" fmla="*/ 216 h 263"/>
                <a:gd name="T16" fmla="*/ 291 w 360"/>
                <a:gd name="T17" fmla="*/ 213 h 263"/>
                <a:gd name="T18" fmla="*/ 85 w 360"/>
                <a:gd name="T19" fmla="*/ 187 h 263"/>
                <a:gd name="T20" fmla="*/ 88 w 360"/>
                <a:gd name="T21" fmla="*/ 204 h 263"/>
                <a:gd name="T22" fmla="*/ 99 w 360"/>
                <a:gd name="T23" fmla="*/ 235 h 263"/>
                <a:gd name="T24" fmla="*/ 251 w 360"/>
                <a:gd name="T25" fmla="*/ 251 h 263"/>
                <a:gd name="T26" fmla="*/ 102 w 360"/>
                <a:gd name="T27" fmla="*/ 230 h 263"/>
                <a:gd name="T28" fmla="*/ 88 w 360"/>
                <a:gd name="T29" fmla="*/ 197 h 263"/>
                <a:gd name="T30" fmla="*/ 251 w 360"/>
                <a:gd name="T31" fmla="*/ 182 h 263"/>
                <a:gd name="T32" fmla="*/ 284 w 360"/>
                <a:gd name="T33" fmla="*/ 213 h 263"/>
                <a:gd name="T34" fmla="*/ 251 w 360"/>
                <a:gd name="T35" fmla="*/ 182 h 263"/>
                <a:gd name="T36" fmla="*/ 204 w 360"/>
                <a:gd name="T37" fmla="*/ 154 h 263"/>
                <a:gd name="T38" fmla="*/ 230 w 360"/>
                <a:gd name="T39" fmla="*/ 173 h 263"/>
                <a:gd name="T40" fmla="*/ 241 w 360"/>
                <a:gd name="T41" fmla="*/ 180 h 263"/>
                <a:gd name="T42" fmla="*/ 241 w 360"/>
                <a:gd name="T43" fmla="*/ 178 h 263"/>
                <a:gd name="T44" fmla="*/ 218 w 360"/>
                <a:gd name="T45" fmla="*/ 159 h 263"/>
                <a:gd name="T46" fmla="*/ 206 w 360"/>
                <a:gd name="T47" fmla="*/ 149 h 263"/>
                <a:gd name="T48" fmla="*/ 64 w 360"/>
                <a:gd name="T49" fmla="*/ 144 h 263"/>
                <a:gd name="T50" fmla="*/ 71 w 360"/>
                <a:gd name="T51" fmla="*/ 166 h 263"/>
                <a:gd name="T52" fmla="*/ 80 w 360"/>
                <a:gd name="T53" fmla="*/ 190 h 263"/>
                <a:gd name="T54" fmla="*/ 78 w 360"/>
                <a:gd name="T55" fmla="*/ 171 h 263"/>
                <a:gd name="T56" fmla="*/ 66 w 360"/>
                <a:gd name="T57" fmla="*/ 144 h 263"/>
                <a:gd name="T58" fmla="*/ 45 w 360"/>
                <a:gd name="T59" fmla="*/ 92 h 263"/>
                <a:gd name="T60" fmla="*/ 43 w 360"/>
                <a:gd name="T61" fmla="*/ 99 h 263"/>
                <a:gd name="T62" fmla="*/ 59 w 360"/>
                <a:gd name="T63" fmla="*/ 140 h 263"/>
                <a:gd name="T64" fmla="*/ 47 w 360"/>
                <a:gd name="T65" fmla="*/ 99 h 263"/>
                <a:gd name="T66" fmla="*/ 45 w 360"/>
                <a:gd name="T67" fmla="*/ 92 h 263"/>
                <a:gd name="T68" fmla="*/ 99 w 360"/>
                <a:gd name="T69" fmla="*/ 78 h 263"/>
                <a:gd name="T70" fmla="*/ 185 w 360"/>
                <a:gd name="T71" fmla="*/ 140 h 263"/>
                <a:gd name="T72" fmla="*/ 204 w 360"/>
                <a:gd name="T73" fmla="*/ 147 h 263"/>
                <a:gd name="T74" fmla="*/ 185 w 360"/>
                <a:gd name="T75" fmla="*/ 135 h 263"/>
                <a:gd name="T76" fmla="*/ 107 w 360"/>
                <a:gd name="T77" fmla="*/ 78 h 263"/>
                <a:gd name="T78" fmla="*/ 76 w 360"/>
                <a:gd name="T79" fmla="*/ 54 h 263"/>
                <a:gd name="T80" fmla="*/ 73 w 360"/>
                <a:gd name="T81" fmla="*/ 59 h 263"/>
                <a:gd name="T82" fmla="*/ 97 w 360"/>
                <a:gd name="T83" fmla="*/ 71 h 263"/>
                <a:gd name="T84" fmla="*/ 24 w 360"/>
                <a:gd name="T85" fmla="*/ 47 h 263"/>
                <a:gd name="T86" fmla="*/ 38 w 360"/>
                <a:gd name="T87" fmla="*/ 92 h 263"/>
                <a:gd name="T88" fmla="*/ 26 w 360"/>
                <a:gd name="T89" fmla="*/ 47 h 263"/>
                <a:gd name="T90" fmla="*/ 64 w 360"/>
                <a:gd name="T91" fmla="*/ 45 h 263"/>
                <a:gd name="T92" fmla="*/ 66 w 360"/>
                <a:gd name="T93" fmla="*/ 52 h 263"/>
                <a:gd name="T94" fmla="*/ 69 w 360"/>
                <a:gd name="T95" fmla="*/ 54 h 263"/>
                <a:gd name="T96" fmla="*/ 69 w 360"/>
                <a:gd name="T97" fmla="*/ 49 h 263"/>
                <a:gd name="T98" fmla="*/ 64 w 360"/>
                <a:gd name="T99" fmla="*/ 45 h 263"/>
                <a:gd name="T100" fmla="*/ 43 w 360"/>
                <a:gd name="T101" fmla="*/ 35 h 263"/>
                <a:gd name="T102" fmla="*/ 59 w 360"/>
                <a:gd name="T103" fmla="*/ 47 h 263"/>
                <a:gd name="T104" fmla="*/ 45 w 360"/>
                <a:gd name="T105" fmla="*/ 33 h 263"/>
                <a:gd name="T106" fmla="*/ 0 w 360"/>
                <a:gd name="T107" fmla="*/ 2 h 263"/>
                <a:gd name="T108" fmla="*/ 19 w 360"/>
                <a:gd name="T109" fmla="*/ 42 h 263"/>
                <a:gd name="T110" fmla="*/ 24 w 360"/>
                <a:gd name="T111" fmla="*/ 42 h 263"/>
                <a:gd name="T112" fmla="*/ 38 w 360"/>
                <a:gd name="T113" fmla="*/ 33 h 263"/>
                <a:gd name="T114" fmla="*/ 12 w 360"/>
                <a:gd name="T115" fmla="*/ 7 h 263"/>
                <a:gd name="T116" fmla="*/ 0 w 360"/>
                <a:gd name="T117" fmla="*/ 0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60" h="263">
                  <a:moveTo>
                    <a:pt x="258" y="247"/>
                  </a:moveTo>
                  <a:lnTo>
                    <a:pt x="256" y="251"/>
                  </a:lnTo>
                  <a:lnTo>
                    <a:pt x="289" y="256"/>
                  </a:lnTo>
                  <a:lnTo>
                    <a:pt x="289" y="251"/>
                  </a:lnTo>
                  <a:lnTo>
                    <a:pt x="258" y="247"/>
                  </a:lnTo>
                  <a:close/>
                  <a:moveTo>
                    <a:pt x="296" y="216"/>
                  </a:moveTo>
                  <a:lnTo>
                    <a:pt x="296" y="220"/>
                  </a:lnTo>
                  <a:lnTo>
                    <a:pt x="346" y="256"/>
                  </a:lnTo>
                  <a:lnTo>
                    <a:pt x="294" y="251"/>
                  </a:lnTo>
                  <a:lnTo>
                    <a:pt x="294" y="256"/>
                  </a:lnTo>
                  <a:lnTo>
                    <a:pt x="343" y="261"/>
                  </a:lnTo>
                  <a:lnTo>
                    <a:pt x="360" y="263"/>
                  </a:lnTo>
                  <a:lnTo>
                    <a:pt x="348" y="254"/>
                  </a:lnTo>
                  <a:lnTo>
                    <a:pt x="296" y="216"/>
                  </a:lnTo>
                  <a:close/>
                  <a:moveTo>
                    <a:pt x="291" y="213"/>
                  </a:moveTo>
                  <a:lnTo>
                    <a:pt x="289" y="216"/>
                  </a:lnTo>
                  <a:lnTo>
                    <a:pt x="291" y="218"/>
                  </a:lnTo>
                  <a:lnTo>
                    <a:pt x="291" y="213"/>
                  </a:lnTo>
                  <a:lnTo>
                    <a:pt x="291" y="213"/>
                  </a:lnTo>
                  <a:close/>
                  <a:moveTo>
                    <a:pt x="85" y="187"/>
                  </a:moveTo>
                  <a:lnTo>
                    <a:pt x="85" y="201"/>
                  </a:lnTo>
                  <a:lnTo>
                    <a:pt x="88" y="204"/>
                  </a:lnTo>
                  <a:lnTo>
                    <a:pt x="99" y="232"/>
                  </a:lnTo>
                  <a:lnTo>
                    <a:pt x="99" y="235"/>
                  </a:lnTo>
                  <a:lnTo>
                    <a:pt x="102" y="235"/>
                  </a:lnTo>
                  <a:lnTo>
                    <a:pt x="251" y="251"/>
                  </a:lnTo>
                  <a:lnTo>
                    <a:pt x="253" y="247"/>
                  </a:lnTo>
                  <a:lnTo>
                    <a:pt x="102" y="230"/>
                  </a:lnTo>
                  <a:lnTo>
                    <a:pt x="90" y="201"/>
                  </a:lnTo>
                  <a:lnTo>
                    <a:pt x="88" y="197"/>
                  </a:lnTo>
                  <a:lnTo>
                    <a:pt x="85" y="187"/>
                  </a:lnTo>
                  <a:close/>
                  <a:moveTo>
                    <a:pt x="251" y="182"/>
                  </a:moveTo>
                  <a:lnTo>
                    <a:pt x="246" y="185"/>
                  </a:lnTo>
                  <a:lnTo>
                    <a:pt x="284" y="213"/>
                  </a:lnTo>
                  <a:lnTo>
                    <a:pt x="289" y="211"/>
                  </a:lnTo>
                  <a:lnTo>
                    <a:pt x="251" y="182"/>
                  </a:lnTo>
                  <a:close/>
                  <a:moveTo>
                    <a:pt x="206" y="149"/>
                  </a:moveTo>
                  <a:lnTo>
                    <a:pt x="204" y="154"/>
                  </a:lnTo>
                  <a:lnTo>
                    <a:pt x="211" y="159"/>
                  </a:lnTo>
                  <a:lnTo>
                    <a:pt x="230" y="173"/>
                  </a:lnTo>
                  <a:lnTo>
                    <a:pt x="234" y="175"/>
                  </a:lnTo>
                  <a:lnTo>
                    <a:pt x="241" y="180"/>
                  </a:lnTo>
                  <a:lnTo>
                    <a:pt x="246" y="180"/>
                  </a:lnTo>
                  <a:lnTo>
                    <a:pt x="241" y="178"/>
                  </a:lnTo>
                  <a:lnTo>
                    <a:pt x="237" y="173"/>
                  </a:lnTo>
                  <a:lnTo>
                    <a:pt x="218" y="159"/>
                  </a:lnTo>
                  <a:lnTo>
                    <a:pt x="211" y="154"/>
                  </a:lnTo>
                  <a:lnTo>
                    <a:pt x="206" y="149"/>
                  </a:lnTo>
                  <a:close/>
                  <a:moveTo>
                    <a:pt x="64" y="142"/>
                  </a:moveTo>
                  <a:lnTo>
                    <a:pt x="64" y="144"/>
                  </a:lnTo>
                  <a:lnTo>
                    <a:pt x="64" y="149"/>
                  </a:lnTo>
                  <a:lnTo>
                    <a:pt x="71" y="166"/>
                  </a:lnTo>
                  <a:lnTo>
                    <a:pt x="73" y="171"/>
                  </a:lnTo>
                  <a:lnTo>
                    <a:pt x="80" y="190"/>
                  </a:lnTo>
                  <a:lnTo>
                    <a:pt x="80" y="175"/>
                  </a:lnTo>
                  <a:lnTo>
                    <a:pt x="78" y="171"/>
                  </a:lnTo>
                  <a:lnTo>
                    <a:pt x="76" y="166"/>
                  </a:lnTo>
                  <a:lnTo>
                    <a:pt x="66" y="144"/>
                  </a:lnTo>
                  <a:lnTo>
                    <a:pt x="64" y="142"/>
                  </a:lnTo>
                  <a:close/>
                  <a:moveTo>
                    <a:pt x="45" y="92"/>
                  </a:moveTo>
                  <a:lnTo>
                    <a:pt x="40" y="95"/>
                  </a:lnTo>
                  <a:lnTo>
                    <a:pt x="43" y="99"/>
                  </a:lnTo>
                  <a:lnTo>
                    <a:pt x="45" y="104"/>
                  </a:lnTo>
                  <a:lnTo>
                    <a:pt x="59" y="140"/>
                  </a:lnTo>
                  <a:lnTo>
                    <a:pt x="59" y="128"/>
                  </a:lnTo>
                  <a:lnTo>
                    <a:pt x="47" y="99"/>
                  </a:lnTo>
                  <a:lnTo>
                    <a:pt x="45" y="92"/>
                  </a:lnTo>
                  <a:lnTo>
                    <a:pt x="45" y="92"/>
                  </a:lnTo>
                  <a:close/>
                  <a:moveTo>
                    <a:pt x="102" y="73"/>
                  </a:moveTo>
                  <a:lnTo>
                    <a:pt x="99" y="78"/>
                  </a:lnTo>
                  <a:lnTo>
                    <a:pt x="182" y="137"/>
                  </a:lnTo>
                  <a:lnTo>
                    <a:pt x="185" y="140"/>
                  </a:lnTo>
                  <a:lnTo>
                    <a:pt x="199" y="152"/>
                  </a:lnTo>
                  <a:lnTo>
                    <a:pt x="204" y="147"/>
                  </a:lnTo>
                  <a:lnTo>
                    <a:pt x="189" y="137"/>
                  </a:lnTo>
                  <a:lnTo>
                    <a:pt x="185" y="135"/>
                  </a:lnTo>
                  <a:lnTo>
                    <a:pt x="109" y="80"/>
                  </a:lnTo>
                  <a:lnTo>
                    <a:pt x="107" y="78"/>
                  </a:lnTo>
                  <a:lnTo>
                    <a:pt x="102" y="73"/>
                  </a:lnTo>
                  <a:close/>
                  <a:moveTo>
                    <a:pt x="76" y="54"/>
                  </a:moveTo>
                  <a:lnTo>
                    <a:pt x="73" y="57"/>
                  </a:lnTo>
                  <a:lnTo>
                    <a:pt x="73" y="59"/>
                  </a:lnTo>
                  <a:lnTo>
                    <a:pt x="95" y="73"/>
                  </a:lnTo>
                  <a:lnTo>
                    <a:pt x="97" y="71"/>
                  </a:lnTo>
                  <a:lnTo>
                    <a:pt x="76" y="54"/>
                  </a:lnTo>
                  <a:close/>
                  <a:moveTo>
                    <a:pt x="24" y="47"/>
                  </a:moveTo>
                  <a:lnTo>
                    <a:pt x="21" y="49"/>
                  </a:lnTo>
                  <a:lnTo>
                    <a:pt x="38" y="92"/>
                  </a:lnTo>
                  <a:lnTo>
                    <a:pt x="43" y="87"/>
                  </a:lnTo>
                  <a:lnTo>
                    <a:pt x="26" y="47"/>
                  </a:lnTo>
                  <a:lnTo>
                    <a:pt x="24" y="47"/>
                  </a:lnTo>
                  <a:close/>
                  <a:moveTo>
                    <a:pt x="64" y="45"/>
                  </a:moveTo>
                  <a:lnTo>
                    <a:pt x="64" y="52"/>
                  </a:lnTo>
                  <a:lnTo>
                    <a:pt x="66" y="52"/>
                  </a:lnTo>
                  <a:lnTo>
                    <a:pt x="69" y="54"/>
                  </a:lnTo>
                  <a:lnTo>
                    <a:pt x="69" y="54"/>
                  </a:lnTo>
                  <a:lnTo>
                    <a:pt x="69" y="49"/>
                  </a:lnTo>
                  <a:lnTo>
                    <a:pt x="69" y="49"/>
                  </a:lnTo>
                  <a:lnTo>
                    <a:pt x="66" y="47"/>
                  </a:lnTo>
                  <a:lnTo>
                    <a:pt x="64" y="45"/>
                  </a:lnTo>
                  <a:close/>
                  <a:moveTo>
                    <a:pt x="45" y="33"/>
                  </a:moveTo>
                  <a:lnTo>
                    <a:pt x="43" y="35"/>
                  </a:lnTo>
                  <a:lnTo>
                    <a:pt x="54" y="42"/>
                  </a:lnTo>
                  <a:lnTo>
                    <a:pt x="59" y="47"/>
                  </a:lnTo>
                  <a:lnTo>
                    <a:pt x="59" y="42"/>
                  </a:lnTo>
                  <a:lnTo>
                    <a:pt x="45" y="33"/>
                  </a:lnTo>
                  <a:close/>
                  <a:moveTo>
                    <a:pt x="0" y="0"/>
                  </a:moveTo>
                  <a:lnTo>
                    <a:pt x="0" y="2"/>
                  </a:lnTo>
                  <a:lnTo>
                    <a:pt x="5" y="14"/>
                  </a:lnTo>
                  <a:lnTo>
                    <a:pt x="19" y="42"/>
                  </a:lnTo>
                  <a:lnTo>
                    <a:pt x="19" y="45"/>
                  </a:lnTo>
                  <a:lnTo>
                    <a:pt x="24" y="42"/>
                  </a:lnTo>
                  <a:lnTo>
                    <a:pt x="9" y="11"/>
                  </a:lnTo>
                  <a:lnTo>
                    <a:pt x="38" y="33"/>
                  </a:lnTo>
                  <a:lnTo>
                    <a:pt x="43" y="30"/>
                  </a:lnTo>
                  <a:lnTo>
                    <a:pt x="12" y="7"/>
                  </a:lnTo>
                  <a:lnTo>
                    <a:pt x="7" y="4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tx2">
                    <a:alpha val="75000"/>
                  </a:schemeClr>
                </a:gs>
                <a:gs pos="92000">
                  <a:schemeClr val="tx1">
                    <a:alpha val="21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6" name="Freeform 46"/>
            <p:cNvSpPr>
              <a:spLocks noEditPoints="1"/>
            </p:cNvSpPr>
            <p:nvPr/>
          </p:nvSpPr>
          <p:spPr bwMode="auto">
            <a:xfrm>
              <a:off x="7905018" y="3395936"/>
              <a:ext cx="644067" cy="427752"/>
            </a:xfrm>
            <a:custGeom>
              <a:avLst/>
              <a:gdLst>
                <a:gd name="T0" fmla="*/ 256 w 360"/>
                <a:gd name="T1" fmla="*/ 251 h 263"/>
                <a:gd name="T2" fmla="*/ 289 w 360"/>
                <a:gd name="T3" fmla="*/ 251 h 263"/>
                <a:gd name="T4" fmla="*/ 296 w 360"/>
                <a:gd name="T5" fmla="*/ 216 h 263"/>
                <a:gd name="T6" fmla="*/ 346 w 360"/>
                <a:gd name="T7" fmla="*/ 256 h 263"/>
                <a:gd name="T8" fmla="*/ 294 w 360"/>
                <a:gd name="T9" fmla="*/ 256 h 263"/>
                <a:gd name="T10" fmla="*/ 360 w 360"/>
                <a:gd name="T11" fmla="*/ 263 h 263"/>
                <a:gd name="T12" fmla="*/ 296 w 360"/>
                <a:gd name="T13" fmla="*/ 216 h 263"/>
                <a:gd name="T14" fmla="*/ 289 w 360"/>
                <a:gd name="T15" fmla="*/ 216 h 263"/>
                <a:gd name="T16" fmla="*/ 291 w 360"/>
                <a:gd name="T17" fmla="*/ 213 h 263"/>
                <a:gd name="T18" fmla="*/ 85 w 360"/>
                <a:gd name="T19" fmla="*/ 187 h 263"/>
                <a:gd name="T20" fmla="*/ 88 w 360"/>
                <a:gd name="T21" fmla="*/ 204 h 263"/>
                <a:gd name="T22" fmla="*/ 99 w 360"/>
                <a:gd name="T23" fmla="*/ 235 h 263"/>
                <a:gd name="T24" fmla="*/ 251 w 360"/>
                <a:gd name="T25" fmla="*/ 251 h 263"/>
                <a:gd name="T26" fmla="*/ 102 w 360"/>
                <a:gd name="T27" fmla="*/ 230 h 263"/>
                <a:gd name="T28" fmla="*/ 88 w 360"/>
                <a:gd name="T29" fmla="*/ 197 h 263"/>
                <a:gd name="T30" fmla="*/ 251 w 360"/>
                <a:gd name="T31" fmla="*/ 182 h 263"/>
                <a:gd name="T32" fmla="*/ 284 w 360"/>
                <a:gd name="T33" fmla="*/ 213 h 263"/>
                <a:gd name="T34" fmla="*/ 251 w 360"/>
                <a:gd name="T35" fmla="*/ 182 h 263"/>
                <a:gd name="T36" fmla="*/ 204 w 360"/>
                <a:gd name="T37" fmla="*/ 154 h 263"/>
                <a:gd name="T38" fmla="*/ 230 w 360"/>
                <a:gd name="T39" fmla="*/ 173 h 263"/>
                <a:gd name="T40" fmla="*/ 241 w 360"/>
                <a:gd name="T41" fmla="*/ 180 h 263"/>
                <a:gd name="T42" fmla="*/ 241 w 360"/>
                <a:gd name="T43" fmla="*/ 178 h 263"/>
                <a:gd name="T44" fmla="*/ 218 w 360"/>
                <a:gd name="T45" fmla="*/ 159 h 263"/>
                <a:gd name="T46" fmla="*/ 206 w 360"/>
                <a:gd name="T47" fmla="*/ 149 h 263"/>
                <a:gd name="T48" fmla="*/ 64 w 360"/>
                <a:gd name="T49" fmla="*/ 144 h 263"/>
                <a:gd name="T50" fmla="*/ 71 w 360"/>
                <a:gd name="T51" fmla="*/ 166 h 263"/>
                <a:gd name="T52" fmla="*/ 80 w 360"/>
                <a:gd name="T53" fmla="*/ 190 h 263"/>
                <a:gd name="T54" fmla="*/ 78 w 360"/>
                <a:gd name="T55" fmla="*/ 171 h 263"/>
                <a:gd name="T56" fmla="*/ 66 w 360"/>
                <a:gd name="T57" fmla="*/ 144 h 263"/>
                <a:gd name="T58" fmla="*/ 45 w 360"/>
                <a:gd name="T59" fmla="*/ 92 h 263"/>
                <a:gd name="T60" fmla="*/ 43 w 360"/>
                <a:gd name="T61" fmla="*/ 99 h 263"/>
                <a:gd name="T62" fmla="*/ 59 w 360"/>
                <a:gd name="T63" fmla="*/ 140 h 263"/>
                <a:gd name="T64" fmla="*/ 47 w 360"/>
                <a:gd name="T65" fmla="*/ 99 h 263"/>
                <a:gd name="T66" fmla="*/ 45 w 360"/>
                <a:gd name="T67" fmla="*/ 92 h 263"/>
                <a:gd name="T68" fmla="*/ 99 w 360"/>
                <a:gd name="T69" fmla="*/ 78 h 263"/>
                <a:gd name="T70" fmla="*/ 185 w 360"/>
                <a:gd name="T71" fmla="*/ 140 h 263"/>
                <a:gd name="T72" fmla="*/ 204 w 360"/>
                <a:gd name="T73" fmla="*/ 147 h 263"/>
                <a:gd name="T74" fmla="*/ 185 w 360"/>
                <a:gd name="T75" fmla="*/ 135 h 263"/>
                <a:gd name="T76" fmla="*/ 107 w 360"/>
                <a:gd name="T77" fmla="*/ 78 h 263"/>
                <a:gd name="T78" fmla="*/ 76 w 360"/>
                <a:gd name="T79" fmla="*/ 54 h 263"/>
                <a:gd name="T80" fmla="*/ 73 w 360"/>
                <a:gd name="T81" fmla="*/ 59 h 263"/>
                <a:gd name="T82" fmla="*/ 97 w 360"/>
                <a:gd name="T83" fmla="*/ 71 h 263"/>
                <a:gd name="T84" fmla="*/ 24 w 360"/>
                <a:gd name="T85" fmla="*/ 47 h 263"/>
                <a:gd name="T86" fmla="*/ 38 w 360"/>
                <a:gd name="T87" fmla="*/ 92 h 263"/>
                <a:gd name="T88" fmla="*/ 26 w 360"/>
                <a:gd name="T89" fmla="*/ 47 h 263"/>
                <a:gd name="T90" fmla="*/ 64 w 360"/>
                <a:gd name="T91" fmla="*/ 45 h 263"/>
                <a:gd name="T92" fmla="*/ 66 w 360"/>
                <a:gd name="T93" fmla="*/ 52 h 263"/>
                <a:gd name="T94" fmla="*/ 69 w 360"/>
                <a:gd name="T95" fmla="*/ 54 h 263"/>
                <a:gd name="T96" fmla="*/ 69 w 360"/>
                <a:gd name="T97" fmla="*/ 49 h 263"/>
                <a:gd name="T98" fmla="*/ 64 w 360"/>
                <a:gd name="T99" fmla="*/ 45 h 263"/>
                <a:gd name="T100" fmla="*/ 43 w 360"/>
                <a:gd name="T101" fmla="*/ 35 h 263"/>
                <a:gd name="T102" fmla="*/ 59 w 360"/>
                <a:gd name="T103" fmla="*/ 47 h 263"/>
                <a:gd name="T104" fmla="*/ 45 w 360"/>
                <a:gd name="T105" fmla="*/ 33 h 263"/>
                <a:gd name="T106" fmla="*/ 0 w 360"/>
                <a:gd name="T107" fmla="*/ 2 h 263"/>
                <a:gd name="T108" fmla="*/ 19 w 360"/>
                <a:gd name="T109" fmla="*/ 42 h 263"/>
                <a:gd name="T110" fmla="*/ 24 w 360"/>
                <a:gd name="T111" fmla="*/ 42 h 263"/>
                <a:gd name="T112" fmla="*/ 38 w 360"/>
                <a:gd name="T113" fmla="*/ 33 h 263"/>
                <a:gd name="T114" fmla="*/ 12 w 360"/>
                <a:gd name="T115" fmla="*/ 7 h 263"/>
                <a:gd name="T116" fmla="*/ 0 w 360"/>
                <a:gd name="T117" fmla="*/ 0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60" h="263">
                  <a:moveTo>
                    <a:pt x="258" y="247"/>
                  </a:moveTo>
                  <a:lnTo>
                    <a:pt x="256" y="251"/>
                  </a:lnTo>
                  <a:lnTo>
                    <a:pt x="289" y="256"/>
                  </a:lnTo>
                  <a:lnTo>
                    <a:pt x="289" y="251"/>
                  </a:lnTo>
                  <a:lnTo>
                    <a:pt x="258" y="247"/>
                  </a:lnTo>
                  <a:moveTo>
                    <a:pt x="296" y="216"/>
                  </a:moveTo>
                  <a:lnTo>
                    <a:pt x="296" y="220"/>
                  </a:lnTo>
                  <a:lnTo>
                    <a:pt x="346" y="256"/>
                  </a:lnTo>
                  <a:lnTo>
                    <a:pt x="294" y="251"/>
                  </a:lnTo>
                  <a:lnTo>
                    <a:pt x="294" y="256"/>
                  </a:lnTo>
                  <a:lnTo>
                    <a:pt x="343" y="261"/>
                  </a:lnTo>
                  <a:lnTo>
                    <a:pt x="360" y="263"/>
                  </a:lnTo>
                  <a:lnTo>
                    <a:pt x="348" y="254"/>
                  </a:lnTo>
                  <a:lnTo>
                    <a:pt x="296" y="216"/>
                  </a:lnTo>
                  <a:moveTo>
                    <a:pt x="291" y="213"/>
                  </a:moveTo>
                  <a:lnTo>
                    <a:pt x="289" y="216"/>
                  </a:lnTo>
                  <a:lnTo>
                    <a:pt x="291" y="218"/>
                  </a:lnTo>
                  <a:lnTo>
                    <a:pt x="291" y="213"/>
                  </a:lnTo>
                  <a:lnTo>
                    <a:pt x="291" y="213"/>
                  </a:lnTo>
                  <a:moveTo>
                    <a:pt x="85" y="187"/>
                  </a:moveTo>
                  <a:lnTo>
                    <a:pt x="85" y="201"/>
                  </a:lnTo>
                  <a:lnTo>
                    <a:pt x="88" y="204"/>
                  </a:lnTo>
                  <a:lnTo>
                    <a:pt x="99" y="232"/>
                  </a:lnTo>
                  <a:lnTo>
                    <a:pt x="99" y="235"/>
                  </a:lnTo>
                  <a:lnTo>
                    <a:pt x="102" y="235"/>
                  </a:lnTo>
                  <a:lnTo>
                    <a:pt x="251" y="251"/>
                  </a:lnTo>
                  <a:lnTo>
                    <a:pt x="253" y="247"/>
                  </a:lnTo>
                  <a:lnTo>
                    <a:pt x="102" y="230"/>
                  </a:lnTo>
                  <a:lnTo>
                    <a:pt x="90" y="201"/>
                  </a:lnTo>
                  <a:lnTo>
                    <a:pt x="88" y="197"/>
                  </a:lnTo>
                  <a:lnTo>
                    <a:pt x="85" y="187"/>
                  </a:lnTo>
                  <a:moveTo>
                    <a:pt x="251" y="182"/>
                  </a:moveTo>
                  <a:lnTo>
                    <a:pt x="246" y="185"/>
                  </a:lnTo>
                  <a:lnTo>
                    <a:pt x="284" y="213"/>
                  </a:lnTo>
                  <a:lnTo>
                    <a:pt x="289" y="211"/>
                  </a:lnTo>
                  <a:lnTo>
                    <a:pt x="251" y="182"/>
                  </a:lnTo>
                  <a:moveTo>
                    <a:pt x="206" y="149"/>
                  </a:moveTo>
                  <a:lnTo>
                    <a:pt x="204" y="154"/>
                  </a:lnTo>
                  <a:lnTo>
                    <a:pt x="211" y="159"/>
                  </a:lnTo>
                  <a:lnTo>
                    <a:pt x="230" y="173"/>
                  </a:lnTo>
                  <a:lnTo>
                    <a:pt x="234" y="175"/>
                  </a:lnTo>
                  <a:lnTo>
                    <a:pt x="241" y="180"/>
                  </a:lnTo>
                  <a:lnTo>
                    <a:pt x="246" y="180"/>
                  </a:lnTo>
                  <a:lnTo>
                    <a:pt x="241" y="178"/>
                  </a:lnTo>
                  <a:lnTo>
                    <a:pt x="237" y="173"/>
                  </a:lnTo>
                  <a:lnTo>
                    <a:pt x="218" y="159"/>
                  </a:lnTo>
                  <a:lnTo>
                    <a:pt x="211" y="154"/>
                  </a:lnTo>
                  <a:lnTo>
                    <a:pt x="206" y="149"/>
                  </a:lnTo>
                  <a:moveTo>
                    <a:pt x="64" y="142"/>
                  </a:moveTo>
                  <a:lnTo>
                    <a:pt x="64" y="144"/>
                  </a:lnTo>
                  <a:lnTo>
                    <a:pt x="64" y="149"/>
                  </a:lnTo>
                  <a:lnTo>
                    <a:pt x="71" y="166"/>
                  </a:lnTo>
                  <a:lnTo>
                    <a:pt x="73" y="171"/>
                  </a:lnTo>
                  <a:lnTo>
                    <a:pt x="80" y="190"/>
                  </a:lnTo>
                  <a:lnTo>
                    <a:pt x="80" y="175"/>
                  </a:lnTo>
                  <a:lnTo>
                    <a:pt x="78" y="171"/>
                  </a:lnTo>
                  <a:lnTo>
                    <a:pt x="76" y="166"/>
                  </a:lnTo>
                  <a:lnTo>
                    <a:pt x="66" y="144"/>
                  </a:lnTo>
                  <a:lnTo>
                    <a:pt x="64" y="142"/>
                  </a:lnTo>
                  <a:moveTo>
                    <a:pt x="45" y="92"/>
                  </a:moveTo>
                  <a:lnTo>
                    <a:pt x="40" y="95"/>
                  </a:lnTo>
                  <a:lnTo>
                    <a:pt x="43" y="99"/>
                  </a:lnTo>
                  <a:lnTo>
                    <a:pt x="45" y="104"/>
                  </a:lnTo>
                  <a:lnTo>
                    <a:pt x="59" y="140"/>
                  </a:lnTo>
                  <a:lnTo>
                    <a:pt x="59" y="128"/>
                  </a:lnTo>
                  <a:lnTo>
                    <a:pt x="47" y="99"/>
                  </a:lnTo>
                  <a:lnTo>
                    <a:pt x="45" y="92"/>
                  </a:lnTo>
                  <a:lnTo>
                    <a:pt x="45" y="92"/>
                  </a:lnTo>
                  <a:moveTo>
                    <a:pt x="102" y="73"/>
                  </a:moveTo>
                  <a:lnTo>
                    <a:pt x="99" y="78"/>
                  </a:lnTo>
                  <a:lnTo>
                    <a:pt x="182" y="137"/>
                  </a:lnTo>
                  <a:lnTo>
                    <a:pt x="185" y="140"/>
                  </a:lnTo>
                  <a:lnTo>
                    <a:pt x="199" y="152"/>
                  </a:lnTo>
                  <a:lnTo>
                    <a:pt x="204" y="147"/>
                  </a:lnTo>
                  <a:lnTo>
                    <a:pt x="189" y="137"/>
                  </a:lnTo>
                  <a:lnTo>
                    <a:pt x="185" y="135"/>
                  </a:lnTo>
                  <a:lnTo>
                    <a:pt x="109" y="80"/>
                  </a:lnTo>
                  <a:lnTo>
                    <a:pt x="107" y="78"/>
                  </a:lnTo>
                  <a:lnTo>
                    <a:pt x="102" y="73"/>
                  </a:lnTo>
                  <a:moveTo>
                    <a:pt x="76" y="54"/>
                  </a:moveTo>
                  <a:lnTo>
                    <a:pt x="73" y="57"/>
                  </a:lnTo>
                  <a:lnTo>
                    <a:pt x="73" y="59"/>
                  </a:lnTo>
                  <a:lnTo>
                    <a:pt x="95" y="73"/>
                  </a:lnTo>
                  <a:lnTo>
                    <a:pt x="97" y="71"/>
                  </a:lnTo>
                  <a:lnTo>
                    <a:pt x="76" y="54"/>
                  </a:lnTo>
                  <a:moveTo>
                    <a:pt x="24" y="47"/>
                  </a:moveTo>
                  <a:lnTo>
                    <a:pt x="21" y="49"/>
                  </a:lnTo>
                  <a:lnTo>
                    <a:pt x="38" y="92"/>
                  </a:lnTo>
                  <a:lnTo>
                    <a:pt x="43" y="87"/>
                  </a:lnTo>
                  <a:lnTo>
                    <a:pt x="26" y="47"/>
                  </a:lnTo>
                  <a:lnTo>
                    <a:pt x="24" y="47"/>
                  </a:lnTo>
                  <a:moveTo>
                    <a:pt x="64" y="45"/>
                  </a:moveTo>
                  <a:lnTo>
                    <a:pt x="64" y="52"/>
                  </a:lnTo>
                  <a:lnTo>
                    <a:pt x="66" y="52"/>
                  </a:lnTo>
                  <a:lnTo>
                    <a:pt x="69" y="54"/>
                  </a:lnTo>
                  <a:lnTo>
                    <a:pt x="69" y="54"/>
                  </a:lnTo>
                  <a:lnTo>
                    <a:pt x="69" y="49"/>
                  </a:lnTo>
                  <a:lnTo>
                    <a:pt x="69" y="49"/>
                  </a:lnTo>
                  <a:lnTo>
                    <a:pt x="66" y="47"/>
                  </a:lnTo>
                  <a:lnTo>
                    <a:pt x="64" y="45"/>
                  </a:lnTo>
                  <a:moveTo>
                    <a:pt x="45" y="33"/>
                  </a:moveTo>
                  <a:lnTo>
                    <a:pt x="43" y="35"/>
                  </a:lnTo>
                  <a:lnTo>
                    <a:pt x="54" y="42"/>
                  </a:lnTo>
                  <a:lnTo>
                    <a:pt x="59" y="47"/>
                  </a:lnTo>
                  <a:lnTo>
                    <a:pt x="59" y="42"/>
                  </a:lnTo>
                  <a:lnTo>
                    <a:pt x="45" y="33"/>
                  </a:lnTo>
                  <a:moveTo>
                    <a:pt x="0" y="0"/>
                  </a:moveTo>
                  <a:lnTo>
                    <a:pt x="0" y="2"/>
                  </a:lnTo>
                  <a:lnTo>
                    <a:pt x="5" y="14"/>
                  </a:lnTo>
                  <a:lnTo>
                    <a:pt x="19" y="42"/>
                  </a:lnTo>
                  <a:lnTo>
                    <a:pt x="19" y="45"/>
                  </a:lnTo>
                  <a:lnTo>
                    <a:pt x="24" y="42"/>
                  </a:lnTo>
                  <a:lnTo>
                    <a:pt x="9" y="11"/>
                  </a:lnTo>
                  <a:lnTo>
                    <a:pt x="38" y="33"/>
                  </a:lnTo>
                  <a:lnTo>
                    <a:pt x="43" y="30"/>
                  </a:lnTo>
                  <a:lnTo>
                    <a:pt x="12" y="7"/>
                  </a:lnTo>
                  <a:lnTo>
                    <a:pt x="7" y="4"/>
                  </a:lnTo>
                  <a:lnTo>
                    <a:pt x="0" y="0"/>
                  </a:lnTo>
                </a:path>
              </a:pathLst>
            </a:custGeom>
            <a:gradFill flip="none" rotWithShape="1">
              <a:gsLst>
                <a:gs pos="0">
                  <a:schemeClr val="tx2">
                    <a:alpha val="75000"/>
                  </a:schemeClr>
                </a:gs>
                <a:gs pos="92000">
                  <a:schemeClr val="tx1">
                    <a:alpha val="21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7" name="Freeform 47"/>
            <p:cNvSpPr>
              <a:spLocks noEditPoints="1"/>
            </p:cNvSpPr>
            <p:nvPr/>
          </p:nvSpPr>
          <p:spPr bwMode="auto">
            <a:xfrm>
              <a:off x="7777993" y="2862466"/>
              <a:ext cx="706685" cy="1551615"/>
            </a:xfrm>
            <a:custGeom>
              <a:avLst/>
              <a:gdLst>
                <a:gd name="T0" fmla="*/ 68 w 167"/>
                <a:gd name="T1" fmla="*/ 355 h 402"/>
                <a:gd name="T2" fmla="*/ 69 w 167"/>
                <a:gd name="T3" fmla="*/ 353 h 402"/>
                <a:gd name="T4" fmla="*/ 144 w 167"/>
                <a:gd name="T5" fmla="*/ 395 h 402"/>
                <a:gd name="T6" fmla="*/ 38 w 167"/>
                <a:gd name="T7" fmla="*/ 234 h 402"/>
                <a:gd name="T8" fmla="*/ 29 w 167"/>
                <a:gd name="T9" fmla="*/ 248 h 402"/>
                <a:gd name="T10" fmla="*/ 0 w 167"/>
                <a:gd name="T11" fmla="*/ 303 h 402"/>
                <a:gd name="T12" fmla="*/ 14 w 167"/>
                <a:gd name="T13" fmla="*/ 315 h 402"/>
                <a:gd name="T14" fmla="*/ 14 w 167"/>
                <a:gd name="T15" fmla="*/ 313 h 402"/>
                <a:gd name="T16" fmla="*/ 16 w 167"/>
                <a:gd name="T17" fmla="*/ 278 h 402"/>
                <a:gd name="T18" fmla="*/ 34 w 167"/>
                <a:gd name="T19" fmla="*/ 243 h 402"/>
                <a:gd name="T20" fmla="*/ 153 w 167"/>
                <a:gd name="T21" fmla="*/ 228 h 402"/>
                <a:gd name="T22" fmla="*/ 151 w 167"/>
                <a:gd name="T23" fmla="*/ 260 h 402"/>
                <a:gd name="T24" fmla="*/ 147 w 167"/>
                <a:gd name="T25" fmla="*/ 333 h 402"/>
                <a:gd name="T26" fmla="*/ 153 w 167"/>
                <a:gd name="T27" fmla="*/ 261 h 402"/>
                <a:gd name="T28" fmla="*/ 155 w 167"/>
                <a:gd name="T29" fmla="*/ 231 h 402"/>
                <a:gd name="T30" fmla="*/ 42 w 167"/>
                <a:gd name="T31" fmla="*/ 223 h 402"/>
                <a:gd name="T32" fmla="*/ 156 w 167"/>
                <a:gd name="T33" fmla="*/ 212 h 402"/>
                <a:gd name="T34" fmla="*/ 155 w 167"/>
                <a:gd name="T35" fmla="*/ 222 h 402"/>
                <a:gd name="T36" fmla="*/ 55 w 167"/>
                <a:gd name="T37" fmla="*/ 199 h 402"/>
                <a:gd name="T38" fmla="*/ 45 w 167"/>
                <a:gd name="T39" fmla="*/ 221 h 402"/>
                <a:gd name="T40" fmla="*/ 55 w 167"/>
                <a:gd name="T41" fmla="*/ 198 h 402"/>
                <a:gd name="T42" fmla="*/ 154 w 167"/>
                <a:gd name="T43" fmla="*/ 211 h 402"/>
                <a:gd name="T44" fmla="*/ 157 w 167"/>
                <a:gd name="T45" fmla="*/ 190 h 402"/>
                <a:gd name="T46" fmla="*/ 57 w 167"/>
                <a:gd name="T47" fmla="*/ 199 h 402"/>
                <a:gd name="T48" fmla="*/ 61 w 167"/>
                <a:gd name="T49" fmla="*/ 187 h 402"/>
                <a:gd name="T50" fmla="*/ 161 w 167"/>
                <a:gd name="T51" fmla="*/ 78 h 402"/>
                <a:gd name="T52" fmla="*/ 161 w 167"/>
                <a:gd name="T53" fmla="*/ 92 h 402"/>
                <a:gd name="T54" fmla="*/ 160 w 167"/>
                <a:gd name="T55" fmla="*/ 105 h 402"/>
                <a:gd name="T56" fmla="*/ 157 w 167"/>
                <a:gd name="T57" fmla="*/ 155 h 402"/>
                <a:gd name="T58" fmla="*/ 155 w 167"/>
                <a:gd name="T59" fmla="*/ 188 h 402"/>
                <a:gd name="T60" fmla="*/ 158 w 167"/>
                <a:gd name="T61" fmla="*/ 165 h 402"/>
                <a:gd name="T62" fmla="*/ 160 w 167"/>
                <a:gd name="T63" fmla="*/ 136 h 402"/>
                <a:gd name="T64" fmla="*/ 162 w 167"/>
                <a:gd name="T65" fmla="*/ 98 h 402"/>
                <a:gd name="T66" fmla="*/ 163 w 167"/>
                <a:gd name="T67" fmla="*/ 82 h 402"/>
                <a:gd name="T68" fmla="*/ 164 w 167"/>
                <a:gd name="T69" fmla="*/ 73 h 402"/>
                <a:gd name="T70" fmla="*/ 163 w 167"/>
                <a:gd name="T71" fmla="*/ 51 h 402"/>
                <a:gd name="T72" fmla="*/ 167 w 167"/>
                <a:gd name="T73" fmla="*/ 3 h 402"/>
                <a:gd name="T74" fmla="*/ 166 w 167"/>
                <a:gd name="T75" fmla="*/ 36 h 402"/>
                <a:gd name="T76" fmla="*/ 133 w 167"/>
                <a:gd name="T77" fmla="*/ 49 h 402"/>
                <a:gd name="T78" fmla="*/ 126 w 167"/>
                <a:gd name="T79" fmla="*/ 63 h 402"/>
                <a:gd name="T80" fmla="*/ 103 w 167"/>
                <a:gd name="T81" fmla="*/ 108 h 402"/>
                <a:gd name="T82" fmla="*/ 92 w 167"/>
                <a:gd name="T83" fmla="*/ 128 h 402"/>
                <a:gd name="T84" fmla="*/ 71 w 167"/>
                <a:gd name="T85" fmla="*/ 168 h 402"/>
                <a:gd name="T86" fmla="*/ 72 w 167"/>
                <a:gd name="T87" fmla="*/ 171 h 402"/>
                <a:gd name="T88" fmla="*/ 93 w 167"/>
                <a:gd name="T89" fmla="*/ 129 h 402"/>
                <a:gd name="T90" fmla="*/ 118 w 167"/>
                <a:gd name="T91" fmla="*/ 82 h 402"/>
                <a:gd name="T92" fmla="*/ 133 w 167"/>
                <a:gd name="T93" fmla="*/ 53 h 402"/>
                <a:gd name="T94" fmla="*/ 160 w 167"/>
                <a:gd name="T95" fmla="*/ 1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67" h="402">
                  <a:moveTo>
                    <a:pt x="59" y="346"/>
                  </a:moveTo>
                  <a:cubicBezTo>
                    <a:pt x="59" y="346"/>
                    <a:pt x="58" y="346"/>
                    <a:pt x="57" y="347"/>
                  </a:cubicBezTo>
                  <a:cubicBezTo>
                    <a:pt x="67" y="354"/>
                    <a:pt x="67" y="354"/>
                    <a:pt x="67" y="354"/>
                  </a:cubicBezTo>
                  <a:cubicBezTo>
                    <a:pt x="68" y="355"/>
                    <a:pt x="68" y="355"/>
                    <a:pt x="68" y="355"/>
                  </a:cubicBezTo>
                  <a:cubicBezTo>
                    <a:pt x="133" y="402"/>
                    <a:pt x="133" y="402"/>
                    <a:pt x="133" y="402"/>
                  </a:cubicBezTo>
                  <a:cubicBezTo>
                    <a:pt x="134" y="402"/>
                    <a:pt x="134" y="401"/>
                    <a:pt x="134" y="401"/>
                  </a:cubicBezTo>
                  <a:cubicBezTo>
                    <a:pt x="70" y="354"/>
                    <a:pt x="70" y="354"/>
                    <a:pt x="70" y="354"/>
                  </a:cubicBezTo>
                  <a:cubicBezTo>
                    <a:pt x="69" y="353"/>
                    <a:pt x="69" y="353"/>
                    <a:pt x="69" y="353"/>
                  </a:cubicBezTo>
                  <a:cubicBezTo>
                    <a:pt x="59" y="346"/>
                    <a:pt x="59" y="346"/>
                    <a:pt x="59" y="346"/>
                  </a:cubicBezTo>
                  <a:moveTo>
                    <a:pt x="149" y="335"/>
                  </a:moveTo>
                  <a:cubicBezTo>
                    <a:pt x="147" y="335"/>
                    <a:pt x="147" y="335"/>
                    <a:pt x="147" y="335"/>
                  </a:cubicBezTo>
                  <a:cubicBezTo>
                    <a:pt x="144" y="395"/>
                    <a:pt x="144" y="395"/>
                    <a:pt x="144" y="395"/>
                  </a:cubicBezTo>
                  <a:cubicBezTo>
                    <a:pt x="144" y="395"/>
                    <a:pt x="145" y="395"/>
                    <a:pt x="145" y="395"/>
                  </a:cubicBezTo>
                  <a:cubicBezTo>
                    <a:pt x="145" y="395"/>
                    <a:pt x="146" y="395"/>
                    <a:pt x="146" y="395"/>
                  </a:cubicBezTo>
                  <a:cubicBezTo>
                    <a:pt x="149" y="335"/>
                    <a:pt x="149" y="335"/>
                    <a:pt x="149" y="335"/>
                  </a:cubicBezTo>
                  <a:moveTo>
                    <a:pt x="38" y="234"/>
                  </a:moveTo>
                  <a:cubicBezTo>
                    <a:pt x="37" y="235"/>
                    <a:pt x="37" y="235"/>
                    <a:pt x="37" y="235"/>
                  </a:cubicBezTo>
                  <a:cubicBezTo>
                    <a:pt x="35" y="238"/>
                    <a:pt x="35" y="238"/>
                    <a:pt x="35" y="238"/>
                  </a:cubicBezTo>
                  <a:cubicBezTo>
                    <a:pt x="31" y="245"/>
                    <a:pt x="31" y="245"/>
                    <a:pt x="31" y="245"/>
                  </a:cubicBezTo>
                  <a:cubicBezTo>
                    <a:pt x="29" y="248"/>
                    <a:pt x="29" y="248"/>
                    <a:pt x="29" y="248"/>
                  </a:cubicBezTo>
                  <a:cubicBezTo>
                    <a:pt x="17" y="272"/>
                    <a:pt x="17" y="272"/>
                    <a:pt x="17" y="272"/>
                  </a:cubicBezTo>
                  <a:cubicBezTo>
                    <a:pt x="16" y="274"/>
                    <a:pt x="16" y="274"/>
                    <a:pt x="16" y="274"/>
                  </a:cubicBezTo>
                  <a:cubicBezTo>
                    <a:pt x="14" y="277"/>
                    <a:pt x="14" y="277"/>
                    <a:pt x="14" y="277"/>
                  </a:cubicBezTo>
                  <a:cubicBezTo>
                    <a:pt x="0" y="303"/>
                    <a:pt x="0" y="303"/>
                    <a:pt x="0" y="303"/>
                  </a:cubicBezTo>
                  <a:cubicBezTo>
                    <a:pt x="0" y="305"/>
                    <a:pt x="0" y="305"/>
                    <a:pt x="0" y="305"/>
                  </a:cubicBezTo>
                  <a:cubicBezTo>
                    <a:pt x="1" y="305"/>
                    <a:pt x="1" y="305"/>
                    <a:pt x="1" y="305"/>
                  </a:cubicBezTo>
                  <a:cubicBezTo>
                    <a:pt x="12" y="313"/>
                    <a:pt x="12" y="313"/>
                    <a:pt x="12" y="313"/>
                  </a:cubicBezTo>
                  <a:cubicBezTo>
                    <a:pt x="14" y="315"/>
                    <a:pt x="14" y="315"/>
                    <a:pt x="14" y="315"/>
                  </a:cubicBezTo>
                  <a:cubicBezTo>
                    <a:pt x="43" y="336"/>
                    <a:pt x="43" y="336"/>
                    <a:pt x="43" y="336"/>
                  </a:cubicBezTo>
                  <a:cubicBezTo>
                    <a:pt x="43" y="335"/>
                    <a:pt x="43" y="335"/>
                    <a:pt x="43" y="334"/>
                  </a:cubicBezTo>
                  <a:cubicBezTo>
                    <a:pt x="43" y="334"/>
                    <a:pt x="43" y="334"/>
                    <a:pt x="43" y="334"/>
                  </a:cubicBezTo>
                  <a:cubicBezTo>
                    <a:pt x="14" y="313"/>
                    <a:pt x="14" y="313"/>
                    <a:pt x="14" y="313"/>
                  </a:cubicBezTo>
                  <a:cubicBezTo>
                    <a:pt x="12" y="311"/>
                    <a:pt x="12" y="311"/>
                    <a:pt x="12" y="311"/>
                  </a:cubicBezTo>
                  <a:cubicBezTo>
                    <a:pt x="2" y="304"/>
                    <a:pt x="2" y="304"/>
                    <a:pt x="2" y="304"/>
                  </a:cubicBezTo>
                  <a:cubicBezTo>
                    <a:pt x="14" y="282"/>
                    <a:pt x="14" y="282"/>
                    <a:pt x="14" y="282"/>
                  </a:cubicBezTo>
                  <a:cubicBezTo>
                    <a:pt x="16" y="278"/>
                    <a:pt x="16" y="278"/>
                    <a:pt x="16" y="278"/>
                  </a:cubicBezTo>
                  <a:cubicBezTo>
                    <a:pt x="18" y="273"/>
                    <a:pt x="18" y="273"/>
                    <a:pt x="18" y="273"/>
                  </a:cubicBezTo>
                  <a:cubicBezTo>
                    <a:pt x="19" y="272"/>
                    <a:pt x="19" y="272"/>
                    <a:pt x="19" y="272"/>
                  </a:cubicBezTo>
                  <a:cubicBezTo>
                    <a:pt x="32" y="246"/>
                    <a:pt x="32" y="246"/>
                    <a:pt x="32" y="246"/>
                  </a:cubicBezTo>
                  <a:cubicBezTo>
                    <a:pt x="34" y="243"/>
                    <a:pt x="34" y="243"/>
                    <a:pt x="34" y="243"/>
                  </a:cubicBezTo>
                  <a:cubicBezTo>
                    <a:pt x="38" y="234"/>
                    <a:pt x="38" y="234"/>
                    <a:pt x="38" y="234"/>
                  </a:cubicBezTo>
                  <a:moveTo>
                    <a:pt x="155" y="225"/>
                  </a:moveTo>
                  <a:cubicBezTo>
                    <a:pt x="153" y="227"/>
                    <a:pt x="153" y="227"/>
                    <a:pt x="153" y="227"/>
                  </a:cubicBezTo>
                  <a:cubicBezTo>
                    <a:pt x="153" y="228"/>
                    <a:pt x="153" y="228"/>
                    <a:pt x="153" y="228"/>
                  </a:cubicBezTo>
                  <a:cubicBezTo>
                    <a:pt x="153" y="230"/>
                    <a:pt x="153" y="230"/>
                    <a:pt x="153" y="230"/>
                  </a:cubicBezTo>
                  <a:cubicBezTo>
                    <a:pt x="152" y="244"/>
                    <a:pt x="152" y="244"/>
                    <a:pt x="152" y="244"/>
                  </a:cubicBezTo>
                  <a:cubicBezTo>
                    <a:pt x="152" y="246"/>
                    <a:pt x="152" y="246"/>
                    <a:pt x="152" y="246"/>
                  </a:cubicBezTo>
                  <a:cubicBezTo>
                    <a:pt x="151" y="260"/>
                    <a:pt x="151" y="260"/>
                    <a:pt x="151" y="260"/>
                  </a:cubicBezTo>
                  <a:cubicBezTo>
                    <a:pt x="151" y="262"/>
                    <a:pt x="151" y="262"/>
                    <a:pt x="151" y="262"/>
                  </a:cubicBezTo>
                  <a:cubicBezTo>
                    <a:pt x="149" y="301"/>
                    <a:pt x="149" y="301"/>
                    <a:pt x="149" y="301"/>
                  </a:cubicBezTo>
                  <a:cubicBezTo>
                    <a:pt x="149" y="303"/>
                    <a:pt x="149" y="303"/>
                    <a:pt x="149" y="303"/>
                  </a:cubicBezTo>
                  <a:cubicBezTo>
                    <a:pt x="147" y="333"/>
                    <a:pt x="147" y="333"/>
                    <a:pt x="147" y="333"/>
                  </a:cubicBezTo>
                  <a:cubicBezTo>
                    <a:pt x="149" y="333"/>
                    <a:pt x="149" y="333"/>
                    <a:pt x="149" y="333"/>
                  </a:cubicBezTo>
                  <a:cubicBezTo>
                    <a:pt x="151" y="302"/>
                    <a:pt x="151" y="302"/>
                    <a:pt x="151" y="302"/>
                  </a:cubicBezTo>
                  <a:cubicBezTo>
                    <a:pt x="151" y="300"/>
                    <a:pt x="151" y="300"/>
                    <a:pt x="151" y="300"/>
                  </a:cubicBezTo>
                  <a:cubicBezTo>
                    <a:pt x="153" y="261"/>
                    <a:pt x="153" y="261"/>
                    <a:pt x="153" y="261"/>
                  </a:cubicBezTo>
                  <a:cubicBezTo>
                    <a:pt x="153" y="260"/>
                    <a:pt x="153" y="260"/>
                    <a:pt x="153" y="260"/>
                  </a:cubicBezTo>
                  <a:cubicBezTo>
                    <a:pt x="154" y="246"/>
                    <a:pt x="154" y="246"/>
                    <a:pt x="154" y="246"/>
                  </a:cubicBezTo>
                  <a:cubicBezTo>
                    <a:pt x="154" y="244"/>
                    <a:pt x="154" y="244"/>
                    <a:pt x="154" y="244"/>
                  </a:cubicBezTo>
                  <a:cubicBezTo>
                    <a:pt x="155" y="231"/>
                    <a:pt x="155" y="231"/>
                    <a:pt x="155" y="231"/>
                  </a:cubicBezTo>
                  <a:cubicBezTo>
                    <a:pt x="155" y="229"/>
                    <a:pt x="155" y="229"/>
                    <a:pt x="155" y="229"/>
                  </a:cubicBezTo>
                  <a:cubicBezTo>
                    <a:pt x="155" y="225"/>
                    <a:pt x="155" y="225"/>
                    <a:pt x="155" y="225"/>
                  </a:cubicBezTo>
                  <a:moveTo>
                    <a:pt x="44" y="223"/>
                  </a:moveTo>
                  <a:cubicBezTo>
                    <a:pt x="42" y="223"/>
                    <a:pt x="42" y="223"/>
                    <a:pt x="42" y="223"/>
                  </a:cubicBezTo>
                  <a:cubicBezTo>
                    <a:pt x="37" y="233"/>
                    <a:pt x="37" y="233"/>
                    <a:pt x="37" y="233"/>
                  </a:cubicBezTo>
                  <a:cubicBezTo>
                    <a:pt x="41" y="230"/>
                    <a:pt x="41" y="230"/>
                    <a:pt x="41" y="230"/>
                  </a:cubicBezTo>
                  <a:cubicBezTo>
                    <a:pt x="44" y="223"/>
                    <a:pt x="44" y="223"/>
                    <a:pt x="44" y="223"/>
                  </a:cubicBezTo>
                  <a:moveTo>
                    <a:pt x="156" y="212"/>
                  </a:moveTo>
                  <a:cubicBezTo>
                    <a:pt x="154" y="213"/>
                    <a:pt x="154" y="213"/>
                    <a:pt x="154" y="213"/>
                  </a:cubicBezTo>
                  <a:cubicBezTo>
                    <a:pt x="154" y="213"/>
                    <a:pt x="154" y="213"/>
                    <a:pt x="154" y="213"/>
                  </a:cubicBezTo>
                  <a:cubicBezTo>
                    <a:pt x="153" y="225"/>
                    <a:pt x="153" y="225"/>
                    <a:pt x="153" y="225"/>
                  </a:cubicBezTo>
                  <a:cubicBezTo>
                    <a:pt x="155" y="222"/>
                    <a:pt x="155" y="222"/>
                    <a:pt x="155" y="222"/>
                  </a:cubicBezTo>
                  <a:cubicBezTo>
                    <a:pt x="156" y="214"/>
                    <a:pt x="156" y="214"/>
                    <a:pt x="156" y="214"/>
                  </a:cubicBezTo>
                  <a:cubicBezTo>
                    <a:pt x="156" y="212"/>
                    <a:pt x="156" y="212"/>
                    <a:pt x="156" y="212"/>
                  </a:cubicBezTo>
                  <a:moveTo>
                    <a:pt x="55" y="198"/>
                  </a:moveTo>
                  <a:cubicBezTo>
                    <a:pt x="55" y="199"/>
                    <a:pt x="55" y="199"/>
                    <a:pt x="55" y="199"/>
                  </a:cubicBezTo>
                  <a:cubicBezTo>
                    <a:pt x="50" y="207"/>
                    <a:pt x="50" y="207"/>
                    <a:pt x="50" y="207"/>
                  </a:cubicBezTo>
                  <a:cubicBezTo>
                    <a:pt x="50" y="209"/>
                    <a:pt x="50" y="209"/>
                    <a:pt x="50" y="209"/>
                  </a:cubicBezTo>
                  <a:cubicBezTo>
                    <a:pt x="43" y="221"/>
                    <a:pt x="43" y="221"/>
                    <a:pt x="43" y="221"/>
                  </a:cubicBezTo>
                  <a:cubicBezTo>
                    <a:pt x="45" y="221"/>
                    <a:pt x="45" y="221"/>
                    <a:pt x="45" y="221"/>
                  </a:cubicBezTo>
                  <a:cubicBezTo>
                    <a:pt x="52" y="209"/>
                    <a:pt x="52" y="209"/>
                    <a:pt x="52" y="209"/>
                  </a:cubicBezTo>
                  <a:cubicBezTo>
                    <a:pt x="52" y="208"/>
                    <a:pt x="52" y="208"/>
                    <a:pt x="52" y="208"/>
                  </a:cubicBezTo>
                  <a:cubicBezTo>
                    <a:pt x="55" y="202"/>
                    <a:pt x="55" y="202"/>
                    <a:pt x="55" y="202"/>
                  </a:cubicBezTo>
                  <a:cubicBezTo>
                    <a:pt x="55" y="198"/>
                    <a:pt x="55" y="198"/>
                    <a:pt x="55" y="198"/>
                  </a:cubicBezTo>
                  <a:moveTo>
                    <a:pt x="155" y="190"/>
                  </a:moveTo>
                  <a:cubicBezTo>
                    <a:pt x="154" y="206"/>
                    <a:pt x="154" y="206"/>
                    <a:pt x="154" y="206"/>
                  </a:cubicBezTo>
                  <a:cubicBezTo>
                    <a:pt x="154" y="208"/>
                    <a:pt x="154" y="208"/>
                    <a:pt x="154" y="208"/>
                  </a:cubicBezTo>
                  <a:cubicBezTo>
                    <a:pt x="154" y="211"/>
                    <a:pt x="154" y="211"/>
                    <a:pt x="154" y="211"/>
                  </a:cubicBezTo>
                  <a:cubicBezTo>
                    <a:pt x="156" y="210"/>
                    <a:pt x="156" y="210"/>
                    <a:pt x="156" y="210"/>
                  </a:cubicBezTo>
                  <a:cubicBezTo>
                    <a:pt x="156" y="208"/>
                    <a:pt x="156" y="208"/>
                    <a:pt x="156" y="208"/>
                  </a:cubicBezTo>
                  <a:cubicBezTo>
                    <a:pt x="156" y="206"/>
                    <a:pt x="156" y="206"/>
                    <a:pt x="156" y="206"/>
                  </a:cubicBezTo>
                  <a:cubicBezTo>
                    <a:pt x="157" y="190"/>
                    <a:pt x="157" y="190"/>
                    <a:pt x="157" y="190"/>
                  </a:cubicBezTo>
                  <a:cubicBezTo>
                    <a:pt x="155" y="190"/>
                    <a:pt x="155" y="190"/>
                    <a:pt x="155" y="190"/>
                  </a:cubicBezTo>
                  <a:moveTo>
                    <a:pt x="61" y="187"/>
                  </a:moveTo>
                  <a:cubicBezTo>
                    <a:pt x="57" y="195"/>
                    <a:pt x="57" y="195"/>
                    <a:pt x="57" y="195"/>
                  </a:cubicBezTo>
                  <a:cubicBezTo>
                    <a:pt x="57" y="199"/>
                    <a:pt x="57" y="199"/>
                    <a:pt x="57" y="199"/>
                  </a:cubicBezTo>
                  <a:cubicBezTo>
                    <a:pt x="57" y="198"/>
                    <a:pt x="57" y="198"/>
                    <a:pt x="57" y="198"/>
                  </a:cubicBezTo>
                  <a:cubicBezTo>
                    <a:pt x="58" y="197"/>
                    <a:pt x="58" y="197"/>
                    <a:pt x="58" y="197"/>
                  </a:cubicBezTo>
                  <a:cubicBezTo>
                    <a:pt x="62" y="190"/>
                    <a:pt x="62" y="190"/>
                    <a:pt x="62" y="190"/>
                  </a:cubicBezTo>
                  <a:cubicBezTo>
                    <a:pt x="61" y="187"/>
                    <a:pt x="61" y="187"/>
                    <a:pt x="61" y="187"/>
                  </a:cubicBezTo>
                  <a:moveTo>
                    <a:pt x="162" y="68"/>
                  </a:moveTo>
                  <a:cubicBezTo>
                    <a:pt x="162" y="72"/>
                    <a:pt x="162" y="72"/>
                    <a:pt x="162" y="72"/>
                  </a:cubicBezTo>
                  <a:cubicBezTo>
                    <a:pt x="162" y="74"/>
                    <a:pt x="162" y="74"/>
                    <a:pt x="162" y="74"/>
                  </a:cubicBezTo>
                  <a:cubicBezTo>
                    <a:pt x="161" y="78"/>
                    <a:pt x="161" y="78"/>
                    <a:pt x="161" y="78"/>
                  </a:cubicBezTo>
                  <a:cubicBezTo>
                    <a:pt x="161" y="80"/>
                    <a:pt x="161" y="80"/>
                    <a:pt x="161" y="80"/>
                  </a:cubicBezTo>
                  <a:cubicBezTo>
                    <a:pt x="161" y="81"/>
                    <a:pt x="161" y="81"/>
                    <a:pt x="161" y="81"/>
                  </a:cubicBezTo>
                  <a:cubicBezTo>
                    <a:pt x="161" y="84"/>
                    <a:pt x="161" y="84"/>
                    <a:pt x="161" y="84"/>
                  </a:cubicBezTo>
                  <a:cubicBezTo>
                    <a:pt x="161" y="92"/>
                    <a:pt x="161" y="92"/>
                    <a:pt x="161" y="92"/>
                  </a:cubicBezTo>
                  <a:cubicBezTo>
                    <a:pt x="161" y="94"/>
                    <a:pt x="161" y="94"/>
                    <a:pt x="161" y="94"/>
                  </a:cubicBezTo>
                  <a:cubicBezTo>
                    <a:pt x="160" y="97"/>
                    <a:pt x="160" y="97"/>
                    <a:pt x="160" y="97"/>
                  </a:cubicBezTo>
                  <a:cubicBezTo>
                    <a:pt x="160" y="103"/>
                    <a:pt x="160" y="103"/>
                    <a:pt x="160" y="103"/>
                  </a:cubicBezTo>
                  <a:cubicBezTo>
                    <a:pt x="160" y="105"/>
                    <a:pt x="160" y="105"/>
                    <a:pt x="160" y="105"/>
                  </a:cubicBezTo>
                  <a:cubicBezTo>
                    <a:pt x="158" y="134"/>
                    <a:pt x="158" y="134"/>
                    <a:pt x="158" y="134"/>
                  </a:cubicBezTo>
                  <a:cubicBezTo>
                    <a:pt x="158" y="135"/>
                    <a:pt x="158" y="135"/>
                    <a:pt x="158" y="135"/>
                  </a:cubicBezTo>
                  <a:cubicBezTo>
                    <a:pt x="157" y="153"/>
                    <a:pt x="157" y="153"/>
                    <a:pt x="157" y="153"/>
                  </a:cubicBezTo>
                  <a:cubicBezTo>
                    <a:pt x="157" y="155"/>
                    <a:pt x="157" y="155"/>
                    <a:pt x="157" y="155"/>
                  </a:cubicBezTo>
                  <a:cubicBezTo>
                    <a:pt x="157" y="164"/>
                    <a:pt x="157" y="164"/>
                    <a:pt x="157" y="164"/>
                  </a:cubicBezTo>
                  <a:cubicBezTo>
                    <a:pt x="157" y="166"/>
                    <a:pt x="157" y="166"/>
                    <a:pt x="157" y="166"/>
                  </a:cubicBezTo>
                  <a:cubicBezTo>
                    <a:pt x="157" y="167"/>
                    <a:pt x="157" y="167"/>
                    <a:pt x="157" y="167"/>
                  </a:cubicBezTo>
                  <a:cubicBezTo>
                    <a:pt x="155" y="188"/>
                    <a:pt x="155" y="188"/>
                    <a:pt x="155" y="188"/>
                  </a:cubicBezTo>
                  <a:cubicBezTo>
                    <a:pt x="157" y="188"/>
                    <a:pt x="157" y="188"/>
                    <a:pt x="157" y="188"/>
                  </a:cubicBezTo>
                  <a:cubicBezTo>
                    <a:pt x="158" y="167"/>
                    <a:pt x="158" y="167"/>
                    <a:pt x="158" y="167"/>
                  </a:cubicBezTo>
                  <a:cubicBezTo>
                    <a:pt x="158" y="165"/>
                    <a:pt x="158" y="165"/>
                    <a:pt x="158" y="165"/>
                  </a:cubicBezTo>
                  <a:cubicBezTo>
                    <a:pt x="158" y="165"/>
                    <a:pt x="158" y="165"/>
                    <a:pt x="158" y="165"/>
                  </a:cubicBezTo>
                  <a:cubicBezTo>
                    <a:pt x="159" y="163"/>
                    <a:pt x="159" y="163"/>
                    <a:pt x="159" y="163"/>
                  </a:cubicBezTo>
                  <a:cubicBezTo>
                    <a:pt x="159" y="157"/>
                    <a:pt x="159" y="157"/>
                    <a:pt x="159" y="157"/>
                  </a:cubicBezTo>
                  <a:cubicBezTo>
                    <a:pt x="159" y="155"/>
                    <a:pt x="159" y="155"/>
                    <a:pt x="159" y="155"/>
                  </a:cubicBezTo>
                  <a:cubicBezTo>
                    <a:pt x="160" y="136"/>
                    <a:pt x="160" y="136"/>
                    <a:pt x="160" y="136"/>
                  </a:cubicBezTo>
                  <a:cubicBezTo>
                    <a:pt x="160" y="134"/>
                    <a:pt x="160" y="134"/>
                    <a:pt x="160" y="134"/>
                  </a:cubicBezTo>
                  <a:cubicBezTo>
                    <a:pt x="162" y="104"/>
                    <a:pt x="162" y="104"/>
                    <a:pt x="162" y="104"/>
                  </a:cubicBezTo>
                  <a:cubicBezTo>
                    <a:pt x="162" y="103"/>
                    <a:pt x="162" y="103"/>
                    <a:pt x="162" y="103"/>
                  </a:cubicBezTo>
                  <a:cubicBezTo>
                    <a:pt x="162" y="98"/>
                    <a:pt x="162" y="98"/>
                    <a:pt x="162" y="98"/>
                  </a:cubicBezTo>
                  <a:cubicBezTo>
                    <a:pt x="162" y="96"/>
                    <a:pt x="162" y="96"/>
                    <a:pt x="162" y="96"/>
                  </a:cubicBezTo>
                  <a:cubicBezTo>
                    <a:pt x="162" y="93"/>
                    <a:pt x="162" y="93"/>
                    <a:pt x="162" y="93"/>
                  </a:cubicBezTo>
                  <a:cubicBezTo>
                    <a:pt x="163" y="88"/>
                    <a:pt x="163" y="88"/>
                    <a:pt x="163" y="88"/>
                  </a:cubicBezTo>
                  <a:cubicBezTo>
                    <a:pt x="163" y="82"/>
                    <a:pt x="163" y="82"/>
                    <a:pt x="163" y="82"/>
                  </a:cubicBezTo>
                  <a:cubicBezTo>
                    <a:pt x="163" y="79"/>
                    <a:pt x="163" y="79"/>
                    <a:pt x="163" y="79"/>
                  </a:cubicBezTo>
                  <a:cubicBezTo>
                    <a:pt x="163" y="79"/>
                    <a:pt x="163" y="79"/>
                    <a:pt x="163" y="79"/>
                  </a:cubicBezTo>
                  <a:cubicBezTo>
                    <a:pt x="163" y="75"/>
                    <a:pt x="163" y="75"/>
                    <a:pt x="163" y="75"/>
                  </a:cubicBezTo>
                  <a:cubicBezTo>
                    <a:pt x="164" y="73"/>
                    <a:pt x="164" y="73"/>
                    <a:pt x="164" y="73"/>
                  </a:cubicBezTo>
                  <a:cubicBezTo>
                    <a:pt x="164" y="72"/>
                    <a:pt x="164" y="72"/>
                    <a:pt x="164" y="72"/>
                  </a:cubicBezTo>
                  <a:cubicBezTo>
                    <a:pt x="162" y="68"/>
                    <a:pt x="162" y="68"/>
                    <a:pt x="162" y="68"/>
                  </a:cubicBezTo>
                  <a:moveTo>
                    <a:pt x="165" y="49"/>
                  </a:moveTo>
                  <a:cubicBezTo>
                    <a:pt x="164" y="50"/>
                    <a:pt x="164" y="50"/>
                    <a:pt x="163" y="51"/>
                  </a:cubicBezTo>
                  <a:cubicBezTo>
                    <a:pt x="162" y="63"/>
                    <a:pt x="162" y="63"/>
                    <a:pt x="162" y="63"/>
                  </a:cubicBezTo>
                  <a:cubicBezTo>
                    <a:pt x="164" y="67"/>
                    <a:pt x="164" y="67"/>
                    <a:pt x="164" y="67"/>
                  </a:cubicBezTo>
                  <a:cubicBezTo>
                    <a:pt x="165" y="49"/>
                    <a:pt x="165" y="49"/>
                    <a:pt x="165" y="49"/>
                  </a:cubicBezTo>
                  <a:moveTo>
                    <a:pt x="167" y="3"/>
                  </a:moveTo>
                  <a:cubicBezTo>
                    <a:pt x="167" y="3"/>
                    <a:pt x="167" y="3"/>
                    <a:pt x="166" y="3"/>
                  </a:cubicBezTo>
                  <a:cubicBezTo>
                    <a:pt x="166" y="3"/>
                    <a:pt x="166" y="3"/>
                    <a:pt x="166" y="3"/>
                  </a:cubicBezTo>
                  <a:cubicBezTo>
                    <a:pt x="164" y="34"/>
                    <a:pt x="164" y="34"/>
                    <a:pt x="164" y="34"/>
                  </a:cubicBezTo>
                  <a:cubicBezTo>
                    <a:pt x="165" y="34"/>
                    <a:pt x="165" y="35"/>
                    <a:pt x="166" y="36"/>
                  </a:cubicBezTo>
                  <a:cubicBezTo>
                    <a:pt x="167" y="3"/>
                    <a:pt x="167" y="3"/>
                    <a:pt x="167" y="3"/>
                  </a:cubicBezTo>
                  <a:moveTo>
                    <a:pt x="159" y="0"/>
                  </a:moveTo>
                  <a:cubicBezTo>
                    <a:pt x="134" y="48"/>
                    <a:pt x="134" y="48"/>
                    <a:pt x="134" y="48"/>
                  </a:cubicBezTo>
                  <a:cubicBezTo>
                    <a:pt x="133" y="49"/>
                    <a:pt x="133" y="49"/>
                    <a:pt x="133" y="49"/>
                  </a:cubicBezTo>
                  <a:cubicBezTo>
                    <a:pt x="133" y="50"/>
                    <a:pt x="133" y="50"/>
                    <a:pt x="133" y="50"/>
                  </a:cubicBezTo>
                  <a:cubicBezTo>
                    <a:pt x="132" y="52"/>
                    <a:pt x="132" y="52"/>
                    <a:pt x="132" y="52"/>
                  </a:cubicBezTo>
                  <a:cubicBezTo>
                    <a:pt x="127" y="62"/>
                    <a:pt x="127" y="62"/>
                    <a:pt x="127" y="62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0" y="75"/>
                    <a:pt x="120" y="75"/>
                    <a:pt x="120" y="75"/>
                  </a:cubicBezTo>
                  <a:cubicBezTo>
                    <a:pt x="118" y="78"/>
                    <a:pt x="118" y="78"/>
                    <a:pt x="118" y="78"/>
                  </a:cubicBezTo>
                  <a:cubicBezTo>
                    <a:pt x="104" y="106"/>
                    <a:pt x="104" y="106"/>
                    <a:pt x="104" y="106"/>
                  </a:cubicBezTo>
                  <a:cubicBezTo>
                    <a:pt x="103" y="108"/>
                    <a:pt x="103" y="108"/>
                    <a:pt x="103" y="108"/>
                  </a:cubicBezTo>
                  <a:cubicBezTo>
                    <a:pt x="98" y="117"/>
                    <a:pt x="98" y="117"/>
                    <a:pt x="98" y="117"/>
                  </a:cubicBezTo>
                  <a:cubicBezTo>
                    <a:pt x="99" y="117"/>
                    <a:pt x="99" y="117"/>
                    <a:pt x="99" y="117"/>
                  </a:cubicBezTo>
                  <a:cubicBezTo>
                    <a:pt x="97" y="119"/>
                    <a:pt x="97" y="119"/>
                    <a:pt x="97" y="119"/>
                  </a:cubicBezTo>
                  <a:cubicBezTo>
                    <a:pt x="92" y="128"/>
                    <a:pt x="92" y="128"/>
                    <a:pt x="92" y="128"/>
                  </a:cubicBezTo>
                  <a:cubicBezTo>
                    <a:pt x="91" y="129"/>
                    <a:pt x="91" y="129"/>
                    <a:pt x="91" y="129"/>
                  </a:cubicBezTo>
                  <a:cubicBezTo>
                    <a:pt x="78" y="156"/>
                    <a:pt x="78" y="156"/>
                    <a:pt x="78" y="156"/>
                  </a:cubicBezTo>
                  <a:cubicBezTo>
                    <a:pt x="77" y="157"/>
                    <a:pt x="77" y="157"/>
                    <a:pt x="77" y="157"/>
                  </a:cubicBezTo>
                  <a:cubicBezTo>
                    <a:pt x="71" y="168"/>
                    <a:pt x="71" y="168"/>
                    <a:pt x="71" y="168"/>
                  </a:cubicBezTo>
                  <a:cubicBezTo>
                    <a:pt x="70" y="169"/>
                    <a:pt x="70" y="169"/>
                    <a:pt x="70" y="169"/>
                  </a:cubicBezTo>
                  <a:cubicBezTo>
                    <a:pt x="63" y="184"/>
                    <a:pt x="63" y="184"/>
                    <a:pt x="63" y="184"/>
                  </a:cubicBezTo>
                  <a:cubicBezTo>
                    <a:pt x="63" y="187"/>
                    <a:pt x="63" y="187"/>
                    <a:pt x="63" y="187"/>
                  </a:cubicBezTo>
                  <a:cubicBezTo>
                    <a:pt x="72" y="171"/>
                    <a:pt x="72" y="171"/>
                    <a:pt x="72" y="171"/>
                  </a:cubicBezTo>
                  <a:cubicBezTo>
                    <a:pt x="73" y="169"/>
                    <a:pt x="73" y="169"/>
                    <a:pt x="73" y="169"/>
                  </a:cubicBezTo>
                  <a:cubicBezTo>
                    <a:pt x="78" y="158"/>
                    <a:pt x="78" y="158"/>
                    <a:pt x="78" y="158"/>
                  </a:cubicBezTo>
                  <a:cubicBezTo>
                    <a:pt x="79" y="156"/>
                    <a:pt x="79" y="156"/>
                    <a:pt x="79" y="156"/>
                  </a:cubicBezTo>
                  <a:cubicBezTo>
                    <a:pt x="93" y="129"/>
                    <a:pt x="93" y="129"/>
                    <a:pt x="93" y="129"/>
                  </a:cubicBezTo>
                  <a:cubicBezTo>
                    <a:pt x="94" y="128"/>
                    <a:pt x="94" y="128"/>
                    <a:pt x="94" y="128"/>
                  </a:cubicBezTo>
                  <a:cubicBezTo>
                    <a:pt x="105" y="108"/>
                    <a:pt x="105" y="108"/>
                    <a:pt x="105" y="108"/>
                  </a:cubicBezTo>
                  <a:cubicBezTo>
                    <a:pt x="106" y="106"/>
                    <a:pt x="106" y="106"/>
                    <a:pt x="106" y="106"/>
                  </a:cubicBezTo>
                  <a:cubicBezTo>
                    <a:pt x="118" y="82"/>
                    <a:pt x="118" y="82"/>
                    <a:pt x="118" y="82"/>
                  </a:cubicBezTo>
                  <a:cubicBezTo>
                    <a:pt x="120" y="79"/>
                    <a:pt x="120" y="79"/>
                    <a:pt x="120" y="79"/>
                  </a:cubicBezTo>
                  <a:cubicBezTo>
                    <a:pt x="127" y="65"/>
                    <a:pt x="127" y="65"/>
                    <a:pt x="127" y="65"/>
                  </a:cubicBezTo>
                  <a:cubicBezTo>
                    <a:pt x="128" y="63"/>
                    <a:pt x="128" y="63"/>
                    <a:pt x="128" y="63"/>
                  </a:cubicBezTo>
                  <a:cubicBezTo>
                    <a:pt x="133" y="53"/>
                    <a:pt x="133" y="53"/>
                    <a:pt x="133" y="53"/>
                  </a:cubicBezTo>
                  <a:cubicBezTo>
                    <a:pt x="134" y="51"/>
                    <a:pt x="134" y="51"/>
                    <a:pt x="134" y="51"/>
                  </a:cubicBezTo>
                  <a:cubicBezTo>
                    <a:pt x="135" y="50"/>
                    <a:pt x="135" y="50"/>
                    <a:pt x="135" y="50"/>
                  </a:cubicBezTo>
                  <a:cubicBezTo>
                    <a:pt x="136" y="49"/>
                    <a:pt x="136" y="49"/>
                    <a:pt x="136" y="49"/>
                  </a:cubicBezTo>
                  <a:cubicBezTo>
                    <a:pt x="160" y="1"/>
                    <a:pt x="160" y="1"/>
                    <a:pt x="160" y="1"/>
                  </a:cubicBezTo>
                  <a:cubicBezTo>
                    <a:pt x="160" y="1"/>
                    <a:pt x="159" y="1"/>
                    <a:pt x="159" y="0"/>
                  </a:cubicBezTo>
                </a:path>
              </a:pathLst>
            </a:custGeom>
            <a:gradFill flip="none" rotWithShape="1">
              <a:gsLst>
                <a:gs pos="0">
                  <a:schemeClr val="tx2">
                    <a:alpha val="75000"/>
                  </a:schemeClr>
                </a:gs>
                <a:gs pos="92000">
                  <a:schemeClr val="tx1">
                    <a:alpha val="21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8" name="Freeform 48"/>
            <p:cNvSpPr>
              <a:spLocks noEditPoints="1"/>
            </p:cNvSpPr>
            <p:nvPr/>
          </p:nvSpPr>
          <p:spPr bwMode="auto">
            <a:xfrm>
              <a:off x="8175168" y="3576468"/>
              <a:ext cx="653013" cy="143126"/>
            </a:xfrm>
            <a:custGeom>
              <a:avLst/>
              <a:gdLst>
                <a:gd name="T0" fmla="*/ 277 w 365"/>
                <a:gd name="T1" fmla="*/ 41 h 88"/>
                <a:gd name="T2" fmla="*/ 183 w 365"/>
                <a:gd name="T3" fmla="*/ 55 h 88"/>
                <a:gd name="T4" fmla="*/ 187 w 365"/>
                <a:gd name="T5" fmla="*/ 60 h 88"/>
                <a:gd name="T6" fmla="*/ 280 w 365"/>
                <a:gd name="T7" fmla="*/ 45 h 88"/>
                <a:gd name="T8" fmla="*/ 280 w 365"/>
                <a:gd name="T9" fmla="*/ 41 h 88"/>
                <a:gd name="T10" fmla="*/ 303 w 365"/>
                <a:gd name="T11" fmla="*/ 36 h 88"/>
                <a:gd name="T12" fmla="*/ 285 w 365"/>
                <a:gd name="T13" fmla="*/ 38 h 88"/>
                <a:gd name="T14" fmla="*/ 296 w 365"/>
                <a:gd name="T15" fmla="*/ 43 h 88"/>
                <a:gd name="T16" fmla="*/ 320 w 365"/>
                <a:gd name="T17" fmla="*/ 38 h 88"/>
                <a:gd name="T18" fmla="*/ 315 w 365"/>
                <a:gd name="T19" fmla="*/ 26 h 88"/>
                <a:gd name="T20" fmla="*/ 332 w 365"/>
                <a:gd name="T21" fmla="*/ 31 h 88"/>
                <a:gd name="T22" fmla="*/ 325 w 365"/>
                <a:gd name="T23" fmla="*/ 38 h 88"/>
                <a:gd name="T24" fmla="*/ 365 w 365"/>
                <a:gd name="T25" fmla="*/ 31 h 88"/>
                <a:gd name="T26" fmla="*/ 315 w 365"/>
                <a:gd name="T27" fmla="*/ 26 h 88"/>
                <a:gd name="T28" fmla="*/ 280 w 365"/>
                <a:gd name="T29" fmla="*/ 26 h 88"/>
                <a:gd name="T30" fmla="*/ 306 w 365"/>
                <a:gd name="T31" fmla="*/ 29 h 88"/>
                <a:gd name="T32" fmla="*/ 311 w 365"/>
                <a:gd name="T33" fmla="*/ 24 h 88"/>
                <a:gd name="T34" fmla="*/ 303 w 365"/>
                <a:gd name="T35" fmla="*/ 24 h 88"/>
                <a:gd name="T36" fmla="*/ 221 w 365"/>
                <a:gd name="T37" fmla="*/ 14 h 88"/>
                <a:gd name="T38" fmla="*/ 256 w 365"/>
                <a:gd name="T39" fmla="*/ 24 h 88"/>
                <a:gd name="T40" fmla="*/ 275 w 365"/>
                <a:gd name="T41" fmla="*/ 26 h 88"/>
                <a:gd name="T42" fmla="*/ 258 w 365"/>
                <a:gd name="T43" fmla="*/ 19 h 88"/>
                <a:gd name="T44" fmla="*/ 221 w 365"/>
                <a:gd name="T45" fmla="*/ 14 h 88"/>
                <a:gd name="T46" fmla="*/ 88 w 365"/>
                <a:gd name="T47" fmla="*/ 3 h 88"/>
                <a:gd name="T48" fmla="*/ 48 w 365"/>
                <a:gd name="T49" fmla="*/ 41 h 88"/>
                <a:gd name="T50" fmla="*/ 43 w 365"/>
                <a:gd name="T51" fmla="*/ 45 h 88"/>
                <a:gd name="T52" fmla="*/ 27 w 365"/>
                <a:gd name="T53" fmla="*/ 62 h 88"/>
                <a:gd name="T54" fmla="*/ 0 w 365"/>
                <a:gd name="T55" fmla="*/ 88 h 88"/>
                <a:gd name="T56" fmla="*/ 95 w 365"/>
                <a:gd name="T57" fmla="*/ 74 h 88"/>
                <a:gd name="T58" fmla="*/ 131 w 365"/>
                <a:gd name="T59" fmla="*/ 67 h 88"/>
                <a:gd name="T60" fmla="*/ 147 w 365"/>
                <a:gd name="T61" fmla="*/ 64 h 88"/>
                <a:gd name="T62" fmla="*/ 171 w 365"/>
                <a:gd name="T63" fmla="*/ 62 h 88"/>
                <a:gd name="T64" fmla="*/ 169 w 365"/>
                <a:gd name="T65" fmla="*/ 57 h 88"/>
                <a:gd name="T66" fmla="*/ 143 w 365"/>
                <a:gd name="T67" fmla="*/ 62 h 88"/>
                <a:gd name="T68" fmla="*/ 109 w 365"/>
                <a:gd name="T69" fmla="*/ 67 h 88"/>
                <a:gd name="T70" fmla="*/ 90 w 365"/>
                <a:gd name="T71" fmla="*/ 69 h 88"/>
                <a:gd name="T72" fmla="*/ 31 w 365"/>
                <a:gd name="T73" fmla="*/ 64 h 88"/>
                <a:gd name="T74" fmla="*/ 48 w 365"/>
                <a:gd name="T75" fmla="*/ 45 h 88"/>
                <a:gd name="T76" fmla="*/ 55 w 365"/>
                <a:gd name="T77" fmla="*/ 38 h 88"/>
                <a:gd name="T78" fmla="*/ 145 w 365"/>
                <a:gd name="T79" fmla="*/ 12 h 88"/>
                <a:gd name="T80" fmla="*/ 211 w 365"/>
                <a:gd name="T81" fmla="*/ 19 h 88"/>
                <a:gd name="T82" fmla="*/ 150 w 365"/>
                <a:gd name="T83" fmla="*/ 7 h 88"/>
                <a:gd name="T84" fmla="*/ 90 w 365"/>
                <a:gd name="T85" fmla="*/ 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65" h="88">
                  <a:moveTo>
                    <a:pt x="280" y="41"/>
                  </a:moveTo>
                  <a:lnTo>
                    <a:pt x="277" y="41"/>
                  </a:lnTo>
                  <a:lnTo>
                    <a:pt x="187" y="55"/>
                  </a:lnTo>
                  <a:lnTo>
                    <a:pt x="183" y="55"/>
                  </a:lnTo>
                  <a:lnTo>
                    <a:pt x="178" y="60"/>
                  </a:lnTo>
                  <a:lnTo>
                    <a:pt x="187" y="60"/>
                  </a:lnTo>
                  <a:lnTo>
                    <a:pt x="204" y="57"/>
                  </a:lnTo>
                  <a:lnTo>
                    <a:pt x="280" y="45"/>
                  </a:lnTo>
                  <a:lnTo>
                    <a:pt x="282" y="43"/>
                  </a:lnTo>
                  <a:lnTo>
                    <a:pt x="280" y="41"/>
                  </a:lnTo>
                  <a:close/>
                  <a:moveTo>
                    <a:pt x="315" y="33"/>
                  </a:moveTo>
                  <a:lnTo>
                    <a:pt x="303" y="36"/>
                  </a:lnTo>
                  <a:lnTo>
                    <a:pt x="299" y="38"/>
                  </a:lnTo>
                  <a:lnTo>
                    <a:pt x="285" y="38"/>
                  </a:lnTo>
                  <a:lnTo>
                    <a:pt x="287" y="43"/>
                  </a:lnTo>
                  <a:lnTo>
                    <a:pt x="296" y="43"/>
                  </a:lnTo>
                  <a:lnTo>
                    <a:pt x="301" y="41"/>
                  </a:lnTo>
                  <a:lnTo>
                    <a:pt x="320" y="38"/>
                  </a:lnTo>
                  <a:lnTo>
                    <a:pt x="315" y="33"/>
                  </a:lnTo>
                  <a:close/>
                  <a:moveTo>
                    <a:pt x="315" y="26"/>
                  </a:moveTo>
                  <a:lnTo>
                    <a:pt x="318" y="31"/>
                  </a:lnTo>
                  <a:lnTo>
                    <a:pt x="332" y="31"/>
                  </a:lnTo>
                  <a:lnTo>
                    <a:pt x="320" y="33"/>
                  </a:lnTo>
                  <a:lnTo>
                    <a:pt x="325" y="38"/>
                  </a:lnTo>
                  <a:lnTo>
                    <a:pt x="332" y="36"/>
                  </a:lnTo>
                  <a:lnTo>
                    <a:pt x="365" y="31"/>
                  </a:lnTo>
                  <a:lnTo>
                    <a:pt x="332" y="29"/>
                  </a:lnTo>
                  <a:lnTo>
                    <a:pt x="315" y="26"/>
                  </a:lnTo>
                  <a:close/>
                  <a:moveTo>
                    <a:pt x="277" y="22"/>
                  </a:moveTo>
                  <a:lnTo>
                    <a:pt x="280" y="26"/>
                  </a:lnTo>
                  <a:lnTo>
                    <a:pt x="301" y="29"/>
                  </a:lnTo>
                  <a:lnTo>
                    <a:pt x="306" y="29"/>
                  </a:lnTo>
                  <a:lnTo>
                    <a:pt x="313" y="29"/>
                  </a:lnTo>
                  <a:lnTo>
                    <a:pt x="311" y="24"/>
                  </a:lnTo>
                  <a:lnTo>
                    <a:pt x="308" y="24"/>
                  </a:lnTo>
                  <a:lnTo>
                    <a:pt x="303" y="24"/>
                  </a:lnTo>
                  <a:lnTo>
                    <a:pt x="277" y="22"/>
                  </a:lnTo>
                  <a:close/>
                  <a:moveTo>
                    <a:pt x="221" y="14"/>
                  </a:moveTo>
                  <a:lnTo>
                    <a:pt x="216" y="19"/>
                  </a:lnTo>
                  <a:lnTo>
                    <a:pt x="256" y="24"/>
                  </a:lnTo>
                  <a:lnTo>
                    <a:pt x="263" y="24"/>
                  </a:lnTo>
                  <a:lnTo>
                    <a:pt x="275" y="26"/>
                  </a:lnTo>
                  <a:lnTo>
                    <a:pt x="273" y="22"/>
                  </a:lnTo>
                  <a:lnTo>
                    <a:pt x="258" y="19"/>
                  </a:lnTo>
                  <a:lnTo>
                    <a:pt x="251" y="19"/>
                  </a:lnTo>
                  <a:lnTo>
                    <a:pt x="221" y="14"/>
                  </a:lnTo>
                  <a:close/>
                  <a:moveTo>
                    <a:pt x="88" y="0"/>
                  </a:moveTo>
                  <a:lnTo>
                    <a:pt x="88" y="3"/>
                  </a:lnTo>
                  <a:lnTo>
                    <a:pt x="53" y="36"/>
                  </a:lnTo>
                  <a:lnTo>
                    <a:pt x="48" y="41"/>
                  </a:lnTo>
                  <a:lnTo>
                    <a:pt x="48" y="41"/>
                  </a:lnTo>
                  <a:lnTo>
                    <a:pt x="43" y="45"/>
                  </a:lnTo>
                  <a:lnTo>
                    <a:pt x="29" y="60"/>
                  </a:lnTo>
                  <a:lnTo>
                    <a:pt x="27" y="62"/>
                  </a:lnTo>
                  <a:lnTo>
                    <a:pt x="10" y="79"/>
                  </a:lnTo>
                  <a:lnTo>
                    <a:pt x="0" y="88"/>
                  </a:lnTo>
                  <a:lnTo>
                    <a:pt x="15" y="86"/>
                  </a:lnTo>
                  <a:lnTo>
                    <a:pt x="95" y="74"/>
                  </a:lnTo>
                  <a:lnTo>
                    <a:pt x="100" y="71"/>
                  </a:lnTo>
                  <a:lnTo>
                    <a:pt x="131" y="67"/>
                  </a:lnTo>
                  <a:lnTo>
                    <a:pt x="143" y="67"/>
                  </a:lnTo>
                  <a:lnTo>
                    <a:pt x="147" y="64"/>
                  </a:lnTo>
                  <a:lnTo>
                    <a:pt x="154" y="64"/>
                  </a:lnTo>
                  <a:lnTo>
                    <a:pt x="171" y="62"/>
                  </a:lnTo>
                  <a:lnTo>
                    <a:pt x="176" y="57"/>
                  </a:lnTo>
                  <a:lnTo>
                    <a:pt x="169" y="57"/>
                  </a:lnTo>
                  <a:lnTo>
                    <a:pt x="147" y="60"/>
                  </a:lnTo>
                  <a:lnTo>
                    <a:pt x="143" y="62"/>
                  </a:lnTo>
                  <a:lnTo>
                    <a:pt x="131" y="62"/>
                  </a:lnTo>
                  <a:lnTo>
                    <a:pt x="109" y="67"/>
                  </a:lnTo>
                  <a:lnTo>
                    <a:pt x="95" y="69"/>
                  </a:lnTo>
                  <a:lnTo>
                    <a:pt x="90" y="69"/>
                  </a:lnTo>
                  <a:lnTo>
                    <a:pt x="15" y="81"/>
                  </a:lnTo>
                  <a:lnTo>
                    <a:pt x="31" y="64"/>
                  </a:lnTo>
                  <a:lnTo>
                    <a:pt x="36" y="60"/>
                  </a:lnTo>
                  <a:lnTo>
                    <a:pt x="48" y="45"/>
                  </a:lnTo>
                  <a:lnTo>
                    <a:pt x="53" y="43"/>
                  </a:lnTo>
                  <a:lnTo>
                    <a:pt x="55" y="38"/>
                  </a:lnTo>
                  <a:lnTo>
                    <a:pt x="90" y="5"/>
                  </a:lnTo>
                  <a:lnTo>
                    <a:pt x="145" y="12"/>
                  </a:lnTo>
                  <a:lnTo>
                    <a:pt x="150" y="12"/>
                  </a:lnTo>
                  <a:lnTo>
                    <a:pt x="211" y="19"/>
                  </a:lnTo>
                  <a:lnTo>
                    <a:pt x="214" y="14"/>
                  </a:lnTo>
                  <a:lnTo>
                    <a:pt x="150" y="7"/>
                  </a:lnTo>
                  <a:lnTo>
                    <a:pt x="145" y="7"/>
                  </a:lnTo>
                  <a:lnTo>
                    <a:pt x="90" y="0"/>
                  </a:lnTo>
                  <a:lnTo>
                    <a:pt x="88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tx2">
                    <a:alpha val="75000"/>
                  </a:schemeClr>
                </a:gs>
                <a:gs pos="92000">
                  <a:schemeClr val="tx1">
                    <a:alpha val="21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9" name="Freeform 49"/>
            <p:cNvSpPr>
              <a:spLocks noEditPoints="1"/>
            </p:cNvSpPr>
            <p:nvPr/>
          </p:nvSpPr>
          <p:spPr bwMode="auto">
            <a:xfrm>
              <a:off x="8175168" y="3576468"/>
              <a:ext cx="653013" cy="143126"/>
            </a:xfrm>
            <a:custGeom>
              <a:avLst/>
              <a:gdLst>
                <a:gd name="T0" fmla="*/ 277 w 365"/>
                <a:gd name="T1" fmla="*/ 41 h 88"/>
                <a:gd name="T2" fmla="*/ 183 w 365"/>
                <a:gd name="T3" fmla="*/ 55 h 88"/>
                <a:gd name="T4" fmla="*/ 187 w 365"/>
                <a:gd name="T5" fmla="*/ 60 h 88"/>
                <a:gd name="T6" fmla="*/ 280 w 365"/>
                <a:gd name="T7" fmla="*/ 45 h 88"/>
                <a:gd name="T8" fmla="*/ 280 w 365"/>
                <a:gd name="T9" fmla="*/ 41 h 88"/>
                <a:gd name="T10" fmla="*/ 303 w 365"/>
                <a:gd name="T11" fmla="*/ 36 h 88"/>
                <a:gd name="T12" fmla="*/ 285 w 365"/>
                <a:gd name="T13" fmla="*/ 38 h 88"/>
                <a:gd name="T14" fmla="*/ 296 w 365"/>
                <a:gd name="T15" fmla="*/ 43 h 88"/>
                <a:gd name="T16" fmla="*/ 320 w 365"/>
                <a:gd name="T17" fmla="*/ 38 h 88"/>
                <a:gd name="T18" fmla="*/ 315 w 365"/>
                <a:gd name="T19" fmla="*/ 26 h 88"/>
                <a:gd name="T20" fmla="*/ 332 w 365"/>
                <a:gd name="T21" fmla="*/ 31 h 88"/>
                <a:gd name="T22" fmla="*/ 325 w 365"/>
                <a:gd name="T23" fmla="*/ 38 h 88"/>
                <a:gd name="T24" fmla="*/ 365 w 365"/>
                <a:gd name="T25" fmla="*/ 31 h 88"/>
                <a:gd name="T26" fmla="*/ 315 w 365"/>
                <a:gd name="T27" fmla="*/ 26 h 88"/>
                <a:gd name="T28" fmla="*/ 280 w 365"/>
                <a:gd name="T29" fmla="*/ 26 h 88"/>
                <a:gd name="T30" fmla="*/ 306 w 365"/>
                <a:gd name="T31" fmla="*/ 29 h 88"/>
                <a:gd name="T32" fmla="*/ 311 w 365"/>
                <a:gd name="T33" fmla="*/ 24 h 88"/>
                <a:gd name="T34" fmla="*/ 303 w 365"/>
                <a:gd name="T35" fmla="*/ 24 h 88"/>
                <a:gd name="T36" fmla="*/ 221 w 365"/>
                <a:gd name="T37" fmla="*/ 14 h 88"/>
                <a:gd name="T38" fmla="*/ 256 w 365"/>
                <a:gd name="T39" fmla="*/ 24 h 88"/>
                <a:gd name="T40" fmla="*/ 275 w 365"/>
                <a:gd name="T41" fmla="*/ 26 h 88"/>
                <a:gd name="T42" fmla="*/ 258 w 365"/>
                <a:gd name="T43" fmla="*/ 19 h 88"/>
                <a:gd name="T44" fmla="*/ 221 w 365"/>
                <a:gd name="T45" fmla="*/ 14 h 88"/>
                <a:gd name="T46" fmla="*/ 88 w 365"/>
                <a:gd name="T47" fmla="*/ 3 h 88"/>
                <a:gd name="T48" fmla="*/ 48 w 365"/>
                <a:gd name="T49" fmla="*/ 41 h 88"/>
                <a:gd name="T50" fmla="*/ 43 w 365"/>
                <a:gd name="T51" fmla="*/ 45 h 88"/>
                <a:gd name="T52" fmla="*/ 27 w 365"/>
                <a:gd name="T53" fmla="*/ 62 h 88"/>
                <a:gd name="T54" fmla="*/ 0 w 365"/>
                <a:gd name="T55" fmla="*/ 88 h 88"/>
                <a:gd name="T56" fmla="*/ 95 w 365"/>
                <a:gd name="T57" fmla="*/ 74 h 88"/>
                <a:gd name="T58" fmla="*/ 131 w 365"/>
                <a:gd name="T59" fmla="*/ 67 h 88"/>
                <a:gd name="T60" fmla="*/ 147 w 365"/>
                <a:gd name="T61" fmla="*/ 64 h 88"/>
                <a:gd name="T62" fmla="*/ 171 w 365"/>
                <a:gd name="T63" fmla="*/ 62 h 88"/>
                <a:gd name="T64" fmla="*/ 169 w 365"/>
                <a:gd name="T65" fmla="*/ 57 h 88"/>
                <a:gd name="T66" fmla="*/ 143 w 365"/>
                <a:gd name="T67" fmla="*/ 62 h 88"/>
                <a:gd name="T68" fmla="*/ 109 w 365"/>
                <a:gd name="T69" fmla="*/ 67 h 88"/>
                <a:gd name="T70" fmla="*/ 90 w 365"/>
                <a:gd name="T71" fmla="*/ 69 h 88"/>
                <a:gd name="T72" fmla="*/ 31 w 365"/>
                <a:gd name="T73" fmla="*/ 64 h 88"/>
                <a:gd name="T74" fmla="*/ 48 w 365"/>
                <a:gd name="T75" fmla="*/ 45 h 88"/>
                <a:gd name="T76" fmla="*/ 55 w 365"/>
                <a:gd name="T77" fmla="*/ 38 h 88"/>
                <a:gd name="T78" fmla="*/ 145 w 365"/>
                <a:gd name="T79" fmla="*/ 12 h 88"/>
                <a:gd name="T80" fmla="*/ 211 w 365"/>
                <a:gd name="T81" fmla="*/ 19 h 88"/>
                <a:gd name="T82" fmla="*/ 150 w 365"/>
                <a:gd name="T83" fmla="*/ 7 h 88"/>
                <a:gd name="T84" fmla="*/ 90 w 365"/>
                <a:gd name="T85" fmla="*/ 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65" h="88">
                  <a:moveTo>
                    <a:pt x="280" y="41"/>
                  </a:moveTo>
                  <a:lnTo>
                    <a:pt x="277" y="41"/>
                  </a:lnTo>
                  <a:lnTo>
                    <a:pt x="187" y="55"/>
                  </a:lnTo>
                  <a:lnTo>
                    <a:pt x="183" y="55"/>
                  </a:lnTo>
                  <a:lnTo>
                    <a:pt x="178" y="60"/>
                  </a:lnTo>
                  <a:lnTo>
                    <a:pt x="187" y="60"/>
                  </a:lnTo>
                  <a:lnTo>
                    <a:pt x="204" y="57"/>
                  </a:lnTo>
                  <a:lnTo>
                    <a:pt x="280" y="45"/>
                  </a:lnTo>
                  <a:lnTo>
                    <a:pt x="282" y="43"/>
                  </a:lnTo>
                  <a:lnTo>
                    <a:pt x="280" y="41"/>
                  </a:lnTo>
                  <a:moveTo>
                    <a:pt x="315" y="33"/>
                  </a:moveTo>
                  <a:lnTo>
                    <a:pt x="303" y="36"/>
                  </a:lnTo>
                  <a:lnTo>
                    <a:pt x="299" y="38"/>
                  </a:lnTo>
                  <a:lnTo>
                    <a:pt x="285" y="38"/>
                  </a:lnTo>
                  <a:lnTo>
                    <a:pt x="287" y="43"/>
                  </a:lnTo>
                  <a:lnTo>
                    <a:pt x="296" y="43"/>
                  </a:lnTo>
                  <a:lnTo>
                    <a:pt x="301" y="41"/>
                  </a:lnTo>
                  <a:lnTo>
                    <a:pt x="320" y="38"/>
                  </a:lnTo>
                  <a:lnTo>
                    <a:pt x="315" y="33"/>
                  </a:lnTo>
                  <a:moveTo>
                    <a:pt x="315" y="26"/>
                  </a:moveTo>
                  <a:lnTo>
                    <a:pt x="318" y="31"/>
                  </a:lnTo>
                  <a:lnTo>
                    <a:pt x="332" y="31"/>
                  </a:lnTo>
                  <a:lnTo>
                    <a:pt x="320" y="33"/>
                  </a:lnTo>
                  <a:lnTo>
                    <a:pt x="325" y="38"/>
                  </a:lnTo>
                  <a:lnTo>
                    <a:pt x="332" y="36"/>
                  </a:lnTo>
                  <a:lnTo>
                    <a:pt x="365" y="31"/>
                  </a:lnTo>
                  <a:lnTo>
                    <a:pt x="332" y="29"/>
                  </a:lnTo>
                  <a:lnTo>
                    <a:pt x="315" y="26"/>
                  </a:lnTo>
                  <a:moveTo>
                    <a:pt x="277" y="22"/>
                  </a:moveTo>
                  <a:lnTo>
                    <a:pt x="280" y="26"/>
                  </a:lnTo>
                  <a:lnTo>
                    <a:pt x="301" y="29"/>
                  </a:lnTo>
                  <a:lnTo>
                    <a:pt x="306" y="29"/>
                  </a:lnTo>
                  <a:lnTo>
                    <a:pt x="313" y="29"/>
                  </a:lnTo>
                  <a:lnTo>
                    <a:pt x="311" y="24"/>
                  </a:lnTo>
                  <a:lnTo>
                    <a:pt x="308" y="24"/>
                  </a:lnTo>
                  <a:lnTo>
                    <a:pt x="303" y="24"/>
                  </a:lnTo>
                  <a:lnTo>
                    <a:pt x="277" y="22"/>
                  </a:lnTo>
                  <a:moveTo>
                    <a:pt x="221" y="14"/>
                  </a:moveTo>
                  <a:lnTo>
                    <a:pt x="216" y="19"/>
                  </a:lnTo>
                  <a:lnTo>
                    <a:pt x="256" y="24"/>
                  </a:lnTo>
                  <a:lnTo>
                    <a:pt x="263" y="24"/>
                  </a:lnTo>
                  <a:lnTo>
                    <a:pt x="275" y="26"/>
                  </a:lnTo>
                  <a:lnTo>
                    <a:pt x="273" y="22"/>
                  </a:lnTo>
                  <a:lnTo>
                    <a:pt x="258" y="19"/>
                  </a:lnTo>
                  <a:lnTo>
                    <a:pt x="251" y="19"/>
                  </a:lnTo>
                  <a:lnTo>
                    <a:pt x="221" y="14"/>
                  </a:lnTo>
                  <a:moveTo>
                    <a:pt x="88" y="0"/>
                  </a:moveTo>
                  <a:lnTo>
                    <a:pt x="88" y="3"/>
                  </a:lnTo>
                  <a:lnTo>
                    <a:pt x="53" y="36"/>
                  </a:lnTo>
                  <a:lnTo>
                    <a:pt x="48" y="41"/>
                  </a:lnTo>
                  <a:lnTo>
                    <a:pt x="48" y="41"/>
                  </a:lnTo>
                  <a:lnTo>
                    <a:pt x="43" y="45"/>
                  </a:lnTo>
                  <a:lnTo>
                    <a:pt x="29" y="60"/>
                  </a:lnTo>
                  <a:lnTo>
                    <a:pt x="27" y="62"/>
                  </a:lnTo>
                  <a:lnTo>
                    <a:pt x="10" y="79"/>
                  </a:lnTo>
                  <a:lnTo>
                    <a:pt x="0" y="88"/>
                  </a:lnTo>
                  <a:lnTo>
                    <a:pt x="15" y="86"/>
                  </a:lnTo>
                  <a:lnTo>
                    <a:pt x="95" y="74"/>
                  </a:lnTo>
                  <a:lnTo>
                    <a:pt x="100" y="71"/>
                  </a:lnTo>
                  <a:lnTo>
                    <a:pt x="131" y="67"/>
                  </a:lnTo>
                  <a:lnTo>
                    <a:pt x="143" y="67"/>
                  </a:lnTo>
                  <a:lnTo>
                    <a:pt x="147" y="64"/>
                  </a:lnTo>
                  <a:lnTo>
                    <a:pt x="154" y="64"/>
                  </a:lnTo>
                  <a:lnTo>
                    <a:pt x="171" y="62"/>
                  </a:lnTo>
                  <a:lnTo>
                    <a:pt x="176" y="57"/>
                  </a:lnTo>
                  <a:lnTo>
                    <a:pt x="169" y="57"/>
                  </a:lnTo>
                  <a:lnTo>
                    <a:pt x="147" y="60"/>
                  </a:lnTo>
                  <a:lnTo>
                    <a:pt x="143" y="62"/>
                  </a:lnTo>
                  <a:lnTo>
                    <a:pt x="131" y="62"/>
                  </a:lnTo>
                  <a:lnTo>
                    <a:pt x="109" y="67"/>
                  </a:lnTo>
                  <a:lnTo>
                    <a:pt x="95" y="69"/>
                  </a:lnTo>
                  <a:lnTo>
                    <a:pt x="90" y="69"/>
                  </a:lnTo>
                  <a:lnTo>
                    <a:pt x="15" y="81"/>
                  </a:lnTo>
                  <a:lnTo>
                    <a:pt x="31" y="64"/>
                  </a:lnTo>
                  <a:lnTo>
                    <a:pt x="36" y="60"/>
                  </a:lnTo>
                  <a:lnTo>
                    <a:pt x="48" y="45"/>
                  </a:lnTo>
                  <a:lnTo>
                    <a:pt x="53" y="43"/>
                  </a:lnTo>
                  <a:lnTo>
                    <a:pt x="55" y="38"/>
                  </a:lnTo>
                  <a:lnTo>
                    <a:pt x="90" y="5"/>
                  </a:lnTo>
                  <a:lnTo>
                    <a:pt x="145" y="12"/>
                  </a:lnTo>
                  <a:lnTo>
                    <a:pt x="150" y="12"/>
                  </a:lnTo>
                  <a:lnTo>
                    <a:pt x="211" y="19"/>
                  </a:lnTo>
                  <a:lnTo>
                    <a:pt x="214" y="14"/>
                  </a:lnTo>
                  <a:lnTo>
                    <a:pt x="150" y="7"/>
                  </a:lnTo>
                  <a:lnTo>
                    <a:pt x="145" y="7"/>
                  </a:lnTo>
                  <a:lnTo>
                    <a:pt x="90" y="0"/>
                  </a:lnTo>
                  <a:lnTo>
                    <a:pt x="88" y="0"/>
                  </a:lnTo>
                </a:path>
              </a:pathLst>
            </a:custGeom>
            <a:gradFill flip="none" rotWithShape="1">
              <a:gsLst>
                <a:gs pos="0">
                  <a:schemeClr val="tx2">
                    <a:alpha val="75000"/>
                  </a:schemeClr>
                </a:gs>
                <a:gs pos="92000">
                  <a:schemeClr val="tx1">
                    <a:alpha val="21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0" name="Freeform 50"/>
            <p:cNvSpPr>
              <a:spLocks noEditPoints="1"/>
            </p:cNvSpPr>
            <p:nvPr/>
          </p:nvSpPr>
          <p:spPr bwMode="auto">
            <a:xfrm>
              <a:off x="8010573" y="3433343"/>
              <a:ext cx="71563" cy="552986"/>
            </a:xfrm>
            <a:custGeom>
              <a:avLst/>
              <a:gdLst>
                <a:gd name="T0" fmla="*/ 5 w 17"/>
                <a:gd name="T1" fmla="*/ 16 h 143"/>
                <a:gd name="T2" fmla="*/ 7 w 17"/>
                <a:gd name="T3" fmla="*/ 42 h 143"/>
                <a:gd name="T4" fmla="*/ 8 w 17"/>
                <a:gd name="T5" fmla="*/ 52 h 143"/>
                <a:gd name="T6" fmla="*/ 8 w 17"/>
                <a:gd name="T7" fmla="*/ 62 h 143"/>
                <a:gd name="T8" fmla="*/ 9 w 17"/>
                <a:gd name="T9" fmla="*/ 70 h 143"/>
                <a:gd name="T10" fmla="*/ 10 w 17"/>
                <a:gd name="T11" fmla="*/ 77 h 143"/>
                <a:gd name="T12" fmla="*/ 13 w 17"/>
                <a:gd name="T13" fmla="*/ 121 h 143"/>
                <a:gd name="T14" fmla="*/ 2 w 17"/>
                <a:gd name="T15" fmla="*/ 141 h 143"/>
                <a:gd name="T16" fmla="*/ 2 w 17"/>
                <a:gd name="T17" fmla="*/ 120 h 143"/>
                <a:gd name="T18" fmla="*/ 2 w 17"/>
                <a:gd name="T19" fmla="*/ 80 h 143"/>
                <a:gd name="T20" fmla="*/ 2 w 17"/>
                <a:gd name="T21" fmla="*/ 60 h 143"/>
                <a:gd name="T22" fmla="*/ 2 w 17"/>
                <a:gd name="T23" fmla="*/ 51 h 143"/>
                <a:gd name="T24" fmla="*/ 2 w 17"/>
                <a:gd name="T25" fmla="*/ 19 h 143"/>
                <a:gd name="T26" fmla="*/ 0 w 17"/>
                <a:gd name="T27" fmla="*/ 21 h 143"/>
                <a:gd name="T28" fmla="*/ 0 w 17"/>
                <a:gd name="T29" fmla="*/ 49 h 143"/>
                <a:gd name="T30" fmla="*/ 0 w 17"/>
                <a:gd name="T31" fmla="*/ 50 h 143"/>
                <a:gd name="T32" fmla="*/ 0 w 17"/>
                <a:gd name="T33" fmla="*/ 60 h 143"/>
                <a:gd name="T34" fmla="*/ 0 w 17"/>
                <a:gd name="T35" fmla="*/ 81 h 143"/>
                <a:gd name="T36" fmla="*/ 0 w 17"/>
                <a:gd name="T37" fmla="*/ 120 h 143"/>
                <a:gd name="T38" fmla="*/ 0 w 17"/>
                <a:gd name="T39" fmla="*/ 141 h 143"/>
                <a:gd name="T40" fmla="*/ 2 w 17"/>
                <a:gd name="T41" fmla="*/ 143 h 143"/>
                <a:gd name="T42" fmla="*/ 17 w 17"/>
                <a:gd name="T43" fmla="*/ 142 h 143"/>
                <a:gd name="T44" fmla="*/ 15 w 17"/>
                <a:gd name="T45" fmla="*/ 121 h 143"/>
                <a:gd name="T46" fmla="*/ 11 w 17"/>
                <a:gd name="T47" fmla="*/ 76 h 143"/>
                <a:gd name="T48" fmla="*/ 11 w 17"/>
                <a:gd name="T49" fmla="*/ 69 h 143"/>
                <a:gd name="T50" fmla="*/ 10 w 17"/>
                <a:gd name="T51" fmla="*/ 60 h 143"/>
                <a:gd name="T52" fmla="*/ 9 w 17"/>
                <a:gd name="T53" fmla="*/ 50 h 143"/>
                <a:gd name="T54" fmla="*/ 8 w 17"/>
                <a:gd name="T55" fmla="*/ 36 h 143"/>
                <a:gd name="T56" fmla="*/ 6 w 17"/>
                <a:gd name="T57" fmla="*/ 14 h 143"/>
                <a:gd name="T58" fmla="*/ 3 w 17"/>
                <a:gd name="T59" fmla="*/ 2 h 143"/>
                <a:gd name="T60" fmla="*/ 4 w 17"/>
                <a:gd name="T61" fmla="*/ 10 h 143"/>
                <a:gd name="T62" fmla="*/ 4 w 17"/>
                <a:gd name="T63" fmla="*/ 13 h 143"/>
                <a:gd name="T64" fmla="*/ 6 w 17"/>
                <a:gd name="T65" fmla="*/ 10 h 143"/>
                <a:gd name="T66" fmla="*/ 6 w 17"/>
                <a:gd name="T67" fmla="*/ 7 h 143"/>
                <a:gd name="T68" fmla="*/ 5 w 17"/>
                <a:gd name="T69" fmla="*/ 1 h 143"/>
                <a:gd name="T70" fmla="*/ 0 w 17"/>
                <a:gd name="T71" fmla="*/ 0 h 143"/>
                <a:gd name="T72" fmla="*/ 0 w 17"/>
                <a:gd name="T73" fmla="*/ 1 h 143"/>
                <a:gd name="T74" fmla="*/ 0 w 17"/>
                <a:gd name="T75" fmla="*/ 10 h 143"/>
                <a:gd name="T76" fmla="*/ 0 w 17"/>
                <a:gd name="T77" fmla="*/ 17 h 143"/>
                <a:gd name="T78" fmla="*/ 2 w 17"/>
                <a:gd name="T79" fmla="*/ 16 h 143"/>
                <a:gd name="T80" fmla="*/ 2 w 17"/>
                <a:gd name="T81" fmla="*/ 12 h 143"/>
                <a:gd name="T82" fmla="*/ 2 w 17"/>
                <a:gd name="T83" fmla="*/ 9 h 143"/>
                <a:gd name="T84" fmla="*/ 2 w 17"/>
                <a:gd name="T85" fmla="*/ 0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7" h="143">
                  <a:moveTo>
                    <a:pt x="6" y="14"/>
                  </a:moveTo>
                  <a:cubicBezTo>
                    <a:pt x="5" y="16"/>
                    <a:pt x="5" y="16"/>
                    <a:pt x="5" y="16"/>
                  </a:cubicBezTo>
                  <a:cubicBezTo>
                    <a:pt x="6" y="39"/>
                    <a:pt x="6" y="39"/>
                    <a:pt x="6" y="39"/>
                  </a:cubicBezTo>
                  <a:cubicBezTo>
                    <a:pt x="7" y="42"/>
                    <a:pt x="7" y="42"/>
                    <a:pt x="7" y="42"/>
                  </a:cubicBezTo>
                  <a:cubicBezTo>
                    <a:pt x="7" y="50"/>
                    <a:pt x="7" y="50"/>
                    <a:pt x="7" y="50"/>
                  </a:cubicBezTo>
                  <a:cubicBezTo>
                    <a:pt x="8" y="52"/>
                    <a:pt x="8" y="52"/>
                    <a:pt x="8" y="52"/>
                  </a:cubicBezTo>
                  <a:cubicBezTo>
                    <a:pt x="8" y="60"/>
                    <a:pt x="8" y="60"/>
                    <a:pt x="8" y="60"/>
                  </a:cubicBezTo>
                  <a:cubicBezTo>
                    <a:pt x="8" y="62"/>
                    <a:pt x="8" y="62"/>
                    <a:pt x="8" y="62"/>
                  </a:cubicBezTo>
                  <a:cubicBezTo>
                    <a:pt x="9" y="64"/>
                    <a:pt x="9" y="64"/>
                    <a:pt x="9" y="64"/>
                  </a:cubicBezTo>
                  <a:cubicBezTo>
                    <a:pt x="9" y="70"/>
                    <a:pt x="9" y="70"/>
                    <a:pt x="9" y="70"/>
                  </a:cubicBezTo>
                  <a:cubicBezTo>
                    <a:pt x="9" y="75"/>
                    <a:pt x="9" y="75"/>
                    <a:pt x="9" y="75"/>
                  </a:cubicBezTo>
                  <a:cubicBezTo>
                    <a:pt x="10" y="77"/>
                    <a:pt x="10" y="77"/>
                    <a:pt x="10" y="77"/>
                  </a:cubicBezTo>
                  <a:cubicBezTo>
                    <a:pt x="13" y="119"/>
                    <a:pt x="13" y="119"/>
                    <a:pt x="13" y="119"/>
                  </a:cubicBezTo>
                  <a:cubicBezTo>
                    <a:pt x="13" y="121"/>
                    <a:pt x="13" y="121"/>
                    <a:pt x="13" y="121"/>
                  </a:cubicBezTo>
                  <a:cubicBezTo>
                    <a:pt x="15" y="140"/>
                    <a:pt x="15" y="140"/>
                    <a:pt x="15" y="140"/>
                  </a:cubicBezTo>
                  <a:cubicBezTo>
                    <a:pt x="2" y="141"/>
                    <a:pt x="2" y="141"/>
                    <a:pt x="2" y="141"/>
                  </a:cubicBezTo>
                  <a:cubicBezTo>
                    <a:pt x="2" y="122"/>
                    <a:pt x="2" y="122"/>
                    <a:pt x="2" y="122"/>
                  </a:cubicBezTo>
                  <a:cubicBezTo>
                    <a:pt x="2" y="120"/>
                    <a:pt x="2" y="120"/>
                    <a:pt x="2" y="120"/>
                  </a:cubicBezTo>
                  <a:cubicBezTo>
                    <a:pt x="2" y="82"/>
                    <a:pt x="2" y="82"/>
                    <a:pt x="2" y="82"/>
                  </a:cubicBezTo>
                  <a:cubicBezTo>
                    <a:pt x="2" y="80"/>
                    <a:pt x="2" y="80"/>
                    <a:pt x="2" y="80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53"/>
                    <a:pt x="2" y="53"/>
                    <a:pt x="2" y="53"/>
                  </a:cubicBezTo>
                  <a:cubicBezTo>
                    <a:pt x="2" y="51"/>
                    <a:pt x="2" y="51"/>
                    <a:pt x="2" y="51"/>
                  </a:cubicBezTo>
                  <a:cubicBezTo>
                    <a:pt x="2" y="47"/>
                    <a:pt x="2" y="47"/>
                    <a:pt x="2" y="47"/>
                  </a:cubicBezTo>
                  <a:cubicBezTo>
                    <a:pt x="2" y="19"/>
                    <a:pt x="2" y="19"/>
                    <a:pt x="2" y="19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0" y="122"/>
                    <a:pt x="0" y="122"/>
                    <a:pt x="0" y="122"/>
                  </a:cubicBezTo>
                  <a:cubicBezTo>
                    <a:pt x="0" y="141"/>
                    <a:pt x="0" y="141"/>
                    <a:pt x="0" y="141"/>
                  </a:cubicBezTo>
                  <a:cubicBezTo>
                    <a:pt x="0" y="143"/>
                    <a:pt x="0" y="143"/>
                    <a:pt x="0" y="143"/>
                  </a:cubicBezTo>
                  <a:cubicBezTo>
                    <a:pt x="2" y="143"/>
                    <a:pt x="2" y="143"/>
                    <a:pt x="2" y="143"/>
                  </a:cubicBezTo>
                  <a:cubicBezTo>
                    <a:pt x="15" y="142"/>
                    <a:pt x="15" y="142"/>
                    <a:pt x="15" y="142"/>
                  </a:cubicBezTo>
                  <a:cubicBezTo>
                    <a:pt x="17" y="142"/>
                    <a:pt x="17" y="142"/>
                    <a:pt x="17" y="142"/>
                  </a:cubicBezTo>
                  <a:cubicBezTo>
                    <a:pt x="17" y="140"/>
                    <a:pt x="17" y="140"/>
                    <a:pt x="17" y="140"/>
                  </a:cubicBezTo>
                  <a:cubicBezTo>
                    <a:pt x="15" y="121"/>
                    <a:pt x="15" y="121"/>
                    <a:pt x="15" y="121"/>
                  </a:cubicBezTo>
                  <a:cubicBezTo>
                    <a:pt x="15" y="119"/>
                    <a:pt x="15" y="119"/>
                    <a:pt x="15" y="119"/>
                  </a:cubicBezTo>
                  <a:cubicBezTo>
                    <a:pt x="11" y="76"/>
                    <a:pt x="11" y="76"/>
                    <a:pt x="11" y="76"/>
                  </a:cubicBezTo>
                  <a:cubicBezTo>
                    <a:pt x="11" y="75"/>
                    <a:pt x="11" y="75"/>
                    <a:pt x="11" y="75"/>
                  </a:cubicBezTo>
                  <a:cubicBezTo>
                    <a:pt x="11" y="69"/>
                    <a:pt x="11" y="69"/>
                    <a:pt x="11" y="69"/>
                  </a:cubicBezTo>
                  <a:cubicBezTo>
                    <a:pt x="10" y="62"/>
                    <a:pt x="10" y="62"/>
                    <a:pt x="10" y="62"/>
                  </a:cubicBezTo>
                  <a:cubicBezTo>
                    <a:pt x="10" y="60"/>
                    <a:pt x="10" y="60"/>
                    <a:pt x="10" y="60"/>
                  </a:cubicBezTo>
                  <a:cubicBezTo>
                    <a:pt x="9" y="52"/>
                    <a:pt x="9" y="52"/>
                    <a:pt x="9" y="52"/>
                  </a:cubicBezTo>
                  <a:cubicBezTo>
                    <a:pt x="9" y="50"/>
                    <a:pt x="9" y="50"/>
                    <a:pt x="9" y="50"/>
                  </a:cubicBezTo>
                  <a:cubicBezTo>
                    <a:pt x="8" y="39"/>
                    <a:pt x="8" y="39"/>
                    <a:pt x="8" y="39"/>
                  </a:cubicBezTo>
                  <a:cubicBezTo>
                    <a:pt x="8" y="36"/>
                    <a:pt x="8" y="36"/>
                    <a:pt x="8" y="36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6" y="14"/>
                    <a:pt x="6" y="14"/>
                    <a:pt x="6" y="14"/>
                  </a:cubicBezTo>
                  <a:moveTo>
                    <a:pt x="3" y="1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4" y="1"/>
                    <a:pt x="4" y="1"/>
                    <a:pt x="3" y="1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1" y="0"/>
                    <a:pt x="0" y="0"/>
                  </a:cubicBezTo>
                </a:path>
              </a:pathLst>
            </a:custGeom>
            <a:gradFill flip="none" rotWithShape="1">
              <a:gsLst>
                <a:gs pos="0">
                  <a:schemeClr val="tx2">
                    <a:alpha val="75000"/>
                  </a:schemeClr>
                </a:gs>
                <a:gs pos="92000">
                  <a:schemeClr val="tx1">
                    <a:alpha val="21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1" name="Freeform 51"/>
            <p:cNvSpPr>
              <a:spLocks noEditPoints="1"/>
            </p:cNvSpPr>
            <p:nvPr/>
          </p:nvSpPr>
          <p:spPr bwMode="auto">
            <a:xfrm>
              <a:off x="10742490" y="3460993"/>
              <a:ext cx="220057" cy="486304"/>
            </a:xfrm>
            <a:custGeom>
              <a:avLst/>
              <a:gdLst>
                <a:gd name="T0" fmla="*/ 0 w 123"/>
                <a:gd name="T1" fmla="*/ 299 h 299"/>
                <a:gd name="T2" fmla="*/ 0 w 123"/>
                <a:gd name="T3" fmla="*/ 282 h 299"/>
                <a:gd name="T4" fmla="*/ 0 w 123"/>
                <a:gd name="T5" fmla="*/ 275 h 299"/>
                <a:gd name="T6" fmla="*/ 9 w 123"/>
                <a:gd name="T7" fmla="*/ 282 h 299"/>
                <a:gd name="T8" fmla="*/ 16 w 123"/>
                <a:gd name="T9" fmla="*/ 259 h 299"/>
                <a:gd name="T10" fmla="*/ 7 w 123"/>
                <a:gd name="T11" fmla="*/ 247 h 299"/>
                <a:gd name="T12" fmla="*/ 40 w 123"/>
                <a:gd name="T13" fmla="*/ 216 h 299"/>
                <a:gd name="T14" fmla="*/ 21 w 123"/>
                <a:gd name="T15" fmla="*/ 259 h 299"/>
                <a:gd name="T16" fmla="*/ 40 w 123"/>
                <a:gd name="T17" fmla="*/ 216 h 299"/>
                <a:gd name="T18" fmla="*/ 7 w 123"/>
                <a:gd name="T19" fmla="*/ 202 h 299"/>
                <a:gd name="T20" fmla="*/ 7 w 123"/>
                <a:gd name="T21" fmla="*/ 242 h 299"/>
                <a:gd name="T22" fmla="*/ 7 w 123"/>
                <a:gd name="T23" fmla="*/ 202 h 299"/>
                <a:gd name="T24" fmla="*/ 9 w 123"/>
                <a:gd name="T25" fmla="*/ 197 h 299"/>
                <a:gd name="T26" fmla="*/ 12 w 123"/>
                <a:gd name="T27" fmla="*/ 197 h 299"/>
                <a:gd name="T28" fmla="*/ 12 w 123"/>
                <a:gd name="T29" fmla="*/ 154 h 299"/>
                <a:gd name="T30" fmla="*/ 12 w 123"/>
                <a:gd name="T31" fmla="*/ 190 h 299"/>
                <a:gd name="T32" fmla="*/ 106 w 123"/>
                <a:gd name="T33" fmla="*/ 107 h 299"/>
                <a:gd name="T34" fmla="*/ 42 w 123"/>
                <a:gd name="T35" fmla="*/ 214 h 299"/>
                <a:gd name="T36" fmla="*/ 106 w 123"/>
                <a:gd name="T37" fmla="*/ 107 h 299"/>
                <a:gd name="T38" fmla="*/ 102 w 123"/>
                <a:gd name="T39" fmla="*/ 102 h 299"/>
                <a:gd name="T40" fmla="*/ 113 w 123"/>
                <a:gd name="T41" fmla="*/ 90 h 299"/>
                <a:gd name="T42" fmla="*/ 113 w 123"/>
                <a:gd name="T43" fmla="*/ 71 h 299"/>
                <a:gd name="T44" fmla="*/ 116 w 123"/>
                <a:gd name="T45" fmla="*/ 78 h 299"/>
                <a:gd name="T46" fmla="*/ 118 w 123"/>
                <a:gd name="T47" fmla="*/ 85 h 299"/>
                <a:gd name="T48" fmla="*/ 123 w 123"/>
                <a:gd name="T49" fmla="*/ 76 h 299"/>
                <a:gd name="T50" fmla="*/ 113 w 123"/>
                <a:gd name="T51" fmla="*/ 71 h 299"/>
                <a:gd name="T52" fmla="*/ 16 w 123"/>
                <a:gd name="T53" fmla="*/ 76 h 299"/>
                <a:gd name="T54" fmla="*/ 14 w 123"/>
                <a:gd name="T55" fmla="*/ 97 h 299"/>
                <a:gd name="T56" fmla="*/ 16 w 123"/>
                <a:gd name="T57" fmla="*/ 140 h 299"/>
                <a:gd name="T58" fmla="*/ 21 w 123"/>
                <a:gd name="T59" fmla="*/ 88 h 299"/>
                <a:gd name="T60" fmla="*/ 87 w 123"/>
                <a:gd name="T61" fmla="*/ 50 h 299"/>
                <a:gd name="T62" fmla="*/ 87 w 123"/>
                <a:gd name="T63" fmla="*/ 57 h 299"/>
                <a:gd name="T64" fmla="*/ 106 w 123"/>
                <a:gd name="T65" fmla="*/ 64 h 299"/>
                <a:gd name="T66" fmla="*/ 90 w 123"/>
                <a:gd name="T67" fmla="*/ 50 h 299"/>
                <a:gd name="T68" fmla="*/ 42 w 123"/>
                <a:gd name="T69" fmla="*/ 14 h 299"/>
                <a:gd name="T70" fmla="*/ 83 w 123"/>
                <a:gd name="T71" fmla="*/ 52 h 299"/>
                <a:gd name="T72" fmla="*/ 42 w 123"/>
                <a:gd name="T73" fmla="*/ 14 h 299"/>
                <a:gd name="T74" fmla="*/ 21 w 123"/>
                <a:gd name="T75" fmla="*/ 7 h 299"/>
                <a:gd name="T76" fmla="*/ 24 w 123"/>
                <a:gd name="T77" fmla="*/ 52 h 299"/>
                <a:gd name="T78" fmla="*/ 38 w 123"/>
                <a:gd name="T79" fmla="*/ 17 h 299"/>
                <a:gd name="T80" fmla="*/ 28 w 123"/>
                <a:gd name="T81" fmla="*/ 5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23" h="299">
                  <a:moveTo>
                    <a:pt x="0" y="282"/>
                  </a:moveTo>
                  <a:lnTo>
                    <a:pt x="0" y="299"/>
                  </a:lnTo>
                  <a:lnTo>
                    <a:pt x="5" y="287"/>
                  </a:lnTo>
                  <a:lnTo>
                    <a:pt x="0" y="282"/>
                  </a:lnTo>
                  <a:close/>
                  <a:moveTo>
                    <a:pt x="5" y="242"/>
                  </a:moveTo>
                  <a:lnTo>
                    <a:pt x="0" y="275"/>
                  </a:lnTo>
                  <a:lnTo>
                    <a:pt x="7" y="285"/>
                  </a:lnTo>
                  <a:lnTo>
                    <a:pt x="9" y="282"/>
                  </a:lnTo>
                  <a:lnTo>
                    <a:pt x="19" y="263"/>
                  </a:lnTo>
                  <a:lnTo>
                    <a:pt x="16" y="259"/>
                  </a:lnTo>
                  <a:lnTo>
                    <a:pt x="5" y="280"/>
                  </a:lnTo>
                  <a:lnTo>
                    <a:pt x="7" y="247"/>
                  </a:lnTo>
                  <a:lnTo>
                    <a:pt x="5" y="242"/>
                  </a:lnTo>
                  <a:close/>
                  <a:moveTo>
                    <a:pt x="40" y="216"/>
                  </a:moveTo>
                  <a:lnTo>
                    <a:pt x="19" y="256"/>
                  </a:lnTo>
                  <a:lnTo>
                    <a:pt x="21" y="259"/>
                  </a:lnTo>
                  <a:lnTo>
                    <a:pt x="45" y="218"/>
                  </a:lnTo>
                  <a:lnTo>
                    <a:pt x="40" y="216"/>
                  </a:lnTo>
                  <a:close/>
                  <a:moveTo>
                    <a:pt x="7" y="202"/>
                  </a:moveTo>
                  <a:lnTo>
                    <a:pt x="7" y="202"/>
                  </a:lnTo>
                  <a:lnTo>
                    <a:pt x="5" y="237"/>
                  </a:lnTo>
                  <a:lnTo>
                    <a:pt x="7" y="242"/>
                  </a:lnTo>
                  <a:lnTo>
                    <a:pt x="12" y="202"/>
                  </a:lnTo>
                  <a:lnTo>
                    <a:pt x="7" y="202"/>
                  </a:lnTo>
                  <a:close/>
                  <a:moveTo>
                    <a:pt x="12" y="197"/>
                  </a:moveTo>
                  <a:lnTo>
                    <a:pt x="9" y="197"/>
                  </a:lnTo>
                  <a:lnTo>
                    <a:pt x="12" y="197"/>
                  </a:lnTo>
                  <a:lnTo>
                    <a:pt x="12" y="197"/>
                  </a:lnTo>
                  <a:close/>
                  <a:moveTo>
                    <a:pt x="16" y="147"/>
                  </a:moveTo>
                  <a:lnTo>
                    <a:pt x="12" y="154"/>
                  </a:lnTo>
                  <a:lnTo>
                    <a:pt x="7" y="195"/>
                  </a:lnTo>
                  <a:lnTo>
                    <a:pt x="12" y="190"/>
                  </a:lnTo>
                  <a:lnTo>
                    <a:pt x="16" y="147"/>
                  </a:lnTo>
                  <a:close/>
                  <a:moveTo>
                    <a:pt x="106" y="107"/>
                  </a:moveTo>
                  <a:lnTo>
                    <a:pt x="95" y="116"/>
                  </a:lnTo>
                  <a:lnTo>
                    <a:pt x="42" y="214"/>
                  </a:lnTo>
                  <a:lnTo>
                    <a:pt x="45" y="214"/>
                  </a:lnTo>
                  <a:lnTo>
                    <a:pt x="106" y="107"/>
                  </a:lnTo>
                  <a:close/>
                  <a:moveTo>
                    <a:pt x="111" y="85"/>
                  </a:moveTo>
                  <a:lnTo>
                    <a:pt x="102" y="102"/>
                  </a:lnTo>
                  <a:lnTo>
                    <a:pt x="113" y="93"/>
                  </a:lnTo>
                  <a:lnTo>
                    <a:pt x="113" y="90"/>
                  </a:lnTo>
                  <a:lnTo>
                    <a:pt x="111" y="85"/>
                  </a:lnTo>
                  <a:close/>
                  <a:moveTo>
                    <a:pt x="113" y="71"/>
                  </a:moveTo>
                  <a:lnTo>
                    <a:pt x="116" y="78"/>
                  </a:lnTo>
                  <a:lnTo>
                    <a:pt x="116" y="78"/>
                  </a:lnTo>
                  <a:lnTo>
                    <a:pt x="116" y="78"/>
                  </a:lnTo>
                  <a:lnTo>
                    <a:pt x="118" y="85"/>
                  </a:lnTo>
                  <a:lnTo>
                    <a:pt x="121" y="81"/>
                  </a:lnTo>
                  <a:lnTo>
                    <a:pt x="123" y="76"/>
                  </a:lnTo>
                  <a:lnTo>
                    <a:pt x="118" y="74"/>
                  </a:lnTo>
                  <a:lnTo>
                    <a:pt x="113" y="71"/>
                  </a:lnTo>
                  <a:close/>
                  <a:moveTo>
                    <a:pt x="21" y="64"/>
                  </a:moveTo>
                  <a:lnTo>
                    <a:pt x="16" y="76"/>
                  </a:lnTo>
                  <a:lnTo>
                    <a:pt x="16" y="90"/>
                  </a:lnTo>
                  <a:lnTo>
                    <a:pt x="14" y="97"/>
                  </a:lnTo>
                  <a:lnTo>
                    <a:pt x="12" y="145"/>
                  </a:lnTo>
                  <a:lnTo>
                    <a:pt x="16" y="140"/>
                  </a:lnTo>
                  <a:lnTo>
                    <a:pt x="19" y="93"/>
                  </a:lnTo>
                  <a:lnTo>
                    <a:pt x="21" y="88"/>
                  </a:lnTo>
                  <a:lnTo>
                    <a:pt x="21" y="64"/>
                  </a:lnTo>
                  <a:close/>
                  <a:moveTo>
                    <a:pt x="87" y="50"/>
                  </a:moveTo>
                  <a:lnTo>
                    <a:pt x="85" y="55"/>
                  </a:lnTo>
                  <a:lnTo>
                    <a:pt x="87" y="57"/>
                  </a:lnTo>
                  <a:lnTo>
                    <a:pt x="109" y="71"/>
                  </a:lnTo>
                  <a:lnTo>
                    <a:pt x="106" y="64"/>
                  </a:lnTo>
                  <a:lnTo>
                    <a:pt x="92" y="55"/>
                  </a:lnTo>
                  <a:lnTo>
                    <a:pt x="90" y="50"/>
                  </a:lnTo>
                  <a:lnTo>
                    <a:pt x="87" y="50"/>
                  </a:lnTo>
                  <a:close/>
                  <a:moveTo>
                    <a:pt x="42" y="14"/>
                  </a:moveTo>
                  <a:lnTo>
                    <a:pt x="42" y="19"/>
                  </a:lnTo>
                  <a:lnTo>
                    <a:pt x="83" y="52"/>
                  </a:lnTo>
                  <a:lnTo>
                    <a:pt x="85" y="47"/>
                  </a:lnTo>
                  <a:lnTo>
                    <a:pt x="42" y="14"/>
                  </a:lnTo>
                  <a:close/>
                  <a:moveTo>
                    <a:pt x="24" y="0"/>
                  </a:moveTo>
                  <a:lnTo>
                    <a:pt x="21" y="7"/>
                  </a:lnTo>
                  <a:lnTo>
                    <a:pt x="19" y="64"/>
                  </a:lnTo>
                  <a:lnTo>
                    <a:pt x="24" y="52"/>
                  </a:lnTo>
                  <a:lnTo>
                    <a:pt x="26" y="7"/>
                  </a:lnTo>
                  <a:lnTo>
                    <a:pt x="38" y="17"/>
                  </a:lnTo>
                  <a:lnTo>
                    <a:pt x="40" y="12"/>
                  </a:lnTo>
                  <a:lnTo>
                    <a:pt x="28" y="5"/>
                  </a:lnTo>
                  <a:lnTo>
                    <a:pt x="24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tx2">
                    <a:alpha val="75000"/>
                  </a:schemeClr>
                </a:gs>
                <a:gs pos="92000">
                  <a:schemeClr val="tx1">
                    <a:alpha val="21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2" name="Freeform 52"/>
            <p:cNvSpPr>
              <a:spLocks noEditPoints="1"/>
            </p:cNvSpPr>
            <p:nvPr/>
          </p:nvSpPr>
          <p:spPr bwMode="auto">
            <a:xfrm>
              <a:off x="10742490" y="3460993"/>
              <a:ext cx="220057" cy="486304"/>
            </a:xfrm>
            <a:custGeom>
              <a:avLst/>
              <a:gdLst>
                <a:gd name="T0" fmla="*/ 0 w 123"/>
                <a:gd name="T1" fmla="*/ 299 h 299"/>
                <a:gd name="T2" fmla="*/ 0 w 123"/>
                <a:gd name="T3" fmla="*/ 282 h 299"/>
                <a:gd name="T4" fmla="*/ 0 w 123"/>
                <a:gd name="T5" fmla="*/ 275 h 299"/>
                <a:gd name="T6" fmla="*/ 9 w 123"/>
                <a:gd name="T7" fmla="*/ 282 h 299"/>
                <a:gd name="T8" fmla="*/ 16 w 123"/>
                <a:gd name="T9" fmla="*/ 259 h 299"/>
                <a:gd name="T10" fmla="*/ 7 w 123"/>
                <a:gd name="T11" fmla="*/ 247 h 299"/>
                <a:gd name="T12" fmla="*/ 40 w 123"/>
                <a:gd name="T13" fmla="*/ 216 h 299"/>
                <a:gd name="T14" fmla="*/ 21 w 123"/>
                <a:gd name="T15" fmla="*/ 259 h 299"/>
                <a:gd name="T16" fmla="*/ 40 w 123"/>
                <a:gd name="T17" fmla="*/ 216 h 299"/>
                <a:gd name="T18" fmla="*/ 7 w 123"/>
                <a:gd name="T19" fmla="*/ 202 h 299"/>
                <a:gd name="T20" fmla="*/ 7 w 123"/>
                <a:gd name="T21" fmla="*/ 242 h 299"/>
                <a:gd name="T22" fmla="*/ 7 w 123"/>
                <a:gd name="T23" fmla="*/ 202 h 299"/>
                <a:gd name="T24" fmla="*/ 9 w 123"/>
                <a:gd name="T25" fmla="*/ 197 h 299"/>
                <a:gd name="T26" fmla="*/ 12 w 123"/>
                <a:gd name="T27" fmla="*/ 197 h 299"/>
                <a:gd name="T28" fmla="*/ 12 w 123"/>
                <a:gd name="T29" fmla="*/ 154 h 299"/>
                <a:gd name="T30" fmla="*/ 12 w 123"/>
                <a:gd name="T31" fmla="*/ 190 h 299"/>
                <a:gd name="T32" fmla="*/ 106 w 123"/>
                <a:gd name="T33" fmla="*/ 107 h 299"/>
                <a:gd name="T34" fmla="*/ 42 w 123"/>
                <a:gd name="T35" fmla="*/ 214 h 299"/>
                <a:gd name="T36" fmla="*/ 106 w 123"/>
                <a:gd name="T37" fmla="*/ 107 h 299"/>
                <a:gd name="T38" fmla="*/ 102 w 123"/>
                <a:gd name="T39" fmla="*/ 102 h 299"/>
                <a:gd name="T40" fmla="*/ 113 w 123"/>
                <a:gd name="T41" fmla="*/ 90 h 299"/>
                <a:gd name="T42" fmla="*/ 113 w 123"/>
                <a:gd name="T43" fmla="*/ 71 h 299"/>
                <a:gd name="T44" fmla="*/ 116 w 123"/>
                <a:gd name="T45" fmla="*/ 78 h 299"/>
                <a:gd name="T46" fmla="*/ 118 w 123"/>
                <a:gd name="T47" fmla="*/ 85 h 299"/>
                <a:gd name="T48" fmla="*/ 123 w 123"/>
                <a:gd name="T49" fmla="*/ 76 h 299"/>
                <a:gd name="T50" fmla="*/ 113 w 123"/>
                <a:gd name="T51" fmla="*/ 71 h 299"/>
                <a:gd name="T52" fmla="*/ 16 w 123"/>
                <a:gd name="T53" fmla="*/ 76 h 299"/>
                <a:gd name="T54" fmla="*/ 14 w 123"/>
                <a:gd name="T55" fmla="*/ 97 h 299"/>
                <a:gd name="T56" fmla="*/ 16 w 123"/>
                <a:gd name="T57" fmla="*/ 140 h 299"/>
                <a:gd name="T58" fmla="*/ 21 w 123"/>
                <a:gd name="T59" fmla="*/ 88 h 299"/>
                <a:gd name="T60" fmla="*/ 87 w 123"/>
                <a:gd name="T61" fmla="*/ 50 h 299"/>
                <a:gd name="T62" fmla="*/ 87 w 123"/>
                <a:gd name="T63" fmla="*/ 57 h 299"/>
                <a:gd name="T64" fmla="*/ 106 w 123"/>
                <a:gd name="T65" fmla="*/ 64 h 299"/>
                <a:gd name="T66" fmla="*/ 90 w 123"/>
                <a:gd name="T67" fmla="*/ 50 h 299"/>
                <a:gd name="T68" fmla="*/ 42 w 123"/>
                <a:gd name="T69" fmla="*/ 14 h 299"/>
                <a:gd name="T70" fmla="*/ 83 w 123"/>
                <a:gd name="T71" fmla="*/ 52 h 299"/>
                <a:gd name="T72" fmla="*/ 42 w 123"/>
                <a:gd name="T73" fmla="*/ 14 h 299"/>
                <a:gd name="T74" fmla="*/ 21 w 123"/>
                <a:gd name="T75" fmla="*/ 7 h 299"/>
                <a:gd name="T76" fmla="*/ 24 w 123"/>
                <a:gd name="T77" fmla="*/ 52 h 299"/>
                <a:gd name="T78" fmla="*/ 38 w 123"/>
                <a:gd name="T79" fmla="*/ 17 h 299"/>
                <a:gd name="T80" fmla="*/ 28 w 123"/>
                <a:gd name="T81" fmla="*/ 5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23" h="299">
                  <a:moveTo>
                    <a:pt x="0" y="282"/>
                  </a:moveTo>
                  <a:lnTo>
                    <a:pt x="0" y="299"/>
                  </a:lnTo>
                  <a:lnTo>
                    <a:pt x="5" y="287"/>
                  </a:lnTo>
                  <a:lnTo>
                    <a:pt x="0" y="282"/>
                  </a:lnTo>
                  <a:moveTo>
                    <a:pt x="5" y="242"/>
                  </a:moveTo>
                  <a:lnTo>
                    <a:pt x="0" y="275"/>
                  </a:lnTo>
                  <a:lnTo>
                    <a:pt x="7" y="285"/>
                  </a:lnTo>
                  <a:lnTo>
                    <a:pt x="9" y="282"/>
                  </a:lnTo>
                  <a:lnTo>
                    <a:pt x="19" y="263"/>
                  </a:lnTo>
                  <a:lnTo>
                    <a:pt x="16" y="259"/>
                  </a:lnTo>
                  <a:lnTo>
                    <a:pt x="5" y="280"/>
                  </a:lnTo>
                  <a:lnTo>
                    <a:pt x="7" y="247"/>
                  </a:lnTo>
                  <a:lnTo>
                    <a:pt x="5" y="242"/>
                  </a:lnTo>
                  <a:moveTo>
                    <a:pt x="40" y="216"/>
                  </a:moveTo>
                  <a:lnTo>
                    <a:pt x="19" y="256"/>
                  </a:lnTo>
                  <a:lnTo>
                    <a:pt x="21" y="259"/>
                  </a:lnTo>
                  <a:lnTo>
                    <a:pt x="45" y="218"/>
                  </a:lnTo>
                  <a:lnTo>
                    <a:pt x="40" y="216"/>
                  </a:lnTo>
                  <a:moveTo>
                    <a:pt x="7" y="202"/>
                  </a:moveTo>
                  <a:lnTo>
                    <a:pt x="7" y="202"/>
                  </a:lnTo>
                  <a:lnTo>
                    <a:pt x="5" y="237"/>
                  </a:lnTo>
                  <a:lnTo>
                    <a:pt x="7" y="242"/>
                  </a:lnTo>
                  <a:lnTo>
                    <a:pt x="12" y="202"/>
                  </a:lnTo>
                  <a:lnTo>
                    <a:pt x="7" y="202"/>
                  </a:lnTo>
                  <a:moveTo>
                    <a:pt x="12" y="197"/>
                  </a:moveTo>
                  <a:lnTo>
                    <a:pt x="9" y="197"/>
                  </a:lnTo>
                  <a:lnTo>
                    <a:pt x="12" y="197"/>
                  </a:lnTo>
                  <a:lnTo>
                    <a:pt x="12" y="197"/>
                  </a:lnTo>
                  <a:moveTo>
                    <a:pt x="16" y="147"/>
                  </a:moveTo>
                  <a:lnTo>
                    <a:pt x="12" y="154"/>
                  </a:lnTo>
                  <a:lnTo>
                    <a:pt x="7" y="195"/>
                  </a:lnTo>
                  <a:lnTo>
                    <a:pt x="12" y="190"/>
                  </a:lnTo>
                  <a:lnTo>
                    <a:pt x="16" y="147"/>
                  </a:lnTo>
                  <a:moveTo>
                    <a:pt x="106" y="107"/>
                  </a:moveTo>
                  <a:lnTo>
                    <a:pt x="95" y="116"/>
                  </a:lnTo>
                  <a:lnTo>
                    <a:pt x="42" y="214"/>
                  </a:lnTo>
                  <a:lnTo>
                    <a:pt x="45" y="214"/>
                  </a:lnTo>
                  <a:lnTo>
                    <a:pt x="106" y="107"/>
                  </a:lnTo>
                  <a:moveTo>
                    <a:pt x="111" y="85"/>
                  </a:moveTo>
                  <a:lnTo>
                    <a:pt x="102" y="102"/>
                  </a:lnTo>
                  <a:lnTo>
                    <a:pt x="113" y="93"/>
                  </a:lnTo>
                  <a:lnTo>
                    <a:pt x="113" y="90"/>
                  </a:lnTo>
                  <a:lnTo>
                    <a:pt x="111" y="85"/>
                  </a:lnTo>
                  <a:moveTo>
                    <a:pt x="113" y="71"/>
                  </a:moveTo>
                  <a:lnTo>
                    <a:pt x="116" y="78"/>
                  </a:lnTo>
                  <a:lnTo>
                    <a:pt x="116" y="78"/>
                  </a:lnTo>
                  <a:lnTo>
                    <a:pt x="116" y="78"/>
                  </a:lnTo>
                  <a:lnTo>
                    <a:pt x="118" y="85"/>
                  </a:lnTo>
                  <a:lnTo>
                    <a:pt x="121" y="81"/>
                  </a:lnTo>
                  <a:lnTo>
                    <a:pt x="123" y="76"/>
                  </a:lnTo>
                  <a:lnTo>
                    <a:pt x="118" y="74"/>
                  </a:lnTo>
                  <a:lnTo>
                    <a:pt x="113" y="71"/>
                  </a:lnTo>
                  <a:moveTo>
                    <a:pt x="21" y="64"/>
                  </a:moveTo>
                  <a:lnTo>
                    <a:pt x="16" y="76"/>
                  </a:lnTo>
                  <a:lnTo>
                    <a:pt x="16" y="90"/>
                  </a:lnTo>
                  <a:lnTo>
                    <a:pt x="14" y="97"/>
                  </a:lnTo>
                  <a:lnTo>
                    <a:pt x="12" y="145"/>
                  </a:lnTo>
                  <a:lnTo>
                    <a:pt x="16" y="140"/>
                  </a:lnTo>
                  <a:lnTo>
                    <a:pt x="19" y="93"/>
                  </a:lnTo>
                  <a:lnTo>
                    <a:pt x="21" y="88"/>
                  </a:lnTo>
                  <a:lnTo>
                    <a:pt x="21" y="64"/>
                  </a:lnTo>
                  <a:moveTo>
                    <a:pt x="87" y="50"/>
                  </a:moveTo>
                  <a:lnTo>
                    <a:pt x="85" y="55"/>
                  </a:lnTo>
                  <a:lnTo>
                    <a:pt x="87" y="57"/>
                  </a:lnTo>
                  <a:lnTo>
                    <a:pt x="109" y="71"/>
                  </a:lnTo>
                  <a:lnTo>
                    <a:pt x="106" y="64"/>
                  </a:lnTo>
                  <a:lnTo>
                    <a:pt x="92" y="55"/>
                  </a:lnTo>
                  <a:lnTo>
                    <a:pt x="90" y="50"/>
                  </a:lnTo>
                  <a:lnTo>
                    <a:pt x="87" y="50"/>
                  </a:lnTo>
                  <a:moveTo>
                    <a:pt x="42" y="14"/>
                  </a:moveTo>
                  <a:lnTo>
                    <a:pt x="42" y="19"/>
                  </a:lnTo>
                  <a:lnTo>
                    <a:pt x="83" y="52"/>
                  </a:lnTo>
                  <a:lnTo>
                    <a:pt x="85" y="47"/>
                  </a:lnTo>
                  <a:lnTo>
                    <a:pt x="42" y="14"/>
                  </a:lnTo>
                  <a:moveTo>
                    <a:pt x="24" y="0"/>
                  </a:moveTo>
                  <a:lnTo>
                    <a:pt x="21" y="7"/>
                  </a:lnTo>
                  <a:lnTo>
                    <a:pt x="19" y="64"/>
                  </a:lnTo>
                  <a:lnTo>
                    <a:pt x="24" y="52"/>
                  </a:lnTo>
                  <a:lnTo>
                    <a:pt x="26" y="7"/>
                  </a:lnTo>
                  <a:lnTo>
                    <a:pt x="38" y="17"/>
                  </a:lnTo>
                  <a:lnTo>
                    <a:pt x="40" y="12"/>
                  </a:lnTo>
                  <a:lnTo>
                    <a:pt x="28" y="5"/>
                  </a:lnTo>
                  <a:lnTo>
                    <a:pt x="24" y="0"/>
                  </a:lnTo>
                </a:path>
              </a:pathLst>
            </a:custGeom>
            <a:gradFill flip="none" rotWithShape="1">
              <a:gsLst>
                <a:gs pos="0">
                  <a:schemeClr val="tx2">
                    <a:alpha val="75000"/>
                  </a:schemeClr>
                </a:gs>
                <a:gs pos="92000">
                  <a:schemeClr val="tx1">
                    <a:alpha val="21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3" name="Freeform 53"/>
            <p:cNvSpPr>
              <a:spLocks noEditPoints="1"/>
            </p:cNvSpPr>
            <p:nvPr/>
          </p:nvSpPr>
          <p:spPr bwMode="auto">
            <a:xfrm>
              <a:off x="10831944" y="3460993"/>
              <a:ext cx="400753" cy="478171"/>
            </a:xfrm>
            <a:custGeom>
              <a:avLst/>
              <a:gdLst>
                <a:gd name="T0" fmla="*/ 111 w 224"/>
                <a:gd name="T1" fmla="*/ 254 h 294"/>
                <a:gd name="T2" fmla="*/ 94 w 224"/>
                <a:gd name="T3" fmla="*/ 290 h 294"/>
                <a:gd name="T4" fmla="*/ 78 w 224"/>
                <a:gd name="T5" fmla="*/ 275 h 294"/>
                <a:gd name="T6" fmla="*/ 78 w 224"/>
                <a:gd name="T7" fmla="*/ 280 h 294"/>
                <a:gd name="T8" fmla="*/ 92 w 224"/>
                <a:gd name="T9" fmla="*/ 292 h 294"/>
                <a:gd name="T10" fmla="*/ 97 w 224"/>
                <a:gd name="T11" fmla="*/ 294 h 294"/>
                <a:gd name="T12" fmla="*/ 99 w 224"/>
                <a:gd name="T13" fmla="*/ 290 h 294"/>
                <a:gd name="T14" fmla="*/ 111 w 224"/>
                <a:gd name="T15" fmla="*/ 261 h 294"/>
                <a:gd name="T16" fmla="*/ 111 w 224"/>
                <a:gd name="T17" fmla="*/ 254 h 294"/>
                <a:gd name="T18" fmla="*/ 7 w 224"/>
                <a:gd name="T19" fmla="*/ 223 h 294"/>
                <a:gd name="T20" fmla="*/ 73 w 224"/>
                <a:gd name="T21" fmla="*/ 275 h 294"/>
                <a:gd name="T22" fmla="*/ 73 w 224"/>
                <a:gd name="T23" fmla="*/ 271 h 294"/>
                <a:gd name="T24" fmla="*/ 23 w 224"/>
                <a:gd name="T25" fmla="*/ 233 h 294"/>
                <a:gd name="T26" fmla="*/ 7 w 224"/>
                <a:gd name="T27" fmla="*/ 223 h 294"/>
                <a:gd name="T28" fmla="*/ 144 w 224"/>
                <a:gd name="T29" fmla="*/ 176 h 294"/>
                <a:gd name="T30" fmla="*/ 113 w 224"/>
                <a:gd name="T31" fmla="*/ 247 h 294"/>
                <a:gd name="T32" fmla="*/ 116 w 224"/>
                <a:gd name="T33" fmla="*/ 254 h 294"/>
                <a:gd name="T34" fmla="*/ 146 w 224"/>
                <a:gd name="T35" fmla="*/ 180 h 294"/>
                <a:gd name="T36" fmla="*/ 144 w 224"/>
                <a:gd name="T37" fmla="*/ 176 h 294"/>
                <a:gd name="T38" fmla="*/ 78 w 224"/>
                <a:gd name="T39" fmla="*/ 142 h 294"/>
                <a:gd name="T40" fmla="*/ 59 w 224"/>
                <a:gd name="T41" fmla="*/ 159 h 294"/>
                <a:gd name="T42" fmla="*/ 56 w 224"/>
                <a:gd name="T43" fmla="*/ 164 h 294"/>
                <a:gd name="T44" fmla="*/ 2 w 224"/>
                <a:gd name="T45" fmla="*/ 214 h 294"/>
                <a:gd name="T46" fmla="*/ 0 w 224"/>
                <a:gd name="T47" fmla="*/ 216 h 294"/>
                <a:gd name="T48" fmla="*/ 9 w 224"/>
                <a:gd name="T49" fmla="*/ 221 h 294"/>
                <a:gd name="T50" fmla="*/ 4 w 224"/>
                <a:gd name="T51" fmla="*/ 218 h 294"/>
                <a:gd name="T52" fmla="*/ 56 w 224"/>
                <a:gd name="T53" fmla="*/ 169 h 294"/>
                <a:gd name="T54" fmla="*/ 61 w 224"/>
                <a:gd name="T55" fmla="*/ 164 h 294"/>
                <a:gd name="T56" fmla="*/ 80 w 224"/>
                <a:gd name="T57" fmla="*/ 145 h 294"/>
                <a:gd name="T58" fmla="*/ 78 w 224"/>
                <a:gd name="T59" fmla="*/ 142 h 294"/>
                <a:gd name="T60" fmla="*/ 123 w 224"/>
                <a:gd name="T61" fmla="*/ 100 h 294"/>
                <a:gd name="T62" fmla="*/ 82 w 224"/>
                <a:gd name="T63" fmla="*/ 138 h 294"/>
                <a:gd name="T64" fmla="*/ 82 w 224"/>
                <a:gd name="T65" fmla="*/ 142 h 294"/>
                <a:gd name="T66" fmla="*/ 125 w 224"/>
                <a:gd name="T67" fmla="*/ 102 h 294"/>
                <a:gd name="T68" fmla="*/ 123 w 224"/>
                <a:gd name="T69" fmla="*/ 100 h 294"/>
                <a:gd name="T70" fmla="*/ 213 w 224"/>
                <a:gd name="T71" fmla="*/ 19 h 294"/>
                <a:gd name="T72" fmla="*/ 213 w 224"/>
                <a:gd name="T73" fmla="*/ 19 h 294"/>
                <a:gd name="T74" fmla="*/ 213 w 224"/>
                <a:gd name="T75" fmla="*/ 19 h 294"/>
                <a:gd name="T76" fmla="*/ 224 w 224"/>
                <a:gd name="T77" fmla="*/ 0 h 294"/>
                <a:gd name="T78" fmla="*/ 208 w 224"/>
                <a:gd name="T79" fmla="*/ 14 h 294"/>
                <a:gd name="T80" fmla="*/ 165 w 224"/>
                <a:gd name="T81" fmla="*/ 57 h 294"/>
                <a:gd name="T82" fmla="*/ 151 w 224"/>
                <a:gd name="T83" fmla="*/ 71 h 294"/>
                <a:gd name="T84" fmla="*/ 125 w 224"/>
                <a:gd name="T85" fmla="*/ 95 h 294"/>
                <a:gd name="T86" fmla="*/ 127 w 224"/>
                <a:gd name="T87" fmla="*/ 100 h 294"/>
                <a:gd name="T88" fmla="*/ 142 w 224"/>
                <a:gd name="T89" fmla="*/ 85 h 294"/>
                <a:gd name="T90" fmla="*/ 156 w 224"/>
                <a:gd name="T91" fmla="*/ 74 h 294"/>
                <a:gd name="T92" fmla="*/ 213 w 224"/>
                <a:gd name="T93" fmla="*/ 19 h 294"/>
                <a:gd name="T94" fmla="*/ 146 w 224"/>
                <a:gd name="T95" fmla="*/ 169 h 294"/>
                <a:gd name="T96" fmla="*/ 149 w 224"/>
                <a:gd name="T97" fmla="*/ 176 h 294"/>
                <a:gd name="T98" fmla="*/ 215 w 224"/>
                <a:gd name="T99" fmla="*/ 19 h 294"/>
                <a:gd name="T100" fmla="*/ 224 w 224"/>
                <a:gd name="T101" fmla="*/ 0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24" h="294">
                  <a:moveTo>
                    <a:pt x="111" y="254"/>
                  </a:moveTo>
                  <a:lnTo>
                    <a:pt x="94" y="290"/>
                  </a:lnTo>
                  <a:lnTo>
                    <a:pt x="78" y="275"/>
                  </a:lnTo>
                  <a:lnTo>
                    <a:pt x="78" y="280"/>
                  </a:lnTo>
                  <a:lnTo>
                    <a:pt x="92" y="292"/>
                  </a:lnTo>
                  <a:lnTo>
                    <a:pt x="97" y="294"/>
                  </a:lnTo>
                  <a:lnTo>
                    <a:pt x="99" y="290"/>
                  </a:lnTo>
                  <a:lnTo>
                    <a:pt x="111" y="261"/>
                  </a:lnTo>
                  <a:lnTo>
                    <a:pt x="111" y="254"/>
                  </a:lnTo>
                  <a:close/>
                  <a:moveTo>
                    <a:pt x="7" y="223"/>
                  </a:moveTo>
                  <a:lnTo>
                    <a:pt x="73" y="275"/>
                  </a:lnTo>
                  <a:lnTo>
                    <a:pt x="73" y="271"/>
                  </a:lnTo>
                  <a:lnTo>
                    <a:pt x="23" y="233"/>
                  </a:lnTo>
                  <a:lnTo>
                    <a:pt x="7" y="223"/>
                  </a:lnTo>
                  <a:close/>
                  <a:moveTo>
                    <a:pt x="144" y="176"/>
                  </a:moveTo>
                  <a:lnTo>
                    <a:pt x="113" y="247"/>
                  </a:lnTo>
                  <a:lnTo>
                    <a:pt x="116" y="254"/>
                  </a:lnTo>
                  <a:lnTo>
                    <a:pt x="146" y="180"/>
                  </a:lnTo>
                  <a:lnTo>
                    <a:pt x="144" y="176"/>
                  </a:lnTo>
                  <a:close/>
                  <a:moveTo>
                    <a:pt x="78" y="142"/>
                  </a:moveTo>
                  <a:lnTo>
                    <a:pt x="59" y="159"/>
                  </a:lnTo>
                  <a:lnTo>
                    <a:pt x="56" y="164"/>
                  </a:lnTo>
                  <a:lnTo>
                    <a:pt x="2" y="214"/>
                  </a:lnTo>
                  <a:lnTo>
                    <a:pt x="0" y="216"/>
                  </a:lnTo>
                  <a:lnTo>
                    <a:pt x="9" y="221"/>
                  </a:lnTo>
                  <a:lnTo>
                    <a:pt x="4" y="218"/>
                  </a:lnTo>
                  <a:lnTo>
                    <a:pt x="56" y="169"/>
                  </a:lnTo>
                  <a:lnTo>
                    <a:pt x="61" y="164"/>
                  </a:lnTo>
                  <a:lnTo>
                    <a:pt x="80" y="145"/>
                  </a:lnTo>
                  <a:lnTo>
                    <a:pt x="78" y="142"/>
                  </a:lnTo>
                  <a:close/>
                  <a:moveTo>
                    <a:pt x="123" y="100"/>
                  </a:moveTo>
                  <a:lnTo>
                    <a:pt x="82" y="138"/>
                  </a:lnTo>
                  <a:lnTo>
                    <a:pt x="82" y="142"/>
                  </a:lnTo>
                  <a:lnTo>
                    <a:pt x="125" y="102"/>
                  </a:lnTo>
                  <a:lnTo>
                    <a:pt x="123" y="100"/>
                  </a:lnTo>
                  <a:close/>
                  <a:moveTo>
                    <a:pt x="213" y="19"/>
                  </a:moveTo>
                  <a:lnTo>
                    <a:pt x="213" y="19"/>
                  </a:lnTo>
                  <a:lnTo>
                    <a:pt x="213" y="19"/>
                  </a:lnTo>
                  <a:close/>
                  <a:moveTo>
                    <a:pt x="224" y="0"/>
                  </a:moveTo>
                  <a:lnTo>
                    <a:pt x="208" y="14"/>
                  </a:lnTo>
                  <a:lnTo>
                    <a:pt x="165" y="57"/>
                  </a:lnTo>
                  <a:lnTo>
                    <a:pt x="151" y="71"/>
                  </a:lnTo>
                  <a:lnTo>
                    <a:pt x="125" y="95"/>
                  </a:lnTo>
                  <a:lnTo>
                    <a:pt x="127" y="100"/>
                  </a:lnTo>
                  <a:lnTo>
                    <a:pt x="142" y="85"/>
                  </a:lnTo>
                  <a:lnTo>
                    <a:pt x="156" y="74"/>
                  </a:lnTo>
                  <a:lnTo>
                    <a:pt x="213" y="19"/>
                  </a:lnTo>
                  <a:lnTo>
                    <a:pt x="146" y="169"/>
                  </a:lnTo>
                  <a:lnTo>
                    <a:pt x="149" y="176"/>
                  </a:lnTo>
                  <a:lnTo>
                    <a:pt x="215" y="19"/>
                  </a:lnTo>
                  <a:lnTo>
                    <a:pt x="224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tx2">
                    <a:alpha val="75000"/>
                  </a:schemeClr>
                </a:gs>
                <a:gs pos="92000">
                  <a:schemeClr val="tx1">
                    <a:alpha val="21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4" name="Freeform 54"/>
            <p:cNvSpPr>
              <a:spLocks noEditPoints="1"/>
            </p:cNvSpPr>
            <p:nvPr/>
          </p:nvSpPr>
          <p:spPr bwMode="auto">
            <a:xfrm>
              <a:off x="10831944" y="3460993"/>
              <a:ext cx="400753" cy="478171"/>
            </a:xfrm>
            <a:custGeom>
              <a:avLst/>
              <a:gdLst>
                <a:gd name="T0" fmla="*/ 111 w 224"/>
                <a:gd name="T1" fmla="*/ 254 h 294"/>
                <a:gd name="T2" fmla="*/ 94 w 224"/>
                <a:gd name="T3" fmla="*/ 290 h 294"/>
                <a:gd name="T4" fmla="*/ 78 w 224"/>
                <a:gd name="T5" fmla="*/ 275 h 294"/>
                <a:gd name="T6" fmla="*/ 78 w 224"/>
                <a:gd name="T7" fmla="*/ 280 h 294"/>
                <a:gd name="T8" fmla="*/ 92 w 224"/>
                <a:gd name="T9" fmla="*/ 292 h 294"/>
                <a:gd name="T10" fmla="*/ 97 w 224"/>
                <a:gd name="T11" fmla="*/ 294 h 294"/>
                <a:gd name="T12" fmla="*/ 99 w 224"/>
                <a:gd name="T13" fmla="*/ 290 h 294"/>
                <a:gd name="T14" fmla="*/ 111 w 224"/>
                <a:gd name="T15" fmla="*/ 261 h 294"/>
                <a:gd name="T16" fmla="*/ 111 w 224"/>
                <a:gd name="T17" fmla="*/ 254 h 294"/>
                <a:gd name="T18" fmla="*/ 7 w 224"/>
                <a:gd name="T19" fmla="*/ 223 h 294"/>
                <a:gd name="T20" fmla="*/ 73 w 224"/>
                <a:gd name="T21" fmla="*/ 275 h 294"/>
                <a:gd name="T22" fmla="*/ 73 w 224"/>
                <a:gd name="T23" fmla="*/ 271 h 294"/>
                <a:gd name="T24" fmla="*/ 23 w 224"/>
                <a:gd name="T25" fmla="*/ 233 h 294"/>
                <a:gd name="T26" fmla="*/ 7 w 224"/>
                <a:gd name="T27" fmla="*/ 223 h 294"/>
                <a:gd name="T28" fmla="*/ 144 w 224"/>
                <a:gd name="T29" fmla="*/ 176 h 294"/>
                <a:gd name="T30" fmla="*/ 113 w 224"/>
                <a:gd name="T31" fmla="*/ 247 h 294"/>
                <a:gd name="T32" fmla="*/ 116 w 224"/>
                <a:gd name="T33" fmla="*/ 254 h 294"/>
                <a:gd name="T34" fmla="*/ 146 w 224"/>
                <a:gd name="T35" fmla="*/ 180 h 294"/>
                <a:gd name="T36" fmla="*/ 144 w 224"/>
                <a:gd name="T37" fmla="*/ 176 h 294"/>
                <a:gd name="T38" fmla="*/ 78 w 224"/>
                <a:gd name="T39" fmla="*/ 142 h 294"/>
                <a:gd name="T40" fmla="*/ 59 w 224"/>
                <a:gd name="T41" fmla="*/ 159 h 294"/>
                <a:gd name="T42" fmla="*/ 56 w 224"/>
                <a:gd name="T43" fmla="*/ 164 h 294"/>
                <a:gd name="T44" fmla="*/ 2 w 224"/>
                <a:gd name="T45" fmla="*/ 214 h 294"/>
                <a:gd name="T46" fmla="*/ 0 w 224"/>
                <a:gd name="T47" fmla="*/ 216 h 294"/>
                <a:gd name="T48" fmla="*/ 9 w 224"/>
                <a:gd name="T49" fmla="*/ 221 h 294"/>
                <a:gd name="T50" fmla="*/ 4 w 224"/>
                <a:gd name="T51" fmla="*/ 218 h 294"/>
                <a:gd name="T52" fmla="*/ 56 w 224"/>
                <a:gd name="T53" fmla="*/ 169 h 294"/>
                <a:gd name="T54" fmla="*/ 61 w 224"/>
                <a:gd name="T55" fmla="*/ 164 h 294"/>
                <a:gd name="T56" fmla="*/ 80 w 224"/>
                <a:gd name="T57" fmla="*/ 145 h 294"/>
                <a:gd name="T58" fmla="*/ 78 w 224"/>
                <a:gd name="T59" fmla="*/ 142 h 294"/>
                <a:gd name="T60" fmla="*/ 123 w 224"/>
                <a:gd name="T61" fmla="*/ 100 h 294"/>
                <a:gd name="T62" fmla="*/ 82 w 224"/>
                <a:gd name="T63" fmla="*/ 138 h 294"/>
                <a:gd name="T64" fmla="*/ 82 w 224"/>
                <a:gd name="T65" fmla="*/ 142 h 294"/>
                <a:gd name="T66" fmla="*/ 125 w 224"/>
                <a:gd name="T67" fmla="*/ 102 h 294"/>
                <a:gd name="T68" fmla="*/ 123 w 224"/>
                <a:gd name="T69" fmla="*/ 100 h 294"/>
                <a:gd name="T70" fmla="*/ 213 w 224"/>
                <a:gd name="T71" fmla="*/ 19 h 294"/>
                <a:gd name="T72" fmla="*/ 213 w 224"/>
                <a:gd name="T73" fmla="*/ 19 h 294"/>
                <a:gd name="T74" fmla="*/ 213 w 224"/>
                <a:gd name="T75" fmla="*/ 19 h 294"/>
                <a:gd name="T76" fmla="*/ 224 w 224"/>
                <a:gd name="T77" fmla="*/ 0 h 294"/>
                <a:gd name="T78" fmla="*/ 208 w 224"/>
                <a:gd name="T79" fmla="*/ 14 h 294"/>
                <a:gd name="T80" fmla="*/ 165 w 224"/>
                <a:gd name="T81" fmla="*/ 57 h 294"/>
                <a:gd name="T82" fmla="*/ 151 w 224"/>
                <a:gd name="T83" fmla="*/ 71 h 294"/>
                <a:gd name="T84" fmla="*/ 125 w 224"/>
                <a:gd name="T85" fmla="*/ 95 h 294"/>
                <a:gd name="T86" fmla="*/ 127 w 224"/>
                <a:gd name="T87" fmla="*/ 100 h 294"/>
                <a:gd name="T88" fmla="*/ 142 w 224"/>
                <a:gd name="T89" fmla="*/ 85 h 294"/>
                <a:gd name="T90" fmla="*/ 156 w 224"/>
                <a:gd name="T91" fmla="*/ 74 h 294"/>
                <a:gd name="T92" fmla="*/ 213 w 224"/>
                <a:gd name="T93" fmla="*/ 19 h 294"/>
                <a:gd name="T94" fmla="*/ 146 w 224"/>
                <a:gd name="T95" fmla="*/ 169 h 294"/>
                <a:gd name="T96" fmla="*/ 149 w 224"/>
                <a:gd name="T97" fmla="*/ 176 h 294"/>
                <a:gd name="T98" fmla="*/ 215 w 224"/>
                <a:gd name="T99" fmla="*/ 19 h 294"/>
                <a:gd name="T100" fmla="*/ 224 w 224"/>
                <a:gd name="T101" fmla="*/ 0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24" h="294">
                  <a:moveTo>
                    <a:pt x="111" y="254"/>
                  </a:moveTo>
                  <a:lnTo>
                    <a:pt x="94" y="290"/>
                  </a:lnTo>
                  <a:lnTo>
                    <a:pt x="78" y="275"/>
                  </a:lnTo>
                  <a:lnTo>
                    <a:pt x="78" y="280"/>
                  </a:lnTo>
                  <a:lnTo>
                    <a:pt x="92" y="292"/>
                  </a:lnTo>
                  <a:lnTo>
                    <a:pt x="97" y="294"/>
                  </a:lnTo>
                  <a:lnTo>
                    <a:pt x="99" y="290"/>
                  </a:lnTo>
                  <a:lnTo>
                    <a:pt x="111" y="261"/>
                  </a:lnTo>
                  <a:lnTo>
                    <a:pt x="111" y="254"/>
                  </a:lnTo>
                  <a:moveTo>
                    <a:pt x="7" y="223"/>
                  </a:moveTo>
                  <a:lnTo>
                    <a:pt x="73" y="275"/>
                  </a:lnTo>
                  <a:lnTo>
                    <a:pt x="73" y="271"/>
                  </a:lnTo>
                  <a:lnTo>
                    <a:pt x="23" y="233"/>
                  </a:lnTo>
                  <a:lnTo>
                    <a:pt x="7" y="223"/>
                  </a:lnTo>
                  <a:moveTo>
                    <a:pt x="144" y="176"/>
                  </a:moveTo>
                  <a:lnTo>
                    <a:pt x="113" y="247"/>
                  </a:lnTo>
                  <a:lnTo>
                    <a:pt x="116" y="254"/>
                  </a:lnTo>
                  <a:lnTo>
                    <a:pt x="146" y="180"/>
                  </a:lnTo>
                  <a:lnTo>
                    <a:pt x="144" y="176"/>
                  </a:lnTo>
                  <a:moveTo>
                    <a:pt x="78" y="142"/>
                  </a:moveTo>
                  <a:lnTo>
                    <a:pt x="59" y="159"/>
                  </a:lnTo>
                  <a:lnTo>
                    <a:pt x="56" y="164"/>
                  </a:lnTo>
                  <a:lnTo>
                    <a:pt x="2" y="214"/>
                  </a:lnTo>
                  <a:lnTo>
                    <a:pt x="0" y="216"/>
                  </a:lnTo>
                  <a:lnTo>
                    <a:pt x="9" y="221"/>
                  </a:lnTo>
                  <a:lnTo>
                    <a:pt x="4" y="218"/>
                  </a:lnTo>
                  <a:lnTo>
                    <a:pt x="56" y="169"/>
                  </a:lnTo>
                  <a:lnTo>
                    <a:pt x="61" y="164"/>
                  </a:lnTo>
                  <a:lnTo>
                    <a:pt x="80" y="145"/>
                  </a:lnTo>
                  <a:lnTo>
                    <a:pt x="78" y="142"/>
                  </a:lnTo>
                  <a:moveTo>
                    <a:pt x="123" y="100"/>
                  </a:moveTo>
                  <a:lnTo>
                    <a:pt x="82" y="138"/>
                  </a:lnTo>
                  <a:lnTo>
                    <a:pt x="82" y="142"/>
                  </a:lnTo>
                  <a:lnTo>
                    <a:pt x="125" y="102"/>
                  </a:lnTo>
                  <a:lnTo>
                    <a:pt x="123" y="100"/>
                  </a:lnTo>
                  <a:moveTo>
                    <a:pt x="213" y="19"/>
                  </a:moveTo>
                  <a:lnTo>
                    <a:pt x="213" y="19"/>
                  </a:lnTo>
                  <a:lnTo>
                    <a:pt x="213" y="19"/>
                  </a:lnTo>
                  <a:moveTo>
                    <a:pt x="224" y="0"/>
                  </a:moveTo>
                  <a:lnTo>
                    <a:pt x="208" y="14"/>
                  </a:lnTo>
                  <a:lnTo>
                    <a:pt x="165" y="57"/>
                  </a:lnTo>
                  <a:lnTo>
                    <a:pt x="151" y="71"/>
                  </a:lnTo>
                  <a:lnTo>
                    <a:pt x="125" y="95"/>
                  </a:lnTo>
                  <a:lnTo>
                    <a:pt x="127" y="100"/>
                  </a:lnTo>
                  <a:lnTo>
                    <a:pt x="142" y="85"/>
                  </a:lnTo>
                  <a:lnTo>
                    <a:pt x="156" y="74"/>
                  </a:lnTo>
                  <a:lnTo>
                    <a:pt x="213" y="19"/>
                  </a:lnTo>
                  <a:lnTo>
                    <a:pt x="146" y="169"/>
                  </a:lnTo>
                  <a:lnTo>
                    <a:pt x="149" y="176"/>
                  </a:lnTo>
                  <a:lnTo>
                    <a:pt x="215" y="19"/>
                  </a:lnTo>
                  <a:lnTo>
                    <a:pt x="224" y="0"/>
                  </a:lnTo>
                </a:path>
              </a:pathLst>
            </a:custGeom>
            <a:gradFill flip="none" rotWithShape="1">
              <a:gsLst>
                <a:gs pos="0">
                  <a:schemeClr val="tx2">
                    <a:alpha val="75000"/>
                  </a:schemeClr>
                </a:gs>
                <a:gs pos="92000">
                  <a:schemeClr val="tx1">
                    <a:alpha val="21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5" name="Freeform 55"/>
            <p:cNvSpPr>
              <a:spLocks noEditPoints="1"/>
            </p:cNvSpPr>
            <p:nvPr/>
          </p:nvSpPr>
          <p:spPr bwMode="auto">
            <a:xfrm>
              <a:off x="10572528" y="3503279"/>
              <a:ext cx="386440" cy="435884"/>
            </a:xfrm>
            <a:custGeom>
              <a:avLst/>
              <a:gdLst>
                <a:gd name="T0" fmla="*/ 0 w 216"/>
                <a:gd name="T1" fmla="*/ 261 h 268"/>
                <a:gd name="T2" fmla="*/ 12 w 216"/>
                <a:gd name="T3" fmla="*/ 261 h 268"/>
                <a:gd name="T4" fmla="*/ 3 w 216"/>
                <a:gd name="T5" fmla="*/ 264 h 268"/>
                <a:gd name="T6" fmla="*/ 5 w 216"/>
                <a:gd name="T7" fmla="*/ 254 h 268"/>
                <a:gd name="T8" fmla="*/ 12 w 216"/>
                <a:gd name="T9" fmla="*/ 254 h 268"/>
                <a:gd name="T10" fmla="*/ 62 w 216"/>
                <a:gd name="T11" fmla="*/ 214 h 268"/>
                <a:gd name="T12" fmla="*/ 50 w 216"/>
                <a:gd name="T13" fmla="*/ 195 h 268"/>
                <a:gd name="T14" fmla="*/ 12 w 216"/>
                <a:gd name="T15" fmla="*/ 254 h 268"/>
                <a:gd name="T16" fmla="*/ 50 w 216"/>
                <a:gd name="T17" fmla="*/ 195 h 268"/>
                <a:gd name="T18" fmla="*/ 66 w 216"/>
                <a:gd name="T19" fmla="*/ 204 h 268"/>
                <a:gd name="T20" fmla="*/ 64 w 216"/>
                <a:gd name="T21" fmla="*/ 207 h 268"/>
                <a:gd name="T22" fmla="*/ 69 w 216"/>
                <a:gd name="T23" fmla="*/ 207 h 268"/>
                <a:gd name="T24" fmla="*/ 81 w 216"/>
                <a:gd name="T25" fmla="*/ 195 h 268"/>
                <a:gd name="T26" fmla="*/ 66 w 216"/>
                <a:gd name="T27" fmla="*/ 173 h 268"/>
                <a:gd name="T28" fmla="*/ 52 w 216"/>
                <a:gd name="T29" fmla="*/ 190 h 268"/>
                <a:gd name="T30" fmla="*/ 55 w 216"/>
                <a:gd name="T31" fmla="*/ 195 h 268"/>
                <a:gd name="T32" fmla="*/ 59 w 216"/>
                <a:gd name="T33" fmla="*/ 190 h 268"/>
                <a:gd name="T34" fmla="*/ 66 w 216"/>
                <a:gd name="T35" fmla="*/ 173 h 268"/>
                <a:gd name="T36" fmla="*/ 83 w 216"/>
                <a:gd name="T37" fmla="*/ 188 h 268"/>
                <a:gd name="T38" fmla="*/ 85 w 216"/>
                <a:gd name="T39" fmla="*/ 192 h 268"/>
                <a:gd name="T40" fmla="*/ 102 w 216"/>
                <a:gd name="T41" fmla="*/ 176 h 268"/>
                <a:gd name="T42" fmla="*/ 76 w 216"/>
                <a:gd name="T43" fmla="*/ 162 h 268"/>
                <a:gd name="T44" fmla="*/ 71 w 216"/>
                <a:gd name="T45" fmla="*/ 173 h 268"/>
                <a:gd name="T46" fmla="*/ 78 w 216"/>
                <a:gd name="T47" fmla="*/ 164 h 268"/>
                <a:gd name="T48" fmla="*/ 208 w 216"/>
                <a:gd name="T49" fmla="*/ 67 h 268"/>
                <a:gd name="T50" fmla="*/ 197 w 216"/>
                <a:gd name="T51" fmla="*/ 76 h 268"/>
                <a:gd name="T52" fmla="*/ 102 w 216"/>
                <a:gd name="T53" fmla="*/ 169 h 268"/>
                <a:gd name="T54" fmla="*/ 104 w 216"/>
                <a:gd name="T55" fmla="*/ 171 h 268"/>
                <a:gd name="T56" fmla="*/ 190 w 216"/>
                <a:gd name="T57" fmla="*/ 90 h 268"/>
                <a:gd name="T58" fmla="*/ 211 w 216"/>
                <a:gd name="T59" fmla="*/ 71 h 268"/>
                <a:gd name="T60" fmla="*/ 192 w 216"/>
                <a:gd name="T61" fmla="*/ 5 h 268"/>
                <a:gd name="T62" fmla="*/ 185 w 216"/>
                <a:gd name="T63" fmla="*/ 14 h 268"/>
                <a:gd name="T64" fmla="*/ 180 w 216"/>
                <a:gd name="T65" fmla="*/ 21 h 268"/>
                <a:gd name="T66" fmla="*/ 173 w 216"/>
                <a:gd name="T67" fmla="*/ 31 h 268"/>
                <a:gd name="T68" fmla="*/ 111 w 216"/>
                <a:gd name="T69" fmla="*/ 114 h 268"/>
                <a:gd name="T70" fmla="*/ 81 w 216"/>
                <a:gd name="T71" fmla="*/ 154 h 268"/>
                <a:gd name="T72" fmla="*/ 81 w 216"/>
                <a:gd name="T73" fmla="*/ 159 h 268"/>
                <a:gd name="T74" fmla="*/ 111 w 216"/>
                <a:gd name="T75" fmla="*/ 121 h 268"/>
                <a:gd name="T76" fmla="*/ 180 w 216"/>
                <a:gd name="T77" fmla="*/ 29 h 268"/>
                <a:gd name="T78" fmla="*/ 185 w 216"/>
                <a:gd name="T79" fmla="*/ 21 h 268"/>
                <a:gd name="T80" fmla="*/ 194 w 216"/>
                <a:gd name="T81" fmla="*/ 10 h 268"/>
                <a:gd name="T82" fmla="*/ 194 w 216"/>
                <a:gd name="T83" fmla="*/ 0 h 268"/>
                <a:gd name="T84" fmla="*/ 213 w 216"/>
                <a:gd name="T85" fmla="*/ 67 h 268"/>
                <a:gd name="T86" fmla="*/ 213 w 216"/>
                <a:gd name="T87" fmla="*/ 64 h 268"/>
                <a:gd name="T88" fmla="*/ 211 w 216"/>
                <a:gd name="T89" fmla="*/ 52 h 268"/>
                <a:gd name="T90" fmla="*/ 208 w 216"/>
                <a:gd name="T91" fmla="*/ 45 h 268"/>
                <a:gd name="T92" fmla="*/ 194 w 216"/>
                <a:gd name="T93" fmla="*/ 0 h 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16" h="268">
                  <a:moveTo>
                    <a:pt x="5" y="254"/>
                  </a:moveTo>
                  <a:lnTo>
                    <a:pt x="0" y="261"/>
                  </a:lnTo>
                  <a:lnTo>
                    <a:pt x="5" y="268"/>
                  </a:lnTo>
                  <a:lnTo>
                    <a:pt x="12" y="261"/>
                  </a:lnTo>
                  <a:lnTo>
                    <a:pt x="10" y="259"/>
                  </a:lnTo>
                  <a:lnTo>
                    <a:pt x="3" y="264"/>
                  </a:lnTo>
                  <a:lnTo>
                    <a:pt x="10" y="256"/>
                  </a:lnTo>
                  <a:lnTo>
                    <a:pt x="5" y="254"/>
                  </a:lnTo>
                  <a:close/>
                  <a:moveTo>
                    <a:pt x="59" y="209"/>
                  </a:moveTo>
                  <a:lnTo>
                    <a:pt x="12" y="254"/>
                  </a:lnTo>
                  <a:lnTo>
                    <a:pt x="17" y="259"/>
                  </a:lnTo>
                  <a:lnTo>
                    <a:pt x="62" y="214"/>
                  </a:lnTo>
                  <a:lnTo>
                    <a:pt x="59" y="209"/>
                  </a:lnTo>
                  <a:close/>
                  <a:moveTo>
                    <a:pt x="50" y="195"/>
                  </a:moveTo>
                  <a:lnTo>
                    <a:pt x="7" y="249"/>
                  </a:lnTo>
                  <a:lnTo>
                    <a:pt x="12" y="254"/>
                  </a:lnTo>
                  <a:lnTo>
                    <a:pt x="52" y="200"/>
                  </a:lnTo>
                  <a:lnTo>
                    <a:pt x="50" y="195"/>
                  </a:lnTo>
                  <a:close/>
                  <a:moveTo>
                    <a:pt x="78" y="192"/>
                  </a:moveTo>
                  <a:lnTo>
                    <a:pt x="66" y="204"/>
                  </a:lnTo>
                  <a:lnTo>
                    <a:pt x="64" y="207"/>
                  </a:lnTo>
                  <a:lnTo>
                    <a:pt x="64" y="207"/>
                  </a:lnTo>
                  <a:lnTo>
                    <a:pt x="66" y="209"/>
                  </a:lnTo>
                  <a:lnTo>
                    <a:pt x="69" y="207"/>
                  </a:lnTo>
                  <a:lnTo>
                    <a:pt x="78" y="197"/>
                  </a:lnTo>
                  <a:lnTo>
                    <a:pt x="81" y="195"/>
                  </a:lnTo>
                  <a:lnTo>
                    <a:pt x="78" y="192"/>
                  </a:lnTo>
                  <a:close/>
                  <a:moveTo>
                    <a:pt x="66" y="173"/>
                  </a:moveTo>
                  <a:lnTo>
                    <a:pt x="57" y="188"/>
                  </a:lnTo>
                  <a:lnTo>
                    <a:pt x="52" y="190"/>
                  </a:lnTo>
                  <a:lnTo>
                    <a:pt x="52" y="192"/>
                  </a:lnTo>
                  <a:lnTo>
                    <a:pt x="55" y="195"/>
                  </a:lnTo>
                  <a:lnTo>
                    <a:pt x="55" y="195"/>
                  </a:lnTo>
                  <a:lnTo>
                    <a:pt x="59" y="190"/>
                  </a:lnTo>
                  <a:lnTo>
                    <a:pt x="69" y="178"/>
                  </a:lnTo>
                  <a:lnTo>
                    <a:pt x="66" y="173"/>
                  </a:lnTo>
                  <a:close/>
                  <a:moveTo>
                    <a:pt x="97" y="173"/>
                  </a:moveTo>
                  <a:lnTo>
                    <a:pt x="83" y="188"/>
                  </a:lnTo>
                  <a:lnTo>
                    <a:pt x="83" y="188"/>
                  </a:lnTo>
                  <a:lnTo>
                    <a:pt x="85" y="192"/>
                  </a:lnTo>
                  <a:lnTo>
                    <a:pt x="102" y="176"/>
                  </a:lnTo>
                  <a:lnTo>
                    <a:pt x="102" y="176"/>
                  </a:lnTo>
                  <a:lnTo>
                    <a:pt x="97" y="173"/>
                  </a:lnTo>
                  <a:close/>
                  <a:moveTo>
                    <a:pt x="76" y="162"/>
                  </a:moveTo>
                  <a:lnTo>
                    <a:pt x="69" y="171"/>
                  </a:lnTo>
                  <a:lnTo>
                    <a:pt x="71" y="173"/>
                  </a:lnTo>
                  <a:lnTo>
                    <a:pt x="76" y="166"/>
                  </a:lnTo>
                  <a:lnTo>
                    <a:pt x="78" y="164"/>
                  </a:lnTo>
                  <a:lnTo>
                    <a:pt x="76" y="162"/>
                  </a:lnTo>
                  <a:close/>
                  <a:moveTo>
                    <a:pt x="208" y="67"/>
                  </a:moveTo>
                  <a:lnTo>
                    <a:pt x="208" y="67"/>
                  </a:lnTo>
                  <a:lnTo>
                    <a:pt x="197" y="76"/>
                  </a:lnTo>
                  <a:lnTo>
                    <a:pt x="107" y="164"/>
                  </a:lnTo>
                  <a:lnTo>
                    <a:pt x="102" y="169"/>
                  </a:lnTo>
                  <a:lnTo>
                    <a:pt x="102" y="169"/>
                  </a:lnTo>
                  <a:lnTo>
                    <a:pt x="104" y="171"/>
                  </a:lnTo>
                  <a:lnTo>
                    <a:pt x="107" y="171"/>
                  </a:lnTo>
                  <a:lnTo>
                    <a:pt x="190" y="90"/>
                  </a:lnTo>
                  <a:lnTo>
                    <a:pt x="201" y="81"/>
                  </a:lnTo>
                  <a:lnTo>
                    <a:pt x="211" y="71"/>
                  </a:lnTo>
                  <a:lnTo>
                    <a:pt x="208" y="67"/>
                  </a:lnTo>
                  <a:close/>
                  <a:moveTo>
                    <a:pt x="192" y="5"/>
                  </a:moveTo>
                  <a:lnTo>
                    <a:pt x="190" y="7"/>
                  </a:lnTo>
                  <a:lnTo>
                    <a:pt x="185" y="14"/>
                  </a:lnTo>
                  <a:lnTo>
                    <a:pt x="182" y="19"/>
                  </a:lnTo>
                  <a:lnTo>
                    <a:pt x="180" y="21"/>
                  </a:lnTo>
                  <a:lnTo>
                    <a:pt x="178" y="26"/>
                  </a:lnTo>
                  <a:lnTo>
                    <a:pt x="173" y="31"/>
                  </a:lnTo>
                  <a:lnTo>
                    <a:pt x="166" y="38"/>
                  </a:lnTo>
                  <a:lnTo>
                    <a:pt x="111" y="114"/>
                  </a:lnTo>
                  <a:lnTo>
                    <a:pt x="107" y="119"/>
                  </a:lnTo>
                  <a:lnTo>
                    <a:pt x="81" y="154"/>
                  </a:lnTo>
                  <a:lnTo>
                    <a:pt x="78" y="159"/>
                  </a:lnTo>
                  <a:lnTo>
                    <a:pt x="81" y="159"/>
                  </a:lnTo>
                  <a:lnTo>
                    <a:pt x="107" y="128"/>
                  </a:lnTo>
                  <a:lnTo>
                    <a:pt x="111" y="121"/>
                  </a:lnTo>
                  <a:lnTo>
                    <a:pt x="175" y="33"/>
                  </a:lnTo>
                  <a:lnTo>
                    <a:pt x="180" y="29"/>
                  </a:lnTo>
                  <a:lnTo>
                    <a:pt x="182" y="24"/>
                  </a:lnTo>
                  <a:lnTo>
                    <a:pt x="185" y="21"/>
                  </a:lnTo>
                  <a:lnTo>
                    <a:pt x="187" y="19"/>
                  </a:lnTo>
                  <a:lnTo>
                    <a:pt x="194" y="10"/>
                  </a:lnTo>
                  <a:lnTo>
                    <a:pt x="192" y="5"/>
                  </a:lnTo>
                  <a:close/>
                  <a:moveTo>
                    <a:pt x="194" y="0"/>
                  </a:moveTo>
                  <a:lnTo>
                    <a:pt x="194" y="0"/>
                  </a:lnTo>
                  <a:lnTo>
                    <a:pt x="213" y="67"/>
                  </a:lnTo>
                  <a:lnTo>
                    <a:pt x="216" y="67"/>
                  </a:lnTo>
                  <a:lnTo>
                    <a:pt x="213" y="64"/>
                  </a:lnTo>
                  <a:lnTo>
                    <a:pt x="213" y="59"/>
                  </a:lnTo>
                  <a:lnTo>
                    <a:pt x="211" y="52"/>
                  </a:lnTo>
                  <a:lnTo>
                    <a:pt x="211" y="52"/>
                  </a:lnTo>
                  <a:lnTo>
                    <a:pt x="208" y="45"/>
                  </a:lnTo>
                  <a:lnTo>
                    <a:pt x="197" y="10"/>
                  </a:lnTo>
                  <a:lnTo>
                    <a:pt x="194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tx2">
                    <a:alpha val="75000"/>
                  </a:schemeClr>
                </a:gs>
                <a:gs pos="92000">
                  <a:schemeClr val="tx1">
                    <a:alpha val="21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6" name="Freeform 56"/>
            <p:cNvSpPr>
              <a:spLocks noEditPoints="1"/>
            </p:cNvSpPr>
            <p:nvPr/>
          </p:nvSpPr>
          <p:spPr bwMode="auto">
            <a:xfrm>
              <a:off x="10572528" y="3503279"/>
              <a:ext cx="386440" cy="435884"/>
            </a:xfrm>
            <a:custGeom>
              <a:avLst/>
              <a:gdLst>
                <a:gd name="T0" fmla="*/ 0 w 216"/>
                <a:gd name="T1" fmla="*/ 261 h 268"/>
                <a:gd name="T2" fmla="*/ 12 w 216"/>
                <a:gd name="T3" fmla="*/ 261 h 268"/>
                <a:gd name="T4" fmla="*/ 3 w 216"/>
                <a:gd name="T5" fmla="*/ 264 h 268"/>
                <a:gd name="T6" fmla="*/ 5 w 216"/>
                <a:gd name="T7" fmla="*/ 254 h 268"/>
                <a:gd name="T8" fmla="*/ 12 w 216"/>
                <a:gd name="T9" fmla="*/ 254 h 268"/>
                <a:gd name="T10" fmla="*/ 62 w 216"/>
                <a:gd name="T11" fmla="*/ 214 h 268"/>
                <a:gd name="T12" fmla="*/ 50 w 216"/>
                <a:gd name="T13" fmla="*/ 195 h 268"/>
                <a:gd name="T14" fmla="*/ 12 w 216"/>
                <a:gd name="T15" fmla="*/ 254 h 268"/>
                <a:gd name="T16" fmla="*/ 50 w 216"/>
                <a:gd name="T17" fmla="*/ 195 h 268"/>
                <a:gd name="T18" fmla="*/ 66 w 216"/>
                <a:gd name="T19" fmla="*/ 204 h 268"/>
                <a:gd name="T20" fmla="*/ 64 w 216"/>
                <a:gd name="T21" fmla="*/ 207 h 268"/>
                <a:gd name="T22" fmla="*/ 69 w 216"/>
                <a:gd name="T23" fmla="*/ 207 h 268"/>
                <a:gd name="T24" fmla="*/ 81 w 216"/>
                <a:gd name="T25" fmla="*/ 195 h 268"/>
                <a:gd name="T26" fmla="*/ 66 w 216"/>
                <a:gd name="T27" fmla="*/ 173 h 268"/>
                <a:gd name="T28" fmla="*/ 52 w 216"/>
                <a:gd name="T29" fmla="*/ 190 h 268"/>
                <a:gd name="T30" fmla="*/ 55 w 216"/>
                <a:gd name="T31" fmla="*/ 195 h 268"/>
                <a:gd name="T32" fmla="*/ 59 w 216"/>
                <a:gd name="T33" fmla="*/ 190 h 268"/>
                <a:gd name="T34" fmla="*/ 66 w 216"/>
                <a:gd name="T35" fmla="*/ 173 h 268"/>
                <a:gd name="T36" fmla="*/ 83 w 216"/>
                <a:gd name="T37" fmla="*/ 188 h 268"/>
                <a:gd name="T38" fmla="*/ 85 w 216"/>
                <a:gd name="T39" fmla="*/ 192 h 268"/>
                <a:gd name="T40" fmla="*/ 102 w 216"/>
                <a:gd name="T41" fmla="*/ 176 h 268"/>
                <a:gd name="T42" fmla="*/ 76 w 216"/>
                <a:gd name="T43" fmla="*/ 162 h 268"/>
                <a:gd name="T44" fmla="*/ 71 w 216"/>
                <a:gd name="T45" fmla="*/ 173 h 268"/>
                <a:gd name="T46" fmla="*/ 78 w 216"/>
                <a:gd name="T47" fmla="*/ 164 h 268"/>
                <a:gd name="T48" fmla="*/ 208 w 216"/>
                <a:gd name="T49" fmla="*/ 67 h 268"/>
                <a:gd name="T50" fmla="*/ 197 w 216"/>
                <a:gd name="T51" fmla="*/ 76 h 268"/>
                <a:gd name="T52" fmla="*/ 102 w 216"/>
                <a:gd name="T53" fmla="*/ 169 h 268"/>
                <a:gd name="T54" fmla="*/ 104 w 216"/>
                <a:gd name="T55" fmla="*/ 171 h 268"/>
                <a:gd name="T56" fmla="*/ 190 w 216"/>
                <a:gd name="T57" fmla="*/ 90 h 268"/>
                <a:gd name="T58" fmla="*/ 211 w 216"/>
                <a:gd name="T59" fmla="*/ 71 h 268"/>
                <a:gd name="T60" fmla="*/ 192 w 216"/>
                <a:gd name="T61" fmla="*/ 5 h 268"/>
                <a:gd name="T62" fmla="*/ 185 w 216"/>
                <a:gd name="T63" fmla="*/ 14 h 268"/>
                <a:gd name="T64" fmla="*/ 180 w 216"/>
                <a:gd name="T65" fmla="*/ 21 h 268"/>
                <a:gd name="T66" fmla="*/ 173 w 216"/>
                <a:gd name="T67" fmla="*/ 31 h 268"/>
                <a:gd name="T68" fmla="*/ 111 w 216"/>
                <a:gd name="T69" fmla="*/ 114 h 268"/>
                <a:gd name="T70" fmla="*/ 81 w 216"/>
                <a:gd name="T71" fmla="*/ 154 h 268"/>
                <a:gd name="T72" fmla="*/ 81 w 216"/>
                <a:gd name="T73" fmla="*/ 159 h 268"/>
                <a:gd name="T74" fmla="*/ 111 w 216"/>
                <a:gd name="T75" fmla="*/ 121 h 268"/>
                <a:gd name="T76" fmla="*/ 180 w 216"/>
                <a:gd name="T77" fmla="*/ 29 h 268"/>
                <a:gd name="T78" fmla="*/ 185 w 216"/>
                <a:gd name="T79" fmla="*/ 21 h 268"/>
                <a:gd name="T80" fmla="*/ 194 w 216"/>
                <a:gd name="T81" fmla="*/ 10 h 268"/>
                <a:gd name="T82" fmla="*/ 194 w 216"/>
                <a:gd name="T83" fmla="*/ 0 h 268"/>
                <a:gd name="T84" fmla="*/ 213 w 216"/>
                <a:gd name="T85" fmla="*/ 67 h 268"/>
                <a:gd name="T86" fmla="*/ 213 w 216"/>
                <a:gd name="T87" fmla="*/ 64 h 268"/>
                <a:gd name="T88" fmla="*/ 211 w 216"/>
                <a:gd name="T89" fmla="*/ 52 h 268"/>
                <a:gd name="T90" fmla="*/ 208 w 216"/>
                <a:gd name="T91" fmla="*/ 45 h 268"/>
                <a:gd name="T92" fmla="*/ 194 w 216"/>
                <a:gd name="T93" fmla="*/ 0 h 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16" h="268">
                  <a:moveTo>
                    <a:pt x="5" y="254"/>
                  </a:moveTo>
                  <a:lnTo>
                    <a:pt x="0" y="261"/>
                  </a:lnTo>
                  <a:lnTo>
                    <a:pt x="5" y="268"/>
                  </a:lnTo>
                  <a:lnTo>
                    <a:pt x="12" y="261"/>
                  </a:lnTo>
                  <a:lnTo>
                    <a:pt x="10" y="259"/>
                  </a:lnTo>
                  <a:lnTo>
                    <a:pt x="3" y="264"/>
                  </a:lnTo>
                  <a:lnTo>
                    <a:pt x="10" y="256"/>
                  </a:lnTo>
                  <a:lnTo>
                    <a:pt x="5" y="254"/>
                  </a:lnTo>
                  <a:moveTo>
                    <a:pt x="59" y="209"/>
                  </a:moveTo>
                  <a:lnTo>
                    <a:pt x="12" y="254"/>
                  </a:lnTo>
                  <a:lnTo>
                    <a:pt x="17" y="259"/>
                  </a:lnTo>
                  <a:lnTo>
                    <a:pt x="62" y="214"/>
                  </a:lnTo>
                  <a:lnTo>
                    <a:pt x="59" y="209"/>
                  </a:lnTo>
                  <a:moveTo>
                    <a:pt x="50" y="195"/>
                  </a:moveTo>
                  <a:lnTo>
                    <a:pt x="7" y="249"/>
                  </a:lnTo>
                  <a:lnTo>
                    <a:pt x="12" y="254"/>
                  </a:lnTo>
                  <a:lnTo>
                    <a:pt x="52" y="200"/>
                  </a:lnTo>
                  <a:lnTo>
                    <a:pt x="50" y="195"/>
                  </a:lnTo>
                  <a:moveTo>
                    <a:pt x="78" y="192"/>
                  </a:moveTo>
                  <a:lnTo>
                    <a:pt x="66" y="204"/>
                  </a:lnTo>
                  <a:lnTo>
                    <a:pt x="64" y="207"/>
                  </a:lnTo>
                  <a:lnTo>
                    <a:pt x="64" y="207"/>
                  </a:lnTo>
                  <a:lnTo>
                    <a:pt x="66" y="209"/>
                  </a:lnTo>
                  <a:lnTo>
                    <a:pt x="69" y="207"/>
                  </a:lnTo>
                  <a:lnTo>
                    <a:pt x="78" y="197"/>
                  </a:lnTo>
                  <a:lnTo>
                    <a:pt x="81" y="195"/>
                  </a:lnTo>
                  <a:lnTo>
                    <a:pt x="78" y="192"/>
                  </a:lnTo>
                  <a:moveTo>
                    <a:pt x="66" y="173"/>
                  </a:moveTo>
                  <a:lnTo>
                    <a:pt x="57" y="188"/>
                  </a:lnTo>
                  <a:lnTo>
                    <a:pt x="52" y="190"/>
                  </a:lnTo>
                  <a:lnTo>
                    <a:pt x="52" y="192"/>
                  </a:lnTo>
                  <a:lnTo>
                    <a:pt x="55" y="195"/>
                  </a:lnTo>
                  <a:lnTo>
                    <a:pt x="55" y="195"/>
                  </a:lnTo>
                  <a:lnTo>
                    <a:pt x="59" y="190"/>
                  </a:lnTo>
                  <a:lnTo>
                    <a:pt x="69" y="178"/>
                  </a:lnTo>
                  <a:lnTo>
                    <a:pt x="66" y="173"/>
                  </a:lnTo>
                  <a:moveTo>
                    <a:pt x="97" y="173"/>
                  </a:moveTo>
                  <a:lnTo>
                    <a:pt x="83" y="188"/>
                  </a:lnTo>
                  <a:lnTo>
                    <a:pt x="83" y="188"/>
                  </a:lnTo>
                  <a:lnTo>
                    <a:pt x="85" y="192"/>
                  </a:lnTo>
                  <a:lnTo>
                    <a:pt x="102" y="176"/>
                  </a:lnTo>
                  <a:lnTo>
                    <a:pt x="102" y="176"/>
                  </a:lnTo>
                  <a:lnTo>
                    <a:pt x="97" y="173"/>
                  </a:lnTo>
                  <a:moveTo>
                    <a:pt x="76" y="162"/>
                  </a:moveTo>
                  <a:lnTo>
                    <a:pt x="69" y="171"/>
                  </a:lnTo>
                  <a:lnTo>
                    <a:pt x="71" y="173"/>
                  </a:lnTo>
                  <a:lnTo>
                    <a:pt x="76" y="166"/>
                  </a:lnTo>
                  <a:lnTo>
                    <a:pt x="78" y="164"/>
                  </a:lnTo>
                  <a:lnTo>
                    <a:pt x="76" y="162"/>
                  </a:lnTo>
                  <a:moveTo>
                    <a:pt x="208" y="67"/>
                  </a:moveTo>
                  <a:lnTo>
                    <a:pt x="208" y="67"/>
                  </a:lnTo>
                  <a:lnTo>
                    <a:pt x="197" y="76"/>
                  </a:lnTo>
                  <a:lnTo>
                    <a:pt x="107" y="164"/>
                  </a:lnTo>
                  <a:lnTo>
                    <a:pt x="102" y="169"/>
                  </a:lnTo>
                  <a:lnTo>
                    <a:pt x="102" y="169"/>
                  </a:lnTo>
                  <a:lnTo>
                    <a:pt x="104" y="171"/>
                  </a:lnTo>
                  <a:lnTo>
                    <a:pt x="107" y="171"/>
                  </a:lnTo>
                  <a:lnTo>
                    <a:pt x="190" y="90"/>
                  </a:lnTo>
                  <a:lnTo>
                    <a:pt x="201" y="81"/>
                  </a:lnTo>
                  <a:lnTo>
                    <a:pt x="211" y="71"/>
                  </a:lnTo>
                  <a:lnTo>
                    <a:pt x="208" y="67"/>
                  </a:lnTo>
                  <a:moveTo>
                    <a:pt x="192" y="5"/>
                  </a:moveTo>
                  <a:lnTo>
                    <a:pt x="190" y="7"/>
                  </a:lnTo>
                  <a:lnTo>
                    <a:pt x="185" y="14"/>
                  </a:lnTo>
                  <a:lnTo>
                    <a:pt x="182" y="19"/>
                  </a:lnTo>
                  <a:lnTo>
                    <a:pt x="180" y="21"/>
                  </a:lnTo>
                  <a:lnTo>
                    <a:pt x="178" y="26"/>
                  </a:lnTo>
                  <a:lnTo>
                    <a:pt x="173" y="31"/>
                  </a:lnTo>
                  <a:lnTo>
                    <a:pt x="166" y="38"/>
                  </a:lnTo>
                  <a:lnTo>
                    <a:pt x="111" y="114"/>
                  </a:lnTo>
                  <a:lnTo>
                    <a:pt x="107" y="119"/>
                  </a:lnTo>
                  <a:lnTo>
                    <a:pt x="81" y="154"/>
                  </a:lnTo>
                  <a:lnTo>
                    <a:pt x="78" y="159"/>
                  </a:lnTo>
                  <a:lnTo>
                    <a:pt x="81" y="159"/>
                  </a:lnTo>
                  <a:lnTo>
                    <a:pt x="107" y="128"/>
                  </a:lnTo>
                  <a:lnTo>
                    <a:pt x="111" y="121"/>
                  </a:lnTo>
                  <a:lnTo>
                    <a:pt x="175" y="33"/>
                  </a:lnTo>
                  <a:lnTo>
                    <a:pt x="180" y="29"/>
                  </a:lnTo>
                  <a:lnTo>
                    <a:pt x="182" y="24"/>
                  </a:lnTo>
                  <a:lnTo>
                    <a:pt x="185" y="21"/>
                  </a:lnTo>
                  <a:lnTo>
                    <a:pt x="187" y="19"/>
                  </a:lnTo>
                  <a:lnTo>
                    <a:pt x="194" y="10"/>
                  </a:lnTo>
                  <a:lnTo>
                    <a:pt x="192" y="5"/>
                  </a:lnTo>
                  <a:moveTo>
                    <a:pt x="194" y="0"/>
                  </a:moveTo>
                  <a:lnTo>
                    <a:pt x="194" y="0"/>
                  </a:lnTo>
                  <a:lnTo>
                    <a:pt x="213" y="67"/>
                  </a:lnTo>
                  <a:lnTo>
                    <a:pt x="216" y="67"/>
                  </a:lnTo>
                  <a:lnTo>
                    <a:pt x="213" y="64"/>
                  </a:lnTo>
                  <a:lnTo>
                    <a:pt x="213" y="59"/>
                  </a:lnTo>
                  <a:lnTo>
                    <a:pt x="211" y="52"/>
                  </a:lnTo>
                  <a:lnTo>
                    <a:pt x="211" y="52"/>
                  </a:lnTo>
                  <a:lnTo>
                    <a:pt x="208" y="45"/>
                  </a:lnTo>
                  <a:lnTo>
                    <a:pt x="197" y="10"/>
                  </a:lnTo>
                  <a:lnTo>
                    <a:pt x="194" y="0"/>
                  </a:lnTo>
                </a:path>
              </a:pathLst>
            </a:custGeom>
            <a:gradFill flip="none" rotWithShape="1">
              <a:gsLst>
                <a:gs pos="0">
                  <a:schemeClr val="tx2">
                    <a:alpha val="75000"/>
                  </a:schemeClr>
                </a:gs>
                <a:gs pos="92000">
                  <a:schemeClr val="tx1">
                    <a:alpha val="21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7" name="Freeform 57"/>
            <p:cNvSpPr>
              <a:spLocks noEditPoints="1"/>
            </p:cNvSpPr>
            <p:nvPr/>
          </p:nvSpPr>
          <p:spPr bwMode="auto">
            <a:xfrm>
              <a:off x="7921119" y="3711463"/>
              <a:ext cx="89454" cy="69936"/>
            </a:xfrm>
            <a:custGeom>
              <a:avLst/>
              <a:gdLst>
                <a:gd name="T0" fmla="*/ 24 w 50"/>
                <a:gd name="T1" fmla="*/ 7 h 43"/>
                <a:gd name="T2" fmla="*/ 36 w 50"/>
                <a:gd name="T3" fmla="*/ 5 h 43"/>
                <a:gd name="T4" fmla="*/ 17 w 50"/>
                <a:gd name="T5" fmla="*/ 24 h 43"/>
                <a:gd name="T6" fmla="*/ 8 w 50"/>
                <a:gd name="T7" fmla="*/ 31 h 43"/>
                <a:gd name="T8" fmla="*/ 5 w 50"/>
                <a:gd name="T9" fmla="*/ 34 h 43"/>
                <a:gd name="T10" fmla="*/ 5 w 50"/>
                <a:gd name="T11" fmla="*/ 10 h 43"/>
                <a:gd name="T12" fmla="*/ 19 w 50"/>
                <a:gd name="T13" fmla="*/ 7 h 43"/>
                <a:gd name="T14" fmla="*/ 24 w 50"/>
                <a:gd name="T15" fmla="*/ 7 h 43"/>
                <a:gd name="T16" fmla="*/ 36 w 50"/>
                <a:gd name="T17" fmla="*/ 5 h 43"/>
                <a:gd name="T18" fmla="*/ 36 w 50"/>
                <a:gd name="T19" fmla="*/ 5 h 43"/>
                <a:gd name="T20" fmla="*/ 36 w 50"/>
                <a:gd name="T21" fmla="*/ 5 h 43"/>
                <a:gd name="T22" fmla="*/ 50 w 50"/>
                <a:gd name="T23" fmla="*/ 0 h 43"/>
                <a:gd name="T24" fmla="*/ 36 w 50"/>
                <a:gd name="T25" fmla="*/ 0 h 43"/>
                <a:gd name="T26" fmla="*/ 27 w 50"/>
                <a:gd name="T27" fmla="*/ 3 h 43"/>
                <a:gd name="T28" fmla="*/ 22 w 50"/>
                <a:gd name="T29" fmla="*/ 3 h 43"/>
                <a:gd name="T30" fmla="*/ 5 w 50"/>
                <a:gd name="T31" fmla="*/ 5 h 43"/>
                <a:gd name="T32" fmla="*/ 0 w 50"/>
                <a:gd name="T33" fmla="*/ 5 h 43"/>
                <a:gd name="T34" fmla="*/ 0 w 50"/>
                <a:gd name="T35" fmla="*/ 10 h 43"/>
                <a:gd name="T36" fmla="*/ 0 w 50"/>
                <a:gd name="T37" fmla="*/ 34 h 43"/>
                <a:gd name="T38" fmla="*/ 0 w 50"/>
                <a:gd name="T39" fmla="*/ 43 h 43"/>
                <a:gd name="T40" fmla="*/ 3 w 50"/>
                <a:gd name="T41" fmla="*/ 43 h 43"/>
                <a:gd name="T42" fmla="*/ 8 w 50"/>
                <a:gd name="T43" fmla="*/ 36 h 43"/>
                <a:gd name="T44" fmla="*/ 10 w 50"/>
                <a:gd name="T45" fmla="*/ 34 h 43"/>
                <a:gd name="T46" fmla="*/ 38 w 50"/>
                <a:gd name="T47" fmla="*/ 10 h 43"/>
                <a:gd name="T48" fmla="*/ 50 w 50"/>
                <a:gd name="T49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0" h="43">
                  <a:moveTo>
                    <a:pt x="24" y="7"/>
                  </a:moveTo>
                  <a:lnTo>
                    <a:pt x="36" y="5"/>
                  </a:lnTo>
                  <a:lnTo>
                    <a:pt x="17" y="24"/>
                  </a:lnTo>
                  <a:lnTo>
                    <a:pt x="8" y="31"/>
                  </a:lnTo>
                  <a:lnTo>
                    <a:pt x="5" y="34"/>
                  </a:lnTo>
                  <a:lnTo>
                    <a:pt x="5" y="10"/>
                  </a:lnTo>
                  <a:lnTo>
                    <a:pt x="19" y="7"/>
                  </a:lnTo>
                  <a:lnTo>
                    <a:pt x="24" y="7"/>
                  </a:lnTo>
                  <a:close/>
                  <a:moveTo>
                    <a:pt x="36" y="5"/>
                  </a:moveTo>
                  <a:lnTo>
                    <a:pt x="36" y="5"/>
                  </a:lnTo>
                  <a:lnTo>
                    <a:pt x="36" y="5"/>
                  </a:lnTo>
                  <a:close/>
                  <a:moveTo>
                    <a:pt x="50" y="0"/>
                  </a:moveTo>
                  <a:lnTo>
                    <a:pt x="36" y="0"/>
                  </a:lnTo>
                  <a:lnTo>
                    <a:pt x="27" y="3"/>
                  </a:lnTo>
                  <a:lnTo>
                    <a:pt x="22" y="3"/>
                  </a:lnTo>
                  <a:lnTo>
                    <a:pt x="5" y="5"/>
                  </a:lnTo>
                  <a:lnTo>
                    <a:pt x="0" y="5"/>
                  </a:lnTo>
                  <a:lnTo>
                    <a:pt x="0" y="10"/>
                  </a:lnTo>
                  <a:lnTo>
                    <a:pt x="0" y="34"/>
                  </a:lnTo>
                  <a:lnTo>
                    <a:pt x="0" y="43"/>
                  </a:lnTo>
                  <a:lnTo>
                    <a:pt x="3" y="43"/>
                  </a:lnTo>
                  <a:lnTo>
                    <a:pt x="8" y="36"/>
                  </a:lnTo>
                  <a:lnTo>
                    <a:pt x="10" y="34"/>
                  </a:lnTo>
                  <a:lnTo>
                    <a:pt x="38" y="10"/>
                  </a:lnTo>
                  <a:lnTo>
                    <a:pt x="50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tx2">
                    <a:alpha val="75000"/>
                  </a:schemeClr>
                </a:gs>
                <a:gs pos="92000">
                  <a:schemeClr val="tx1">
                    <a:alpha val="21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8" name="Freeform 58"/>
            <p:cNvSpPr>
              <a:spLocks noEditPoints="1"/>
            </p:cNvSpPr>
            <p:nvPr/>
          </p:nvSpPr>
          <p:spPr bwMode="auto">
            <a:xfrm>
              <a:off x="7921119" y="3711463"/>
              <a:ext cx="89454" cy="69936"/>
            </a:xfrm>
            <a:custGeom>
              <a:avLst/>
              <a:gdLst>
                <a:gd name="T0" fmla="*/ 24 w 50"/>
                <a:gd name="T1" fmla="*/ 7 h 43"/>
                <a:gd name="T2" fmla="*/ 36 w 50"/>
                <a:gd name="T3" fmla="*/ 5 h 43"/>
                <a:gd name="T4" fmla="*/ 17 w 50"/>
                <a:gd name="T5" fmla="*/ 24 h 43"/>
                <a:gd name="T6" fmla="*/ 8 w 50"/>
                <a:gd name="T7" fmla="*/ 31 h 43"/>
                <a:gd name="T8" fmla="*/ 5 w 50"/>
                <a:gd name="T9" fmla="*/ 34 h 43"/>
                <a:gd name="T10" fmla="*/ 5 w 50"/>
                <a:gd name="T11" fmla="*/ 10 h 43"/>
                <a:gd name="T12" fmla="*/ 19 w 50"/>
                <a:gd name="T13" fmla="*/ 7 h 43"/>
                <a:gd name="T14" fmla="*/ 24 w 50"/>
                <a:gd name="T15" fmla="*/ 7 h 43"/>
                <a:gd name="T16" fmla="*/ 36 w 50"/>
                <a:gd name="T17" fmla="*/ 5 h 43"/>
                <a:gd name="T18" fmla="*/ 36 w 50"/>
                <a:gd name="T19" fmla="*/ 5 h 43"/>
                <a:gd name="T20" fmla="*/ 36 w 50"/>
                <a:gd name="T21" fmla="*/ 5 h 43"/>
                <a:gd name="T22" fmla="*/ 50 w 50"/>
                <a:gd name="T23" fmla="*/ 0 h 43"/>
                <a:gd name="T24" fmla="*/ 36 w 50"/>
                <a:gd name="T25" fmla="*/ 0 h 43"/>
                <a:gd name="T26" fmla="*/ 27 w 50"/>
                <a:gd name="T27" fmla="*/ 3 h 43"/>
                <a:gd name="T28" fmla="*/ 22 w 50"/>
                <a:gd name="T29" fmla="*/ 3 h 43"/>
                <a:gd name="T30" fmla="*/ 5 w 50"/>
                <a:gd name="T31" fmla="*/ 5 h 43"/>
                <a:gd name="T32" fmla="*/ 0 w 50"/>
                <a:gd name="T33" fmla="*/ 5 h 43"/>
                <a:gd name="T34" fmla="*/ 0 w 50"/>
                <a:gd name="T35" fmla="*/ 10 h 43"/>
                <a:gd name="T36" fmla="*/ 0 w 50"/>
                <a:gd name="T37" fmla="*/ 34 h 43"/>
                <a:gd name="T38" fmla="*/ 0 w 50"/>
                <a:gd name="T39" fmla="*/ 43 h 43"/>
                <a:gd name="T40" fmla="*/ 3 w 50"/>
                <a:gd name="T41" fmla="*/ 43 h 43"/>
                <a:gd name="T42" fmla="*/ 8 w 50"/>
                <a:gd name="T43" fmla="*/ 36 h 43"/>
                <a:gd name="T44" fmla="*/ 10 w 50"/>
                <a:gd name="T45" fmla="*/ 34 h 43"/>
                <a:gd name="T46" fmla="*/ 38 w 50"/>
                <a:gd name="T47" fmla="*/ 10 h 43"/>
                <a:gd name="T48" fmla="*/ 50 w 50"/>
                <a:gd name="T49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0" h="43">
                  <a:moveTo>
                    <a:pt x="24" y="7"/>
                  </a:moveTo>
                  <a:lnTo>
                    <a:pt x="36" y="5"/>
                  </a:lnTo>
                  <a:lnTo>
                    <a:pt x="17" y="24"/>
                  </a:lnTo>
                  <a:lnTo>
                    <a:pt x="8" y="31"/>
                  </a:lnTo>
                  <a:lnTo>
                    <a:pt x="5" y="34"/>
                  </a:lnTo>
                  <a:lnTo>
                    <a:pt x="5" y="10"/>
                  </a:lnTo>
                  <a:lnTo>
                    <a:pt x="19" y="7"/>
                  </a:lnTo>
                  <a:lnTo>
                    <a:pt x="24" y="7"/>
                  </a:lnTo>
                  <a:moveTo>
                    <a:pt x="36" y="5"/>
                  </a:moveTo>
                  <a:lnTo>
                    <a:pt x="36" y="5"/>
                  </a:lnTo>
                  <a:lnTo>
                    <a:pt x="36" y="5"/>
                  </a:lnTo>
                  <a:moveTo>
                    <a:pt x="50" y="0"/>
                  </a:moveTo>
                  <a:lnTo>
                    <a:pt x="36" y="0"/>
                  </a:lnTo>
                  <a:lnTo>
                    <a:pt x="27" y="3"/>
                  </a:lnTo>
                  <a:lnTo>
                    <a:pt x="22" y="3"/>
                  </a:lnTo>
                  <a:lnTo>
                    <a:pt x="5" y="5"/>
                  </a:lnTo>
                  <a:lnTo>
                    <a:pt x="0" y="5"/>
                  </a:lnTo>
                  <a:lnTo>
                    <a:pt x="0" y="10"/>
                  </a:lnTo>
                  <a:lnTo>
                    <a:pt x="0" y="34"/>
                  </a:lnTo>
                  <a:lnTo>
                    <a:pt x="0" y="43"/>
                  </a:lnTo>
                  <a:lnTo>
                    <a:pt x="3" y="43"/>
                  </a:lnTo>
                  <a:lnTo>
                    <a:pt x="8" y="36"/>
                  </a:lnTo>
                  <a:lnTo>
                    <a:pt x="10" y="34"/>
                  </a:lnTo>
                  <a:lnTo>
                    <a:pt x="38" y="10"/>
                  </a:lnTo>
                  <a:lnTo>
                    <a:pt x="50" y="0"/>
                  </a:lnTo>
                </a:path>
              </a:pathLst>
            </a:custGeom>
            <a:gradFill flip="none" rotWithShape="1">
              <a:gsLst>
                <a:gs pos="0">
                  <a:schemeClr val="tx2">
                    <a:alpha val="75000"/>
                  </a:schemeClr>
                </a:gs>
                <a:gs pos="92000">
                  <a:schemeClr val="tx1">
                    <a:alpha val="21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9" name="Freeform 59"/>
            <p:cNvSpPr>
              <a:spLocks noEditPoints="1"/>
            </p:cNvSpPr>
            <p:nvPr/>
          </p:nvSpPr>
          <p:spPr bwMode="auto">
            <a:xfrm>
              <a:off x="7071309" y="3356901"/>
              <a:ext cx="728154" cy="853876"/>
            </a:xfrm>
            <a:custGeom>
              <a:avLst/>
              <a:gdLst>
                <a:gd name="T0" fmla="*/ 58 w 172"/>
                <a:gd name="T1" fmla="*/ 207 h 221"/>
                <a:gd name="T2" fmla="*/ 85 w 172"/>
                <a:gd name="T3" fmla="*/ 204 h 221"/>
                <a:gd name="T4" fmla="*/ 104 w 172"/>
                <a:gd name="T5" fmla="*/ 198 h 221"/>
                <a:gd name="T6" fmla="*/ 87 w 172"/>
                <a:gd name="T7" fmla="*/ 203 h 221"/>
                <a:gd name="T8" fmla="*/ 104 w 172"/>
                <a:gd name="T9" fmla="*/ 198 h 221"/>
                <a:gd name="T10" fmla="*/ 106 w 172"/>
                <a:gd name="T11" fmla="*/ 197 h 221"/>
                <a:gd name="T12" fmla="*/ 136 w 172"/>
                <a:gd name="T13" fmla="*/ 193 h 221"/>
                <a:gd name="T14" fmla="*/ 0 w 172"/>
                <a:gd name="T15" fmla="*/ 176 h 221"/>
                <a:gd name="T16" fmla="*/ 0 w 172"/>
                <a:gd name="T17" fmla="*/ 221 h 221"/>
                <a:gd name="T18" fmla="*/ 30 w 172"/>
                <a:gd name="T19" fmla="*/ 215 h 221"/>
                <a:gd name="T20" fmla="*/ 2 w 172"/>
                <a:gd name="T21" fmla="*/ 219 h 221"/>
                <a:gd name="T22" fmla="*/ 0 w 172"/>
                <a:gd name="T23" fmla="*/ 176 h 221"/>
                <a:gd name="T24" fmla="*/ 0 w 172"/>
                <a:gd name="T25" fmla="*/ 174 h 221"/>
                <a:gd name="T26" fmla="*/ 2 w 172"/>
                <a:gd name="T27" fmla="*/ 176 h 221"/>
                <a:gd name="T28" fmla="*/ 1 w 172"/>
                <a:gd name="T29" fmla="*/ 173 h 221"/>
                <a:gd name="T30" fmla="*/ 0 w 172"/>
                <a:gd name="T31" fmla="*/ 167 h 221"/>
                <a:gd name="T32" fmla="*/ 2 w 172"/>
                <a:gd name="T33" fmla="*/ 171 h 221"/>
                <a:gd name="T34" fmla="*/ 2 w 172"/>
                <a:gd name="T35" fmla="*/ 166 h 221"/>
                <a:gd name="T36" fmla="*/ 136 w 172"/>
                <a:gd name="T37" fmla="*/ 145 h 221"/>
                <a:gd name="T38" fmla="*/ 139 w 172"/>
                <a:gd name="T39" fmla="*/ 149 h 221"/>
                <a:gd name="T40" fmla="*/ 154 w 172"/>
                <a:gd name="T41" fmla="*/ 167 h 221"/>
                <a:gd name="T42" fmla="*/ 169 w 172"/>
                <a:gd name="T43" fmla="*/ 184 h 221"/>
                <a:gd name="T44" fmla="*/ 162 w 172"/>
                <a:gd name="T45" fmla="*/ 188 h 221"/>
                <a:gd name="T46" fmla="*/ 172 w 172"/>
                <a:gd name="T47" fmla="*/ 185 h 221"/>
                <a:gd name="T48" fmla="*/ 156 w 172"/>
                <a:gd name="T49" fmla="*/ 167 h 221"/>
                <a:gd name="T50" fmla="*/ 141 w 172"/>
                <a:gd name="T51" fmla="*/ 149 h 221"/>
                <a:gd name="T52" fmla="*/ 137 w 172"/>
                <a:gd name="T53" fmla="*/ 144 h 221"/>
                <a:gd name="T54" fmla="*/ 102 w 172"/>
                <a:gd name="T55" fmla="*/ 106 h 221"/>
                <a:gd name="T56" fmla="*/ 135 w 172"/>
                <a:gd name="T57" fmla="*/ 143 h 221"/>
                <a:gd name="T58" fmla="*/ 104 w 172"/>
                <a:gd name="T59" fmla="*/ 105 h 221"/>
                <a:gd name="T60" fmla="*/ 98 w 172"/>
                <a:gd name="T61" fmla="*/ 102 h 221"/>
                <a:gd name="T62" fmla="*/ 103 w 172"/>
                <a:gd name="T63" fmla="*/ 104 h 221"/>
                <a:gd name="T64" fmla="*/ 84 w 172"/>
                <a:gd name="T65" fmla="*/ 82 h 221"/>
                <a:gd name="T66" fmla="*/ 84 w 172"/>
                <a:gd name="T67" fmla="*/ 85 h 221"/>
                <a:gd name="T68" fmla="*/ 99 w 172"/>
                <a:gd name="T69" fmla="*/ 99 h 221"/>
                <a:gd name="T70" fmla="*/ 45 w 172"/>
                <a:gd name="T71" fmla="*/ 40 h 221"/>
                <a:gd name="T72" fmla="*/ 59 w 172"/>
                <a:gd name="T73" fmla="*/ 56 h 221"/>
                <a:gd name="T74" fmla="*/ 76 w 172"/>
                <a:gd name="T75" fmla="*/ 76 h 221"/>
                <a:gd name="T76" fmla="*/ 81 w 172"/>
                <a:gd name="T77" fmla="*/ 79 h 221"/>
                <a:gd name="T78" fmla="*/ 77 w 172"/>
                <a:gd name="T79" fmla="*/ 74 h 221"/>
                <a:gd name="T80" fmla="*/ 60 w 172"/>
                <a:gd name="T81" fmla="*/ 55 h 221"/>
                <a:gd name="T82" fmla="*/ 45 w 172"/>
                <a:gd name="T83" fmla="*/ 40 h 221"/>
                <a:gd name="T84" fmla="*/ 0 w 172"/>
                <a:gd name="T85" fmla="*/ 49 h 221"/>
                <a:gd name="T86" fmla="*/ 0 w 172"/>
                <a:gd name="T87" fmla="*/ 71 h 221"/>
                <a:gd name="T88" fmla="*/ 0 w 172"/>
                <a:gd name="T89" fmla="*/ 165 h 221"/>
                <a:gd name="T90" fmla="*/ 2 w 172"/>
                <a:gd name="T91" fmla="*/ 73 h 221"/>
                <a:gd name="T92" fmla="*/ 2 w 172"/>
                <a:gd name="T93" fmla="*/ 51 h 221"/>
                <a:gd name="T94" fmla="*/ 2 w 172"/>
                <a:gd name="T95" fmla="*/ 30 h 221"/>
                <a:gd name="T96" fmla="*/ 0 w 172"/>
                <a:gd name="T97" fmla="*/ 5 h 221"/>
                <a:gd name="T98" fmla="*/ 2 w 172"/>
                <a:gd name="T99" fmla="*/ 28 h 221"/>
                <a:gd name="T100" fmla="*/ 0 w 172"/>
                <a:gd name="T101" fmla="*/ 5 h 221"/>
                <a:gd name="T102" fmla="*/ 12 w 172"/>
                <a:gd name="T103" fmla="*/ 1 h 221"/>
                <a:gd name="T104" fmla="*/ 46 w 172"/>
                <a:gd name="T105" fmla="*/ 38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72" h="221">
                  <a:moveTo>
                    <a:pt x="86" y="201"/>
                  </a:moveTo>
                  <a:cubicBezTo>
                    <a:pt x="58" y="207"/>
                    <a:pt x="58" y="207"/>
                    <a:pt x="58" y="207"/>
                  </a:cubicBezTo>
                  <a:cubicBezTo>
                    <a:pt x="58" y="208"/>
                    <a:pt x="58" y="209"/>
                    <a:pt x="59" y="209"/>
                  </a:cubicBezTo>
                  <a:cubicBezTo>
                    <a:pt x="85" y="204"/>
                    <a:pt x="85" y="204"/>
                    <a:pt x="85" y="204"/>
                  </a:cubicBezTo>
                  <a:cubicBezTo>
                    <a:pt x="86" y="201"/>
                    <a:pt x="86" y="201"/>
                    <a:pt x="86" y="201"/>
                  </a:cubicBezTo>
                  <a:moveTo>
                    <a:pt x="104" y="198"/>
                  </a:moveTo>
                  <a:cubicBezTo>
                    <a:pt x="89" y="201"/>
                    <a:pt x="89" y="201"/>
                    <a:pt x="89" y="201"/>
                  </a:cubicBezTo>
                  <a:cubicBezTo>
                    <a:pt x="87" y="203"/>
                    <a:pt x="87" y="203"/>
                    <a:pt x="87" y="203"/>
                  </a:cubicBezTo>
                  <a:cubicBezTo>
                    <a:pt x="104" y="200"/>
                    <a:pt x="104" y="200"/>
                    <a:pt x="104" y="200"/>
                  </a:cubicBezTo>
                  <a:cubicBezTo>
                    <a:pt x="104" y="198"/>
                    <a:pt x="104" y="198"/>
                    <a:pt x="104" y="198"/>
                  </a:cubicBezTo>
                  <a:moveTo>
                    <a:pt x="134" y="192"/>
                  </a:moveTo>
                  <a:cubicBezTo>
                    <a:pt x="106" y="197"/>
                    <a:pt x="106" y="197"/>
                    <a:pt x="106" y="197"/>
                  </a:cubicBezTo>
                  <a:cubicBezTo>
                    <a:pt x="106" y="199"/>
                    <a:pt x="106" y="199"/>
                    <a:pt x="106" y="199"/>
                  </a:cubicBezTo>
                  <a:cubicBezTo>
                    <a:pt x="136" y="193"/>
                    <a:pt x="136" y="193"/>
                    <a:pt x="136" y="193"/>
                  </a:cubicBezTo>
                  <a:cubicBezTo>
                    <a:pt x="135" y="193"/>
                    <a:pt x="135" y="192"/>
                    <a:pt x="134" y="192"/>
                  </a:cubicBezTo>
                  <a:moveTo>
                    <a:pt x="0" y="176"/>
                  </a:moveTo>
                  <a:cubicBezTo>
                    <a:pt x="0" y="219"/>
                    <a:pt x="0" y="219"/>
                    <a:pt x="0" y="219"/>
                  </a:cubicBezTo>
                  <a:cubicBezTo>
                    <a:pt x="0" y="221"/>
                    <a:pt x="0" y="221"/>
                    <a:pt x="0" y="221"/>
                  </a:cubicBezTo>
                  <a:cubicBezTo>
                    <a:pt x="2" y="221"/>
                    <a:pt x="2" y="221"/>
                    <a:pt x="2" y="221"/>
                  </a:cubicBezTo>
                  <a:cubicBezTo>
                    <a:pt x="30" y="215"/>
                    <a:pt x="30" y="215"/>
                    <a:pt x="30" y="215"/>
                  </a:cubicBezTo>
                  <a:cubicBezTo>
                    <a:pt x="30" y="214"/>
                    <a:pt x="30" y="214"/>
                    <a:pt x="30" y="213"/>
                  </a:cubicBezTo>
                  <a:cubicBezTo>
                    <a:pt x="2" y="219"/>
                    <a:pt x="2" y="219"/>
                    <a:pt x="2" y="219"/>
                  </a:cubicBezTo>
                  <a:cubicBezTo>
                    <a:pt x="2" y="178"/>
                    <a:pt x="2" y="178"/>
                    <a:pt x="2" y="178"/>
                  </a:cubicBezTo>
                  <a:cubicBezTo>
                    <a:pt x="0" y="176"/>
                    <a:pt x="0" y="176"/>
                    <a:pt x="0" y="176"/>
                  </a:cubicBezTo>
                  <a:moveTo>
                    <a:pt x="1" y="173"/>
                  </a:moveTo>
                  <a:cubicBezTo>
                    <a:pt x="0" y="174"/>
                    <a:pt x="0" y="174"/>
                    <a:pt x="0" y="174"/>
                  </a:cubicBezTo>
                  <a:cubicBezTo>
                    <a:pt x="0" y="174"/>
                    <a:pt x="0" y="174"/>
                    <a:pt x="0" y="174"/>
                  </a:cubicBezTo>
                  <a:cubicBezTo>
                    <a:pt x="2" y="176"/>
                    <a:pt x="2" y="176"/>
                    <a:pt x="2" y="176"/>
                  </a:cubicBezTo>
                  <a:cubicBezTo>
                    <a:pt x="2" y="174"/>
                    <a:pt x="2" y="174"/>
                    <a:pt x="2" y="174"/>
                  </a:cubicBezTo>
                  <a:cubicBezTo>
                    <a:pt x="1" y="173"/>
                    <a:pt x="1" y="173"/>
                    <a:pt x="1" y="173"/>
                  </a:cubicBezTo>
                  <a:moveTo>
                    <a:pt x="2" y="166"/>
                  </a:moveTo>
                  <a:cubicBezTo>
                    <a:pt x="0" y="167"/>
                    <a:pt x="0" y="167"/>
                    <a:pt x="0" y="167"/>
                  </a:cubicBezTo>
                  <a:cubicBezTo>
                    <a:pt x="0" y="170"/>
                    <a:pt x="0" y="170"/>
                    <a:pt x="0" y="170"/>
                  </a:cubicBezTo>
                  <a:cubicBezTo>
                    <a:pt x="2" y="171"/>
                    <a:pt x="2" y="171"/>
                    <a:pt x="2" y="171"/>
                  </a:cubicBezTo>
                  <a:cubicBezTo>
                    <a:pt x="2" y="171"/>
                    <a:pt x="2" y="171"/>
                    <a:pt x="2" y="171"/>
                  </a:cubicBezTo>
                  <a:cubicBezTo>
                    <a:pt x="2" y="166"/>
                    <a:pt x="2" y="166"/>
                    <a:pt x="2" y="166"/>
                  </a:cubicBezTo>
                  <a:moveTo>
                    <a:pt x="137" y="144"/>
                  </a:moveTo>
                  <a:cubicBezTo>
                    <a:pt x="136" y="145"/>
                    <a:pt x="136" y="145"/>
                    <a:pt x="136" y="145"/>
                  </a:cubicBezTo>
                  <a:cubicBezTo>
                    <a:pt x="136" y="145"/>
                    <a:pt x="136" y="145"/>
                    <a:pt x="136" y="145"/>
                  </a:cubicBezTo>
                  <a:cubicBezTo>
                    <a:pt x="139" y="149"/>
                    <a:pt x="139" y="149"/>
                    <a:pt x="139" y="149"/>
                  </a:cubicBezTo>
                  <a:cubicBezTo>
                    <a:pt x="142" y="152"/>
                    <a:pt x="142" y="152"/>
                    <a:pt x="142" y="152"/>
                  </a:cubicBezTo>
                  <a:cubicBezTo>
                    <a:pt x="154" y="167"/>
                    <a:pt x="154" y="167"/>
                    <a:pt x="154" y="167"/>
                  </a:cubicBezTo>
                  <a:cubicBezTo>
                    <a:pt x="155" y="168"/>
                    <a:pt x="155" y="168"/>
                    <a:pt x="155" y="168"/>
                  </a:cubicBezTo>
                  <a:cubicBezTo>
                    <a:pt x="169" y="184"/>
                    <a:pt x="169" y="184"/>
                    <a:pt x="169" y="184"/>
                  </a:cubicBezTo>
                  <a:cubicBezTo>
                    <a:pt x="162" y="186"/>
                    <a:pt x="162" y="186"/>
                    <a:pt x="162" y="186"/>
                  </a:cubicBezTo>
                  <a:cubicBezTo>
                    <a:pt x="162" y="186"/>
                    <a:pt x="162" y="187"/>
                    <a:pt x="162" y="188"/>
                  </a:cubicBezTo>
                  <a:cubicBezTo>
                    <a:pt x="169" y="186"/>
                    <a:pt x="169" y="186"/>
                    <a:pt x="169" y="186"/>
                  </a:cubicBezTo>
                  <a:cubicBezTo>
                    <a:pt x="172" y="185"/>
                    <a:pt x="172" y="185"/>
                    <a:pt x="172" y="185"/>
                  </a:cubicBezTo>
                  <a:cubicBezTo>
                    <a:pt x="170" y="183"/>
                    <a:pt x="170" y="183"/>
                    <a:pt x="170" y="183"/>
                  </a:cubicBezTo>
                  <a:cubicBezTo>
                    <a:pt x="156" y="167"/>
                    <a:pt x="156" y="167"/>
                    <a:pt x="156" y="167"/>
                  </a:cubicBezTo>
                  <a:cubicBezTo>
                    <a:pt x="155" y="165"/>
                    <a:pt x="155" y="165"/>
                    <a:pt x="155" y="165"/>
                  </a:cubicBezTo>
                  <a:cubicBezTo>
                    <a:pt x="141" y="149"/>
                    <a:pt x="141" y="149"/>
                    <a:pt x="141" y="149"/>
                  </a:cubicBezTo>
                  <a:cubicBezTo>
                    <a:pt x="138" y="146"/>
                    <a:pt x="138" y="146"/>
                    <a:pt x="138" y="146"/>
                  </a:cubicBezTo>
                  <a:cubicBezTo>
                    <a:pt x="137" y="144"/>
                    <a:pt x="137" y="144"/>
                    <a:pt x="137" y="144"/>
                  </a:cubicBezTo>
                  <a:moveTo>
                    <a:pt x="104" y="105"/>
                  </a:moveTo>
                  <a:cubicBezTo>
                    <a:pt x="102" y="106"/>
                    <a:pt x="102" y="106"/>
                    <a:pt x="102" y="106"/>
                  </a:cubicBezTo>
                  <a:cubicBezTo>
                    <a:pt x="134" y="143"/>
                    <a:pt x="134" y="143"/>
                    <a:pt x="134" y="143"/>
                  </a:cubicBezTo>
                  <a:cubicBezTo>
                    <a:pt x="135" y="143"/>
                    <a:pt x="135" y="143"/>
                    <a:pt x="135" y="143"/>
                  </a:cubicBezTo>
                  <a:cubicBezTo>
                    <a:pt x="136" y="142"/>
                    <a:pt x="136" y="142"/>
                    <a:pt x="136" y="142"/>
                  </a:cubicBezTo>
                  <a:cubicBezTo>
                    <a:pt x="104" y="105"/>
                    <a:pt x="104" y="105"/>
                    <a:pt x="104" y="105"/>
                  </a:cubicBezTo>
                  <a:moveTo>
                    <a:pt x="100" y="101"/>
                  </a:moveTo>
                  <a:cubicBezTo>
                    <a:pt x="98" y="102"/>
                    <a:pt x="98" y="102"/>
                    <a:pt x="98" y="102"/>
                  </a:cubicBezTo>
                  <a:cubicBezTo>
                    <a:pt x="101" y="105"/>
                    <a:pt x="101" y="105"/>
                    <a:pt x="101" y="105"/>
                  </a:cubicBezTo>
                  <a:cubicBezTo>
                    <a:pt x="103" y="104"/>
                    <a:pt x="103" y="104"/>
                    <a:pt x="103" y="104"/>
                  </a:cubicBezTo>
                  <a:cubicBezTo>
                    <a:pt x="100" y="101"/>
                    <a:pt x="100" y="101"/>
                    <a:pt x="100" y="101"/>
                  </a:cubicBezTo>
                  <a:moveTo>
                    <a:pt x="84" y="82"/>
                  </a:moveTo>
                  <a:cubicBezTo>
                    <a:pt x="84" y="84"/>
                    <a:pt x="84" y="84"/>
                    <a:pt x="84" y="84"/>
                  </a:cubicBezTo>
                  <a:cubicBezTo>
                    <a:pt x="84" y="85"/>
                    <a:pt x="84" y="85"/>
                    <a:pt x="84" y="85"/>
                  </a:cubicBezTo>
                  <a:cubicBezTo>
                    <a:pt x="97" y="100"/>
                    <a:pt x="97" y="100"/>
                    <a:pt x="97" y="100"/>
                  </a:cubicBezTo>
                  <a:cubicBezTo>
                    <a:pt x="99" y="99"/>
                    <a:pt x="99" y="99"/>
                    <a:pt x="99" y="99"/>
                  </a:cubicBezTo>
                  <a:cubicBezTo>
                    <a:pt x="84" y="82"/>
                    <a:pt x="84" y="82"/>
                    <a:pt x="84" y="82"/>
                  </a:cubicBezTo>
                  <a:moveTo>
                    <a:pt x="45" y="40"/>
                  </a:moveTo>
                  <a:cubicBezTo>
                    <a:pt x="58" y="54"/>
                    <a:pt x="58" y="54"/>
                    <a:pt x="58" y="54"/>
                  </a:cubicBezTo>
                  <a:cubicBezTo>
                    <a:pt x="59" y="56"/>
                    <a:pt x="59" y="56"/>
                    <a:pt x="59" y="56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82" y="82"/>
                    <a:pt x="82" y="82"/>
                    <a:pt x="82" y="82"/>
                  </a:cubicBezTo>
                  <a:cubicBezTo>
                    <a:pt x="81" y="79"/>
                    <a:pt x="81" y="79"/>
                    <a:pt x="81" y="79"/>
                  </a:cubicBezTo>
                  <a:cubicBezTo>
                    <a:pt x="78" y="76"/>
                    <a:pt x="78" y="76"/>
                    <a:pt x="78" y="76"/>
                  </a:cubicBezTo>
                  <a:cubicBezTo>
                    <a:pt x="77" y="74"/>
                    <a:pt x="77" y="74"/>
                    <a:pt x="77" y="74"/>
                  </a:cubicBezTo>
                  <a:cubicBezTo>
                    <a:pt x="62" y="57"/>
                    <a:pt x="62" y="57"/>
                    <a:pt x="62" y="57"/>
                  </a:cubicBezTo>
                  <a:cubicBezTo>
                    <a:pt x="60" y="55"/>
                    <a:pt x="60" y="55"/>
                    <a:pt x="60" y="55"/>
                  </a:cubicBezTo>
                  <a:cubicBezTo>
                    <a:pt x="48" y="40"/>
                    <a:pt x="48" y="40"/>
                    <a:pt x="48" y="40"/>
                  </a:cubicBezTo>
                  <a:cubicBezTo>
                    <a:pt x="45" y="40"/>
                    <a:pt x="45" y="40"/>
                    <a:pt x="45" y="40"/>
                  </a:cubicBezTo>
                  <a:moveTo>
                    <a:pt x="0" y="29"/>
                  </a:moveTo>
                  <a:cubicBezTo>
                    <a:pt x="0" y="49"/>
                    <a:pt x="0" y="49"/>
                    <a:pt x="0" y="49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2" y="163"/>
                    <a:pt x="2" y="163"/>
                    <a:pt x="2" y="163"/>
                  </a:cubicBezTo>
                  <a:cubicBezTo>
                    <a:pt x="2" y="73"/>
                    <a:pt x="2" y="73"/>
                    <a:pt x="2" y="73"/>
                  </a:cubicBezTo>
                  <a:cubicBezTo>
                    <a:pt x="2" y="71"/>
                    <a:pt x="2" y="71"/>
                    <a:pt x="2" y="71"/>
                  </a:cubicBezTo>
                  <a:cubicBezTo>
                    <a:pt x="2" y="51"/>
                    <a:pt x="2" y="51"/>
                    <a:pt x="2" y="51"/>
                  </a:cubicBezTo>
                  <a:cubicBezTo>
                    <a:pt x="2" y="49"/>
                    <a:pt x="2" y="49"/>
                    <a:pt x="2" y="49"/>
                  </a:cubicBezTo>
                  <a:cubicBezTo>
                    <a:pt x="2" y="30"/>
                    <a:pt x="2" y="30"/>
                    <a:pt x="2" y="30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5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2" y="28"/>
                    <a:pt x="2" y="28"/>
                    <a:pt x="2" y="28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5"/>
                    <a:pt x="0" y="5"/>
                  </a:cubicBezTo>
                  <a:moveTo>
                    <a:pt x="14" y="0"/>
                  </a:moveTo>
                  <a:cubicBezTo>
                    <a:pt x="13" y="1"/>
                    <a:pt x="13" y="1"/>
                    <a:pt x="12" y="1"/>
                  </a:cubicBezTo>
                  <a:cubicBezTo>
                    <a:pt x="43" y="37"/>
                    <a:pt x="43" y="37"/>
                    <a:pt x="43" y="37"/>
                  </a:cubicBezTo>
                  <a:cubicBezTo>
                    <a:pt x="46" y="38"/>
                    <a:pt x="46" y="38"/>
                    <a:pt x="46" y="38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adFill flip="none" rotWithShape="1">
              <a:gsLst>
                <a:gs pos="0">
                  <a:schemeClr val="tx2">
                    <a:alpha val="75000"/>
                  </a:schemeClr>
                </a:gs>
                <a:gs pos="92000">
                  <a:schemeClr val="tx1">
                    <a:alpha val="21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0" name="Freeform 60"/>
            <p:cNvSpPr>
              <a:spLocks noEditPoints="1"/>
            </p:cNvSpPr>
            <p:nvPr/>
          </p:nvSpPr>
          <p:spPr bwMode="auto">
            <a:xfrm>
              <a:off x="7418389" y="3581348"/>
              <a:ext cx="390018" cy="369200"/>
            </a:xfrm>
            <a:custGeom>
              <a:avLst/>
              <a:gdLst>
                <a:gd name="T0" fmla="*/ 52 w 92"/>
                <a:gd name="T1" fmla="*/ 85 h 96"/>
                <a:gd name="T2" fmla="*/ 18 w 92"/>
                <a:gd name="T3" fmla="*/ 96 h 96"/>
                <a:gd name="T4" fmla="*/ 53 w 92"/>
                <a:gd name="T5" fmla="*/ 85 h 96"/>
                <a:gd name="T6" fmla="*/ 0 w 92"/>
                <a:gd name="T7" fmla="*/ 75 h 96"/>
                <a:gd name="T8" fmla="*/ 2 w 92"/>
                <a:gd name="T9" fmla="*/ 87 h 96"/>
                <a:gd name="T10" fmla="*/ 0 w 92"/>
                <a:gd name="T11" fmla="*/ 66 h 96"/>
                <a:gd name="T12" fmla="*/ 1 w 92"/>
                <a:gd name="T13" fmla="*/ 67 h 96"/>
                <a:gd name="T14" fmla="*/ 2 w 92"/>
                <a:gd name="T15" fmla="*/ 61 h 96"/>
                <a:gd name="T16" fmla="*/ 0 w 92"/>
                <a:gd name="T17" fmla="*/ 64 h 96"/>
                <a:gd name="T18" fmla="*/ 2 w 92"/>
                <a:gd name="T19" fmla="*/ 61 h 96"/>
                <a:gd name="T20" fmla="*/ 75 w 92"/>
                <a:gd name="T21" fmla="*/ 62 h 96"/>
                <a:gd name="T22" fmla="*/ 57 w 92"/>
                <a:gd name="T23" fmla="*/ 84 h 96"/>
                <a:gd name="T24" fmla="*/ 54 w 92"/>
                <a:gd name="T25" fmla="*/ 87 h 96"/>
                <a:gd name="T26" fmla="*/ 56 w 92"/>
                <a:gd name="T27" fmla="*/ 86 h 96"/>
                <a:gd name="T28" fmla="*/ 86 w 92"/>
                <a:gd name="T29" fmla="*/ 78 h 96"/>
                <a:gd name="T30" fmla="*/ 92 w 92"/>
                <a:gd name="T31" fmla="*/ 77 h 96"/>
                <a:gd name="T32" fmla="*/ 90 w 92"/>
                <a:gd name="T33" fmla="*/ 75 h 96"/>
                <a:gd name="T34" fmla="*/ 76 w 92"/>
                <a:gd name="T35" fmla="*/ 61 h 96"/>
                <a:gd name="T36" fmla="*/ 0 w 92"/>
                <a:gd name="T37" fmla="*/ 55 h 96"/>
                <a:gd name="T38" fmla="*/ 2 w 92"/>
                <a:gd name="T39" fmla="*/ 59 h 96"/>
                <a:gd name="T40" fmla="*/ 46 w 92"/>
                <a:gd name="T41" fmla="*/ 31 h 96"/>
                <a:gd name="T42" fmla="*/ 46 w 92"/>
                <a:gd name="T43" fmla="*/ 33 h 96"/>
                <a:gd name="T44" fmla="*/ 73 w 92"/>
                <a:gd name="T45" fmla="*/ 61 h 96"/>
                <a:gd name="T46" fmla="*/ 47 w 92"/>
                <a:gd name="T47" fmla="*/ 32 h 96"/>
                <a:gd name="T48" fmla="*/ 42 w 92"/>
                <a:gd name="T49" fmla="*/ 27 h 96"/>
                <a:gd name="T50" fmla="*/ 43 w 92"/>
                <a:gd name="T51" fmla="*/ 31 h 96"/>
                <a:gd name="T52" fmla="*/ 42 w 92"/>
                <a:gd name="T53" fmla="*/ 27 h 96"/>
                <a:gd name="T54" fmla="*/ 0 w 92"/>
                <a:gd name="T55" fmla="*/ 53 h 96"/>
                <a:gd name="T56" fmla="*/ 2 w 92"/>
                <a:gd name="T57" fmla="*/ 35 h 96"/>
                <a:gd name="T58" fmla="*/ 15 w 92"/>
                <a:gd name="T59" fmla="*/ 0 h 96"/>
                <a:gd name="T60" fmla="*/ 13 w 92"/>
                <a:gd name="T61" fmla="*/ 1 h 96"/>
                <a:gd name="T62" fmla="*/ 1 w 92"/>
                <a:gd name="T63" fmla="*/ 12 h 96"/>
                <a:gd name="T64" fmla="*/ 0 w 92"/>
                <a:gd name="T65" fmla="*/ 14 h 96"/>
                <a:gd name="T66" fmla="*/ 0 w 92"/>
                <a:gd name="T67" fmla="*/ 17 h 96"/>
                <a:gd name="T68" fmla="*/ 2 w 92"/>
                <a:gd name="T69" fmla="*/ 24 h 96"/>
                <a:gd name="T70" fmla="*/ 2 w 92"/>
                <a:gd name="T71" fmla="*/ 16 h 96"/>
                <a:gd name="T72" fmla="*/ 15 w 92"/>
                <a:gd name="T73" fmla="*/ 2 h 96"/>
                <a:gd name="T74" fmla="*/ 32 w 92"/>
                <a:gd name="T75" fmla="*/ 19 h 96"/>
                <a:gd name="T76" fmla="*/ 41 w 92"/>
                <a:gd name="T77" fmla="*/ 26 h 96"/>
                <a:gd name="T78" fmla="*/ 32 w 92"/>
                <a:gd name="T79" fmla="*/ 17 h 96"/>
                <a:gd name="T80" fmla="*/ 16 w 92"/>
                <a:gd name="T81" fmla="*/ 1 h 96"/>
                <a:gd name="T82" fmla="*/ 15 w 92"/>
                <a:gd name="T83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92" h="96">
                  <a:moveTo>
                    <a:pt x="53" y="85"/>
                  </a:moveTo>
                  <a:cubicBezTo>
                    <a:pt x="52" y="85"/>
                    <a:pt x="52" y="85"/>
                    <a:pt x="52" y="85"/>
                  </a:cubicBezTo>
                  <a:cubicBezTo>
                    <a:pt x="17" y="95"/>
                    <a:pt x="17" y="95"/>
                    <a:pt x="17" y="95"/>
                  </a:cubicBezTo>
                  <a:cubicBezTo>
                    <a:pt x="17" y="95"/>
                    <a:pt x="17" y="96"/>
                    <a:pt x="18" y="96"/>
                  </a:cubicBezTo>
                  <a:cubicBezTo>
                    <a:pt x="51" y="87"/>
                    <a:pt x="51" y="87"/>
                    <a:pt x="51" y="87"/>
                  </a:cubicBezTo>
                  <a:cubicBezTo>
                    <a:pt x="53" y="85"/>
                    <a:pt x="53" y="85"/>
                    <a:pt x="53" y="85"/>
                  </a:cubicBezTo>
                  <a:moveTo>
                    <a:pt x="2" y="71"/>
                  </a:moveTo>
                  <a:cubicBezTo>
                    <a:pt x="0" y="75"/>
                    <a:pt x="0" y="75"/>
                    <a:pt x="0" y="75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1" y="87"/>
                    <a:pt x="2" y="87"/>
                  </a:cubicBezTo>
                  <a:cubicBezTo>
                    <a:pt x="2" y="71"/>
                    <a:pt x="2" y="71"/>
                    <a:pt x="2" y="71"/>
                  </a:cubicBezTo>
                  <a:moveTo>
                    <a:pt x="0" y="66"/>
                  </a:moveTo>
                  <a:cubicBezTo>
                    <a:pt x="0" y="70"/>
                    <a:pt x="0" y="70"/>
                    <a:pt x="0" y="70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0" y="66"/>
                    <a:pt x="0" y="66"/>
                    <a:pt x="0" y="66"/>
                  </a:cubicBezTo>
                  <a:moveTo>
                    <a:pt x="2" y="61"/>
                  </a:moveTo>
                  <a:cubicBezTo>
                    <a:pt x="0" y="62"/>
                    <a:pt x="0" y="62"/>
                    <a:pt x="0" y="62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2" y="65"/>
                    <a:pt x="2" y="65"/>
                    <a:pt x="2" y="65"/>
                  </a:cubicBezTo>
                  <a:cubicBezTo>
                    <a:pt x="2" y="61"/>
                    <a:pt x="2" y="61"/>
                    <a:pt x="2" y="61"/>
                  </a:cubicBezTo>
                  <a:moveTo>
                    <a:pt x="76" y="61"/>
                  </a:moveTo>
                  <a:cubicBezTo>
                    <a:pt x="75" y="62"/>
                    <a:pt x="75" y="62"/>
                    <a:pt x="75" y="62"/>
                  </a:cubicBezTo>
                  <a:cubicBezTo>
                    <a:pt x="88" y="76"/>
                    <a:pt x="88" y="76"/>
                    <a:pt x="88" y="76"/>
                  </a:cubicBezTo>
                  <a:cubicBezTo>
                    <a:pt x="57" y="84"/>
                    <a:pt x="57" y="84"/>
                    <a:pt x="57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5" y="86"/>
                    <a:pt x="55" y="86"/>
                    <a:pt x="55" y="86"/>
                  </a:cubicBezTo>
                  <a:cubicBezTo>
                    <a:pt x="56" y="86"/>
                    <a:pt x="56" y="86"/>
                    <a:pt x="56" y="86"/>
                  </a:cubicBezTo>
                  <a:cubicBezTo>
                    <a:pt x="58" y="86"/>
                    <a:pt x="58" y="86"/>
                    <a:pt x="58" y="86"/>
                  </a:cubicBezTo>
                  <a:cubicBezTo>
                    <a:pt x="86" y="78"/>
                    <a:pt x="86" y="78"/>
                    <a:pt x="86" y="78"/>
                  </a:cubicBezTo>
                  <a:cubicBezTo>
                    <a:pt x="89" y="77"/>
                    <a:pt x="89" y="77"/>
                    <a:pt x="89" y="77"/>
                  </a:cubicBezTo>
                  <a:cubicBezTo>
                    <a:pt x="92" y="77"/>
                    <a:pt x="92" y="77"/>
                    <a:pt x="92" y="77"/>
                  </a:cubicBezTo>
                  <a:cubicBezTo>
                    <a:pt x="90" y="75"/>
                    <a:pt x="90" y="75"/>
                    <a:pt x="90" y="75"/>
                  </a:cubicBezTo>
                  <a:cubicBezTo>
                    <a:pt x="90" y="75"/>
                    <a:pt x="90" y="75"/>
                    <a:pt x="90" y="75"/>
                  </a:cubicBezTo>
                  <a:cubicBezTo>
                    <a:pt x="89" y="74"/>
                    <a:pt x="89" y="74"/>
                    <a:pt x="89" y="74"/>
                  </a:cubicBezTo>
                  <a:cubicBezTo>
                    <a:pt x="76" y="61"/>
                    <a:pt x="76" y="61"/>
                    <a:pt x="76" y="61"/>
                  </a:cubicBezTo>
                  <a:moveTo>
                    <a:pt x="2" y="54"/>
                  </a:moveTo>
                  <a:cubicBezTo>
                    <a:pt x="0" y="55"/>
                    <a:pt x="0" y="55"/>
                    <a:pt x="0" y="55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4"/>
                    <a:pt x="2" y="54"/>
                    <a:pt x="2" y="54"/>
                  </a:cubicBezTo>
                  <a:moveTo>
                    <a:pt x="46" y="31"/>
                  </a:moveTo>
                  <a:cubicBezTo>
                    <a:pt x="45" y="32"/>
                    <a:pt x="45" y="32"/>
                    <a:pt x="45" y="32"/>
                  </a:cubicBezTo>
                  <a:cubicBezTo>
                    <a:pt x="46" y="33"/>
                    <a:pt x="46" y="33"/>
                    <a:pt x="46" y="33"/>
                  </a:cubicBezTo>
                  <a:cubicBezTo>
                    <a:pt x="48" y="36"/>
                    <a:pt x="48" y="36"/>
                    <a:pt x="48" y="36"/>
                  </a:cubicBezTo>
                  <a:cubicBezTo>
                    <a:pt x="73" y="61"/>
                    <a:pt x="73" y="61"/>
                    <a:pt x="73" y="61"/>
                  </a:cubicBezTo>
                  <a:cubicBezTo>
                    <a:pt x="74" y="59"/>
                    <a:pt x="74" y="59"/>
                    <a:pt x="74" y="59"/>
                  </a:cubicBezTo>
                  <a:cubicBezTo>
                    <a:pt x="47" y="32"/>
                    <a:pt x="47" y="32"/>
                    <a:pt x="47" y="32"/>
                  </a:cubicBezTo>
                  <a:cubicBezTo>
                    <a:pt x="46" y="31"/>
                    <a:pt x="46" y="31"/>
                    <a:pt x="46" y="31"/>
                  </a:cubicBezTo>
                  <a:moveTo>
                    <a:pt x="42" y="27"/>
                  </a:moveTo>
                  <a:cubicBezTo>
                    <a:pt x="40" y="28"/>
                    <a:pt x="40" y="28"/>
                    <a:pt x="40" y="28"/>
                  </a:cubicBezTo>
                  <a:cubicBezTo>
                    <a:pt x="43" y="31"/>
                    <a:pt x="43" y="31"/>
                    <a:pt x="43" y="31"/>
                  </a:cubicBezTo>
                  <a:cubicBezTo>
                    <a:pt x="45" y="30"/>
                    <a:pt x="45" y="30"/>
                    <a:pt x="45" y="30"/>
                  </a:cubicBezTo>
                  <a:cubicBezTo>
                    <a:pt x="42" y="27"/>
                    <a:pt x="42" y="27"/>
                    <a:pt x="42" y="27"/>
                  </a:cubicBezTo>
                  <a:moveTo>
                    <a:pt x="0" y="26"/>
                  </a:moveTo>
                  <a:cubicBezTo>
                    <a:pt x="0" y="53"/>
                    <a:pt x="0" y="53"/>
                    <a:pt x="0" y="53"/>
                  </a:cubicBezTo>
                  <a:cubicBezTo>
                    <a:pt x="2" y="51"/>
                    <a:pt x="2" y="51"/>
                    <a:pt x="2" y="51"/>
                  </a:cubicBezTo>
                  <a:cubicBezTo>
                    <a:pt x="2" y="35"/>
                    <a:pt x="2" y="35"/>
                    <a:pt x="2" y="35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15" y="0"/>
                  </a:moveTo>
                  <a:cubicBezTo>
                    <a:pt x="15" y="0"/>
                    <a:pt x="15" y="0"/>
                    <a:pt x="15" y="0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2" y="26"/>
                    <a:pt x="2" y="26"/>
                    <a:pt x="2" y="26"/>
                  </a:cubicBezTo>
                  <a:cubicBezTo>
                    <a:pt x="2" y="24"/>
                    <a:pt x="2" y="24"/>
                    <a:pt x="2" y="24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15" y="2"/>
                    <a:pt x="15" y="2"/>
                    <a:pt x="15" y="2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2" y="19"/>
                    <a:pt x="32" y="19"/>
                    <a:pt x="32" y="19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41" y="26"/>
                    <a:pt x="41" y="26"/>
                    <a:pt x="41" y="26"/>
                  </a:cubicBezTo>
                  <a:cubicBezTo>
                    <a:pt x="34" y="19"/>
                    <a:pt x="34" y="19"/>
                    <a:pt x="34" y="19"/>
                  </a:cubicBezTo>
                  <a:cubicBezTo>
                    <a:pt x="32" y="17"/>
                    <a:pt x="32" y="17"/>
                    <a:pt x="32" y="17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0"/>
                    <a:pt x="15" y="0"/>
                    <a:pt x="15" y="0"/>
                  </a:cubicBezTo>
                </a:path>
              </a:pathLst>
            </a:custGeom>
            <a:gradFill flip="none" rotWithShape="1">
              <a:gsLst>
                <a:gs pos="0">
                  <a:schemeClr val="tx2">
                    <a:alpha val="75000"/>
                  </a:schemeClr>
                </a:gs>
                <a:gs pos="92000">
                  <a:schemeClr val="tx1">
                    <a:alpha val="21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1" name="Freeform 61"/>
            <p:cNvSpPr>
              <a:spLocks noEditPoints="1"/>
            </p:cNvSpPr>
            <p:nvPr/>
          </p:nvSpPr>
          <p:spPr bwMode="auto">
            <a:xfrm>
              <a:off x="6897768" y="2989328"/>
              <a:ext cx="710263" cy="1564626"/>
            </a:xfrm>
            <a:custGeom>
              <a:avLst/>
              <a:gdLst>
                <a:gd name="T0" fmla="*/ 166 w 168"/>
                <a:gd name="T1" fmla="*/ 401 h 405"/>
                <a:gd name="T2" fmla="*/ 162 w 168"/>
                <a:gd name="T3" fmla="*/ 367 h 405"/>
                <a:gd name="T4" fmla="*/ 104 w 168"/>
                <a:gd name="T5" fmla="*/ 341 h 405"/>
                <a:gd name="T6" fmla="*/ 160 w 168"/>
                <a:gd name="T7" fmla="*/ 404 h 405"/>
                <a:gd name="T8" fmla="*/ 104 w 168"/>
                <a:gd name="T9" fmla="*/ 341 h 405"/>
                <a:gd name="T10" fmla="*/ 98 w 168"/>
                <a:gd name="T11" fmla="*/ 334 h 405"/>
                <a:gd name="T12" fmla="*/ 105 w 168"/>
                <a:gd name="T13" fmla="*/ 339 h 405"/>
                <a:gd name="T14" fmla="*/ 93 w 168"/>
                <a:gd name="T15" fmla="*/ 325 h 405"/>
                <a:gd name="T16" fmla="*/ 97 w 168"/>
                <a:gd name="T17" fmla="*/ 333 h 405"/>
                <a:gd name="T18" fmla="*/ 93 w 168"/>
                <a:gd name="T19" fmla="*/ 325 h 405"/>
                <a:gd name="T20" fmla="*/ 143 w 168"/>
                <a:gd name="T21" fmla="*/ 281 h 405"/>
                <a:gd name="T22" fmla="*/ 145 w 168"/>
                <a:gd name="T23" fmla="*/ 295 h 405"/>
                <a:gd name="T24" fmla="*/ 156 w 168"/>
                <a:gd name="T25" fmla="*/ 340 h 405"/>
                <a:gd name="T26" fmla="*/ 147 w 168"/>
                <a:gd name="T27" fmla="*/ 292 h 405"/>
                <a:gd name="T28" fmla="*/ 50 w 168"/>
                <a:gd name="T29" fmla="*/ 277 h 405"/>
                <a:gd name="T30" fmla="*/ 74 w 168"/>
                <a:gd name="T31" fmla="*/ 302 h 405"/>
                <a:gd name="T32" fmla="*/ 50 w 168"/>
                <a:gd name="T33" fmla="*/ 277 h 405"/>
                <a:gd name="T34" fmla="*/ 42 w 168"/>
                <a:gd name="T35" fmla="*/ 268 h 405"/>
                <a:gd name="T36" fmla="*/ 45 w 168"/>
                <a:gd name="T37" fmla="*/ 272 h 405"/>
                <a:gd name="T38" fmla="*/ 44 w 168"/>
                <a:gd name="T39" fmla="*/ 267 h 405"/>
                <a:gd name="T40" fmla="*/ 38 w 168"/>
                <a:gd name="T41" fmla="*/ 264 h 405"/>
                <a:gd name="T42" fmla="*/ 43 w 168"/>
                <a:gd name="T43" fmla="*/ 266 h 405"/>
                <a:gd name="T44" fmla="*/ 40 w 168"/>
                <a:gd name="T45" fmla="*/ 263 h 405"/>
                <a:gd name="T46" fmla="*/ 139 w 168"/>
                <a:gd name="T47" fmla="*/ 263 h 405"/>
                <a:gd name="T48" fmla="*/ 144 w 168"/>
                <a:gd name="T49" fmla="*/ 277 h 405"/>
                <a:gd name="T50" fmla="*/ 131 w 168"/>
                <a:gd name="T51" fmla="*/ 210 h 405"/>
                <a:gd name="T52" fmla="*/ 135 w 168"/>
                <a:gd name="T53" fmla="*/ 242 h 405"/>
                <a:gd name="T54" fmla="*/ 131 w 168"/>
                <a:gd name="T55" fmla="*/ 210 h 405"/>
                <a:gd name="T56" fmla="*/ 128 w 168"/>
                <a:gd name="T57" fmla="*/ 204 h 405"/>
                <a:gd name="T58" fmla="*/ 130 w 168"/>
                <a:gd name="T59" fmla="*/ 208 h 405"/>
                <a:gd name="T60" fmla="*/ 116 w 168"/>
                <a:gd name="T61" fmla="*/ 142 h 405"/>
                <a:gd name="T62" fmla="*/ 118 w 168"/>
                <a:gd name="T63" fmla="*/ 153 h 405"/>
                <a:gd name="T64" fmla="*/ 121 w 168"/>
                <a:gd name="T65" fmla="*/ 171 h 405"/>
                <a:gd name="T66" fmla="*/ 123 w 168"/>
                <a:gd name="T67" fmla="*/ 177 h 405"/>
                <a:gd name="T68" fmla="*/ 125 w 168"/>
                <a:gd name="T69" fmla="*/ 188 h 405"/>
                <a:gd name="T70" fmla="*/ 129 w 168"/>
                <a:gd name="T71" fmla="*/ 201 h 405"/>
                <a:gd name="T72" fmla="*/ 125 w 168"/>
                <a:gd name="T73" fmla="*/ 179 h 405"/>
                <a:gd name="T74" fmla="*/ 123 w 168"/>
                <a:gd name="T75" fmla="*/ 169 h 405"/>
                <a:gd name="T76" fmla="*/ 119 w 168"/>
                <a:gd name="T77" fmla="*/ 151 h 405"/>
                <a:gd name="T78" fmla="*/ 116 w 168"/>
                <a:gd name="T79" fmla="*/ 142 h 405"/>
                <a:gd name="T80" fmla="*/ 0 w 168"/>
                <a:gd name="T81" fmla="*/ 140 h 405"/>
                <a:gd name="T82" fmla="*/ 0 w 168"/>
                <a:gd name="T83" fmla="*/ 164 h 405"/>
                <a:gd name="T84" fmla="*/ 0 w 168"/>
                <a:gd name="T85" fmla="*/ 218 h 405"/>
                <a:gd name="T86" fmla="*/ 0 w 168"/>
                <a:gd name="T87" fmla="*/ 220 h 405"/>
                <a:gd name="T88" fmla="*/ 39 w 168"/>
                <a:gd name="T89" fmla="*/ 261 h 405"/>
                <a:gd name="T90" fmla="*/ 2 w 168"/>
                <a:gd name="T91" fmla="*/ 166 h 405"/>
                <a:gd name="T92" fmla="*/ 2 w 168"/>
                <a:gd name="T93" fmla="*/ 142 h 405"/>
                <a:gd name="T94" fmla="*/ 2 w 168"/>
                <a:gd name="T95" fmla="*/ 115 h 405"/>
                <a:gd name="T96" fmla="*/ 0 w 168"/>
                <a:gd name="T97" fmla="*/ 40 h 405"/>
                <a:gd name="T98" fmla="*/ 2 w 168"/>
                <a:gd name="T99" fmla="*/ 113 h 405"/>
                <a:gd name="T100" fmla="*/ 0 w 168"/>
                <a:gd name="T101" fmla="*/ 40 h 405"/>
                <a:gd name="T102" fmla="*/ 88 w 168"/>
                <a:gd name="T103" fmla="*/ 0 h 405"/>
                <a:gd name="T104" fmla="*/ 17 w 168"/>
                <a:gd name="T105" fmla="*/ 21 h 405"/>
                <a:gd name="T106" fmla="*/ 96 w 168"/>
                <a:gd name="T107" fmla="*/ 41 h 405"/>
                <a:gd name="T108" fmla="*/ 97 w 168"/>
                <a:gd name="T109" fmla="*/ 47 h 405"/>
                <a:gd name="T110" fmla="*/ 100 w 168"/>
                <a:gd name="T111" fmla="*/ 62 h 405"/>
                <a:gd name="T112" fmla="*/ 112 w 168"/>
                <a:gd name="T113" fmla="*/ 123 h 405"/>
                <a:gd name="T114" fmla="*/ 115 w 168"/>
                <a:gd name="T115" fmla="*/ 140 h 405"/>
                <a:gd name="T116" fmla="*/ 114 w 168"/>
                <a:gd name="T117" fmla="*/ 124 h 405"/>
                <a:gd name="T118" fmla="*/ 102 w 168"/>
                <a:gd name="T119" fmla="*/ 61 h 405"/>
                <a:gd name="T120" fmla="*/ 100 w 168"/>
                <a:gd name="T121" fmla="*/ 50 h 405"/>
                <a:gd name="T122" fmla="*/ 98 w 168"/>
                <a:gd name="T123" fmla="*/ 42 h 405"/>
                <a:gd name="T124" fmla="*/ 90 w 168"/>
                <a:gd name="T125" fmla="*/ 1 h 4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68" h="405">
                  <a:moveTo>
                    <a:pt x="160" y="367"/>
                  </a:moveTo>
                  <a:cubicBezTo>
                    <a:pt x="166" y="401"/>
                    <a:pt x="166" y="401"/>
                    <a:pt x="166" y="401"/>
                  </a:cubicBezTo>
                  <a:cubicBezTo>
                    <a:pt x="167" y="401"/>
                    <a:pt x="167" y="401"/>
                    <a:pt x="168" y="401"/>
                  </a:cubicBezTo>
                  <a:cubicBezTo>
                    <a:pt x="162" y="367"/>
                    <a:pt x="162" y="367"/>
                    <a:pt x="162" y="367"/>
                  </a:cubicBezTo>
                  <a:cubicBezTo>
                    <a:pt x="161" y="367"/>
                    <a:pt x="160" y="367"/>
                    <a:pt x="160" y="367"/>
                  </a:cubicBezTo>
                  <a:moveTo>
                    <a:pt x="104" y="341"/>
                  </a:moveTo>
                  <a:cubicBezTo>
                    <a:pt x="159" y="405"/>
                    <a:pt x="159" y="405"/>
                    <a:pt x="159" y="405"/>
                  </a:cubicBezTo>
                  <a:cubicBezTo>
                    <a:pt x="160" y="404"/>
                    <a:pt x="160" y="404"/>
                    <a:pt x="160" y="404"/>
                  </a:cubicBezTo>
                  <a:cubicBezTo>
                    <a:pt x="107" y="342"/>
                    <a:pt x="107" y="342"/>
                    <a:pt x="107" y="342"/>
                  </a:cubicBezTo>
                  <a:cubicBezTo>
                    <a:pt x="104" y="341"/>
                    <a:pt x="104" y="341"/>
                    <a:pt x="104" y="341"/>
                  </a:cubicBezTo>
                  <a:moveTo>
                    <a:pt x="100" y="333"/>
                  </a:moveTo>
                  <a:cubicBezTo>
                    <a:pt x="98" y="334"/>
                    <a:pt x="98" y="334"/>
                    <a:pt x="98" y="334"/>
                  </a:cubicBezTo>
                  <a:cubicBezTo>
                    <a:pt x="102" y="339"/>
                    <a:pt x="102" y="339"/>
                    <a:pt x="102" y="339"/>
                  </a:cubicBezTo>
                  <a:cubicBezTo>
                    <a:pt x="105" y="339"/>
                    <a:pt x="105" y="339"/>
                    <a:pt x="105" y="339"/>
                  </a:cubicBezTo>
                  <a:cubicBezTo>
                    <a:pt x="100" y="333"/>
                    <a:pt x="100" y="333"/>
                    <a:pt x="100" y="333"/>
                  </a:cubicBezTo>
                  <a:moveTo>
                    <a:pt x="93" y="325"/>
                  </a:moveTo>
                  <a:cubicBezTo>
                    <a:pt x="92" y="325"/>
                    <a:pt x="92" y="325"/>
                    <a:pt x="91" y="325"/>
                  </a:cubicBezTo>
                  <a:cubicBezTo>
                    <a:pt x="97" y="333"/>
                    <a:pt x="97" y="333"/>
                    <a:pt x="97" y="333"/>
                  </a:cubicBezTo>
                  <a:cubicBezTo>
                    <a:pt x="98" y="331"/>
                    <a:pt x="98" y="331"/>
                    <a:pt x="98" y="331"/>
                  </a:cubicBezTo>
                  <a:cubicBezTo>
                    <a:pt x="93" y="325"/>
                    <a:pt x="93" y="325"/>
                    <a:pt x="93" y="325"/>
                  </a:cubicBezTo>
                  <a:moveTo>
                    <a:pt x="144" y="279"/>
                  </a:moveTo>
                  <a:cubicBezTo>
                    <a:pt x="143" y="281"/>
                    <a:pt x="143" y="281"/>
                    <a:pt x="143" y="281"/>
                  </a:cubicBezTo>
                  <a:cubicBezTo>
                    <a:pt x="145" y="293"/>
                    <a:pt x="145" y="293"/>
                    <a:pt x="145" y="293"/>
                  </a:cubicBezTo>
                  <a:cubicBezTo>
                    <a:pt x="145" y="295"/>
                    <a:pt x="145" y="295"/>
                    <a:pt x="145" y="295"/>
                  </a:cubicBezTo>
                  <a:cubicBezTo>
                    <a:pt x="155" y="341"/>
                    <a:pt x="155" y="341"/>
                    <a:pt x="155" y="341"/>
                  </a:cubicBezTo>
                  <a:cubicBezTo>
                    <a:pt x="155" y="341"/>
                    <a:pt x="156" y="340"/>
                    <a:pt x="156" y="340"/>
                  </a:cubicBezTo>
                  <a:cubicBezTo>
                    <a:pt x="147" y="294"/>
                    <a:pt x="147" y="294"/>
                    <a:pt x="147" y="294"/>
                  </a:cubicBezTo>
                  <a:cubicBezTo>
                    <a:pt x="147" y="292"/>
                    <a:pt x="147" y="292"/>
                    <a:pt x="147" y="292"/>
                  </a:cubicBezTo>
                  <a:cubicBezTo>
                    <a:pt x="144" y="279"/>
                    <a:pt x="144" y="279"/>
                    <a:pt x="144" y="279"/>
                  </a:cubicBezTo>
                  <a:moveTo>
                    <a:pt x="50" y="277"/>
                  </a:moveTo>
                  <a:cubicBezTo>
                    <a:pt x="73" y="304"/>
                    <a:pt x="73" y="304"/>
                    <a:pt x="73" y="304"/>
                  </a:cubicBezTo>
                  <a:cubicBezTo>
                    <a:pt x="73" y="304"/>
                    <a:pt x="73" y="303"/>
                    <a:pt x="74" y="302"/>
                  </a:cubicBezTo>
                  <a:cubicBezTo>
                    <a:pt x="56" y="281"/>
                    <a:pt x="56" y="281"/>
                    <a:pt x="56" y="281"/>
                  </a:cubicBezTo>
                  <a:cubicBezTo>
                    <a:pt x="50" y="277"/>
                    <a:pt x="50" y="277"/>
                    <a:pt x="50" y="277"/>
                  </a:cubicBezTo>
                  <a:moveTo>
                    <a:pt x="44" y="267"/>
                  </a:moveTo>
                  <a:cubicBezTo>
                    <a:pt x="42" y="268"/>
                    <a:pt x="42" y="268"/>
                    <a:pt x="42" y="268"/>
                  </a:cubicBezTo>
                  <a:cubicBezTo>
                    <a:pt x="43" y="269"/>
                    <a:pt x="43" y="269"/>
                    <a:pt x="43" y="269"/>
                  </a:cubicBezTo>
                  <a:cubicBezTo>
                    <a:pt x="45" y="272"/>
                    <a:pt x="45" y="272"/>
                    <a:pt x="45" y="272"/>
                  </a:cubicBezTo>
                  <a:cubicBezTo>
                    <a:pt x="51" y="276"/>
                    <a:pt x="51" y="276"/>
                    <a:pt x="51" y="276"/>
                  </a:cubicBezTo>
                  <a:cubicBezTo>
                    <a:pt x="44" y="267"/>
                    <a:pt x="44" y="267"/>
                    <a:pt x="44" y="267"/>
                  </a:cubicBezTo>
                  <a:moveTo>
                    <a:pt x="40" y="263"/>
                  </a:moveTo>
                  <a:cubicBezTo>
                    <a:pt x="38" y="264"/>
                    <a:pt x="38" y="264"/>
                    <a:pt x="38" y="264"/>
                  </a:cubicBezTo>
                  <a:cubicBezTo>
                    <a:pt x="41" y="267"/>
                    <a:pt x="41" y="267"/>
                    <a:pt x="41" y="267"/>
                  </a:cubicBezTo>
                  <a:cubicBezTo>
                    <a:pt x="43" y="266"/>
                    <a:pt x="43" y="266"/>
                    <a:pt x="43" y="266"/>
                  </a:cubicBezTo>
                  <a:cubicBezTo>
                    <a:pt x="41" y="265"/>
                    <a:pt x="41" y="265"/>
                    <a:pt x="41" y="265"/>
                  </a:cubicBezTo>
                  <a:cubicBezTo>
                    <a:pt x="40" y="263"/>
                    <a:pt x="40" y="263"/>
                    <a:pt x="40" y="263"/>
                  </a:cubicBezTo>
                  <a:moveTo>
                    <a:pt x="141" y="260"/>
                  </a:moveTo>
                  <a:cubicBezTo>
                    <a:pt x="140" y="261"/>
                    <a:pt x="140" y="262"/>
                    <a:pt x="139" y="263"/>
                  </a:cubicBezTo>
                  <a:cubicBezTo>
                    <a:pt x="142" y="279"/>
                    <a:pt x="142" y="279"/>
                    <a:pt x="142" y="279"/>
                  </a:cubicBezTo>
                  <a:cubicBezTo>
                    <a:pt x="144" y="277"/>
                    <a:pt x="144" y="277"/>
                    <a:pt x="144" y="277"/>
                  </a:cubicBezTo>
                  <a:cubicBezTo>
                    <a:pt x="141" y="260"/>
                    <a:pt x="141" y="260"/>
                    <a:pt x="141" y="260"/>
                  </a:cubicBezTo>
                  <a:moveTo>
                    <a:pt x="131" y="210"/>
                  </a:moveTo>
                  <a:cubicBezTo>
                    <a:pt x="129" y="211"/>
                    <a:pt x="129" y="211"/>
                    <a:pt x="129" y="211"/>
                  </a:cubicBezTo>
                  <a:cubicBezTo>
                    <a:pt x="135" y="242"/>
                    <a:pt x="135" y="242"/>
                    <a:pt x="135" y="242"/>
                  </a:cubicBezTo>
                  <a:cubicBezTo>
                    <a:pt x="136" y="243"/>
                    <a:pt x="137" y="244"/>
                    <a:pt x="137" y="244"/>
                  </a:cubicBezTo>
                  <a:cubicBezTo>
                    <a:pt x="131" y="210"/>
                    <a:pt x="131" y="210"/>
                    <a:pt x="131" y="210"/>
                  </a:cubicBezTo>
                  <a:moveTo>
                    <a:pt x="129" y="203"/>
                  </a:moveTo>
                  <a:cubicBezTo>
                    <a:pt x="128" y="204"/>
                    <a:pt x="128" y="204"/>
                    <a:pt x="128" y="204"/>
                  </a:cubicBezTo>
                  <a:cubicBezTo>
                    <a:pt x="129" y="209"/>
                    <a:pt x="129" y="209"/>
                    <a:pt x="129" y="209"/>
                  </a:cubicBezTo>
                  <a:cubicBezTo>
                    <a:pt x="130" y="208"/>
                    <a:pt x="130" y="208"/>
                    <a:pt x="130" y="208"/>
                  </a:cubicBezTo>
                  <a:cubicBezTo>
                    <a:pt x="129" y="203"/>
                    <a:pt x="129" y="203"/>
                    <a:pt x="129" y="203"/>
                  </a:cubicBezTo>
                  <a:moveTo>
                    <a:pt x="116" y="142"/>
                  </a:moveTo>
                  <a:cubicBezTo>
                    <a:pt x="117" y="151"/>
                    <a:pt x="117" y="151"/>
                    <a:pt x="117" y="151"/>
                  </a:cubicBezTo>
                  <a:cubicBezTo>
                    <a:pt x="118" y="153"/>
                    <a:pt x="118" y="153"/>
                    <a:pt x="118" y="153"/>
                  </a:cubicBezTo>
                  <a:cubicBezTo>
                    <a:pt x="121" y="169"/>
                    <a:pt x="121" y="169"/>
                    <a:pt x="121" y="169"/>
                  </a:cubicBezTo>
                  <a:cubicBezTo>
                    <a:pt x="121" y="171"/>
                    <a:pt x="121" y="171"/>
                    <a:pt x="121" y="171"/>
                  </a:cubicBezTo>
                  <a:cubicBezTo>
                    <a:pt x="122" y="174"/>
                    <a:pt x="122" y="174"/>
                    <a:pt x="122" y="174"/>
                  </a:cubicBezTo>
                  <a:cubicBezTo>
                    <a:pt x="123" y="177"/>
                    <a:pt x="123" y="177"/>
                    <a:pt x="123" y="177"/>
                  </a:cubicBezTo>
                  <a:cubicBezTo>
                    <a:pt x="123" y="179"/>
                    <a:pt x="123" y="179"/>
                    <a:pt x="123" y="179"/>
                  </a:cubicBezTo>
                  <a:cubicBezTo>
                    <a:pt x="125" y="188"/>
                    <a:pt x="125" y="188"/>
                    <a:pt x="125" y="188"/>
                  </a:cubicBezTo>
                  <a:cubicBezTo>
                    <a:pt x="127" y="203"/>
                    <a:pt x="127" y="203"/>
                    <a:pt x="127" y="203"/>
                  </a:cubicBezTo>
                  <a:cubicBezTo>
                    <a:pt x="129" y="201"/>
                    <a:pt x="129" y="201"/>
                    <a:pt x="129" y="201"/>
                  </a:cubicBezTo>
                  <a:cubicBezTo>
                    <a:pt x="125" y="180"/>
                    <a:pt x="125" y="180"/>
                    <a:pt x="125" y="180"/>
                  </a:cubicBezTo>
                  <a:cubicBezTo>
                    <a:pt x="125" y="179"/>
                    <a:pt x="125" y="179"/>
                    <a:pt x="125" y="179"/>
                  </a:cubicBezTo>
                  <a:cubicBezTo>
                    <a:pt x="123" y="170"/>
                    <a:pt x="123" y="170"/>
                    <a:pt x="123" y="170"/>
                  </a:cubicBezTo>
                  <a:cubicBezTo>
                    <a:pt x="123" y="169"/>
                    <a:pt x="123" y="169"/>
                    <a:pt x="123" y="169"/>
                  </a:cubicBezTo>
                  <a:cubicBezTo>
                    <a:pt x="120" y="153"/>
                    <a:pt x="120" y="153"/>
                    <a:pt x="120" y="153"/>
                  </a:cubicBezTo>
                  <a:cubicBezTo>
                    <a:pt x="119" y="151"/>
                    <a:pt x="119" y="151"/>
                    <a:pt x="119" y="151"/>
                  </a:cubicBezTo>
                  <a:cubicBezTo>
                    <a:pt x="117" y="142"/>
                    <a:pt x="117" y="142"/>
                    <a:pt x="117" y="142"/>
                  </a:cubicBezTo>
                  <a:cubicBezTo>
                    <a:pt x="116" y="142"/>
                    <a:pt x="116" y="142"/>
                    <a:pt x="116" y="142"/>
                  </a:cubicBezTo>
                  <a:moveTo>
                    <a:pt x="0" y="114"/>
                  </a:moveTo>
                  <a:cubicBezTo>
                    <a:pt x="0" y="140"/>
                    <a:pt x="0" y="140"/>
                    <a:pt x="0" y="140"/>
                  </a:cubicBezTo>
                  <a:cubicBezTo>
                    <a:pt x="0" y="142"/>
                    <a:pt x="0" y="142"/>
                    <a:pt x="0" y="142"/>
                  </a:cubicBezTo>
                  <a:cubicBezTo>
                    <a:pt x="0" y="164"/>
                    <a:pt x="0" y="164"/>
                    <a:pt x="0" y="164"/>
                  </a:cubicBezTo>
                  <a:cubicBezTo>
                    <a:pt x="0" y="166"/>
                    <a:pt x="0" y="166"/>
                    <a:pt x="0" y="166"/>
                  </a:cubicBezTo>
                  <a:cubicBezTo>
                    <a:pt x="0" y="218"/>
                    <a:pt x="0" y="218"/>
                    <a:pt x="0" y="218"/>
                  </a:cubicBezTo>
                  <a:cubicBezTo>
                    <a:pt x="0" y="219"/>
                    <a:pt x="0" y="219"/>
                    <a:pt x="0" y="219"/>
                  </a:cubicBezTo>
                  <a:cubicBezTo>
                    <a:pt x="0" y="220"/>
                    <a:pt x="0" y="220"/>
                    <a:pt x="0" y="220"/>
                  </a:cubicBezTo>
                  <a:cubicBezTo>
                    <a:pt x="37" y="262"/>
                    <a:pt x="37" y="262"/>
                    <a:pt x="37" y="262"/>
                  </a:cubicBezTo>
                  <a:cubicBezTo>
                    <a:pt x="39" y="261"/>
                    <a:pt x="39" y="261"/>
                    <a:pt x="39" y="261"/>
                  </a:cubicBezTo>
                  <a:cubicBezTo>
                    <a:pt x="2" y="218"/>
                    <a:pt x="2" y="218"/>
                    <a:pt x="2" y="218"/>
                  </a:cubicBezTo>
                  <a:cubicBezTo>
                    <a:pt x="2" y="166"/>
                    <a:pt x="2" y="166"/>
                    <a:pt x="2" y="166"/>
                  </a:cubicBezTo>
                  <a:cubicBezTo>
                    <a:pt x="2" y="164"/>
                    <a:pt x="2" y="164"/>
                    <a:pt x="2" y="164"/>
                  </a:cubicBezTo>
                  <a:cubicBezTo>
                    <a:pt x="2" y="142"/>
                    <a:pt x="2" y="142"/>
                    <a:pt x="2" y="142"/>
                  </a:cubicBezTo>
                  <a:cubicBezTo>
                    <a:pt x="2" y="141"/>
                    <a:pt x="2" y="141"/>
                    <a:pt x="2" y="141"/>
                  </a:cubicBezTo>
                  <a:cubicBezTo>
                    <a:pt x="2" y="115"/>
                    <a:pt x="2" y="115"/>
                    <a:pt x="2" y="115"/>
                  </a:cubicBezTo>
                  <a:cubicBezTo>
                    <a:pt x="0" y="114"/>
                    <a:pt x="0" y="114"/>
                    <a:pt x="0" y="114"/>
                  </a:cubicBezTo>
                  <a:moveTo>
                    <a:pt x="0" y="40"/>
                  </a:moveTo>
                  <a:cubicBezTo>
                    <a:pt x="0" y="113"/>
                    <a:pt x="0" y="113"/>
                    <a:pt x="0" y="113"/>
                  </a:cubicBezTo>
                  <a:cubicBezTo>
                    <a:pt x="2" y="113"/>
                    <a:pt x="2" y="113"/>
                    <a:pt x="2" y="113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1" y="40"/>
                    <a:pt x="0" y="40"/>
                    <a:pt x="0" y="40"/>
                  </a:cubicBezTo>
                  <a:moveTo>
                    <a:pt x="90" y="0"/>
                  </a:moveTo>
                  <a:cubicBezTo>
                    <a:pt x="88" y="0"/>
                    <a:pt x="88" y="0"/>
                    <a:pt x="88" y="0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20"/>
                    <a:pt x="17" y="21"/>
                  </a:cubicBezTo>
                  <a:cubicBezTo>
                    <a:pt x="88" y="2"/>
                    <a:pt x="88" y="2"/>
                    <a:pt x="88" y="2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3"/>
                    <a:pt x="96" y="43"/>
                    <a:pt x="96" y="43"/>
                  </a:cubicBezTo>
                  <a:cubicBezTo>
                    <a:pt x="97" y="47"/>
                    <a:pt x="97" y="47"/>
                    <a:pt x="97" y="47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100" y="62"/>
                    <a:pt x="100" y="62"/>
                    <a:pt x="100" y="62"/>
                  </a:cubicBezTo>
                  <a:cubicBezTo>
                    <a:pt x="102" y="71"/>
                    <a:pt x="102" y="71"/>
                    <a:pt x="102" y="71"/>
                  </a:cubicBezTo>
                  <a:cubicBezTo>
                    <a:pt x="112" y="123"/>
                    <a:pt x="112" y="123"/>
                    <a:pt x="112" y="123"/>
                  </a:cubicBezTo>
                  <a:cubicBezTo>
                    <a:pt x="112" y="124"/>
                    <a:pt x="112" y="124"/>
                    <a:pt x="112" y="124"/>
                  </a:cubicBezTo>
                  <a:cubicBezTo>
                    <a:pt x="115" y="140"/>
                    <a:pt x="115" y="140"/>
                    <a:pt x="115" y="140"/>
                  </a:cubicBezTo>
                  <a:cubicBezTo>
                    <a:pt x="117" y="140"/>
                    <a:pt x="117" y="140"/>
                    <a:pt x="117" y="140"/>
                  </a:cubicBezTo>
                  <a:cubicBezTo>
                    <a:pt x="114" y="124"/>
                    <a:pt x="114" y="124"/>
                    <a:pt x="114" y="124"/>
                  </a:cubicBezTo>
                  <a:cubicBezTo>
                    <a:pt x="114" y="123"/>
                    <a:pt x="114" y="123"/>
                    <a:pt x="114" y="123"/>
                  </a:cubicBezTo>
                  <a:cubicBezTo>
                    <a:pt x="102" y="61"/>
                    <a:pt x="102" y="61"/>
                    <a:pt x="102" y="61"/>
                  </a:cubicBezTo>
                  <a:cubicBezTo>
                    <a:pt x="100" y="52"/>
                    <a:pt x="100" y="52"/>
                    <a:pt x="100" y="52"/>
                  </a:cubicBezTo>
                  <a:cubicBezTo>
                    <a:pt x="100" y="50"/>
                    <a:pt x="100" y="50"/>
                    <a:pt x="100" y="50"/>
                  </a:cubicBezTo>
                  <a:cubicBezTo>
                    <a:pt x="99" y="48"/>
                    <a:pt x="99" y="48"/>
                    <a:pt x="99" y="48"/>
                  </a:cubicBezTo>
                  <a:cubicBezTo>
                    <a:pt x="98" y="42"/>
                    <a:pt x="98" y="42"/>
                    <a:pt x="98" y="42"/>
                  </a:cubicBezTo>
                  <a:cubicBezTo>
                    <a:pt x="98" y="41"/>
                    <a:pt x="98" y="41"/>
                    <a:pt x="98" y="41"/>
                  </a:cubicBezTo>
                  <a:cubicBezTo>
                    <a:pt x="90" y="1"/>
                    <a:pt x="90" y="1"/>
                    <a:pt x="90" y="1"/>
                  </a:cubicBezTo>
                  <a:cubicBezTo>
                    <a:pt x="90" y="0"/>
                    <a:pt x="90" y="0"/>
                    <a:pt x="90" y="0"/>
                  </a:cubicBezTo>
                </a:path>
              </a:pathLst>
            </a:custGeom>
            <a:gradFill flip="none" rotWithShape="1">
              <a:gsLst>
                <a:gs pos="0">
                  <a:schemeClr val="tx2">
                    <a:alpha val="75000"/>
                  </a:schemeClr>
                </a:gs>
                <a:gs pos="92000">
                  <a:schemeClr val="tx1">
                    <a:alpha val="21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2" name="Freeform 62"/>
            <p:cNvSpPr>
              <a:spLocks noEditPoints="1"/>
            </p:cNvSpPr>
            <p:nvPr/>
          </p:nvSpPr>
          <p:spPr bwMode="auto">
            <a:xfrm>
              <a:off x="8443529" y="2935655"/>
              <a:ext cx="1332861" cy="1711005"/>
            </a:xfrm>
            <a:custGeom>
              <a:avLst/>
              <a:gdLst>
                <a:gd name="T0" fmla="*/ 154 w 315"/>
                <a:gd name="T1" fmla="*/ 442 h 443"/>
                <a:gd name="T2" fmla="*/ 205 w 315"/>
                <a:gd name="T3" fmla="*/ 312 h 443"/>
                <a:gd name="T4" fmla="*/ 205 w 315"/>
                <a:gd name="T5" fmla="*/ 315 h 443"/>
                <a:gd name="T6" fmla="*/ 86 w 315"/>
                <a:gd name="T7" fmla="*/ 264 h 443"/>
                <a:gd name="T8" fmla="*/ 90 w 315"/>
                <a:gd name="T9" fmla="*/ 275 h 443"/>
                <a:gd name="T10" fmla="*/ 91 w 315"/>
                <a:gd name="T11" fmla="*/ 273 h 443"/>
                <a:gd name="T12" fmla="*/ 223 w 315"/>
                <a:gd name="T13" fmla="*/ 258 h 443"/>
                <a:gd name="T14" fmla="*/ 212 w 315"/>
                <a:gd name="T15" fmla="*/ 292 h 443"/>
                <a:gd name="T16" fmla="*/ 218 w 315"/>
                <a:gd name="T17" fmla="*/ 278 h 443"/>
                <a:gd name="T18" fmla="*/ 77 w 315"/>
                <a:gd name="T19" fmla="*/ 234 h 443"/>
                <a:gd name="T20" fmla="*/ 77 w 315"/>
                <a:gd name="T21" fmla="*/ 234 h 443"/>
                <a:gd name="T22" fmla="*/ 53 w 315"/>
                <a:gd name="T23" fmla="*/ 177 h 443"/>
                <a:gd name="T24" fmla="*/ 56 w 315"/>
                <a:gd name="T25" fmla="*/ 185 h 443"/>
                <a:gd name="T26" fmla="*/ 60 w 315"/>
                <a:gd name="T27" fmla="*/ 195 h 443"/>
                <a:gd name="T28" fmla="*/ 75 w 315"/>
                <a:gd name="T29" fmla="*/ 234 h 443"/>
                <a:gd name="T30" fmla="*/ 63 w 315"/>
                <a:gd name="T31" fmla="*/ 197 h 443"/>
                <a:gd name="T32" fmla="*/ 61 w 315"/>
                <a:gd name="T33" fmla="*/ 192 h 443"/>
                <a:gd name="T34" fmla="*/ 58 w 315"/>
                <a:gd name="T35" fmla="*/ 184 h 443"/>
                <a:gd name="T36" fmla="*/ 46 w 315"/>
                <a:gd name="T37" fmla="*/ 154 h 443"/>
                <a:gd name="T38" fmla="*/ 271 w 315"/>
                <a:gd name="T39" fmla="*/ 120 h 443"/>
                <a:gd name="T40" fmla="*/ 267 w 315"/>
                <a:gd name="T41" fmla="*/ 132 h 443"/>
                <a:gd name="T42" fmla="*/ 261 w 315"/>
                <a:gd name="T43" fmla="*/ 151 h 443"/>
                <a:gd name="T44" fmla="*/ 224 w 315"/>
                <a:gd name="T45" fmla="*/ 256 h 443"/>
                <a:gd name="T46" fmla="*/ 261 w 315"/>
                <a:gd name="T47" fmla="*/ 155 h 443"/>
                <a:gd name="T48" fmla="*/ 269 w 315"/>
                <a:gd name="T49" fmla="*/ 133 h 443"/>
                <a:gd name="T50" fmla="*/ 273 w 315"/>
                <a:gd name="T51" fmla="*/ 122 h 443"/>
                <a:gd name="T52" fmla="*/ 2 w 315"/>
                <a:gd name="T53" fmla="*/ 35 h 443"/>
                <a:gd name="T54" fmla="*/ 7 w 315"/>
                <a:gd name="T55" fmla="*/ 55 h 443"/>
                <a:gd name="T56" fmla="*/ 11 w 315"/>
                <a:gd name="T57" fmla="*/ 64 h 443"/>
                <a:gd name="T58" fmla="*/ 19 w 315"/>
                <a:gd name="T59" fmla="*/ 85 h 443"/>
                <a:gd name="T60" fmla="*/ 31 w 315"/>
                <a:gd name="T61" fmla="*/ 119 h 443"/>
                <a:gd name="T62" fmla="*/ 38 w 315"/>
                <a:gd name="T63" fmla="*/ 138 h 443"/>
                <a:gd name="T64" fmla="*/ 41 w 315"/>
                <a:gd name="T65" fmla="*/ 146 h 443"/>
                <a:gd name="T66" fmla="*/ 43 w 315"/>
                <a:gd name="T67" fmla="*/ 144 h 443"/>
                <a:gd name="T68" fmla="*/ 36 w 315"/>
                <a:gd name="T69" fmla="*/ 126 h 443"/>
                <a:gd name="T70" fmla="*/ 33 w 315"/>
                <a:gd name="T71" fmla="*/ 117 h 443"/>
                <a:gd name="T72" fmla="*/ 20 w 315"/>
                <a:gd name="T73" fmla="*/ 83 h 443"/>
                <a:gd name="T74" fmla="*/ 12 w 315"/>
                <a:gd name="T75" fmla="*/ 61 h 443"/>
                <a:gd name="T76" fmla="*/ 5 w 315"/>
                <a:gd name="T77" fmla="*/ 44 h 443"/>
                <a:gd name="T78" fmla="*/ 119 w 315"/>
                <a:gd name="T79" fmla="*/ 13 h 443"/>
                <a:gd name="T80" fmla="*/ 32 w 315"/>
                <a:gd name="T81" fmla="*/ 19 h 443"/>
                <a:gd name="T82" fmla="*/ 30 w 315"/>
                <a:gd name="T83" fmla="*/ 21 h 443"/>
                <a:gd name="T84" fmla="*/ 120 w 315"/>
                <a:gd name="T85" fmla="*/ 15 h 443"/>
                <a:gd name="T86" fmla="*/ 312 w 315"/>
                <a:gd name="T87" fmla="*/ 2 h 443"/>
                <a:gd name="T88" fmla="*/ 312 w 315"/>
                <a:gd name="T89" fmla="*/ 0 h 443"/>
                <a:gd name="T90" fmla="*/ 284 w 315"/>
                <a:gd name="T91" fmla="*/ 2 h 443"/>
                <a:gd name="T92" fmla="*/ 245 w 315"/>
                <a:gd name="T93" fmla="*/ 5 h 443"/>
                <a:gd name="T94" fmla="*/ 154 w 315"/>
                <a:gd name="T95" fmla="*/ 13 h 443"/>
                <a:gd name="T96" fmla="*/ 246 w 315"/>
                <a:gd name="T97" fmla="*/ 6 h 443"/>
                <a:gd name="T98" fmla="*/ 286 w 315"/>
                <a:gd name="T99" fmla="*/ 4 h 443"/>
                <a:gd name="T100" fmla="*/ 299 w 315"/>
                <a:gd name="T101" fmla="*/ 41 h 443"/>
                <a:gd name="T102" fmla="*/ 290 w 315"/>
                <a:gd name="T103" fmla="*/ 67 h 443"/>
                <a:gd name="T104" fmla="*/ 285 w 315"/>
                <a:gd name="T105" fmla="*/ 82 h 443"/>
                <a:gd name="T106" fmla="*/ 275 w 315"/>
                <a:gd name="T107" fmla="*/ 110 h 443"/>
                <a:gd name="T108" fmla="*/ 279 w 315"/>
                <a:gd name="T109" fmla="*/ 103 h 443"/>
                <a:gd name="T110" fmla="*/ 290 w 315"/>
                <a:gd name="T111" fmla="*/ 71 h 443"/>
                <a:gd name="T112" fmla="*/ 300 w 315"/>
                <a:gd name="T113" fmla="*/ 44 h 4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315" h="443">
                  <a:moveTo>
                    <a:pt x="106" y="312"/>
                  </a:moveTo>
                  <a:cubicBezTo>
                    <a:pt x="104" y="312"/>
                    <a:pt x="104" y="312"/>
                    <a:pt x="104" y="312"/>
                  </a:cubicBezTo>
                  <a:cubicBezTo>
                    <a:pt x="153" y="443"/>
                    <a:pt x="153" y="443"/>
                    <a:pt x="153" y="443"/>
                  </a:cubicBezTo>
                  <a:cubicBezTo>
                    <a:pt x="153" y="442"/>
                    <a:pt x="154" y="442"/>
                    <a:pt x="154" y="442"/>
                  </a:cubicBezTo>
                  <a:cubicBezTo>
                    <a:pt x="106" y="312"/>
                    <a:pt x="106" y="312"/>
                    <a:pt x="106" y="312"/>
                  </a:cubicBezTo>
                  <a:moveTo>
                    <a:pt x="212" y="295"/>
                  </a:moveTo>
                  <a:cubicBezTo>
                    <a:pt x="210" y="297"/>
                    <a:pt x="210" y="297"/>
                    <a:pt x="210" y="297"/>
                  </a:cubicBezTo>
                  <a:cubicBezTo>
                    <a:pt x="205" y="312"/>
                    <a:pt x="205" y="312"/>
                    <a:pt x="205" y="312"/>
                  </a:cubicBezTo>
                  <a:cubicBezTo>
                    <a:pt x="204" y="314"/>
                    <a:pt x="204" y="314"/>
                    <a:pt x="204" y="314"/>
                  </a:cubicBezTo>
                  <a:cubicBezTo>
                    <a:pt x="160" y="441"/>
                    <a:pt x="160" y="441"/>
                    <a:pt x="160" y="441"/>
                  </a:cubicBezTo>
                  <a:cubicBezTo>
                    <a:pt x="161" y="441"/>
                    <a:pt x="161" y="441"/>
                    <a:pt x="162" y="441"/>
                  </a:cubicBezTo>
                  <a:cubicBezTo>
                    <a:pt x="205" y="315"/>
                    <a:pt x="205" y="315"/>
                    <a:pt x="205" y="315"/>
                  </a:cubicBezTo>
                  <a:cubicBezTo>
                    <a:pt x="206" y="314"/>
                    <a:pt x="206" y="314"/>
                    <a:pt x="206" y="314"/>
                  </a:cubicBezTo>
                  <a:cubicBezTo>
                    <a:pt x="212" y="295"/>
                    <a:pt x="212" y="295"/>
                    <a:pt x="212" y="295"/>
                  </a:cubicBezTo>
                  <a:moveTo>
                    <a:pt x="87" y="263"/>
                  </a:moveTo>
                  <a:cubicBezTo>
                    <a:pt x="86" y="264"/>
                    <a:pt x="86" y="264"/>
                    <a:pt x="86" y="264"/>
                  </a:cubicBezTo>
                  <a:cubicBezTo>
                    <a:pt x="86" y="265"/>
                    <a:pt x="86" y="265"/>
                    <a:pt x="86" y="265"/>
                  </a:cubicBezTo>
                  <a:cubicBezTo>
                    <a:pt x="87" y="267"/>
                    <a:pt x="87" y="267"/>
                    <a:pt x="87" y="267"/>
                  </a:cubicBezTo>
                  <a:cubicBezTo>
                    <a:pt x="89" y="273"/>
                    <a:pt x="89" y="273"/>
                    <a:pt x="89" y="273"/>
                  </a:cubicBezTo>
                  <a:cubicBezTo>
                    <a:pt x="90" y="275"/>
                    <a:pt x="90" y="275"/>
                    <a:pt x="90" y="275"/>
                  </a:cubicBezTo>
                  <a:cubicBezTo>
                    <a:pt x="103" y="311"/>
                    <a:pt x="103" y="311"/>
                    <a:pt x="103" y="311"/>
                  </a:cubicBezTo>
                  <a:cubicBezTo>
                    <a:pt x="105" y="311"/>
                    <a:pt x="105" y="311"/>
                    <a:pt x="105" y="311"/>
                  </a:cubicBezTo>
                  <a:cubicBezTo>
                    <a:pt x="92" y="275"/>
                    <a:pt x="92" y="275"/>
                    <a:pt x="92" y="275"/>
                  </a:cubicBezTo>
                  <a:cubicBezTo>
                    <a:pt x="91" y="273"/>
                    <a:pt x="91" y="273"/>
                    <a:pt x="91" y="273"/>
                  </a:cubicBezTo>
                  <a:cubicBezTo>
                    <a:pt x="88" y="266"/>
                    <a:pt x="88" y="266"/>
                    <a:pt x="88" y="266"/>
                  </a:cubicBezTo>
                  <a:cubicBezTo>
                    <a:pt x="88" y="264"/>
                    <a:pt x="88" y="264"/>
                    <a:pt x="88" y="264"/>
                  </a:cubicBezTo>
                  <a:cubicBezTo>
                    <a:pt x="87" y="263"/>
                    <a:pt x="87" y="263"/>
                    <a:pt x="87" y="263"/>
                  </a:cubicBezTo>
                  <a:moveTo>
                    <a:pt x="223" y="258"/>
                  </a:moveTo>
                  <a:cubicBezTo>
                    <a:pt x="218" y="273"/>
                    <a:pt x="218" y="273"/>
                    <a:pt x="218" y="273"/>
                  </a:cubicBezTo>
                  <a:cubicBezTo>
                    <a:pt x="217" y="275"/>
                    <a:pt x="217" y="275"/>
                    <a:pt x="217" y="275"/>
                  </a:cubicBezTo>
                  <a:cubicBezTo>
                    <a:pt x="212" y="291"/>
                    <a:pt x="212" y="291"/>
                    <a:pt x="212" y="291"/>
                  </a:cubicBezTo>
                  <a:cubicBezTo>
                    <a:pt x="212" y="292"/>
                    <a:pt x="212" y="292"/>
                    <a:pt x="212" y="292"/>
                  </a:cubicBezTo>
                  <a:cubicBezTo>
                    <a:pt x="211" y="294"/>
                    <a:pt x="211" y="294"/>
                    <a:pt x="211" y="294"/>
                  </a:cubicBezTo>
                  <a:cubicBezTo>
                    <a:pt x="213" y="292"/>
                    <a:pt x="213" y="292"/>
                    <a:pt x="213" y="292"/>
                  </a:cubicBezTo>
                  <a:cubicBezTo>
                    <a:pt x="214" y="291"/>
                    <a:pt x="214" y="291"/>
                    <a:pt x="214" y="291"/>
                  </a:cubicBezTo>
                  <a:cubicBezTo>
                    <a:pt x="218" y="278"/>
                    <a:pt x="218" y="278"/>
                    <a:pt x="218" y="278"/>
                  </a:cubicBezTo>
                  <a:cubicBezTo>
                    <a:pt x="219" y="275"/>
                    <a:pt x="219" y="275"/>
                    <a:pt x="219" y="275"/>
                  </a:cubicBezTo>
                  <a:cubicBezTo>
                    <a:pt x="225" y="260"/>
                    <a:pt x="225" y="260"/>
                    <a:pt x="225" y="260"/>
                  </a:cubicBezTo>
                  <a:cubicBezTo>
                    <a:pt x="223" y="258"/>
                    <a:pt x="223" y="258"/>
                    <a:pt x="223" y="258"/>
                  </a:cubicBezTo>
                  <a:moveTo>
                    <a:pt x="77" y="234"/>
                  </a:moveTo>
                  <a:cubicBezTo>
                    <a:pt x="76" y="237"/>
                    <a:pt x="76" y="237"/>
                    <a:pt x="76" y="237"/>
                  </a:cubicBezTo>
                  <a:cubicBezTo>
                    <a:pt x="85" y="262"/>
                    <a:pt x="85" y="262"/>
                    <a:pt x="85" y="262"/>
                  </a:cubicBezTo>
                  <a:cubicBezTo>
                    <a:pt x="87" y="261"/>
                    <a:pt x="87" y="261"/>
                    <a:pt x="87" y="261"/>
                  </a:cubicBezTo>
                  <a:cubicBezTo>
                    <a:pt x="77" y="234"/>
                    <a:pt x="77" y="234"/>
                    <a:pt x="77" y="234"/>
                  </a:cubicBezTo>
                  <a:moveTo>
                    <a:pt x="46" y="154"/>
                  </a:moveTo>
                  <a:cubicBezTo>
                    <a:pt x="45" y="156"/>
                    <a:pt x="45" y="156"/>
                    <a:pt x="45" y="156"/>
                  </a:cubicBezTo>
                  <a:cubicBezTo>
                    <a:pt x="52" y="175"/>
                    <a:pt x="52" y="175"/>
                    <a:pt x="52" y="175"/>
                  </a:cubicBezTo>
                  <a:cubicBezTo>
                    <a:pt x="53" y="177"/>
                    <a:pt x="53" y="177"/>
                    <a:pt x="53" y="177"/>
                  </a:cubicBezTo>
                  <a:cubicBezTo>
                    <a:pt x="55" y="182"/>
                    <a:pt x="55" y="182"/>
                    <a:pt x="55" y="182"/>
                  </a:cubicBezTo>
                  <a:cubicBezTo>
                    <a:pt x="55" y="183"/>
                    <a:pt x="55" y="183"/>
                    <a:pt x="55" y="183"/>
                  </a:cubicBezTo>
                  <a:cubicBezTo>
                    <a:pt x="56" y="184"/>
                    <a:pt x="56" y="184"/>
                    <a:pt x="56" y="184"/>
                  </a:cubicBezTo>
                  <a:cubicBezTo>
                    <a:pt x="56" y="185"/>
                    <a:pt x="56" y="185"/>
                    <a:pt x="56" y="185"/>
                  </a:cubicBezTo>
                  <a:cubicBezTo>
                    <a:pt x="59" y="192"/>
                    <a:pt x="59" y="192"/>
                    <a:pt x="59" y="192"/>
                  </a:cubicBezTo>
                  <a:cubicBezTo>
                    <a:pt x="59" y="193"/>
                    <a:pt x="59" y="193"/>
                    <a:pt x="59" y="193"/>
                  </a:cubicBezTo>
                  <a:cubicBezTo>
                    <a:pt x="60" y="195"/>
                    <a:pt x="60" y="195"/>
                    <a:pt x="60" y="195"/>
                  </a:cubicBezTo>
                  <a:cubicBezTo>
                    <a:pt x="60" y="195"/>
                    <a:pt x="60" y="195"/>
                    <a:pt x="60" y="195"/>
                  </a:cubicBezTo>
                  <a:cubicBezTo>
                    <a:pt x="61" y="197"/>
                    <a:pt x="61" y="197"/>
                    <a:pt x="61" y="197"/>
                  </a:cubicBezTo>
                  <a:cubicBezTo>
                    <a:pt x="73" y="230"/>
                    <a:pt x="73" y="230"/>
                    <a:pt x="73" y="230"/>
                  </a:cubicBezTo>
                  <a:cubicBezTo>
                    <a:pt x="74" y="232"/>
                    <a:pt x="74" y="232"/>
                    <a:pt x="74" y="232"/>
                  </a:cubicBezTo>
                  <a:cubicBezTo>
                    <a:pt x="75" y="234"/>
                    <a:pt x="75" y="234"/>
                    <a:pt x="75" y="234"/>
                  </a:cubicBezTo>
                  <a:cubicBezTo>
                    <a:pt x="76" y="232"/>
                    <a:pt x="76" y="232"/>
                    <a:pt x="76" y="232"/>
                  </a:cubicBezTo>
                  <a:cubicBezTo>
                    <a:pt x="75" y="231"/>
                    <a:pt x="75" y="231"/>
                    <a:pt x="75" y="231"/>
                  </a:cubicBezTo>
                  <a:cubicBezTo>
                    <a:pt x="75" y="229"/>
                    <a:pt x="75" y="229"/>
                    <a:pt x="75" y="229"/>
                  </a:cubicBezTo>
                  <a:cubicBezTo>
                    <a:pt x="63" y="197"/>
                    <a:pt x="63" y="197"/>
                    <a:pt x="63" y="197"/>
                  </a:cubicBezTo>
                  <a:cubicBezTo>
                    <a:pt x="62" y="195"/>
                    <a:pt x="62" y="195"/>
                    <a:pt x="62" y="195"/>
                  </a:cubicBezTo>
                  <a:cubicBezTo>
                    <a:pt x="62" y="195"/>
                    <a:pt x="62" y="195"/>
                    <a:pt x="62" y="195"/>
                  </a:cubicBezTo>
                  <a:cubicBezTo>
                    <a:pt x="61" y="193"/>
                    <a:pt x="61" y="193"/>
                    <a:pt x="61" y="193"/>
                  </a:cubicBezTo>
                  <a:cubicBezTo>
                    <a:pt x="61" y="192"/>
                    <a:pt x="61" y="192"/>
                    <a:pt x="61" y="192"/>
                  </a:cubicBezTo>
                  <a:cubicBezTo>
                    <a:pt x="60" y="189"/>
                    <a:pt x="60" y="189"/>
                    <a:pt x="60" y="189"/>
                  </a:cubicBezTo>
                  <a:cubicBezTo>
                    <a:pt x="59" y="188"/>
                    <a:pt x="59" y="188"/>
                    <a:pt x="59" y="188"/>
                  </a:cubicBezTo>
                  <a:cubicBezTo>
                    <a:pt x="58" y="184"/>
                    <a:pt x="58" y="184"/>
                    <a:pt x="58" y="184"/>
                  </a:cubicBezTo>
                  <a:cubicBezTo>
                    <a:pt x="58" y="184"/>
                    <a:pt x="58" y="184"/>
                    <a:pt x="58" y="184"/>
                  </a:cubicBezTo>
                  <a:cubicBezTo>
                    <a:pt x="57" y="182"/>
                    <a:pt x="57" y="182"/>
                    <a:pt x="57" y="182"/>
                  </a:cubicBezTo>
                  <a:cubicBezTo>
                    <a:pt x="55" y="177"/>
                    <a:pt x="55" y="177"/>
                    <a:pt x="55" y="177"/>
                  </a:cubicBezTo>
                  <a:cubicBezTo>
                    <a:pt x="54" y="175"/>
                    <a:pt x="54" y="175"/>
                    <a:pt x="54" y="175"/>
                  </a:cubicBezTo>
                  <a:cubicBezTo>
                    <a:pt x="46" y="154"/>
                    <a:pt x="46" y="154"/>
                    <a:pt x="46" y="154"/>
                  </a:cubicBezTo>
                  <a:moveTo>
                    <a:pt x="276" y="113"/>
                  </a:moveTo>
                  <a:cubicBezTo>
                    <a:pt x="273" y="115"/>
                    <a:pt x="273" y="115"/>
                    <a:pt x="273" y="115"/>
                  </a:cubicBezTo>
                  <a:cubicBezTo>
                    <a:pt x="272" y="117"/>
                    <a:pt x="272" y="117"/>
                    <a:pt x="272" y="117"/>
                  </a:cubicBezTo>
                  <a:cubicBezTo>
                    <a:pt x="271" y="120"/>
                    <a:pt x="271" y="120"/>
                    <a:pt x="271" y="120"/>
                  </a:cubicBezTo>
                  <a:cubicBezTo>
                    <a:pt x="271" y="122"/>
                    <a:pt x="271" y="122"/>
                    <a:pt x="271" y="122"/>
                  </a:cubicBezTo>
                  <a:cubicBezTo>
                    <a:pt x="270" y="123"/>
                    <a:pt x="270" y="123"/>
                    <a:pt x="270" y="123"/>
                  </a:cubicBezTo>
                  <a:cubicBezTo>
                    <a:pt x="268" y="130"/>
                    <a:pt x="268" y="130"/>
                    <a:pt x="268" y="130"/>
                  </a:cubicBezTo>
                  <a:cubicBezTo>
                    <a:pt x="267" y="132"/>
                    <a:pt x="267" y="132"/>
                    <a:pt x="267" y="132"/>
                  </a:cubicBezTo>
                  <a:cubicBezTo>
                    <a:pt x="267" y="133"/>
                    <a:pt x="267" y="133"/>
                    <a:pt x="267" y="133"/>
                  </a:cubicBezTo>
                  <a:cubicBezTo>
                    <a:pt x="265" y="138"/>
                    <a:pt x="265" y="138"/>
                    <a:pt x="265" y="138"/>
                  </a:cubicBezTo>
                  <a:cubicBezTo>
                    <a:pt x="264" y="140"/>
                    <a:pt x="264" y="140"/>
                    <a:pt x="264" y="140"/>
                  </a:cubicBezTo>
                  <a:cubicBezTo>
                    <a:pt x="261" y="151"/>
                    <a:pt x="261" y="151"/>
                    <a:pt x="261" y="151"/>
                  </a:cubicBezTo>
                  <a:cubicBezTo>
                    <a:pt x="260" y="153"/>
                    <a:pt x="260" y="153"/>
                    <a:pt x="260" y="153"/>
                  </a:cubicBezTo>
                  <a:cubicBezTo>
                    <a:pt x="253" y="174"/>
                    <a:pt x="253" y="174"/>
                    <a:pt x="253" y="174"/>
                  </a:cubicBezTo>
                  <a:cubicBezTo>
                    <a:pt x="252" y="176"/>
                    <a:pt x="252" y="176"/>
                    <a:pt x="252" y="176"/>
                  </a:cubicBezTo>
                  <a:cubicBezTo>
                    <a:pt x="224" y="256"/>
                    <a:pt x="224" y="256"/>
                    <a:pt x="224" y="256"/>
                  </a:cubicBezTo>
                  <a:cubicBezTo>
                    <a:pt x="225" y="258"/>
                    <a:pt x="225" y="258"/>
                    <a:pt x="225" y="258"/>
                  </a:cubicBezTo>
                  <a:cubicBezTo>
                    <a:pt x="254" y="176"/>
                    <a:pt x="254" y="176"/>
                    <a:pt x="254" y="176"/>
                  </a:cubicBezTo>
                  <a:cubicBezTo>
                    <a:pt x="255" y="174"/>
                    <a:pt x="255" y="174"/>
                    <a:pt x="255" y="174"/>
                  </a:cubicBezTo>
                  <a:cubicBezTo>
                    <a:pt x="261" y="155"/>
                    <a:pt x="261" y="155"/>
                    <a:pt x="261" y="155"/>
                  </a:cubicBezTo>
                  <a:cubicBezTo>
                    <a:pt x="262" y="153"/>
                    <a:pt x="262" y="153"/>
                    <a:pt x="262" y="153"/>
                  </a:cubicBezTo>
                  <a:cubicBezTo>
                    <a:pt x="266" y="140"/>
                    <a:pt x="266" y="140"/>
                    <a:pt x="266" y="140"/>
                  </a:cubicBezTo>
                  <a:cubicBezTo>
                    <a:pt x="267" y="139"/>
                    <a:pt x="267" y="139"/>
                    <a:pt x="267" y="139"/>
                  </a:cubicBezTo>
                  <a:cubicBezTo>
                    <a:pt x="269" y="133"/>
                    <a:pt x="269" y="133"/>
                    <a:pt x="269" y="133"/>
                  </a:cubicBezTo>
                  <a:cubicBezTo>
                    <a:pt x="269" y="132"/>
                    <a:pt x="269" y="132"/>
                    <a:pt x="269" y="132"/>
                  </a:cubicBezTo>
                  <a:cubicBezTo>
                    <a:pt x="270" y="130"/>
                    <a:pt x="270" y="130"/>
                    <a:pt x="270" y="130"/>
                  </a:cubicBezTo>
                  <a:cubicBezTo>
                    <a:pt x="272" y="124"/>
                    <a:pt x="272" y="124"/>
                    <a:pt x="272" y="124"/>
                  </a:cubicBezTo>
                  <a:cubicBezTo>
                    <a:pt x="273" y="122"/>
                    <a:pt x="273" y="122"/>
                    <a:pt x="273" y="122"/>
                  </a:cubicBezTo>
                  <a:cubicBezTo>
                    <a:pt x="274" y="118"/>
                    <a:pt x="274" y="118"/>
                    <a:pt x="274" y="118"/>
                  </a:cubicBezTo>
                  <a:cubicBezTo>
                    <a:pt x="275" y="115"/>
                    <a:pt x="275" y="115"/>
                    <a:pt x="275" y="115"/>
                  </a:cubicBezTo>
                  <a:cubicBezTo>
                    <a:pt x="276" y="113"/>
                    <a:pt x="276" y="113"/>
                    <a:pt x="276" y="113"/>
                  </a:cubicBezTo>
                  <a:moveTo>
                    <a:pt x="2" y="35"/>
                  </a:moveTo>
                  <a:cubicBezTo>
                    <a:pt x="1" y="35"/>
                    <a:pt x="1" y="35"/>
                    <a:pt x="0" y="35"/>
                  </a:cubicBezTo>
                  <a:cubicBezTo>
                    <a:pt x="5" y="49"/>
                    <a:pt x="5" y="49"/>
                    <a:pt x="5" y="49"/>
                  </a:cubicBezTo>
                  <a:cubicBezTo>
                    <a:pt x="7" y="53"/>
                    <a:pt x="7" y="53"/>
                    <a:pt x="7" y="53"/>
                  </a:cubicBezTo>
                  <a:cubicBezTo>
                    <a:pt x="7" y="55"/>
                    <a:pt x="7" y="55"/>
                    <a:pt x="7" y="55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9" y="60"/>
                    <a:pt x="9" y="60"/>
                    <a:pt x="9" y="60"/>
                  </a:cubicBezTo>
                  <a:cubicBezTo>
                    <a:pt x="10" y="61"/>
                    <a:pt x="10" y="61"/>
                    <a:pt x="10" y="61"/>
                  </a:cubicBezTo>
                  <a:cubicBezTo>
                    <a:pt x="11" y="64"/>
                    <a:pt x="11" y="64"/>
                    <a:pt x="11" y="64"/>
                  </a:cubicBezTo>
                  <a:cubicBezTo>
                    <a:pt x="11" y="65"/>
                    <a:pt x="11" y="65"/>
                    <a:pt x="11" y="65"/>
                  </a:cubicBezTo>
                  <a:cubicBezTo>
                    <a:pt x="13" y="69"/>
                    <a:pt x="13" y="69"/>
                    <a:pt x="13" y="69"/>
                  </a:cubicBezTo>
                  <a:cubicBezTo>
                    <a:pt x="18" y="83"/>
                    <a:pt x="18" y="83"/>
                    <a:pt x="18" y="83"/>
                  </a:cubicBezTo>
                  <a:cubicBezTo>
                    <a:pt x="19" y="85"/>
                    <a:pt x="19" y="85"/>
                    <a:pt x="19" y="85"/>
                  </a:cubicBezTo>
                  <a:cubicBezTo>
                    <a:pt x="22" y="93"/>
                    <a:pt x="22" y="93"/>
                    <a:pt x="22" y="93"/>
                  </a:cubicBezTo>
                  <a:cubicBezTo>
                    <a:pt x="23" y="97"/>
                    <a:pt x="23" y="97"/>
                    <a:pt x="23" y="97"/>
                  </a:cubicBezTo>
                  <a:cubicBezTo>
                    <a:pt x="31" y="117"/>
                    <a:pt x="31" y="117"/>
                    <a:pt x="31" y="117"/>
                  </a:cubicBezTo>
                  <a:cubicBezTo>
                    <a:pt x="31" y="119"/>
                    <a:pt x="31" y="119"/>
                    <a:pt x="31" y="119"/>
                  </a:cubicBezTo>
                  <a:cubicBezTo>
                    <a:pt x="33" y="124"/>
                    <a:pt x="33" y="124"/>
                    <a:pt x="33" y="124"/>
                  </a:cubicBezTo>
                  <a:cubicBezTo>
                    <a:pt x="34" y="125"/>
                    <a:pt x="34" y="125"/>
                    <a:pt x="34" y="125"/>
                  </a:cubicBezTo>
                  <a:cubicBezTo>
                    <a:pt x="36" y="132"/>
                    <a:pt x="36" y="132"/>
                    <a:pt x="36" y="132"/>
                  </a:cubicBezTo>
                  <a:cubicBezTo>
                    <a:pt x="38" y="138"/>
                    <a:pt x="38" y="138"/>
                    <a:pt x="38" y="138"/>
                  </a:cubicBezTo>
                  <a:cubicBezTo>
                    <a:pt x="40" y="141"/>
                    <a:pt x="40" y="141"/>
                    <a:pt x="40" y="141"/>
                  </a:cubicBezTo>
                  <a:cubicBezTo>
                    <a:pt x="40" y="143"/>
                    <a:pt x="40" y="143"/>
                    <a:pt x="40" y="143"/>
                  </a:cubicBezTo>
                  <a:cubicBezTo>
                    <a:pt x="41" y="144"/>
                    <a:pt x="41" y="144"/>
                    <a:pt x="41" y="144"/>
                  </a:cubicBezTo>
                  <a:cubicBezTo>
                    <a:pt x="41" y="146"/>
                    <a:pt x="41" y="146"/>
                    <a:pt x="41" y="146"/>
                  </a:cubicBezTo>
                  <a:cubicBezTo>
                    <a:pt x="44" y="154"/>
                    <a:pt x="44" y="154"/>
                    <a:pt x="44" y="154"/>
                  </a:cubicBezTo>
                  <a:cubicBezTo>
                    <a:pt x="46" y="152"/>
                    <a:pt x="46" y="152"/>
                    <a:pt x="46" y="152"/>
                  </a:cubicBezTo>
                  <a:cubicBezTo>
                    <a:pt x="43" y="146"/>
                    <a:pt x="43" y="146"/>
                    <a:pt x="43" y="146"/>
                  </a:cubicBezTo>
                  <a:cubicBezTo>
                    <a:pt x="43" y="144"/>
                    <a:pt x="43" y="144"/>
                    <a:pt x="43" y="144"/>
                  </a:cubicBezTo>
                  <a:cubicBezTo>
                    <a:pt x="42" y="141"/>
                    <a:pt x="42" y="141"/>
                    <a:pt x="42" y="141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6" y="126"/>
                    <a:pt x="36" y="126"/>
                    <a:pt x="36" y="126"/>
                  </a:cubicBezTo>
                  <a:cubicBezTo>
                    <a:pt x="35" y="124"/>
                    <a:pt x="35" y="124"/>
                    <a:pt x="35" y="124"/>
                  </a:cubicBezTo>
                  <a:cubicBezTo>
                    <a:pt x="35" y="123"/>
                    <a:pt x="35" y="123"/>
                    <a:pt x="35" y="123"/>
                  </a:cubicBezTo>
                  <a:cubicBezTo>
                    <a:pt x="33" y="119"/>
                    <a:pt x="33" y="119"/>
                    <a:pt x="33" y="119"/>
                  </a:cubicBezTo>
                  <a:cubicBezTo>
                    <a:pt x="33" y="117"/>
                    <a:pt x="33" y="117"/>
                    <a:pt x="33" y="117"/>
                  </a:cubicBezTo>
                  <a:cubicBezTo>
                    <a:pt x="26" y="100"/>
                    <a:pt x="26" y="100"/>
                    <a:pt x="26" y="100"/>
                  </a:cubicBezTo>
                  <a:cubicBezTo>
                    <a:pt x="25" y="96"/>
                    <a:pt x="25" y="96"/>
                    <a:pt x="25" y="96"/>
                  </a:cubicBezTo>
                  <a:cubicBezTo>
                    <a:pt x="20" y="85"/>
                    <a:pt x="20" y="85"/>
                    <a:pt x="20" y="85"/>
                  </a:cubicBezTo>
                  <a:cubicBezTo>
                    <a:pt x="20" y="83"/>
                    <a:pt x="20" y="83"/>
                    <a:pt x="20" y="83"/>
                  </a:cubicBezTo>
                  <a:cubicBezTo>
                    <a:pt x="16" y="72"/>
                    <a:pt x="16" y="72"/>
                    <a:pt x="16" y="72"/>
                  </a:cubicBezTo>
                  <a:cubicBezTo>
                    <a:pt x="14" y="68"/>
                    <a:pt x="14" y="68"/>
                    <a:pt x="14" y="68"/>
                  </a:cubicBezTo>
                  <a:cubicBezTo>
                    <a:pt x="12" y="61"/>
                    <a:pt x="12" y="61"/>
                    <a:pt x="12" y="61"/>
                  </a:cubicBezTo>
                  <a:cubicBezTo>
                    <a:pt x="12" y="61"/>
                    <a:pt x="12" y="61"/>
                    <a:pt x="12" y="61"/>
                  </a:cubicBezTo>
                  <a:cubicBezTo>
                    <a:pt x="10" y="57"/>
                    <a:pt x="10" y="57"/>
                    <a:pt x="10" y="57"/>
                  </a:cubicBezTo>
                  <a:cubicBezTo>
                    <a:pt x="10" y="57"/>
                    <a:pt x="10" y="57"/>
                    <a:pt x="10" y="57"/>
                  </a:cubicBezTo>
                  <a:cubicBezTo>
                    <a:pt x="7" y="48"/>
                    <a:pt x="7" y="48"/>
                    <a:pt x="7" y="48"/>
                  </a:cubicBezTo>
                  <a:cubicBezTo>
                    <a:pt x="5" y="44"/>
                    <a:pt x="5" y="44"/>
                    <a:pt x="5" y="44"/>
                  </a:cubicBezTo>
                  <a:cubicBezTo>
                    <a:pt x="2" y="35"/>
                    <a:pt x="2" y="35"/>
                    <a:pt x="2" y="35"/>
                  </a:cubicBezTo>
                  <a:moveTo>
                    <a:pt x="152" y="11"/>
                  </a:moveTo>
                  <a:cubicBezTo>
                    <a:pt x="121" y="13"/>
                    <a:pt x="121" y="13"/>
                    <a:pt x="121" y="13"/>
                  </a:cubicBezTo>
                  <a:cubicBezTo>
                    <a:pt x="119" y="13"/>
                    <a:pt x="119" y="13"/>
                    <a:pt x="119" y="13"/>
                  </a:cubicBezTo>
                  <a:cubicBezTo>
                    <a:pt x="34" y="19"/>
                    <a:pt x="34" y="19"/>
                    <a:pt x="34" y="19"/>
                  </a:cubicBezTo>
                  <a:cubicBezTo>
                    <a:pt x="34" y="19"/>
                    <a:pt x="34" y="19"/>
                    <a:pt x="34" y="19"/>
                  </a:cubicBezTo>
                  <a:cubicBezTo>
                    <a:pt x="32" y="19"/>
                    <a:pt x="32" y="19"/>
                    <a:pt x="32" y="19"/>
                  </a:cubicBezTo>
                  <a:cubicBezTo>
                    <a:pt x="32" y="19"/>
                    <a:pt x="32" y="19"/>
                    <a:pt x="32" y="19"/>
                  </a:cubicBezTo>
                  <a:cubicBezTo>
                    <a:pt x="30" y="19"/>
                    <a:pt x="30" y="19"/>
                    <a:pt x="30" y="19"/>
                  </a:cubicBezTo>
                  <a:cubicBezTo>
                    <a:pt x="10" y="20"/>
                    <a:pt x="10" y="20"/>
                    <a:pt x="10" y="20"/>
                  </a:cubicBezTo>
                  <a:cubicBezTo>
                    <a:pt x="10" y="21"/>
                    <a:pt x="10" y="21"/>
                    <a:pt x="10" y="22"/>
                  </a:cubicBezTo>
                  <a:cubicBezTo>
                    <a:pt x="30" y="21"/>
                    <a:pt x="30" y="21"/>
                    <a:pt x="30" y="21"/>
                  </a:cubicBezTo>
                  <a:cubicBezTo>
                    <a:pt x="31" y="21"/>
                    <a:pt x="31" y="21"/>
                    <a:pt x="31" y="21"/>
                  </a:cubicBezTo>
                  <a:cubicBezTo>
                    <a:pt x="33" y="20"/>
                    <a:pt x="33" y="20"/>
                    <a:pt x="33" y="20"/>
                  </a:cubicBezTo>
                  <a:cubicBezTo>
                    <a:pt x="35" y="20"/>
                    <a:pt x="35" y="20"/>
                    <a:pt x="35" y="20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2" y="15"/>
                    <a:pt x="122" y="15"/>
                    <a:pt x="122" y="15"/>
                  </a:cubicBezTo>
                  <a:cubicBezTo>
                    <a:pt x="152" y="13"/>
                    <a:pt x="152" y="13"/>
                    <a:pt x="152" y="13"/>
                  </a:cubicBezTo>
                  <a:cubicBezTo>
                    <a:pt x="152" y="11"/>
                    <a:pt x="152" y="11"/>
                    <a:pt x="152" y="11"/>
                  </a:cubicBezTo>
                  <a:moveTo>
                    <a:pt x="312" y="2"/>
                  </a:moveTo>
                  <a:cubicBezTo>
                    <a:pt x="312" y="2"/>
                    <a:pt x="312" y="2"/>
                    <a:pt x="312" y="2"/>
                  </a:cubicBezTo>
                  <a:cubicBezTo>
                    <a:pt x="312" y="2"/>
                    <a:pt x="312" y="2"/>
                    <a:pt x="312" y="2"/>
                  </a:cubicBezTo>
                  <a:moveTo>
                    <a:pt x="315" y="0"/>
                  </a:moveTo>
                  <a:cubicBezTo>
                    <a:pt x="312" y="0"/>
                    <a:pt x="312" y="0"/>
                    <a:pt x="312" y="0"/>
                  </a:cubicBezTo>
                  <a:cubicBezTo>
                    <a:pt x="305" y="1"/>
                    <a:pt x="305" y="1"/>
                    <a:pt x="305" y="1"/>
                  </a:cubicBezTo>
                  <a:cubicBezTo>
                    <a:pt x="303" y="1"/>
                    <a:pt x="303" y="1"/>
                    <a:pt x="303" y="1"/>
                  </a:cubicBezTo>
                  <a:cubicBezTo>
                    <a:pt x="285" y="2"/>
                    <a:pt x="285" y="2"/>
                    <a:pt x="285" y="2"/>
                  </a:cubicBezTo>
                  <a:cubicBezTo>
                    <a:pt x="284" y="2"/>
                    <a:pt x="284" y="2"/>
                    <a:pt x="284" y="2"/>
                  </a:cubicBezTo>
                  <a:cubicBezTo>
                    <a:pt x="252" y="4"/>
                    <a:pt x="252" y="4"/>
                    <a:pt x="252" y="4"/>
                  </a:cubicBezTo>
                  <a:cubicBezTo>
                    <a:pt x="250" y="4"/>
                    <a:pt x="250" y="4"/>
                    <a:pt x="250" y="4"/>
                  </a:cubicBezTo>
                  <a:cubicBezTo>
                    <a:pt x="247" y="5"/>
                    <a:pt x="247" y="5"/>
                    <a:pt x="247" y="5"/>
                  </a:cubicBezTo>
                  <a:cubicBezTo>
                    <a:pt x="245" y="5"/>
                    <a:pt x="245" y="5"/>
                    <a:pt x="245" y="5"/>
                  </a:cubicBezTo>
                  <a:cubicBezTo>
                    <a:pt x="234" y="5"/>
                    <a:pt x="234" y="5"/>
                    <a:pt x="234" y="5"/>
                  </a:cubicBezTo>
                  <a:cubicBezTo>
                    <a:pt x="231" y="6"/>
                    <a:pt x="231" y="6"/>
                    <a:pt x="231" y="6"/>
                  </a:cubicBezTo>
                  <a:cubicBezTo>
                    <a:pt x="154" y="11"/>
                    <a:pt x="154" y="11"/>
                    <a:pt x="154" y="11"/>
                  </a:cubicBezTo>
                  <a:cubicBezTo>
                    <a:pt x="154" y="13"/>
                    <a:pt x="154" y="13"/>
                    <a:pt x="154" y="13"/>
                  </a:cubicBezTo>
                  <a:cubicBezTo>
                    <a:pt x="228" y="8"/>
                    <a:pt x="228" y="8"/>
                    <a:pt x="228" y="8"/>
                  </a:cubicBezTo>
                  <a:cubicBezTo>
                    <a:pt x="232" y="7"/>
                    <a:pt x="232" y="7"/>
                    <a:pt x="232" y="7"/>
                  </a:cubicBezTo>
                  <a:cubicBezTo>
                    <a:pt x="244" y="7"/>
                    <a:pt x="244" y="7"/>
                    <a:pt x="244" y="7"/>
                  </a:cubicBezTo>
                  <a:cubicBezTo>
                    <a:pt x="246" y="6"/>
                    <a:pt x="246" y="6"/>
                    <a:pt x="246" y="6"/>
                  </a:cubicBezTo>
                  <a:cubicBezTo>
                    <a:pt x="248" y="6"/>
                    <a:pt x="248" y="6"/>
                    <a:pt x="248" y="6"/>
                  </a:cubicBezTo>
                  <a:cubicBezTo>
                    <a:pt x="251" y="6"/>
                    <a:pt x="251" y="6"/>
                    <a:pt x="251" y="6"/>
                  </a:cubicBezTo>
                  <a:cubicBezTo>
                    <a:pt x="284" y="4"/>
                    <a:pt x="284" y="4"/>
                    <a:pt x="284" y="4"/>
                  </a:cubicBezTo>
                  <a:cubicBezTo>
                    <a:pt x="286" y="4"/>
                    <a:pt x="286" y="4"/>
                    <a:pt x="286" y="4"/>
                  </a:cubicBezTo>
                  <a:cubicBezTo>
                    <a:pt x="303" y="3"/>
                    <a:pt x="303" y="3"/>
                    <a:pt x="303" y="3"/>
                  </a:cubicBezTo>
                  <a:cubicBezTo>
                    <a:pt x="304" y="3"/>
                    <a:pt x="304" y="3"/>
                    <a:pt x="304" y="3"/>
                  </a:cubicBezTo>
                  <a:cubicBezTo>
                    <a:pt x="312" y="2"/>
                    <a:pt x="312" y="2"/>
                    <a:pt x="312" y="2"/>
                  </a:cubicBezTo>
                  <a:cubicBezTo>
                    <a:pt x="299" y="41"/>
                    <a:pt x="299" y="41"/>
                    <a:pt x="299" y="41"/>
                  </a:cubicBezTo>
                  <a:cubicBezTo>
                    <a:pt x="298" y="44"/>
                    <a:pt x="298" y="44"/>
                    <a:pt x="298" y="44"/>
                  </a:cubicBezTo>
                  <a:cubicBezTo>
                    <a:pt x="291" y="63"/>
                    <a:pt x="291" y="63"/>
                    <a:pt x="291" y="63"/>
                  </a:cubicBezTo>
                  <a:cubicBezTo>
                    <a:pt x="290" y="65"/>
                    <a:pt x="290" y="65"/>
                    <a:pt x="290" y="65"/>
                  </a:cubicBezTo>
                  <a:cubicBezTo>
                    <a:pt x="290" y="67"/>
                    <a:pt x="290" y="67"/>
                    <a:pt x="290" y="67"/>
                  </a:cubicBezTo>
                  <a:cubicBezTo>
                    <a:pt x="288" y="72"/>
                    <a:pt x="288" y="72"/>
                    <a:pt x="288" y="72"/>
                  </a:cubicBezTo>
                  <a:cubicBezTo>
                    <a:pt x="287" y="73"/>
                    <a:pt x="287" y="73"/>
                    <a:pt x="287" y="73"/>
                  </a:cubicBezTo>
                  <a:cubicBezTo>
                    <a:pt x="286" y="78"/>
                    <a:pt x="286" y="78"/>
                    <a:pt x="286" y="78"/>
                  </a:cubicBezTo>
                  <a:cubicBezTo>
                    <a:pt x="285" y="82"/>
                    <a:pt x="285" y="82"/>
                    <a:pt x="285" y="82"/>
                  </a:cubicBezTo>
                  <a:cubicBezTo>
                    <a:pt x="284" y="84"/>
                    <a:pt x="284" y="84"/>
                    <a:pt x="284" y="84"/>
                  </a:cubicBezTo>
                  <a:cubicBezTo>
                    <a:pt x="278" y="102"/>
                    <a:pt x="278" y="102"/>
                    <a:pt x="278" y="102"/>
                  </a:cubicBezTo>
                  <a:cubicBezTo>
                    <a:pt x="277" y="104"/>
                    <a:pt x="277" y="104"/>
                    <a:pt x="277" y="104"/>
                  </a:cubicBezTo>
                  <a:cubicBezTo>
                    <a:pt x="275" y="110"/>
                    <a:pt x="275" y="110"/>
                    <a:pt x="275" y="110"/>
                  </a:cubicBezTo>
                  <a:cubicBezTo>
                    <a:pt x="274" y="112"/>
                    <a:pt x="274" y="112"/>
                    <a:pt x="274" y="112"/>
                  </a:cubicBezTo>
                  <a:cubicBezTo>
                    <a:pt x="277" y="110"/>
                    <a:pt x="277" y="110"/>
                    <a:pt x="277" y="110"/>
                  </a:cubicBezTo>
                  <a:cubicBezTo>
                    <a:pt x="279" y="105"/>
                    <a:pt x="279" y="105"/>
                    <a:pt x="279" y="105"/>
                  </a:cubicBezTo>
                  <a:cubicBezTo>
                    <a:pt x="279" y="103"/>
                    <a:pt x="279" y="103"/>
                    <a:pt x="279" y="103"/>
                  </a:cubicBezTo>
                  <a:cubicBezTo>
                    <a:pt x="283" y="93"/>
                    <a:pt x="283" y="93"/>
                    <a:pt x="283" y="93"/>
                  </a:cubicBezTo>
                  <a:cubicBezTo>
                    <a:pt x="288" y="78"/>
                    <a:pt x="288" y="78"/>
                    <a:pt x="288" y="78"/>
                  </a:cubicBezTo>
                  <a:cubicBezTo>
                    <a:pt x="289" y="73"/>
                    <a:pt x="289" y="73"/>
                    <a:pt x="289" y="73"/>
                  </a:cubicBezTo>
                  <a:cubicBezTo>
                    <a:pt x="290" y="71"/>
                    <a:pt x="290" y="71"/>
                    <a:pt x="290" y="71"/>
                  </a:cubicBezTo>
                  <a:cubicBezTo>
                    <a:pt x="292" y="67"/>
                    <a:pt x="292" y="67"/>
                    <a:pt x="292" y="67"/>
                  </a:cubicBezTo>
                  <a:cubicBezTo>
                    <a:pt x="292" y="65"/>
                    <a:pt x="292" y="65"/>
                    <a:pt x="292" y="65"/>
                  </a:cubicBezTo>
                  <a:cubicBezTo>
                    <a:pt x="299" y="47"/>
                    <a:pt x="299" y="47"/>
                    <a:pt x="299" y="47"/>
                  </a:cubicBezTo>
                  <a:cubicBezTo>
                    <a:pt x="300" y="44"/>
                    <a:pt x="300" y="44"/>
                    <a:pt x="300" y="44"/>
                  </a:cubicBezTo>
                  <a:cubicBezTo>
                    <a:pt x="314" y="3"/>
                    <a:pt x="314" y="3"/>
                    <a:pt x="314" y="3"/>
                  </a:cubicBezTo>
                  <a:cubicBezTo>
                    <a:pt x="315" y="0"/>
                    <a:pt x="315" y="0"/>
                    <a:pt x="315" y="0"/>
                  </a:cubicBezTo>
                </a:path>
              </a:pathLst>
            </a:custGeom>
            <a:gradFill flip="none" rotWithShape="1">
              <a:gsLst>
                <a:gs pos="0">
                  <a:schemeClr val="tx2">
                    <a:alpha val="75000"/>
                  </a:schemeClr>
                </a:gs>
                <a:gs pos="92000">
                  <a:schemeClr val="tx1">
                    <a:alpha val="21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3" name="Freeform 63"/>
            <p:cNvSpPr>
              <a:spLocks noEditPoints="1"/>
            </p:cNvSpPr>
            <p:nvPr/>
          </p:nvSpPr>
          <p:spPr bwMode="auto">
            <a:xfrm>
              <a:off x="8701156" y="2325744"/>
              <a:ext cx="1511768" cy="1683356"/>
            </a:xfrm>
            <a:custGeom>
              <a:avLst/>
              <a:gdLst>
                <a:gd name="T0" fmla="*/ 6 w 357"/>
                <a:gd name="T1" fmla="*/ 435 h 436"/>
                <a:gd name="T2" fmla="*/ 54 w 357"/>
                <a:gd name="T3" fmla="*/ 399 h 436"/>
                <a:gd name="T4" fmla="*/ 55 w 357"/>
                <a:gd name="T5" fmla="*/ 396 h 436"/>
                <a:gd name="T6" fmla="*/ 58 w 357"/>
                <a:gd name="T7" fmla="*/ 396 h 436"/>
                <a:gd name="T8" fmla="*/ 23 w 357"/>
                <a:gd name="T9" fmla="*/ 365 h 436"/>
                <a:gd name="T10" fmla="*/ 15 w 357"/>
                <a:gd name="T11" fmla="*/ 390 h 436"/>
                <a:gd name="T12" fmla="*/ 15 w 357"/>
                <a:gd name="T13" fmla="*/ 395 h 436"/>
                <a:gd name="T14" fmla="*/ 24 w 357"/>
                <a:gd name="T15" fmla="*/ 368 h 436"/>
                <a:gd name="T16" fmla="*/ 115 w 357"/>
                <a:gd name="T17" fmla="*/ 348 h 436"/>
                <a:gd name="T18" fmla="*/ 94 w 357"/>
                <a:gd name="T19" fmla="*/ 364 h 436"/>
                <a:gd name="T20" fmla="*/ 97 w 357"/>
                <a:gd name="T21" fmla="*/ 365 h 436"/>
                <a:gd name="T22" fmla="*/ 115 w 357"/>
                <a:gd name="T23" fmla="*/ 348 h 436"/>
                <a:gd name="T24" fmla="*/ 46 w 357"/>
                <a:gd name="T25" fmla="*/ 298 h 436"/>
                <a:gd name="T26" fmla="*/ 41 w 357"/>
                <a:gd name="T27" fmla="*/ 313 h 436"/>
                <a:gd name="T28" fmla="*/ 27 w 357"/>
                <a:gd name="T29" fmla="*/ 359 h 436"/>
                <a:gd name="T30" fmla="*/ 43 w 357"/>
                <a:gd name="T31" fmla="*/ 313 h 436"/>
                <a:gd name="T32" fmla="*/ 48 w 357"/>
                <a:gd name="T33" fmla="*/ 298 h 436"/>
                <a:gd name="T34" fmla="*/ 57 w 357"/>
                <a:gd name="T35" fmla="*/ 266 h 436"/>
                <a:gd name="T36" fmla="*/ 57 w 357"/>
                <a:gd name="T37" fmla="*/ 266 h 436"/>
                <a:gd name="T38" fmla="*/ 76 w 357"/>
                <a:gd name="T39" fmla="*/ 213 h 436"/>
                <a:gd name="T40" fmla="*/ 67 w 357"/>
                <a:gd name="T41" fmla="*/ 239 h 436"/>
                <a:gd name="T42" fmla="*/ 60 w 357"/>
                <a:gd name="T43" fmla="*/ 258 h 436"/>
                <a:gd name="T44" fmla="*/ 61 w 357"/>
                <a:gd name="T45" fmla="*/ 260 h 436"/>
                <a:gd name="T46" fmla="*/ 68 w 357"/>
                <a:gd name="T47" fmla="*/ 241 h 436"/>
                <a:gd name="T48" fmla="*/ 76 w 357"/>
                <a:gd name="T49" fmla="*/ 218 h 436"/>
                <a:gd name="T50" fmla="*/ 150 w 357"/>
                <a:gd name="T51" fmla="*/ 5 h 436"/>
                <a:gd name="T52" fmla="*/ 259 w 357"/>
                <a:gd name="T53" fmla="*/ 80 h 436"/>
                <a:gd name="T54" fmla="*/ 300 w 357"/>
                <a:gd name="T55" fmla="*/ 113 h 436"/>
                <a:gd name="T56" fmla="*/ 354 w 357"/>
                <a:gd name="T57" fmla="*/ 158 h 436"/>
                <a:gd name="T58" fmla="*/ 336 w 357"/>
                <a:gd name="T59" fmla="*/ 172 h 436"/>
                <a:gd name="T60" fmla="*/ 301 w 357"/>
                <a:gd name="T61" fmla="*/ 200 h 436"/>
                <a:gd name="T62" fmla="*/ 269 w 357"/>
                <a:gd name="T63" fmla="*/ 226 h 436"/>
                <a:gd name="T64" fmla="*/ 220 w 357"/>
                <a:gd name="T65" fmla="*/ 264 h 436"/>
                <a:gd name="T66" fmla="*/ 213 w 357"/>
                <a:gd name="T67" fmla="*/ 270 h 436"/>
                <a:gd name="T68" fmla="*/ 192 w 357"/>
                <a:gd name="T69" fmla="*/ 287 h 436"/>
                <a:gd name="T70" fmla="*/ 182 w 357"/>
                <a:gd name="T71" fmla="*/ 294 h 436"/>
                <a:gd name="T72" fmla="*/ 121 w 357"/>
                <a:gd name="T73" fmla="*/ 344 h 436"/>
                <a:gd name="T74" fmla="*/ 124 w 357"/>
                <a:gd name="T75" fmla="*/ 343 h 436"/>
                <a:gd name="T76" fmla="*/ 187 w 357"/>
                <a:gd name="T77" fmla="*/ 293 h 436"/>
                <a:gd name="T78" fmla="*/ 196 w 357"/>
                <a:gd name="T79" fmla="*/ 286 h 436"/>
                <a:gd name="T80" fmla="*/ 215 w 357"/>
                <a:gd name="T81" fmla="*/ 271 h 436"/>
                <a:gd name="T82" fmla="*/ 220 w 357"/>
                <a:gd name="T83" fmla="*/ 267 h 436"/>
                <a:gd name="T84" fmla="*/ 233 w 357"/>
                <a:gd name="T85" fmla="*/ 256 h 436"/>
                <a:gd name="T86" fmla="*/ 278 w 357"/>
                <a:gd name="T87" fmla="*/ 221 h 436"/>
                <a:gd name="T88" fmla="*/ 332 w 357"/>
                <a:gd name="T89" fmla="*/ 177 h 436"/>
                <a:gd name="T90" fmla="*/ 355 w 357"/>
                <a:gd name="T91" fmla="*/ 159 h 436"/>
                <a:gd name="T92" fmla="*/ 343 w 357"/>
                <a:gd name="T93" fmla="*/ 146 h 436"/>
                <a:gd name="T94" fmla="*/ 280 w 357"/>
                <a:gd name="T95" fmla="*/ 94 h 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357" h="436">
                  <a:moveTo>
                    <a:pt x="53" y="397"/>
                  </a:moveTo>
                  <a:cubicBezTo>
                    <a:pt x="26" y="419"/>
                    <a:pt x="26" y="419"/>
                    <a:pt x="26" y="419"/>
                  </a:cubicBezTo>
                  <a:cubicBezTo>
                    <a:pt x="24" y="420"/>
                    <a:pt x="24" y="420"/>
                    <a:pt x="24" y="420"/>
                  </a:cubicBezTo>
                  <a:cubicBezTo>
                    <a:pt x="6" y="435"/>
                    <a:pt x="6" y="435"/>
                    <a:pt x="6" y="435"/>
                  </a:cubicBezTo>
                  <a:cubicBezTo>
                    <a:pt x="7" y="435"/>
                    <a:pt x="7" y="435"/>
                    <a:pt x="7" y="436"/>
                  </a:cubicBezTo>
                  <a:cubicBezTo>
                    <a:pt x="25" y="422"/>
                    <a:pt x="25" y="422"/>
                    <a:pt x="25" y="422"/>
                  </a:cubicBezTo>
                  <a:cubicBezTo>
                    <a:pt x="26" y="421"/>
                    <a:pt x="26" y="421"/>
                    <a:pt x="26" y="421"/>
                  </a:cubicBezTo>
                  <a:cubicBezTo>
                    <a:pt x="54" y="399"/>
                    <a:pt x="54" y="399"/>
                    <a:pt x="54" y="399"/>
                  </a:cubicBezTo>
                  <a:cubicBezTo>
                    <a:pt x="53" y="397"/>
                    <a:pt x="53" y="397"/>
                    <a:pt x="53" y="397"/>
                  </a:cubicBezTo>
                  <a:moveTo>
                    <a:pt x="58" y="393"/>
                  </a:moveTo>
                  <a:cubicBezTo>
                    <a:pt x="57" y="394"/>
                    <a:pt x="57" y="394"/>
                    <a:pt x="57" y="394"/>
                  </a:cubicBezTo>
                  <a:cubicBezTo>
                    <a:pt x="55" y="396"/>
                    <a:pt x="55" y="396"/>
                    <a:pt x="55" y="396"/>
                  </a:cubicBezTo>
                  <a:cubicBezTo>
                    <a:pt x="54" y="396"/>
                    <a:pt x="54" y="396"/>
                    <a:pt x="54" y="396"/>
                  </a:cubicBezTo>
                  <a:cubicBezTo>
                    <a:pt x="55" y="398"/>
                    <a:pt x="55" y="398"/>
                    <a:pt x="55" y="398"/>
                  </a:cubicBezTo>
                  <a:cubicBezTo>
                    <a:pt x="57" y="397"/>
                    <a:pt x="57" y="397"/>
                    <a:pt x="57" y="397"/>
                  </a:cubicBezTo>
                  <a:cubicBezTo>
                    <a:pt x="58" y="396"/>
                    <a:pt x="58" y="396"/>
                    <a:pt x="58" y="396"/>
                  </a:cubicBezTo>
                  <a:cubicBezTo>
                    <a:pt x="58" y="395"/>
                    <a:pt x="58" y="395"/>
                    <a:pt x="58" y="395"/>
                  </a:cubicBezTo>
                  <a:cubicBezTo>
                    <a:pt x="58" y="393"/>
                    <a:pt x="58" y="393"/>
                    <a:pt x="58" y="393"/>
                  </a:cubicBezTo>
                  <a:moveTo>
                    <a:pt x="25" y="360"/>
                  </a:moveTo>
                  <a:cubicBezTo>
                    <a:pt x="23" y="365"/>
                    <a:pt x="23" y="365"/>
                    <a:pt x="23" y="365"/>
                  </a:cubicBezTo>
                  <a:cubicBezTo>
                    <a:pt x="22" y="367"/>
                    <a:pt x="22" y="367"/>
                    <a:pt x="22" y="367"/>
                  </a:cubicBezTo>
                  <a:cubicBezTo>
                    <a:pt x="16" y="385"/>
                    <a:pt x="16" y="385"/>
                    <a:pt x="16" y="385"/>
                  </a:cubicBezTo>
                  <a:cubicBezTo>
                    <a:pt x="15" y="388"/>
                    <a:pt x="15" y="388"/>
                    <a:pt x="15" y="388"/>
                  </a:cubicBezTo>
                  <a:cubicBezTo>
                    <a:pt x="15" y="390"/>
                    <a:pt x="15" y="390"/>
                    <a:pt x="15" y="390"/>
                  </a:cubicBezTo>
                  <a:cubicBezTo>
                    <a:pt x="14" y="392"/>
                    <a:pt x="14" y="392"/>
                    <a:pt x="14" y="392"/>
                  </a:cubicBezTo>
                  <a:cubicBezTo>
                    <a:pt x="0" y="431"/>
                    <a:pt x="0" y="431"/>
                    <a:pt x="0" y="431"/>
                  </a:cubicBezTo>
                  <a:cubicBezTo>
                    <a:pt x="1" y="431"/>
                    <a:pt x="1" y="431"/>
                    <a:pt x="2" y="431"/>
                  </a:cubicBezTo>
                  <a:cubicBezTo>
                    <a:pt x="15" y="395"/>
                    <a:pt x="15" y="395"/>
                    <a:pt x="15" y="395"/>
                  </a:cubicBezTo>
                  <a:cubicBezTo>
                    <a:pt x="16" y="392"/>
                    <a:pt x="16" y="392"/>
                    <a:pt x="16" y="392"/>
                  </a:cubicBezTo>
                  <a:cubicBezTo>
                    <a:pt x="18" y="386"/>
                    <a:pt x="18" y="386"/>
                    <a:pt x="18" y="386"/>
                  </a:cubicBezTo>
                  <a:cubicBezTo>
                    <a:pt x="19" y="384"/>
                    <a:pt x="19" y="384"/>
                    <a:pt x="19" y="384"/>
                  </a:cubicBezTo>
                  <a:cubicBezTo>
                    <a:pt x="24" y="368"/>
                    <a:pt x="24" y="368"/>
                    <a:pt x="24" y="368"/>
                  </a:cubicBezTo>
                  <a:cubicBezTo>
                    <a:pt x="25" y="367"/>
                    <a:pt x="25" y="367"/>
                    <a:pt x="25" y="367"/>
                  </a:cubicBezTo>
                  <a:cubicBezTo>
                    <a:pt x="26" y="361"/>
                    <a:pt x="26" y="361"/>
                    <a:pt x="26" y="361"/>
                  </a:cubicBezTo>
                  <a:cubicBezTo>
                    <a:pt x="25" y="360"/>
                    <a:pt x="25" y="360"/>
                    <a:pt x="25" y="360"/>
                  </a:cubicBezTo>
                  <a:moveTo>
                    <a:pt x="115" y="348"/>
                  </a:moveTo>
                  <a:cubicBezTo>
                    <a:pt x="108" y="354"/>
                    <a:pt x="108" y="354"/>
                    <a:pt x="108" y="354"/>
                  </a:cubicBezTo>
                  <a:cubicBezTo>
                    <a:pt x="106" y="355"/>
                    <a:pt x="106" y="355"/>
                    <a:pt x="106" y="355"/>
                  </a:cubicBezTo>
                  <a:cubicBezTo>
                    <a:pt x="96" y="363"/>
                    <a:pt x="96" y="363"/>
                    <a:pt x="96" y="363"/>
                  </a:cubicBezTo>
                  <a:cubicBezTo>
                    <a:pt x="94" y="364"/>
                    <a:pt x="94" y="364"/>
                    <a:pt x="94" y="364"/>
                  </a:cubicBezTo>
                  <a:cubicBezTo>
                    <a:pt x="60" y="392"/>
                    <a:pt x="60" y="392"/>
                    <a:pt x="60" y="392"/>
                  </a:cubicBezTo>
                  <a:cubicBezTo>
                    <a:pt x="60" y="394"/>
                    <a:pt x="60" y="394"/>
                    <a:pt x="60" y="394"/>
                  </a:cubicBezTo>
                  <a:cubicBezTo>
                    <a:pt x="96" y="366"/>
                    <a:pt x="96" y="366"/>
                    <a:pt x="96" y="366"/>
                  </a:cubicBezTo>
                  <a:cubicBezTo>
                    <a:pt x="97" y="365"/>
                    <a:pt x="97" y="365"/>
                    <a:pt x="97" y="365"/>
                  </a:cubicBezTo>
                  <a:cubicBezTo>
                    <a:pt x="108" y="356"/>
                    <a:pt x="108" y="356"/>
                    <a:pt x="108" y="356"/>
                  </a:cubicBezTo>
                  <a:cubicBezTo>
                    <a:pt x="109" y="355"/>
                    <a:pt x="109" y="355"/>
                    <a:pt x="109" y="355"/>
                  </a:cubicBezTo>
                  <a:cubicBezTo>
                    <a:pt x="116" y="350"/>
                    <a:pt x="116" y="350"/>
                    <a:pt x="116" y="350"/>
                  </a:cubicBezTo>
                  <a:cubicBezTo>
                    <a:pt x="115" y="348"/>
                    <a:pt x="115" y="348"/>
                    <a:pt x="115" y="348"/>
                  </a:cubicBezTo>
                  <a:moveTo>
                    <a:pt x="53" y="279"/>
                  </a:moveTo>
                  <a:cubicBezTo>
                    <a:pt x="52" y="283"/>
                    <a:pt x="52" y="283"/>
                    <a:pt x="52" y="283"/>
                  </a:cubicBezTo>
                  <a:cubicBezTo>
                    <a:pt x="51" y="284"/>
                    <a:pt x="51" y="284"/>
                    <a:pt x="51" y="284"/>
                  </a:cubicBezTo>
                  <a:cubicBezTo>
                    <a:pt x="46" y="298"/>
                    <a:pt x="46" y="298"/>
                    <a:pt x="46" y="298"/>
                  </a:cubicBezTo>
                  <a:cubicBezTo>
                    <a:pt x="46" y="300"/>
                    <a:pt x="46" y="300"/>
                    <a:pt x="46" y="300"/>
                  </a:cubicBezTo>
                  <a:cubicBezTo>
                    <a:pt x="45" y="302"/>
                    <a:pt x="45" y="302"/>
                    <a:pt x="45" y="302"/>
                  </a:cubicBezTo>
                  <a:cubicBezTo>
                    <a:pt x="42" y="311"/>
                    <a:pt x="42" y="311"/>
                    <a:pt x="42" y="311"/>
                  </a:cubicBezTo>
                  <a:cubicBezTo>
                    <a:pt x="41" y="313"/>
                    <a:pt x="41" y="313"/>
                    <a:pt x="41" y="313"/>
                  </a:cubicBezTo>
                  <a:cubicBezTo>
                    <a:pt x="37" y="325"/>
                    <a:pt x="37" y="325"/>
                    <a:pt x="37" y="325"/>
                  </a:cubicBezTo>
                  <a:cubicBezTo>
                    <a:pt x="37" y="326"/>
                    <a:pt x="37" y="326"/>
                    <a:pt x="37" y="326"/>
                  </a:cubicBezTo>
                  <a:cubicBezTo>
                    <a:pt x="26" y="357"/>
                    <a:pt x="26" y="357"/>
                    <a:pt x="26" y="357"/>
                  </a:cubicBezTo>
                  <a:cubicBezTo>
                    <a:pt x="27" y="359"/>
                    <a:pt x="27" y="359"/>
                    <a:pt x="27" y="359"/>
                  </a:cubicBezTo>
                  <a:cubicBezTo>
                    <a:pt x="38" y="328"/>
                    <a:pt x="38" y="328"/>
                    <a:pt x="38" y="328"/>
                  </a:cubicBezTo>
                  <a:cubicBezTo>
                    <a:pt x="39" y="326"/>
                    <a:pt x="39" y="326"/>
                    <a:pt x="39" y="326"/>
                  </a:cubicBezTo>
                  <a:cubicBezTo>
                    <a:pt x="43" y="315"/>
                    <a:pt x="43" y="315"/>
                    <a:pt x="43" y="315"/>
                  </a:cubicBezTo>
                  <a:cubicBezTo>
                    <a:pt x="43" y="313"/>
                    <a:pt x="43" y="313"/>
                    <a:pt x="43" y="313"/>
                  </a:cubicBezTo>
                  <a:cubicBezTo>
                    <a:pt x="47" y="303"/>
                    <a:pt x="47" y="303"/>
                    <a:pt x="47" y="303"/>
                  </a:cubicBezTo>
                  <a:cubicBezTo>
                    <a:pt x="47" y="301"/>
                    <a:pt x="47" y="301"/>
                    <a:pt x="47" y="301"/>
                  </a:cubicBezTo>
                  <a:cubicBezTo>
                    <a:pt x="48" y="300"/>
                    <a:pt x="48" y="300"/>
                    <a:pt x="48" y="300"/>
                  </a:cubicBezTo>
                  <a:cubicBezTo>
                    <a:pt x="48" y="298"/>
                    <a:pt x="48" y="298"/>
                    <a:pt x="48" y="298"/>
                  </a:cubicBezTo>
                  <a:cubicBezTo>
                    <a:pt x="53" y="285"/>
                    <a:pt x="53" y="285"/>
                    <a:pt x="53" y="285"/>
                  </a:cubicBezTo>
                  <a:cubicBezTo>
                    <a:pt x="53" y="284"/>
                    <a:pt x="53" y="284"/>
                    <a:pt x="53" y="284"/>
                  </a:cubicBezTo>
                  <a:cubicBezTo>
                    <a:pt x="53" y="279"/>
                    <a:pt x="53" y="279"/>
                    <a:pt x="53" y="279"/>
                  </a:cubicBezTo>
                  <a:moveTo>
                    <a:pt x="57" y="266"/>
                  </a:moveTo>
                  <a:cubicBezTo>
                    <a:pt x="55" y="274"/>
                    <a:pt x="55" y="274"/>
                    <a:pt x="55" y="274"/>
                  </a:cubicBezTo>
                  <a:cubicBezTo>
                    <a:pt x="55" y="279"/>
                    <a:pt x="55" y="279"/>
                    <a:pt x="55" y="279"/>
                  </a:cubicBezTo>
                  <a:cubicBezTo>
                    <a:pt x="59" y="268"/>
                    <a:pt x="59" y="268"/>
                    <a:pt x="59" y="268"/>
                  </a:cubicBezTo>
                  <a:cubicBezTo>
                    <a:pt x="57" y="266"/>
                    <a:pt x="57" y="266"/>
                    <a:pt x="57" y="266"/>
                  </a:cubicBezTo>
                  <a:moveTo>
                    <a:pt x="148" y="4"/>
                  </a:moveTo>
                  <a:cubicBezTo>
                    <a:pt x="91" y="169"/>
                    <a:pt x="91" y="169"/>
                    <a:pt x="91" y="169"/>
                  </a:cubicBezTo>
                  <a:cubicBezTo>
                    <a:pt x="91" y="171"/>
                    <a:pt x="91" y="171"/>
                    <a:pt x="91" y="171"/>
                  </a:cubicBezTo>
                  <a:cubicBezTo>
                    <a:pt x="76" y="213"/>
                    <a:pt x="76" y="213"/>
                    <a:pt x="76" y="213"/>
                  </a:cubicBezTo>
                  <a:cubicBezTo>
                    <a:pt x="75" y="216"/>
                    <a:pt x="75" y="216"/>
                    <a:pt x="75" y="216"/>
                  </a:cubicBezTo>
                  <a:cubicBezTo>
                    <a:pt x="68" y="235"/>
                    <a:pt x="68" y="235"/>
                    <a:pt x="68" y="235"/>
                  </a:cubicBezTo>
                  <a:cubicBezTo>
                    <a:pt x="68" y="236"/>
                    <a:pt x="68" y="236"/>
                    <a:pt x="68" y="236"/>
                  </a:cubicBezTo>
                  <a:cubicBezTo>
                    <a:pt x="67" y="239"/>
                    <a:pt x="67" y="239"/>
                    <a:pt x="67" y="239"/>
                  </a:cubicBezTo>
                  <a:cubicBezTo>
                    <a:pt x="66" y="240"/>
                    <a:pt x="66" y="240"/>
                    <a:pt x="66" y="240"/>
                  </a:cubicBezTo>
                  <a:cubicBezTo>
                    <a:pt x="62" y="253"/>
                    <a:pt x="62" y="253"/>
                    <a:pt x="62" y="253"/>
                  </a:cubicBezTo>
                  <a:cubicBezTo>
                    <a:pt x="62" y="254"/>
                    <a:pt x="62" y="254"/>
                    <a:pt x="62" y="254"/>
                  </a:cubicBezTo>
                  <a:cubicBezTo>
                    <a:pt x="60" y="258"/>
                    <a:pt x="60" y="258"/>
                    <a:pt x="60" y="258"/>
                  </a:cubicBezTo>
                  <a:cubicBezTo>
                    <a:pt x="60" y="260"/>
                    <a:pt x="60" y="260"/>
                    <a:pt x="60" y="260"/>
                  </a:cubicBezTo>
                  <a:cubicBezTo>
                    <a:pt x="58" y="264"/>
                    <a:pt x="58" y="264"/>
                    <a:pt x="58" y="264"/>
                  </a:cubicBezTo>
                  <a:cubicBezTo>
                    <a:pt x="59" y="266"/>
                    <a:pt x="59" y="266"/>
                    <a:pt x="59" y="266"/>
                  </a:cubicBezTo>
                  <a:cubicBezTo>
                    <a:pt x="61" y="260"/>
                    <a:pt x="61" y="260"/>
                    <a:pt x="61" y="260"/>
                  </a:cubicBezTo>
                  <a:cubicBezTo>
                    <a:pt x="62" y="259"/>
                    <a:pt x="62" y="259"/>
                    <a:pt x="62" y="259"/>
                  </a:cubicBezTo>
                  <a:cubicBezTo>
                    <a:pt x="64" y="254"/>
                    <a:pt x="64" y="254"/>
                    <a:pt x="64" y="254"/>
                  </a:cubicBezTo>
                  <a:cubicBezTo>
                    <a:pt x="64" y="252"/>
                    <a:pt x="64" y="252"/>
                    <a:pt x="64" y="252"/>
                  </a:cubicBezTo>
                  <a:cubicBezTo>
                    <a:pt x="68" y="241"/>
                    <a:pt x="68" y="241"/>
                    <a:pt x="68" y="241"/>
                  </a:cubicBezTo>
                  <a:cubicBezTo>
                    <a:pt x="69" y="239"/>
                    <a:pt x="69" y="239"/>
                    <a:pt x="69" y="239"/>
                  </a:cubicBezTo>
                  <a:cubicBezTo>
                    <a:pt x="70" y="236"/>
                    <a:pt x="70" y="236"/>
                    <a:pt x="70" y="236"/>
                  </a:cubicBezTo>
                  <a:cubicBezTo>
                    <a:pt x="70" y="234"/>
                    <a:pt x="70" y="234"/>
                    <a:pt x="70" y="234"/>
                  </a:cubicBezTo>
                  <a:cubicBezTo>
                    <a:pt x="76" y="218"/>
                    <a:pt x="76" y="218"/>
                    <a:pt x="76" y="218"/>
                  </a:cubicBezTo>
                  <a:cubicBezTo>
                    <a:pt x="77" y="216"/>
                    <a:pt x="77" y="216"/>
                    <a:pt x="77" y="216"/>
                  </a:cubicBezTo>
                  <a:cubicBezTo>
                    <a:pt x="93" y="171"/>
                    <a:pt x="93" y="171"/>
                    <a:pt x="93" y="171"/>
                  </a:cubicBezTo>
                  <a:cubicBezTo>
                    <a:pt x="93" y="169"/>
                    <a:pt x="93" y="169"/>
                    <a:pt x="93" y="169"/>
                  </a:cubicBezTo>
                  <a:cubicBezTo>
                    <a:pt x="150" y="5"/>
                    <a:pt x="150" y="5"/>
                    <a:pt x="150" y="5"/>
                  </a:cubicBezTo>
                  <a:cubicBezTo>
                    <a:pt x="149" y="5"/>
                    <a:pt x="149" y="5"/>
                    <a:pt x="148" y="4"/>
                  </a:cubicBezTo>
                  <a:moveTo>
                    <a:pt x="165" y="0"/>
                  </a:moveTo>
                  <a:cubicBezTo>
                    <a:pt x="165" y="0"/>
                    <a:pt x="164" y="1"/>
                    <a:pt x="164" y="1"/>
                  </a:cubicBezTo>
                  <a:cubicBezTo>
                    <a:pt x="259" y="80"/>
                    <a:pt x="259" y="80"/>
                    <a:pt x="259" y="80"/>
                  </a:cubicBezTo>
                  <a:cubicBezTo>
                    <a:pt x="261" y="81"/>
                    <a:pt x="261" y="81"/>
                    <a:pt x="261" y="81"/>
                  </a:cubicBezTo>
                  <a:cubicBezTo>
                    <a:pt x="283" y="99"/>
                    <a:pt x="283" y="99"/>
                    <a:pt x="283" y="99"/>
                  </a:cubicBezTo>
                  <a:cubicBezTo>
                    <a:pt x="287" y="102"/>
                    <a:pt x="287" y="102"/>
                    <a:pt x="287" y="102"/>
                  </a:cubicBezTo>
                  <a:cubicBezTo>
                    <a:pt x="300" y="113"/>
                    <a:pt x="300" y="113"/>
                    <a:pt x="300" y="113"/>
                  </a:cubicBezTo>
                  <a:cubicBezTo>
                    <a:pt x="304" y="117"/>
                    <a:pt x="304" y="117"/>
                    <a:pt x="304" y="117"/>
                  </a:cubicBezTo>
                  <a:cubicBezTo>
                    <a:pt x="343" y="148"/>
                    <a:pt x="343" y="148"/>
                    <a:pt x="343" y="148"/>
                  </a:cubicBezTo>
                  <a:cubicBezTo>
                    <a:pt x="344" y="149"/>
                    <a:pt x="344" y="149"/>
                    <a:pt x="344" y="149"/>
                  </a:cubicBezTo>
                  <a:cubicBezTo>
                    <a:pt x="354" y="158"/>
                    <a:pt x="354" y="158"/>
                    <a:pt x="354" y="158"/>
                  </a:cubicBezTo>
                  <a:cubicBezTo>
                    <a:pt x="340" y="169"/>
                    <a:pt x="340" y="169"/>
                    <a:pt x="340" y="169"/>
                  </a:cubicBezTo>
                  <a:cubicBezTo>
                    <a:pt x="338" y="170"/>
                    <a:pt x="338" y="170"/>
                    <a:pt x="338" y="170"/>
                  </a:cubicBezTo>
                  <a:cubicBezTo>
                    <a:pt x="337" y="171"/>
                    <a:pt x="337" y="171"/>
                    <a:pt x="337" y="171"/>
                  </a:cubicBezTo>
                  <a:cubicBezTo>
                    <a:pt x="336" y="172"/>
                    <a:pt x="336" y="172"/>
                    <a:pt x="336" y="172"/>
                  </a:cubicBezTo>
                  <a:cubicBezTo>
                    <a:pt x="331" y="176"/>
                    <a:pt x="331" y="176"/>
                    <a:pt x="331" y="176"/>
                  </a:cubicBezTo>
                  <a:cubicBezTo>
                    <a:pt x="330" y="177"/>
                    <a:pt x="330" y="177"/>
                    <a:pt x="330" y="177"/>
                  </a:cubicBezTo>
                  <a:cubicBezTo>
                    <a:pt x="302" y="199"/>
                    <a:pt x="302" y="199"/>
                    <a:pt x="302" y="199"/>
                  </a:cubicBezTo>
                  <a:cubicBezTo>
                    <a:pt x="301" y="200"/>
                    <a:pt x="301" y="200"/>
                    <a:pt x="301" y="200"/>
                  </a:cubicBezTo>
                  <a:cubicBezTo>
                    <a:pt x="275" y="221"/>
                    <a:pt x="275" y="221"/>
                    <a:pt x="275" y="221"/>
                  </a:cubicBezTo>
                  <a:cubicBezTo>
                    <a:pt x="272" y="223"/>
                    <a:pt x="272" y="223"/>
                    <a:pt x="272" y="223"/>
                  </a:cubicBezTo>
                  <a:cubicBezTo>
                    <a:pt x="272" y="223"/>
                    <a:pt x="272" y="223"/>
                    <a:pt x="272" y="223"/>
                  </a:cubicBezTo>
                  <a:cubicBezTo>
                    <a:pt x="269" y="226"/>
                    <a:pt x="269" y="226"/>
                    <a:pt x="269" y="226"/>
                  </a:cubicBezTo>
                  <a:cubicBezTo>
                    <a:pt x="235" y="253"/>
                    <a:pt x="235" y="253"/>
                    <a:pt x="235" y="253"/>
                  </a:cubicBezTo>
                  <a:cubicBezTo>
                    <a:pt x="232" y="255"/>
                    <a:pt x="232" y="255"/>
                    <a:pt x="232" y="255"/>
                  </a:cubicBezTo>
                  <a:cubicBezTo>
                    <a:pt x="221" y="263"/>
                    <a:pt x="221" y="263"/>
                    <a:pt x="221" y="263"/>
                  </a:cubicBezTo>
                  <a:cubicBezTo>
                    <a:pt x="220" y="264"/>
                    <a:pt x="220" y="264"/>
                    <a:pt x="220" y="264"/>
                  </a:cubicBezTo>
                  <a:cubicBezTo>
                    <a:pt x="218" y="266"/>
                    <a:pt x="218" y="266"/>
                    <a:pt x="218" y="266"/>
                  </a:cubicBezTo>
                  <a:cubicBezTo>
                    <a:pt x="216" y="268"/>
                    <a:pt x="216" y="268"/>
                    <a:pt x="216" y="268"/>
                  </a:cubicBezTo>
                  <a:cubicBezTo>
                    <a:pt x="213" y="270"/>
                    <a:pt x="213" y="270"/>
                    <a:pt x="213" y="270"/>
                  </a:cubicBezTo>
                  <a:cubicBezTo>
                    <a:pt x="213" y="270"/>
                    <a:pt x="213" y="270"/>
                    <a:pt x="213" y="270"/>
                  </a:cubicBezTo>
                  <a:cubicBezTo>
                    <a:pt x="202" y="278"/>
                    <a:pt x="202" y="278"/>
                    <a:pt x="202" y="278"/>
                  </a:cubicBezTo>
                  <a:cubicBezTo>
                    <a:pt x="200" y="280"/>
                    <a:pt x="200" y="280"/>
                    <a:pt x="200" y="280"/>
                  </a:cubicBezTo>
                  <a:cubicBezTo>
                    <a:pt x="194" y="285"/>
                    <a:pt x="194" y="285"/>
                    <a:pt x="194" y="285"/>
                  </a:cubicBezTo>
                  <a:cubicBezTo>
                    <a:pt x="192" y="287"/>
                    <a:pt x="192" y="287"/>
                    <a:pt x="192" y="287"/>
                  </a:cubicBezTo>
                  <a:cubicBezTo>
                    <a:pt x="188" y="290"/>
                    <a:pt x="188" y="290"/>
                    <a:pt x="188" y="290"/>
                  </a:cubicBezTo>
                  <a:cubicBezTo>
                    <a:pt x="186" y="291"/>
                    <a:pt x="186" y="291"/>
                    <a:pt x="186" y="291"/>
                  </a:cubicBezTo>
                  <a:cubicBezTo>
                    <a:pt x="185" y="292"/>
                    <a:pt x="185" y="292"/>
                    <a:pt x="185" y="292"/>
                  </a:cubicBezTo>
                  <a:cubicBezTo>
                    <a:pt x="182" y="294"/>
                    <a:pt x="182" y="294"/>
                    <a:pt x="182" y="294"/>
                  </a:cubicBezTo>
                  <a:cubicBezTo>
                    <a:pt x="180" y="296"/>
                    <a:pt x="180" y="296"/>
                    <a:pt x="180" y="296"/>
                  </a:cubicBezTo>
                  <a:cubicBezTo>
                    <a:pt x="124" y="341"/>
                    <a:pt x="124" y="341"/>
                    <a:pt x="124" y="341"/>
                  </a:cubicBezTo>
                  <a:cubicBezTo>
                    <a:pt x="123" y="341"/>
                    <a:pt x="123" y="341"/>
                    <a:pt x="123" y="341"/>
                  </a:cubicBezTo>
                  <a:cubicBezTo>
                    <a:pt x="121" y="344"/>
                    <a:pt x="121" y="344"/>
                    <a:pt x="121" y="344"/>
                  </a:cubicBezTo>
                  <a:cubicBezTo>
                    <a:pt x="116" y="347"/>
                    <a:pt x="116" y="347"/>
                    <a:pt x="116" y="347"/>
                  </a:cubicBezTo>
                  <a:cubicBezTo>
                    <a:pt x="117" y="348"/>
                    <a:pt x="117" y="348"/>
                    <a:pt x="117" y="348"/>
                  </a:cubicBezTo>
                  <a:cubicBezTo>
                    <a:pt x="123" y="344"/>
                    <a:pt x="123" y="344"/>
                    <a:pt x="123" y="344"/>
                  </a:cubicBezTo>
                  <a:cubicBezTo>
                    <a:pt x="124" y="343"/>
                    <a:pt x="124" y="343"/>
                    <a:pt x="124" y="343"/>
                  </a:cubicBezTo>
                  <a:cubicBezTo>
                    <a:pt x="127" y="341"/>
                    <a:pt x="127" y="341"/>
                    <a:pt x="127" y="341"/>
                  </a:cubicBezTo>
                  <a:cubicBezTo>
                    <a:pt x="183" y="296"/>
                    <a:pt x="183" y="296"/>
                    <a:pt x="183" y="296"/>
                  </a:cubicBezTo>
                  <a:cubicBezTo>
                    <a:pt x="185" y="295"/>
                    <a:pt x="185" y="295"/>
                    <a:pt x="185" y="295"/>
                  </a:cubicBezTo>
                  <a:cubicBezTo>
                    <a:pt x="187" y="293"/>
                    <a:pt x="187" y="293"/>
                    <a:pt x="187" y="293"/>
                  </a:cubicBezTo>
                  <a:cubicBezTo>
                    <a:pt x="189" y="292"/>
                    <a:pt x="189" y="292"/>
                    <a:pt x="189" y="292"/>
                  </a:cubicBezTo>
                  <a:cubicBezTo>
                    <a:pt x="191" y="290"/>
                    <a:pt x="191" y="290"/>
                    <a:pt x="191" y="290"/>
                  </a:cubicBezTo>
                  <a:cubicBezTo>
                    <a:pt x="194" y="287"/>
                    <a:pt x="194" y="287"/>
                    <a:pt x="194" y="287"/>
                  </a:cubicBezTo>
                  <a:cubicBezTo>
                    <a:pt x="196" y="286"/>
                    <a:pt x="196" y="286"/>
                    <a:pt x="196" y="286"/>
                  </a:cubicBezTo>
                  <a:cubicBezTo>
                    <a:pt x="203" y="280"/>
                    <a:pt x="203" y="280"/>
                    <a:pt x="203" y="280"/>
                  </a:cubicBezTo>
                  <a:cubicBezTo>
                    <a:pt x="205" y="279"/>
                    <a:pt x="205" y="279"/>
                    <a:pt x="205" y="279"/>
                  </a:cubicBezTo>
                  <a:cubicBezTo>
                    <a:pt x="212" y="273"/>
                    <a:pt x="212" y="273"/>
                    <a:pt x="212" y="273"/>
                  </a:cubicBezTo>
                  <a:cubicBezTo>
                    <a:pt x="215" y="271"/>
                    <a:pt x="215" y="271"/>
                    <a:pt x="215" y="271"/>
                  </a:cubicBezTo>
                  <a:cubicBezTo>
                    <a:pt x="215" y="270"/>
                    <a:pt x="215" y="270"/>
                    <a:pt x="215" y="270"/>
                  </a:cubicBezTo>
                  <a:cubicBezTo>
                    <a:pt x="217" y="269"/>
                    <a:pt x="217" y="269"/>
                    <a:pt x="217" y="269"/>
                  </a:cubicBezTo>
                  <a:cubicBezTo>
                    <a:pt x="218" y="268"/>
                    <a:pt x="218" y="268"/>
                    <a:pt x="218" y="268"/>
                  </a:cubicBezTo>
                  <a:cubicBezTo>
                    <a:pt x="220" y="267"/>
                    <a:pt x="220" y="267"/>
                    <a:pt x="220" y="267"/>
                  </a:cubicBezTo>
                  <a:cubicBezTo>
                    <a:pt x="222" y="265"/>
                    <a:pt x="222" y="265"/>
                    <a:pt x="222" y="265"/>
                  </a:cubicBezTo>
                  <a:cubicBezTo>
                    <a:pt x="223" y="264"/>
                    <a:pt x="223" y="264"/>
                    <a:pt x="223" y="264"/>
                  </a:cubicBezTo>
                  <a:cubicBezTo>
                    <a:pt x="230" y="259"/>
                    <a:pt x="230" y="259"/>
                    <a:pt x="230" y="259"/>
                  </a:cubicBezTo>
                  <a:cubicBezTo>
                    <a:pt x="233" y="256"/>
                    <a:pt x="233" y="256"/>
                    <a:pt x="233" y="256"/>
                  </a:cubicBezTo>
                  <a:cubicBezTo>
                    <a:pt x="272" y="225"/>
                    <a:pt x="272" y="225"/>
                    <a:pt x="272" y="225"/>
                  </a:cubicBezTo>
                  <a:cubicBezTo>
                    <a:pt x="275" y="223"/>
                    <a:pt x="275" y="223"/>
                    <a:pt x="275" y="223"/>
                  </a:cubicBezTo>
                  <a:cubicBezTo>
                    <a:pt x="275" y="223"/>
                    <a:pt x="275" y="223"/>
                    <a:pt x="275" y="223"/>
                  </a:cubicBezTo>
                  <a:cubicBezTo>
                    <a:pt x="278" y="221"/>
                    <a:pt x="278" y="221"/>
                    <a:pt x="278" y="221"/>
                  </a:cubicBezTo>
                  <a:cubicBezTo>
                    <a:pt x="301" y="202"/>
                    <a:pt x="301" y="202"/>
                    <a:pt x="301" y="202"/>
                  </a:cubicBezTo>
                  <a:cubicBezTo>
                    <a:pt x="303" y="201"/>
                    <a:pt x="303" y="201"/>
                    <a:pt x="303" y="201"/>
                  </a:cubicBezTo>
                  <a:cubicBezTo>
                    <a:pt x="331" y="178"/>
                    <a:pt x="331" y="178"/>
                    <a:pt x="331" y="178"/>
                  </a:cubicBezTo>
                  <a:cubicBezTo>
                    <a:pt x="332" y="177"/>
                    <a:pt x="332" y="177"/>
                    <a:pt x="332" y="177"/>
                  </a:cubicBezTo>
                  <a:cubicBezTo>
                    <a:pt x="337" y="174"/>
                    <a:pt x="337" y="174"/>
                    <a:pt x="337" y="174"/>
                  </a:cubicBezTo>
                  <a:cubicBezTo>
                    <a:pt x="338" y="173"/>
                    <a:pt x="338" y="173"/>
                    <a:pt x="338" y="173"/>
                  </a:cubicBezTo>
                  <a:cubicBezTo>
                    <a:pt x="340" y="171"/>
                    <a:pt x="340" y="171"/>
                    <a:pt x="340" y="171"/>
                  </a:cubicBezTo>
                  <a:cubicBezTo>
                    <a:pt x="355" y="159"/>
                    <a:pt x="355" y="159"/>
                    <a:pt x="355" y="159"/>
                  </a:cubicBezTo>
                  <a:cubicBezTo>
                    <a:pt x="357" y="158"/>
                    <a:pt x="357" y="158"/>
                    <a:pt x="357" y="158"/>
                  </a:cubicBezTo>
                  <a:cubicBezTo>
                    <a:pt x="355" y="156"/>
                    <a:pt x="355" y="156"/>
                    <a:pt x="355" y="156"/>
                  </a:cubicBezTo>
                  <a:cubicBezTo>
                    <a:pt x="345" y="147"/>
                    <a:pt x="345" y="147"/>
                    <a:pt x="345" y="147"/>
                  </a:cubicBezTo>
                  <a:cubicBezTo>
                    <a:pt x="343" y="146"/>
                    <a:pt x="343" y="146"/>
                    <a:pt x="343" y="146"/>
                  </a:cubicBezTo>
                  <a:cubicBezTo>
                    <a:pt x="301" y="112"/>
                    <a:pt x="301" y="112"/>
                    <a:pt x="301" y="112"/>
                  </a:cubicBezTo>
                  <a:cubicBezTo>
                    <a:pt x="297" y="108"/>
                    <a:pt x="297" y="108"/>
                    <a:pt x="297" y="108"/>
                  </a:cubicBezTo>
                  <a:cubicBezTo>
                    <a:pt x="284" y="98"/>
                    <a:pt x="284" y="98"/>
                    <a:pt x="284" y="98"/>
                  </a:cubicBezTo>
                  <a:cubicBezTo>
                    <a:pt x="280" y="94"/>
                    <a:pt x="280" y="94"/>
                    <a:pt x="280" y="94"/>
                  </a:cubicBezTo>
                  <a:cubicBezTo>
                    <a:pt x="261" y="79"/>
                    <a:pt x="261" y="79"/>
                    <a:pt x="261" y="79"/>
                  </a:cubicBezTo>
                  <a:cubicBezTo>
                    <a:pt x="260" y="78"/>
                    <a:pt x="260" y="78"/>
                    <a:pt x="260" y="78"/>
                  </a:cubicBezTo>
                  <a:cubicBezTo>
                    <a:pt x="165" y="0"/>
                    <a:pt x="165" y="0"/>
                    <a:pt x="165" y="0"/>
                  </a:cubicBezTo>
                </a:path>
              </a:pathLst>
            </a:custGeom>
            <a:gradFill flip="none" rotWithShape="1">
              <a:gsLst>
                <a:gs pos="0">
                  <a:schemeClr val="tx2">
                    <a:alpha val="75000"/>
                  </a:schemeClr>
                </a:gs>
                <a:gs pos="92000">
                  <a:schemeClr val="tx1">
                    <a:alpha val="21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4" name="Freeform 64"/>
            <p:cNvSpPr>
              <a:spLocks noEditPoints="1"/>
            </p:cNvSpPr>
            <p:nvPr/>
          </p:nvSpPr>
          <p:spPr bwMode="auto">
            <a:xfrm>
              <a:off x="8921213" y="3309734"/>
              <a:ext cx="529566" cy="1016520"/>
            </a:xfrm>
            <a:custGeom>
              <a:avLst/>
              <a:gdLst>
                <a:gd name="T0" fmla="*/ 19 w 296"/>
                <a:gd name="T1" fmla="*/ 432 h 625"/>
                <a:gd name="T2" fmla="*/ 24 w 296"/>
                <a:gd name="T3" fmla="*/ 435 h 625"/>
                <a:gd name="T4" fmla="*/ 17 w 296"/>
                <a:gd name="T5" fmla="*/ 356 h 625"/>
                <a:gd name="T6" fmla="*/ 0 w 296"/>
                <a:gd name="T7" fmla="*/ 5 h 625"/>
                <a:gd name="T8" fmla="*/ 2 w 296"/>
                <a:gd name="T9" fmla="*/ 57 h 625"/>
                <a:gd name="T10" fmla="*/ 5 w 296"/>
                <a:gd name="T11" fmla="*/ 102 h 625"/>
                <a:gd name="T12" fmla="*/ 5 w 296"/>
                <a:gd name="T13" fmla="*/ 131 h 625"/>
                <a:gd name="T14" fmla="*/ 10 w 296"/>
                <a:gd name="T15" fmla="*/ 209 h 625"/>
                <a:gd name="T16" fmla="*/ 12 w 296"/>
                <a:gd name="T17" fmla="*/ 252 h 625"/>
                <a:gd name="T18" fmla="*/ 14 w 296"/>
                <a:gd name="T19" fmla="*/ 335 h 625"/>
                <a:gd name="T20" fmla="*/ 17 w 296"/>
                <a:gd name="T21" fmla="*/ 349 h 625"/>
                <a:gd name="T22" fmla="*/ 19 w 296"/>
                <a:gd name="T23" fmla="*/ 340 h 625"/>
                <a:gd name="T24" fmla="*/ 19 w 296"/>
                <a:gd name="T25" fmla="*/ 330 h 625"/>
                <a:gd name="T26" fmla="*/ 14 w 296"/>
                <a:gd name="T27" fmla="*/ 245 h 625"/>
                <a:gd name="T28" fmla="*/ 12 w 296"/>
                <a:gd name="T29" fmla="*/ 176 h 625"/>
                <a:gd name="T30" fmla="*/ 10 w 296"/>
                <a:gd name="T31" fmla="*/ 129 h 625"/>
                <a:gd name="T32" fmla="*/ 7 w 296"/>
                <a:gd name="T33" fmla="*/ 72 h 625"/>
                <a:gd name="T34" fmla="*/ 7 w 296"/>
                <a:gd name="T35" fmla="*/ 46 h 625"/>
                <a:gd name="T36" fmla="*/ 17 w 296"/>
                <a:gd name="T37" fmla="*/ 31 h 625"/>
                <a:gd name="T38" fmla="*/ 64 w 296"/>
                <a:gd name="T39" fmla="*/ 98 h 625"/>
                <a:gd name="T40" fmla="*/ 73 w 296"/>
                <a:gd name="T41" fmla="*/ 114 h 625"/>
                <a:gd name="T42" fmla="*/ 81 w 296"/>
                <a:gd name="T43" fmla="*/ 124 h 625"/>
                <a:gd name="T44" fmla="*/ 126 w 296"/>
                <a:gd name="T45" fmla="*/ 188 h 625"/>
                <a:gd name="T46" fmla="*/ 142 w 296"/>
                <a:gd name="T47" fmla="*/ 214 h 625"/>
                <a:gd name="T48" fmla="*/ 152 w 296"/>
                <a:gd name="T49" fmla="*/ 226 h 625"/>
                <a:gd name="T50" fmla="*/ 199 w 296"/>
                <a:gd name="T51" fmla="*/ 292 h 625"/>
                <a:gd name="T52" fmla="*/ 253 w 296"/>
                <a:gd name="T53" fmla="*/ 371 h 625"/>
                <a:gd name="T54" fmla="*/ 291 w 296"/>
                <a:gd name="T55" fmla="*/ 425 h 625"/>
                <a:gd name="T56" fmla="*/ 242 w 296"/>
                <a:gd name="T57" fmla="*/ 461 h 625"/>
                <a:gd name="T58" fmla="*/ 197 w 296"/>
                <a:gd name="T59" fmla="*/ 494 h 625"/>
                <a:gd name="T60" fmla="*/ 28 w 296"/>
                <a:gd name="T61" fmla="*/ 511 h 625"/>
                <a:gd name="T62" fmla="*/ 28 w 296"/>
                <a:gd name="T63" fmla="*/ 625 h 625"/>
                <a:gd name="T64" fmla="*/ 201 w 296"/>
                <a:gd name="T65" fmla="*/ 497 h 625"/>
                <a:gd name="T66" fmla="*/ 244 w 296"/>
                <a:gd name="T67" fmla="*/ 466 h 625"/>
                <a:gd name="T68" fmla="*/ 263 w 296"/>
                <a:gd name="T69" fmla="*/ 451 h 625"/>
                <a:gd name="T70" fmla="*/ 294 w 296"/>
                <a:gd name="T71" fmla="*/ 423 h 625"/>
                <a:gd name="T72" fmla="*/ 256 w 296"/>
                <a:gd name="T73" fmla="*/ 368 h 625"/>
                <a:gd name="T74" fmla="*/ 213 w 296"/>
                <a:gd name="T75" fmla="*/ 304 h 625"/>
                <a:gd name="T76" fmla="*/ 159 w 296"/>
                <a:gd name="T77" fmla="*/ 228 h 625"/>
                <a:gd name="T78" fmla="*/ 152 w 296"/>
                <a:gd name="T79" fmla="*/ 219 h 625"/>
                <a:gd name="T80" fmla="*/ 130 w 296"/>
                <a:gd name="T81" fmla="*/ 186 h 625"/>
                <a:gd name="T82" fmla="*/ 114 w 296"/>
                <a:gd name="T83" fmla="*/ 164 h 625"/>
                <a:gd name="T84" fmla="*/ 78 w 296"/>
                <a:gd name="T85" fmla="*/ 112 h 625"/>
                <a:gd name="T86" fmla="*/ 69 w 296"/>
                <a:gd name="T87" fmla="*/ 98 h 625"/>
                <a:gd name="T88" fmla="*/ 47 w 296"/>
                <a:gd name="T89" fmla="*/ 72 h 625"/>
                <a:gd name="T90" fmla="*/ 10 w 296"/>
                <a:gd name="T91" fmla="*/ 12 h 625"/>
                <a:gd name="T92" fmla="*/ 0 w 296"/>
                <a:gd name="T93" fmla="*/ 3 h 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96" h="625">
                  <a:moveTo>
                    <a:pt x="17" y="356"/>
                  </a:moveTo>
                  <a:lnTo>
                    <a:pt x="19" y="430"/>
                  </a:lnTo>
                  <a:lnTo>
                    <a:pt x="19" y="432"/>
                  </a:lnTo>
                  <a:lnTo>
                    <a:pt x="24" y="506"/>
                  </a:lnTo>
                  <a:lnTo>
                    <a:pt x="26" y="506"/>
                  </a:lnTo>
                  <a:lnTo>
                    <a:pt x="24" y="435"/>
                  </a:lnTo>
                  <a:lnTo>
                    <a:pt x="24" y="430"/>
                  </a:lnTo>
                  <a:lnTo>
                    <a:pt x="21" y="364"/>
                  </a:lnTo>
                  <a:lnTo>
                    <a:pt x="17" y="356"/>
                  </a:lnTo>
                  <a:close/>
                  <a:moveTo>
                    <a:pt x="0" y="0"/>
                  </a:moveTo>
                  <a:lnTo>
                    <a:pt x="0" y="3"/>
                  </a:lnTo>
                  <a:lnTo>
                    <a:pt x="0" y="5"/>
                  </a:lnTo>
                  <a:lnTo>
                    <a:pt x="0" y="8"/>
                  </a:lnTo>
                  <a:lnTo>
                    <a:pt x="0" y="15"/>
                  </a:lnTo>
                  <a:lnTo>
                    <a:pt x="2" y="57"/>
                  </a:lnTo>
                  <a:lnTo>
                    <a:pt x="2" y="69"/>
                  </a:lnTo>
                  <a:lnTo>
                    <a:pt x="2" y="72"/>
                  </a:lnTo>
                  <a:lnTo>
                    <a:pt x="5" y="102"/>
                  </a:lnTo>
                  <a:lnTo>
                    <a:pt x="5" y="107"/>
                  </a:lnTo>
                  <a:lnTo>
                    <a:pt x="5" y="124"/>
                  </a:lnTo>
                  <a:lnTo>
                    <a:pt x="5" y="131"/>
                  </a:lnTo>
                  <a:lnTo>
                    <a:pt x="7" y="164"/>
                  </a:lnTo>
                  <a:lnTo>
                    <a:pt x="7" y="171"/>
                  </a:lnTo>
                  <a:lnTo>
                    <a:pt x="10" y="209"/>
                  </a:lnTo>
                  <a:lnTo>
                    <a:pt x="10" y="214"/>
                  </a:lnTo>
                  <a:lnTo>
                    <a:pt x="12" y="247"/>
                  </a:lnTo>
                  <a:lnTo>
                    <a:pt x="12" y="252"/>
                  </a:lnTo>
                  <a:lnTo>
                    <a:pt x="14" y="328"/>
                  </a:lnTo>
                  <a:lnTo>
                    <a:pt x="14" y="333"/>
                  </a:lnTo>
                  <a:lnTo>
                    <a:pt x="14" y="335"/>
                  </a:lnTo>
                  <a:lnTo>
                    <a:pt x="14" y="338"/>
                  </a:lnTo>
                  <a:lnTo>
                    <a:pt x="17" y="342"/>
                  </a:lnTo>
                  <a:lnTo>
                    <a:pt x="17" y="349"/>
                  </a:lnTo>
                  <a:lnTo>
                    <a:pt x="21" y="356"/>
                  </a:lnTo>
                  <a:lnTo>
                    <a:pt x="19" y="345"/>
                  </a:lnTo>
                  <a:lnTo>
                    <a:pt x="19" y="340"/>
                  </a:lnTo>
                  <a:lnTo>
                    <a:pt x="19" y="338"/>
                  </a:lnTo>
                  <a:lnTo>
                    <a:pt x="19" y="333"/>
                  </a:lnTo>
                  <a:lnTo>
                    <a:pt x="19" y="330"/>
                  </a:lnTo>
                  <a:lnTo>
                    <a:pt x="19" y="326"/>
                  </a:lnTo>
                  <a:lnTo>
                    <a:pt x="17" y="250"/>
                  </a:lnTo>
                  <a:lnTo>
                    <a:pt x="14" y="245"/>
                  </a:lnTo>
                  <a:lnTo>
                    <a:pt x="14" y="219"/>
                  </a:lnTo>
                  <a:lnTo>
                    <a:pt x="14" y="212"/>
                  </a:lnTo>
                  <a:lnTo>
                    <a:pt x="12" y="176"/>
                  </a:lnTo>
                  <a:lnTo>
                    <a:pt x="12" y="169"/>
                  </a:lnTo>
                  <a:lnTo>
                    <a:pt x="10" y="133"/>
                  </a:lnTo>
                  <a:lnTo>
                    <a:pt x="10" y="129"/>
                  </a:lnTo>
                  <a:lnTo>
                    <a:pt x="10" y="105"/>
                  </a:lnTo>
                  <a:lnTo>
                    <a:pt x="10" y="102"/>
                  </a:lnTo>
                  <a:lnTo>
                    <a:pt x="7" y="72"/>
                  </a:lnTo>
                  <a:lnTo>
                    <a:pt x="7" y="67"/>
                  </a:lnTo>
                  <a:lnTo>
                    <a:pt x="7" y="57"/>
                  </a:lnTo>
                  <a:lnTo>
                    <a:pt x="7" y="46"/>
                  </a:lnTo>
                  <a:lnTo>
                    <a:pt x="5" y="15"/>
                  </a:lnTo>
                  <a:lnTo>
                    <a:pt x="12" y="27"/>
                  </a:lnTo>
                  <a:lnTo>
                    <a:pt x="17" y="31"/>
                  </a:lnTo>
                  <a:lnTo>
                    <a:pt x="43" y="69"/>
                  </a:lnTo>
                  <a:lnTo>
                    <a:pt x="45" y="74"/>
                  </a:lnTo>
                  <a:lnTo>
                    <a:pt x="64" y="98"/>
                  </a:lnTo>
                  <a:lnTo>
                    <a:pt x="66" y="102"/>
                  </a:lnTo>
                  <a:lnTo>
                    <a:pt x="66" y="102"/>
                  </a:lnTo>
                  <a:lnTo>
                    <a:pt x="73" y="114"/>
                  </a:lnTo>
                  <a:lnTo>
                    <a:pt x="78" y="119"/>
                  </a:lnTo>
                  <a:lnTo>
                    <a:pt x="78" y="121"/>
                  </a:lnTo>
                  <a:lnTo>
                    <a:pt x="81" y="124"/>
                  </a:lnTo>
                  <a:lnTo>
                    <a:pt x="111" y="169"/>
                  </a:lnTo>
                  <a:lnTo>
                    <a:pt x="116" y="174"/>
                  </a:lnTo>
                  <a:lnTo>
                    <a:pt x="126" y="188"/>
                  </a:lnTo>
                  <a:lnTo>
                    <a:pt x="130" y="195"/>
                  </a:lnTo>
                  <a:lnTo>
                    <a:pt x="140" y="209"/>
                  </a:lnTo>
                  <a:lnTo>
                    <a:pt x="142" y="214"/>
                  </a:lnTo>
                  <a:lnTo>
                    <a:pt x="149" y="221"/>
                  </a:lnTo>
                  <a:lnTo>
                    <a:pt x="152" y="226"/>
                  </a:lnTo>
                  <a:lnTo>
                    <a:pt x="152" y="226"/>
                  </a:lnTo>
                  <a:lnTo>
                    <a:pt x="154" y="231"/>
                  </a:lnTo>
                  <a:lnTo>
                    <a:pt x="199" y="292"/>
                  </a:lnTo>
                  <a:lnTo>
                    <a:pt x="199" y="292"/>
                  </a:lnTo>
                  <a:lnTo>
                    <a:pt x="208" y="309"/>
                  </a:lnTo>
                  <a:lnTo>
                    <a:pt x="251" y="368"/>
                  </a:lnTo>
                  <a:lnTo>
                    <a:pt x="253" y="371"/>
                  </a:lnTo>
                  <a:lnTo>
                    <a:pt x="260" y="383"/>
                  </a:lnTo>
                  <a:lnTo>
                    <a:pt x="265" y="387"/>
                  </a:lnTo>
                  <a:lnTo>
                    <a:pt x="291" y="425"/>
                  </a:lnTo>
                  <a:lnTo>
                    <a:pt x="260" y="447"/>
                  </a:lnTo>
                  <a:lnTo>
                    <a:pt x="258" y="449"/>
                  </a:lnTo>
                  <a:lnTo>
                    <a:pt x="242" y="461"/>
                  </a:lnTo>
                  <a:lnTo>
                    <a:pt x="237" y="463"/>
                  </a:lnTo>
                  <a:lnTo>
                    <a:pt x="232" y="468"/>
                  </a:lnTo>
                  <a:lnTo>
                    <a:pt x="197" y="494"/>
                  </a:lnTo>
                  <a:lnTo>
                    <a:pt x="194" y="497"/>
                  </a:lnTo>
                  <a:lnTo>
                    <a:pt x="33" y="615"/>
                  </a:lnTo>
                  <a:lnTo>
                    <a:pt x="28" y="511"/>
                  </a:lnTo>
                  <a:lnTo>
                    <a:pt x="24" y="511"/>
                  </a:lnTo>
                  <a:lnTo>
                    <a:pt x="28" y="615"/>
                  </a:lnTo>
                  <a:lnTo>
                    <a:pt x="28" y="625"/>
                  </a:lnTo>
                  <a:lnTo>
                    <a:pt x="36" y="620"/>
                  </a:lnTo>
                  <a:lnTo>
                    <a:pt x="197" y="499"/>
                  </a:lnTo>
                  <a:lnTo>
                    <a:pt x="201" y="497"/>
                  </a:lnTo>
                  <a:lnTo>
                    <a:pt x="230" y="475"/>
                  </a:lnTo>
                  <a:lnTo>
                    <a:pt x="234" y="470"/>
                  </a:lnTo>
                  <a:lnTo>
                    <a:pt x="244" y="466"/>
                  </a:lnTo>
                  <a:lnTo>
                    <a:pt x="249" y="461"/>
                  </a:lnTo>
                  <a:lnTo>
                    <a:pt x="258" y="454"/>
                  </a:lnTo>
                  <a:lnTo>
                    <a:pt x="263" y="451"/>
                  </a:lnTo>
                  <a:lnTo>
                    <a:pt x="294" y="428"/>
                  </a:lnTo>
                  <a:lnTo>
                    <a:pt x="296" y="425"/>
                  </a:lnTo>
                  <a:lnTo>
                    <a:pt x="294" y="423"/>
                  </a:lnTo>
                  <a:lnTo>
                    <a:pt x="265" y="383"/>
                  </a:lnTo>
                  <a:lnTo>
                    <a:pt x="263" y="378"/>
                  </a:lnTo>
                  <a:lnTo>
                    <a:pt x="256" y="368"/>
                  </a:lnTo>
                  <a:lnTo>
                    <a:pt x="253" y="364"/>
                  </a:lnTo>
                  <a:lnTo>
                    <a:pt x="223" y="321"/>
                  </a:lnTo>
                  <a:lnTo>
                    <a:pt x="213" y="304"/>
                  </a:lnTo>
                  <a:lnTo>
                    <a:pt x="201" y="290"/>
                  </a:lnTo>
                  <a:lnTo>
                    <a:pt x="192" y="276"/>
                  </a:lnTo>
                  <a:lnTo>
                    <a:pt x="159" y="228"/>
                  </a:lnTo>
                  <a:lnTo>
                    <a:pt x="156" y="224"/>
                  </a:lnTo>
                  <a:lnTo>
                    <a:pt x="154" y="221"/>
                  </a:lnTo>
                  <a:lnTo>
                    <a:pt x="152" y="219"/>
                  </a:lnTo>
                  <a:lnTo>
                    <a:pt x="147" y="212"/>
                  </a:lnTo>
                  <a:lnTo>
                    <a:pt x="144" y="209"/>
                  </a:lnTo>
                  <a:lnTo>
                    <a:pt x="130" y="186"/>
                  </a:lnTo>
                  <a:lnTo>
                    <a:pt x="123" y="178"/>
                  </a:lnTo>
                  <a:lnTo>
                    <a:pt x="116" y="169"/>
                  </a:lnTo>
                  <a:lnTo>
                    <a:pt x="114" y="164"/>
                  </a:lnTo>
                  <a:lnTo>
                    <a:pt x="85" y="124"/>
                  </a:lnTo>
                  <a:lnTo>
                    <a:pt x="83" y="119"/>
                  </a:lnTo>
                  <a:lnTo>
                    <a:pt x="78" y="112"/>
                  </a:lnTo>
                  <a:lnTo>
                    <a:pt x="73" y="105"/>
                  </a:lnTo>
                  <a:lnTo>
                    <a:pt x="71" y="102"/>
                  </a:lnTo>
                  <a:lnTo>
                    <a:pt x="69" y="98"/>
                  </a:lnTo>
                  <a:lnTo>
                    <a:pt x="66" y="95"/>
                  </a:lnTo>
                  <a:lnTo>
                    <a:pt x="52" y="74"/>
                  </a:lnTo>
                  <a:lnTo>
                    <a:pt x="47" y="72"/>
                  </a:lnTo>
                  <a:lnTo>
                    <a:pt x="17" y="27"/>
                  </a:lnTo>
                  <a:lnTo>
                    <a:pt x="14" y="22"/>
                  </a:lnTo>
                  <a:lnTo>
                    <a:pt x="10" y="12"/>
                  </a:lnTo>
                  <a:lnTo>
                    <a:pt x="7" y="10"/>
                  </a:lnTo>
                  <a:lnTo>
                    <a:pt x="2" y="5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tx2">
                    <a:alpha val="75000"/>
                  </a:schemeClr>
                </a:gs>
                <a:gs pos="92000">
                  <a:schemeClr val="tx1">
                    <a:alpha val="21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5" name="Freeform 65"/>
            <p:cNvSpPr>
              <a:spLocks noEditPoints="1"/>
            </p:cNvSpPr>
            <p:nvPr/>
          </p:nvSpPr>
          <p:spPr bwMode="auto">
            <a:xfrm>
              <a:off x="8921213" y="3309734"/>
              <a:ext cx="529566" cy="1016520"/>
            </a:xfrm>
            <a:custGeom>
              <a:avLst/>
              <a:gdLst>
                <a:gd name="T0" fmla="*/ 19 w 296"/>
                <a:gd name="T1" fmla="*/ 432 h 625"/>
                <a:gd name="T2" fmla="*/ 24 w 296"/>
                <a:gd name="T3" fmla="*/ 435 h 625"/>
                <a:gd name="T4" fmla="*/ 17 w 296"/>
                <a:gd name="T5" fmla="*/ 356 h 625"/>
                <a:gd name="T6" fmla="*/ 0 w 296"/>
                <a:gd name="T7" fmla="*/ 5 h 625"/>
                <a:gd name="T8" fmla="*/ 2 w 296"/>
                <a:gd name="T9" fmla="*/ 57 h 625"/>
                <a:gd name="T10" fmla="*/ 5 w 296"/>
                <a:gd name="T11" fmla="*/ 102 h 625"/>
                <a:gd name="T12" fmla="*/ 5 w 296"/>
                <a:gd name="T13" fmla="*/ 131 h 625"/>
                <a:gd name="T14" fmla="*/ 10 w 296"/>
                <a:gd name="T15" fmla="*/ 209 h 625"/>
                <a:gd name="T16" fmla="*/ 12 w 296"/>
                <a:gd name="T17" fmla="*/ 252 h 625"/>
                <a:gd name="T18" fmla="*/ 14 w 296"/>
                <a:gd name="T19" fmla="*/ 335 h 625"/>
                <a:gd name="T20" fmla="*/ 17 w 296"/>
                <a:gd name="T21" fmla="*/ 349 h 625"/>
                <a:gd name="T22" fmla="*/ 19 w 296"/>
                <a:gd name="T23" fmla="*/ 340 h 625"/>
                <a:gd name="T24" fmla="*/ 19 w 296"/>
                <a:gd name="T25" fmla="*/ 330 h 625"/>
                <a:gd name="T26" fmla="*/ 14 w 296"/>
                <a:gd name="T27" fmla="*/ 245 h 625"/>
                <a:gd name="T28" fmla="*/ 12 w 296"/>
                <a:gd name="T29" fmla="*/ 176 h 625"/>
                <a:gd name="T30" fmla="*/ 10 w 296"/>
                <a:gd name="T31" fmla="*/ 129 h 625"/>
                <a:gd name="T32" fmla="*/ 7 w 296"/>
                <a:gd name="T33" fmla="*/ 72 h 625"/>
                <a:gd name="T34" fmla="*/ 7 w 296"/>
                <a:gd name="T35" fmla="*/ 46 h 625"/>
                <a:gd name="T36" fmla="*/ 17 w 296"/>
                <a:gd name="T37" fmla="*/ 31 h 625"/>
                <a:gd name="T38" fmla="*/ 64 w 296"/>
                <a:gd name="T39" fmla="*/ 98 h 625"/>
                <a:gd name="T40" fmla="*/ 73 w 296"/>
                <a:gd name="T41" fmla="*/ 114 h 625"/>
                <a:gd name="T42" fmla="*/ 81 w 296"/>
                <a:gd name="T43" fmla="*/ 124 h 625"/>
                <a:gd name="T44" fmla="*/ 126 w 296"/>
                <a:gd name="T45" fmla="*/ 188 h 625"/>
                <a:gd name="T46" fmla="*/ 142 w 296"/>
                <a:gd name="T47" fmla="*/ 214 h 625"/>
                <a:gd name="T48" fmla="*/ 152 w 296"/>
                <a:gd name="T49" fmla="*/ 226 h 625"/>
                <a:gd name="T50" fmla="*/ 199 w 296"/>
                <a:gd name="T51" fmla="*/ 292 h 625"/>
                <a:gd name="T52" fmla="*/ 253 w 296"/>
                <a:gd name="T53" fmla="*/ 371 h 625"/>
                <a:gd name="T54" fmla="*/ 291 w 296"/>
                <a:gd name="T55" fmla="*/ 425 h 625"/>
                <a:gd name="T56" fmla="*/ 242 w 296"/>
                <a:gd name="T57" fmla="*/ 461 h 625"/>
                <a:gd name="T58" fmla="*/ 197 w 296"/>
                <a:gd name="T59" fmla="*/ 494 h 625"/>
                <a:gd name="T60" fmla="*/ 28 w 296"/>
                <a:gd name="T61" fmla="*/ 511 h 625"/>
                <a:gd name="T62" fmla="*/ 28 w 296"/>
                <a:gd name="T63" fmla="*/ 625 h 625"/>
                <a:gd name="T64" fmla="*/ 201 w 296"/>
                <a:gd name="T65" fmla="*/ 497 h 625"/>
                <a:gd name="T66" fmla="*/ 244 w 296"/>
                <a:gd name="T67" fmla="*/ 466 h 625"/>
                <a:gd name="T68" fmla="*/ 263 w 296"/>
                <a:gd name="T69" fmla="*/ 451 h 625"/>
                <a:gd name="T70" fmla="*/ 294 w 296"/>
                <a:gd name="T71" fmla="*/ 423 h 625"/>
                <a:gd name="T72" fmla="*/ 256 w 296"/>
                <a:gd name="T73" fmla="*/ 368 h 625"/>
                <a:gd name="T74" fmla="*/ 213 w 296"/>
                <a:gd name="T75" fmla="*/ 304 h 625"/>
                <a:gd name="T76" fmla="*/ 159 w 296"/>
                <a:gd name="T77" fmla="*/ 228 h 625"/>
                <a:gd name="T78" fmla="*/ 152 w 296"/>
                <a:gd name="T79" fmla="*/ 219 h 625"/>
                <a:gd name="T80" fmla="*/ 130 w 296"/>
                <a:gd name="T81" fmla="*/ 186 h 625"/>
                <a:gd name="T82" fmla="*/ 114 w 296"/>
                <a:gd name="T83" fmla="*/ 164 h 625"/>
                <a:gd name="T84" fmla="*/ 78 w 296"/>
                <a:gd name="T85" fmla="*/ 112 h 625"/>
                <a:gd name="T86" fmla="*/ 69 w 296"/>
                <a:gd name="T87" fmla="*/ 98 h 625"/>
                <a:gd name="T88" fmla="*/ 47 w 296"/>
                <a:gd name="T89" fmla="*/ 72 h 625"/>
                <a:gd name="T90" fmla="*/ 10 w 296"/>
                <a:gd name="T91" fmla="*/ 12 h 625"/>
                <a:gd name="T92" fmla="*/ 0 w 296"/>
                <a:gd name="T93" fmla="*/ 3 h 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96" h="625">
                  <a:moveTo>
                    <a:pt x="17" y="356"/>
                  </a:moveTo>
                  <a:lnTo>
                    <a:pt x="19" y="430"/>
                  </a:lnTo>
                  <a:lnTo>
                    <a:pt x="19" y="432"/>
                  </a:lnTo>
                  <a:lnTo>
                    <a:pt x="24" y="506"/>
                  </a:lnTo>
                  <a:lnTo>
                    <a:pt x="26" y="506"/>
                  </a:lnTo>
                  <a:lnTo>
                    <a:pt x="24" y="435"/>
                  </a:lnTo>
                  <a:lnTo>
                    <a:pt x="24" y="430"/>
                  </a:lnTo>
                  <a:lnTo>
                    <a:pt x="21" y="364"/>
                  </a:lnTo>
                  <a:lnTo>
                    <a:pt x="17" y="356"/>
                  </a:lnTo>
                  <a:moveTo>
                    <a:pt x="0" y="0"/>
                  </a:moveTo>
                  <a:lnTo>
                    <a:pt x="0" y="3"/>
                  </a:lnTo>
                  <a:lnTo>
                    <a:pt x="0" y="5"/>
                  </a:lnTo>
                  <a:lnTo>
                    <a:pt x="0" y="8"/>
                  </a:lnTo>
                  <a:lnTo>
                    <a:pt x="0" y="15"/>
                  </a:lnTo>
                  <a:lnTo>
                    <a:pt x="2" y="57"/>
                  </a:lnTo>
                  <a:lnTo>
                    <a:pt x="2" y="69"/>
                  </a:lnTo>
                  <a:lnTo>
                    <a:pt x="2" y="72"/>
                  </a:lnTo>
                  <a:lnTo>
                    <a:pt x="5" y="102"/>
                  </a:lnTo>
                  <a:lnTo>
                    <a:pt x="5" y="107"/>
                  </a:lnTo>
                  <a:lnTo>
                    <a:pt x="5" y="124"/>
                  </a:lnTo>
                  <a:lnTo>
                    <a:pt x="5" y="131"/>
                  </a:lnTo>
                  <a:lnTo>
                    <a:pt x="7" y="164"/>
                  </a:lnTo>
                  <a:lnTo>
                    <a:pt x="7" y="171"/>
                  </a:lnTo>
                  <a:lnTo>
                    <a:pt x="10" y="209"/>
                  </a:lnTo>
                  <a:lnTo>
                    <a:pt x="10" y="214"/>
                  </a:lnTo>
                  <a:lnTo>
                    <a:pt x="12" y="247"/>
                  </a:lnTo>
                  <a:lnTo>
                    <a:pt x="12" y="252"/>
                  </a:lnTo>
                  <a:lnTo>
                    <a:pt x="14" y="328"/>
                  </a:lnTo>
                  <a:lnTo>
                    <a:pt x="14" y="333"/>
                  </a:lnTo>
                  <a:lnTo>
                    <a:pt x="14" y="335"/>
                  </a:lnTo>
                  <a:lnTo>
                    <a:pt x="14" y="338"/>
                  </a:lnTo>
                  <a:lnTo>
                    <a:pt x="17" y="342"/>
                  </a:lnTo>
                  <a:lnTo>
                    <a:pt x="17" y="349"/>
                  </a:lnTo>
                  <a:lnTo>
                    <a:pt x="21" y="356"/>
                  </a:lnTo>
                  <a:lnTo>
                    <a:pt x="19" y="345"/>
                  </a:lnTo>
                  <a:lnTo>
                    <a:pt x="19" y="340"/>
                  </a:lnTo>
                  <a:lnTo>
                    <a:pt x="19" y="338"/>
                  </a:lnTo>
                  <a:lnTo>
                    <a:pt x="19" y="333"/>
                  </a:lnTo>
                  <a:lnTo>
                    <a:pt x="19" y="330"/>
                  </a:lnTo>
                  <a:lnTo>
                    <a:pt x="19" y="326"/>
                  </a:lnTo>
                  <a:lnTo>
                    <a:pt x="17" y="250"/>
                  </a:lnTo>
                  <a:lnTo>
                    <a:pt x="14" y="245"/>
                  </a:lnTo>
                  <a:lnTo>
                    <a:pt x="14" y="219"/>
                  </a:lnTo>
                  <a:lnTo>
                    <a:pt x="14" y="212"/>
                  </a:lnTo>
                  <a:lnTo>
                    <a:pt x="12" y="176"/>
                  </a:lnTo>
                  <a:lnTo>
                    <a:pt x="12" y="169"/>
                  </a:lnTo>
                  <a:lnTo>
                    <a:pt x="10" y="133"/>
                  </a:lnTo>
                  <a:lnTo>
                    <a:pt x="10" y="129"/>
                  </a:lnTo>
                  <a:lnTo>
                    <a:pt x="10" y="105"/>
                  </a:lnTo>
                  <a:lnTo>
                    <a:pt x="10" y="102"/>
                  </a:lnTo>
                  <a:lnTo>
                    <a:pt x="7" y="72"/>
                  </a:lnTo>
                  <a:lnTo>
                    <a:pt x="7" y="67"/>
                  </a:lnTo>
                  <a:lnTo>
                    <a:pt x="7" y="57"/>
                  </a:lnTo>
                  <a:lnTo>
                    <a:pt x="7" y="46"/>
                  </a:lnTo>
                  <a:lnTo>
                    <a:pt x="5" y="15"/>
                  </a:lnTo>
                  <a:lnTo>
                    <a:pt x="12" y="27"/>
                  </a:lnTo>
                  <a:lnTo>
                    <a:pt x="17" y="31"/>
                  </a:lnTo>
                  <a:lnTo>
                    <a:pt x="43" y="69"/>
                  </a:lnTo>
                  <a:lnTo>
                    <a:pt x="45" y="74"/>
                  </a:lnTo>
                  <a:lnTo>
                    <a:pt x="64" y="98"/>
                  </a:lnTo>
                  <a:lnTo>
                    <a:pt x="66" y="102"/>
                  </a:lnTo>
                  <a:lnTo>
                    <a:pt x="66" y="102"/>
                  </a:lnTo>
                  <a:lnTo>
                    <a:pt x="73" y="114"/>
                  </a:lnTo>
                  <a:lnTo>
                    <a:pt x="78" y="119"/>
                  </a:lnTo>
                  <a:lnTo>
                    <a:pt x="78" y="121"/>
                  </a:lnTo>
                  <a:lnTo>
                    <a:pt x="81" y="124"/>
                  </a:lnTo>
                  <a:lnTo>
                    <a:pt x="111" y="169"/>
                  </a:lnTo>
                  <a:lnTo>
                    <a:pt x="116" y="174"/>
                  </a:lnTo>
                  <a:lnTo>
                    <a:pt x="126" y="188"/>
                  </a:lnTo>
                  <a:lnTo>
                    <a:pt x="130" y="195"/>
                  </a:lnTo>
                  <a:lnTo>
                    <a:pt x="140" y="209"/>
                  </a:lnTo>
                  <a:lnTo>
                    <a:pt x="142" y="214"/>
                  </a:lnTo>
                  <a:lnTo>
                    <a:pt x="149" y="221"/>
                  </a:lnTo>
                  <a:lnTo>
                    <a:pt x="152" y="226"/>
                  </a:lnTo>
                  <a:lnTo>
                    <a:pt x="152" y="226"/>
                  </a:lnTo>
                  <a:lnTo>
                    <a:pt x="154" y="231"/>
                  </a:lnTo>
                  <a:lnTo>
                    <a:pt x="199" y="292"/>
                  </a:lnTo>
                  <a:lnTo>
                    <a:pt x="199" y="292"/>
                  </a:lnTo>
                  <a:lnTo>
                    <a:pt x="208" y="309"/>
                  </a:lnTo>
                  <a:lnTo>
                    <a:pt x="251" y="368"/>
                  </a:lnTo>
                  <a:lnTo>
                    <a:pt x="253" y="371"/>
                  </a:lnTo>
                  <a:lnTo>
                    <a:pt x="260" y="383"/>
                  </a:lnTo>
                  <a:lnTo>
                    <a:pt x="265" y="387"/>
                  </a:lnTo>
                  <a:lnTo>
                    <a:pt x="291" y="425"/>
                  </a:lnTo>
                  <a:lnTo>
                    <a:pt x="260" y="447"/>
                  </a:lnTo>
                  <a:lnTo>
                    <a:pt x="258" y="449"/>
                  </a:lnTo>
                  <a:lnTo>
                    <a:pt x="242" y="461"/>
                  </a:lnTo>
                  <a:lnTo>
                    <a:pt x="237" y="463"/>
                  </a:lnTo>
                  <a:lnTo>
                    <a:pt x="232" y="468"/>
                  </a:lnTo>
                  <a:lnTo>
                    <a:pt x="197" y="494"/>
                  </a:lnTo>
                  <a:lnTo>
                    <a:pt x="194" y="497"/>
                  </a:lnTo>
                  <a:lnTo>
                    <a:pt x="33" y="615"/>
                  </a:lnTo>
                  <a:lnTo>
                    <a:pt x="28" y="511"/>
                  </a:lnTo>
                  <a:lnTo>
                    <a:pt x="24" y="511"/>
                  </a:lnTo>
                  <a:lnTo>
                    <a:pt x="28" y="615"/>
                  </a:lnTo>
                  <a:lnTo>
                    <a:pt x="28" y="625"/>
                  </a:lnTo>
                  <a:lnTo>
                    <a:pt x="36" y="620"/>
                  </a:lnTo>
                  <a:lnTo>
                    <a:pt x="197" y="499"/>
                  </a:lnTo>
                  <a:lnTo>
                    <a:pt x="201" y="497"/>
                  </a:lnTo>
                  <a:lnTo>
                    <a:pt x="230" y="475"/>
                  </a:lnTo>
                  <a:lnTo>
                    <a:pt x="234" y="470"/>
                  </a:lnTo>
                  <a:lnTo>
                    <a:pt x="244" y="466"/>
                  </a:lnTo>
                  <a:lnTo>
                    <a:pt x="249" y="461"/>
                  </a:lnTo>
                  <a:lnTo>
                    <a:pt x="258" y="454"/>
                  </a:lnTo>
                  <a:lnTo>
                    <a:pt x="263" y="451"/>
                  </a:lnTo>
                  <a:lnTo>
                    <a:pt x="294" y="428"/>
                  </a:lnTo>
                  <a:lnTo>
                    <a:pt x="296" y="425"/>
                  </a:lnTo>
                  <a:lnTo>
                    <a:pt x="294" y="423"/>
                  </a:lnTo>
                  <a:lnTo>
                    <a:pt x="265" y="383"/>
                  </a:lnTo>
                  <a:lnTo>
                    <a:pt x="263" y="378"/>
                  </a:lnTo>
                  <a:lnTo>
                    <a:pt x="256" y="368"/>
                  </a:lnTo>
                  <a:lnTo>
                    <a:pt x="253" y="364"/>
                  </a:lnTo>
                  <a:lnTo>
                    <a:pt x="223" y="321"/>
                  </a:lnTo>
                  <a:lnTo>
                    <a:pt x="213" y="304"/>
                  </a:lnTo>
                  <a:lnTo>
                    <a:pt x="201" y="290"/>
                  </a:lnTo>
                  <a:lnTo>
                    <a:pt x="192" y="276"/>
                  </a:lnTo>
                  <a:lnTo>
                    <a:pt x="159" y="228"/>
                  </a:lnTo>
                  <a:lnTo>
                    <a:pt x="156" y="224"/>
                  </a:lnTo>
                  <a:lnTo>
                    <a:pt x="154" y="221"/>
                  </a:lnTo>
                  <a:lnTo>
                    <a:pt x="152" y="219"/>
                  </a:lnTo>
                  <a:lnTo>
                    <a:pt x="147" y="212"/>
                  </a:lnTo>
                  <a:lnTo>
                    <a:pt x="144" y="209"/>
                  </a:lnTo>
                  <a:lnTo>
                    <a:pt x="130" y="186"/>
                  </a:lnTo>
                  <a:lnTo>
                    <a:pt x="123" y="178"/>
                  </a:lnTo>
                  <a:lnTo>
                    <a:pt x="116" y="169"/>
                  </a:lnTo>
                  <a:lnTo>
                    <a:pt x="114" y="164"/>
                  </a:lnTo>
                  <a:lnTo>
                    <a:pt x="85" y="124"/>
                  </a:lnTo>
                  <a:lnTo>
                    <a:pt x="83" y="119"/>
                  </a:lnTo>
                  <a:lnTo>
                    <a:pt x="78" y="112"/>
                  </a:lnTo>
                  <a:lnTo>
                    <a:pt x="73" y="105"/>
                  </a:lnTo>
                  <a:lnTo>
                    <a:pt x="71" y="102"/>
                  </a:lnTo>
                  <a:lnTo>
                    <a:pt x="69" y="98"/>
                  </a:lnTo>
                  <a:lnTo>
                    <a:pt x="66" y="95"/>
                  </a:lnTo>
                  <a:lnTo>
                    <a:pt x="52" y="74"/>
                  </a:lnTo>
                  <a:lnTo>
                    <a:pt x="47" y="72"/>
                  </a:lnTo>
                  <a:lnTo>
                    <a:pt x="17" y="27"/>
                  </a:lnTo>
                  <a:lnTo>
                    <a:pt x="14" y="22"/>
                  </a:lnTo>
                  <a:lnTo>
                    <a:pt x="10" y="12"/>
                  </a:lnTo>
                  <a:lnTo>
                    <a:pt x="7" y="10"/>
                  </a:lnTo>
                  <a:lnTo>
                    <a:pt x="2" y="5"/>
                  </a:lnTo>
                  <a:lnTo>
                    <a:pt x="0" y="3"/>
                  </a:lnTo>
                  <a:lnTo>
                    <a:pt x="0" y="0"/>
                  </a:lnTo>
                </a:path>
              </a:pathLst>
            </a:custGeom>
            <a:gradFill flip="none" rotWithShape="1">
              <a:gsLst>
                <a:gs pos="0">
                  <a:schemeClr val="tx2">
                    <a:alpha val="75000"/>
                  </a:schemeClr>
                </a:gs>
                <a:gs pos="92000">
                  <a:schemeClr val="tx1">
                    <a:alpha val="21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6" name="Freeform 66"/>
            <p:cNvSpPr>
              <a:spLocks noEditPoints="1"/>
            </p:cNvSpPr>
            <p:nvPr/>
          </p:nvSpPr>
          <p:spPr bwMode="auto">
            <a:xfrm>
              <a:off x="8040988" y="3506533"/>
              <a:ext cx="1075234" cy="657078"/>
            </a:xfrm>
            <a:custGeom>
              <a:avLst/>
              <a:gdLst>
                <a:gd name="T0" fmla="*/ 219 w 254"/>
                <a:gd name="T1" fmla="*/ 162 h 170"/>
                <a:gd name="T2" fmla="*/ 200 w 254"/>
                <a:gd name="T3" fmla="*/ 163 h 170"/>
                <a:gd name="T4" fmla="*/ 87 w 254"/>
                <a:gd name="T5" fmla="*/ 166 h 170"/>
                <a:gd name="T6" fmla="*/ 38 w 254"/>
                <a:gd name="T7" fmla="*/ 167 h 170"/>
                <a:gd name="T8" fmla="*/ 6 w 254"/>
                <a:gd name="T9" fmla="*/ 168 h 170"/>
                <a:gd name="T10" fmla="*/ 32 w 254"/>
                <a:gd name="T11" fmla="*/ 169 h 170"/>
                <a:gd name="T12" fmla="*/ 85 w 254"/>
                <a:gd name="T13" fmla="*/ 168 h 170"/>
                <a:gd name="T14" fmla="*/ 199 w 254"/>
                <a:gd name="T15" fmla="*/ 164 h 170"/>
                <a:gd name="T16" fmla="*/ 218 w 254"/>
                <a:gd name="T17" fmla="*/ 164 h 170"/>
                <a:gd name="T18" fmla="*/ 248 w 254"/>
                <a:gd name="T19" fmla="*/ 163 h 170"/>
                <a:gd name="T20" fmla="*/ 144 w 254"/>
                <a:gd name="T21" fmla="*/ 0 h 170"/>
                <a:gd name="T22" fmla="*/ 141 w 254"/>
                <a:gd name="T23" fmla="*/ 4 h 170"/>
                <a:gd name="T24" fmla="*/ 130 w 254"/>
                <a:gd name="T25" fmla="*/ 16 h 170"/>
                <a:gd name="T26" fmla="*/ 122 w 254"/>
                <a:gd name="T27" fmla="*/ 24 h 170"/>
                <a:gd name="T28" fmla="*/ 107 w 254"/>
                <a:gd name="T29" fmla="*/ 41 h 170"/>
                <a:gd name="T30" fmla="*/ 104 w 254"/>
                <a:gd name="T31" fmla="*/ 44 h 170"/>
                <a:gd name="T32" fmla="*/ 101 w 254"/>
                <a:gd name="T33" fmla="*/ 47 h 170"/>
                <a:gd name="T34" fmla="*/ 91 w 254"/>
                <a:gd name="T35" fmla="*/ 58 h 170"/>
                <a:gd name="T36" fmla="*/ 88 w 254"/>
                <a:gd name="T37" fmla="*/ 61 h 170"/>
                <a:gd name="T38" fmla="*/ 74 w 254"/>
                <a:gd name="T39" fmla="*/ 77 h 170"/>
                <a:gd name="T40" fmla="*/ 54 w 254"/>
                <a:gd name="T41" fmla="*/ 98 h 170"/>
                <a:gd name="T42" fmla="*/ 2 w 254"/>
                <a:gd name="T43" fmla="*/ 157 h 170"/>
                <a:gd name="T44" fmla="*/ 59 w 254"/>
                <a:gd name="T45" fmla="*/ 96 h 170"/>
                <a:gd name="T46" fmla="*/ 77 w 254"/>
                <a:gd name="T47" fmla="*/ 75 h 170"/>
                <a:gd name="T48" fmla="*/ 91 w 254"/>
                <a:gd name="T49" fmla="*/ 61 h 170"/>
                <a:gd name="T50" fmla="*/ 93 w 254"/>
                <a:gd name="T51" fmla="*/ 58 h 170"/>
                <a:gd name="T52" fmla="*/ 105 w 254"/>
                <a:gd name="T53" fmla="*/ 45 h 170"/>
                <a:gd name="T54" fmla="*/ 109 w 254"/>
                <a:gd name="T55" fmla="*/ 41 h 170"/>
                <a:gd name="T56" fmla="*/ 123 w 254"/>
                <a:gd name="T57" fmla="*/ 26 h 170"/>
                <a:gd name="T58" fmla="*/ 130 w 254"/>
                <a:gd name="T59" fmla="*/ 19 h 170"/>
                <a:gd name="T60" fmla="*/ 140 w 254"/>
                <a:gd name="T61" fmla="*/ 8 h 170"/>
                <a:gd name="T62" fmla="*/ 144 w 254"/>
                <a:gd name="T63" fmla="*/ 3 h 170"/>
                <a:gd name="T64" fmla="*/ 162 w 254"/>
                <a:gd name="T65" fmla="*/ 28 h 170"/>
                <a:gd name="T66" fmla="*/ 164 w 254"/>
                <a:gd name="T67" fmla="*/ 30 h 170"/>
                <a:gd name="T68" fmla="*/ 167 w 254"/>
                <a:gd name="T69" fmla="*/ 34 h 170"/>
                <a:gd name="T70" fmla="*/ 182 w 254"/>
                <a:gd name="T71" fmla="*/ 55 h 170"/>
                <a:gd name="T72" fmla="*/ 192 w 254"/>
                <a:gd name="T73" fmla="*/ 69 h 170"/>
                <a:gd name="T74" fmla="*/ 201 w 254"/>
                <a:gd name="T75" fmla="*/ 81 h 170"/>
                <a:gd name="T76" fmla="*/ 210 w 254"/>
                <a:gd name="T77" fmla="*/ 93 h 170"/>
                <a:gd name="T78" fmla="*/ 212 w 254"/>
                <a:gd name="T79" fmla="*/ 95 h 170"/>
                <a:gd name="T80" fmla="*/ 217 w 254"/>
                <a:gd name="T81" fmla="*/ 102 h 170"/>
                <a:gd name="T82" fmla="*/ 241 w 254"/>
                <a:gd name="T83" fmla="*/ 135 h 170"/>
                <a:gd name="T84" fmla="*/ 254 w 254"/>
                <a:gd name="T85" fmla="*/ 150 h 170"/>
                <a:gd name="T86" fmla="*/ 242 w 254"/>
                <a:gd name="T87" fmla="*/ 133 h 170"/>
                <a:gd name="T88" fmla="*/ 215 w 254"/>
                <a:gd name="T89" fmla="*/ 96 h 170"/>
                <a:gd name="T90" fmla="*/ 212 w 254"/>
                <a:gd name="T91" fmla="*/ 93 h 170"/>
                <a:gd name="T92" fmla="*/ 210 w 254"/>
                <a:gd name="T93" fmla="*/ 90 h 170"/>
                <a:gd name="T94" fmla="*/ 203 w 254"/>
                <a:gd name="T95" fmla="*/ 80 h 170"/>
                <a:gd name="T96" fmla="*/ 193 w 254"/>
                <a:gd name="T97" fmla="*/ 66 h 170"/>
                <a:gd name="T98" fmla="*/ 182 w 254"/>
                <a:gd name="T99" fmla="*/ 51 h 170"/>
                <a:gd name="T100" fmla="*/ 167 w 254"/>
                <a:gd name="T101" fmla="*/ 32 h 170"/>
                <a:gd name="T102" fmla="*/ 165 w 254"/>
                <a:gd name="T103" fmla="*/ 29 h 170"/>
                <a:gd name="T104" fmla="*/ 162 w 254"/>
                <a:gd name="T105" fmla="*/ 24 h 170"/>
                <a:gd name="T106" fmla="*/ 144 w 254"/>
                <a:gd name="T107" fmla="*/ 0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54" h="170">
                  <a:moveTo>
                    <a:pt x="247" y="161"/>
                  </a:moveTo>
                  <a:cubicBezTo>
                    <a:pt x="219" y="162"/>
                    <a:pt x="219" y="162"/>
                    <a:pt x="219" y="162"/>
                  </a:cubicBezTo>
                  <a:cubicBezTo>
                    <a:pt x="218" y="162"/>
                    <a:pt x="218" y="162"/>
                    <a:pt x="218" y="162"/>
                  </a:cubicBezTo>
                  <a:cubicBezTo>
                    <a:pt x="200" y="163"/>
                    <a:pt x="200" y="163"/>
                    <a:pt x="200" y="163"/>
                  </a:cubicBezTo>
                  <a:cubicBezTo>
                    <a:pt x="198" y="163"/>
                    <a:pt x="198" y="163"/>
                    <a:pt x="198" y="163"/>
                  </a:cubicBezTo>
                  <a:cubicBezTo>
                    <a:pt x="87" y="166"/>
                    <a:pt x="87" y="166"/>
                    <a:pt x="87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38" y="167"/>
                    <a:pt x="38" y="167"/>
                    <a:pt x="38" y="167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6" y="168"/>
                    <a:pt x="6" y="168"/>
                    <a:pt x="6" y="168"/>
                  </a:cubicBezTo>
                  <a:cubicBezTo>
                    <a:pt x="6" y="169"/>
                    <a:pt x="6" y="170"/>
                    <a:pt x="6" y="170"/>
                  </a:cubicBezTo>
                  <a:cubicBezTo>
                    <a:pt x="32" y="169"/>
                    <a:pt x="32" y="169"/>
                    <a:pt x="32" y="169"/>
                  </a:cubicBezTo>
                  <a:cubicBezTo>
                    <a:pt x="35" y="169"/>
                    <a:pt x="35" y="169"/>
                    <a:pt x="35" y="169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7" y="168"/>
                    <a:pt x="87" y="168"/>
                    <a:pt x="87" y="168"/>
                  </a:cubicBezTo>
                  <a:cubicBezTo>
                    <a:pt x="199" y="164"/>
                    <a:pt x="199" y="164"/>
                    <a:pt x="199" y="164"/>
                  </a:cubicBezTo>
                  <a:cubicBezTo>
                    <a:pt x="201" y="164"/>
                    <a:pt x="201" y="164"/>
                    <a:pt x="201" y="164"/>
                  </a:cubicBezTo>
                  <a:cubicBezTo>
                    <a:pt x="218" y="164"/>
                    <a:pt x="218" y="164"/>
                    <a:pt x="218" y="164"/>
                  </a:cubicBezTo>
                  <a:cubicBezTo>
                    <a:pt x="220" y="164"/>
                    <a:pt x="220" y="164"/>
                    <a:pt x="220" y="164"/>
                  </a:cubicBezTo>
                  <a:cubicBezTo>
                    <a:pt x="248" y="163"/>
                    <a:pt x="248" y="163"/>
                    <a:pt x="248" y="163"/>
                  </a:cubicBezTo>
                  <a:cubicBezTo>
                    <a:pt x="247" y="162"/>
                    <a:pt x="247" y="162"/>
                    <a:pt x="247" y="161"/>
                  </a:cubicBezTo>
                  <a:moveTo>
                    <a:pt x="144" y="0"/>
                  </a:moveTo>
                  <a:cubicBezTo>
                    <a:pt x="143" y="2"/>
                    <a:pt x="143" y="2"/>
                    <a:pt x="143" y="2"/>
                  </a:cubicBezTo>
                  <a:cubicBezTo>
                    <a:pt x="141" y="4"/>
                    <a:pt x="141" y="4"/>
                    <a:pt x="141" y="4"/>
                  </a:cubicBezTo>
                  <a:cubicBezTo>
                    <a:pt x="139" y="6"/>
                    <a:pt x="139" y="6"/>
                    <a:pt x="139" y="6"/>
                  </a:cubicBezTo>
                  <a:cubicBezTo>
                    <a:pt x="130" y="16"/>
                    <a:pt x="130" y="16"/>
                    <a:pt x="130" y="16"/>
                  </a:cubicBezTo>
                  <a:cubicBezTo>
                    <a:pt x="128" y="17"/>
                    <a:pt x="128" y="17"/>
                    <a:pt x="128" y="17"/>
                  </a:cubicBezTo>
                  <a:cubicBezTo>
                    <a:pt x="122" y="24"/>
                    <a:pt x="122" y="24"/>
                    <a:pt x="122" y="24"/>
                  </a:cubicBezTo>
                  <a:cubicBezTo>
                    <a:pt x="121" y="26"/>
                    <a:pt x="121" y="26"/>
                    <a:pt x="121" y="26"/>
                  </a:cubicBezTo>
                  <a:cubicBezTo>
                    <a:pt x="107" y="41"/>
                    <a:pt x="107" y="41"/>
                    <a:pt x="107" y="41"/>
                  </a:cubicBezTo>
                  <a:cubicBezTo>
                    <a:pt x="106" y="42"/>
                    <a:pt x="106" y="42"/>
                    <a:pt x="106" y="42"/>
                  </a:cubicBezTo>
                  <a:cubicBezTo>
                    <a:pt x="104" y="44"/>
                    <a:pt x="104" y="44"/>
                    <a:pt x="104" y="44"/>
                  </a:cubicBezTo>
                  <a:cubicBezTo>
                    <a:pt x="103" y="45"/>
                    <a:pt x="103" y="45"/>
                    <a:pt x="103" y="45"/>
                  </a:cubicBezTo>
                  <a:cubicBezTo>
                    <a:pt x="101" y="47"/>
                    <a:pt x="101" y="47"/>
                    <a:pt x="101" y="47"/>
                  </a:cubicBezTo>
                  <a:cubicBezTo>
                    <a:pt x="93" y="55"/>
                    <a:pt x="93" y="55"/>
                    <a:pt x="93" y="55"/>
                  </a:cubicBezTo>
                  <a:cubicBezTo>
                    <a:pt x="91" y="58"/>
                    <a:pt x="91" y="58"/>
                    <a:pt x="91" y="58"/>
                  </a:cubicBezTo>
                  <a:cubicBezTo>
                    <a:pt x="90" y="60"/>
                    <a:pt x="90" y="60"/>
                    <a:pt x="90" y="60"/>
                  </a:cubicBezTo>
                  <a:cubicBezTo>
                    <a:pt x="88" y="61"/>
                    <a:pt x="88" y="61"/>
                    <a:pt x="88" y="61"/>
                  </a:cubicBezTo>
                  <a:cubicBezTo>
                    <a:pt x="75" y="75"/>
                    <a:pt x="75" y="75"/>
                    <a:pt x="75" y="75"/>
                  </a:cubicBezTo>
                  <a:cubicBezTo>
                    <a:pt x="74" y="77"/>
                    <a:pt x="74" y="77"/>
                    <a:pt x="74" y="77"/>
                  </a:cubicBezTo>
                  <a:cubicBezTo>
                    <a:pt x="56" y="96"/>
                    <a:pt x="56" y="96"/>
                    <a:pt x="56" y="96"/>
                  </a:cubicBezTo>
                  <a:cubicBezTo>
                    <a:pt x="54" y="98"/>
                    <a:pt x="54" y="98"/>
                    <a:pt x="54" y="98"/>
                  </a:cubicBezTo>
                  <a:cubicBezTo>
                    <a:pt x="0" y="156"/>
                    <a:pt x="0" y="156"/>
                    <a:pt x="0" y="156"/>
                  </a:cubicBezTo>
                  <a:cubicBezTo>
                    <a:pt x="1" y="157"/>
                    <a:pt x="1" y="157"/>
                    <a:pt x="2" y="157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59" y="96"/>
                    <a:pt x="59" y="96"/>
                    <a:pt x="59" y="96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7" y="75"/>
                    <a:pt x="77" y="75"/>
                    <a:pt x="77" y="75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1" y="61"/>
                    <a:pt x="91" y="61"/>
                    <a:pt x="91" y="61"/>
                  </a:cubicBezTo>
                  <a:cubicBezTo>
                    <a:pt x="91" y="60"/>
                    <a:pt x="91" y="60"/>
                    <a:pt x="91" y="60"/>
                  </a:cubicBezTo>
                  <a:cubicBezTo>
                    <a:pt x="93" y="58"/>
                    <a:pt x="93" y="58"/>
                    <a:pt x="93" y="58"/>
                  </a:cubicBezTo>
                  <a:cubicBezTo>
                    <a:pt x="104" y="47"/>
                    <a:pt x="104" y="47"/>
                    <a:pt x="104" y="47"/>
                  </a:cubicBezTo>
                  <a:cubicBezTo>
                    <a:pt x="105" y="45"/>
                    <a:pt x="105" y="45"/>
                    <a:pt x="105" y="45"/>
                  </a:cubicBezTo>
                  <a:cubicBezTo>
                    <a:pt x="107" y="43"/>
                    <a:pt x="107" y="43"/>
                    <a:pt x="107" y="43"/>
                  </a:cubicBezTo>
                  <a:cubicBezTo>
                    <a:pt x="109" y="41"/>
                    <a:pt x="109" y="41"/>
                    <a:pt x="109" y="41"/>
                  </a:cubicBezTo>
                  <a:cubicBezTo>
                    <a:pt x="109" y="41"/>
                    <a:pt x="109" y="41"/>
                    <a:pt x="109" y="41"/>
                  </a:cubicBezTo>
                  <a:cubicBezTo>
                    <a:pt x="123" y="26"/>
                    <a:pt x="123" y="26"/>
                    <a:pt x="123" y="26"/>
                  </a:cubicBezTo>
                  <a:cubicBezTo>
                    <a:pt x="125" y="24"/>
                    <a:pt x="125" y="24"/>
                    <a:pt x="125" y="24"/>
                  </a:cubicBezTo>
                  <a:cubicBezTo>
                    <a:pt x="130" y="19"/>
                    <a:pt x="130" y="19"/>
                    <a:pt x="130" y="19"/>
                  </a:cubicBezTo>
                  <a:cubicBezTo>
                    <a:pt x="131" y="17"/>
                    <a:pt x="131" y="17"/>
                    <a:pt x="131" y="17"/>
                  </a:cubicBezTo>
                  <a:cubicBezTo>
                    <a:pt x="140" y="8"/>
                    <a:pt x="140" y="8"/>
                    <a:pt x="140" y="8"/>
                  </a:cubicBezTo>
                  <a:cubicBezTo>
                    <a:pt x="141" y="6"/>
                    <a:pt x="141" y="6"/>
                    <a:pt x="141" y="6"/>
                  </a:cubicBezTo>
                  <a:cubicBezTo>
                    <a:pt x="144" y="3"/>
                    <a:pt x="144" y="3"/>
                    <a:pt x="144" y="3"/>
                  </a:cubicBezTo>
                  <a:cubicBezTo>
                    <a:pt x="161" y="26"/>
                    <a:pt x="161" y="26"/>
                    <a:pt x="161" y="26"/>
                  </a:cubicBezTo>
                  <a:cubicBezTo>
                    <a:pt x="162" y="28"/>
                    <a:pt x="162" y="28"/>
                    <a:pt x="162" y="28"/>
                  </a:cubicBezTo>
                  <a:cubicBezTo>
                    <a:pt x="163" y="28"/>
                    <a:pt x="163" y="28"/>
                    <a:pt x="163" y="28"/>
                  </a:cubicBezTo>
                  <a:cubicBezTo>
                    <a:pt x="164" y="30"/>
                    <a:pt x="164" y="30"/>
                    <a:pt x="164" y="30"/>
                  </a:cubicBezTo>
                  <a:cubicBezTo>
                    <a:pt x="165" y="32"/>
                    <a:pt x="165" y="32"/>
                    <a:pt x="165" y="32"/>
                  </a:cubicBezTo>
                  <a:cubicBezTo>
                    <a:pt x="167" y="34"/>
                    <a:pt x="167" y="34"/>
                    <a:pt x="167" y="34"/>
                  </a:cubicBezTo>
                  <a:cubicBezTo>
                    <a:pt x="181" y="54"/>
                    <a:pt x="181" y="54"/>
                    <a:pt x="181" y="54"/>
                  </a:cubicBezTo>
                  <a:cubicBezTo>
                    <a:pt x="182" y="55"/>
                    <a:pt x="182" y="55"/>
                    <a:pt x="182" y="55"/>
                  </a:cubicBezTo>
                  <a:cubicBezTo>
                    <a:pt x="191" y="67"/>
                    <a:pt x="191" y="67"/>
                    <a:pt x="191" y="67"/>
                  </a:cubicBezTo>
                  <a:cubicBezTo>
                    <a:pt x="192" y="69"/>
                    <a:pt x="192" y="69"/>
                    <a:pt x="192" y="69"/>
                  </a:cubicBezTo>
                  <a:cubicBezTo>
                    <a:pt x="196" y="74"/>
                    <a:pt x="196" y="74"/>
                    <a:pt x="196" y="74"/>
                  </a:cubicBezTo>
                  <a:cubicBezTo>
                    <a:pt x="201" y="81"/>
                    <a:pt x="201" y="81"/>
                    <a:pt x="201" y="81"/>
                  </a:cubicBezTo>
                  <a:cubicBezTo>
                    <a:pt x="209" y="91"/>
                    <a:pt x="209" y="91"/>
                    <a:pt x="209" y="91"/>
                  </a:cubicBezTo>
                  <a:cubicBezTo>
                    <a:pt x="210" y="93"/>
                    <a:pt x="210" y="93"/>
                    <a:pt x="210" y="93"/>
                  </a:cubicBezTo>
                  <a:cubicBezTo>
                    <a:pt x="211" y="94"/>
                    <a:pt x="211" y="94"/>
                    <a:pt x="211" y="94"/>
                  </a:cubicBezTo>
                  <a:cubicBezTo>
                    <a:pt x="212" y="95"/>
                    <a:pt x="212" y="95"/>
                    <a:pt x="212" y="95"/>
                  </a:cubicBezTo>
                  <a:cubicBezTo>
                    <a:pt x="215" y="99"/>
                    <a:pt x="215" y="99"/>
                    <a:pt x="215" y="99"/>
                  </a:cubicBezTo>
                  <a:cubicBezTo>
                    <a:pt x="217" y="102"/>
                    <a:pt x="217" y="102"/>
                    <a:pt x="217" y="102"/>
                  </a:cubicBezTo>
                  <a:cubicBezTo>
                    <a:pt x="240" y="133"/>
                    <a:pt x="240" y="133"/>
                    <a:pt x="240" y="133"/>
                  </a:cubicBezTo>
                  <a:cubicBezTo>
                    <a:pt x="241" y="135"/>
                    <a:pt x="241" y="135"/>
                    <a:pt x="241" y="135"/>
                  </a:cubicBezTo>
                  <a:cubicBezTo>
                    <a:pt x="253" y="151"/>
                    <a:pt x="253" y="151"/>
                    <a:pt x="253" y="151"/>
                  </a:cubicBezTo>
                  <a:cubicBezTo>
                    <a:pt x="253" y="150"/>
                    <a:pt x="254" y="150"/>
                    <a:pt x="254" y="150"/>
                  </a:cubicBezTo>
                  <a:cubicBezTo>
                    <a:pt x="244" y="135"/>
                    <a:pt x="244" y="135"/>
                    <a:pt x="244" y="135"/>
                  </a:cubicBezTo>
                  <a:cubicBezTo>
                    <a:pt x="242" y="133"/>
                    <a:pt x="242" y="133"/>
                    <a:pt x="242" y="133"/>
                  </a:cubicBezTo>
                  <a:cubicBezTo>
                    <a:pt x="217" y="99"/>
                    <a:pt x="217" y="99"/>
                    <a:pt x="217" y="99"/>
                  </a:cubicBezTo>
                  <a:cubicBezTo>
                    <a:pt x="215" y="96"/>
                    <a:pt x="215" y="96"/>
                    <a:pt x="215" y="96"/>
                  </a:cubicBezTo>
                  <a:cubicBezTo>
                    <a:pt x="213" y="94"/>
                    <a:pt x="213" y="94"/>
                    <a:pt x="213" y="94"/>
                  </a:cubicBezTo>
                  <a:cubicBezTo>
                    <a:pt x="212" y="93"/>
                    <a:pt x="212" y="93"/>
                    <a:pt x="212" y="93"/>
                  </a:cubicBezTo>
                  <a:cubicBezTo>
                    <a:pt x="211" y="92"/>
                    <a:pt x="211" y="92"/>
                    <a:pt x="211" y="92"/>
                  </a:cubicBezTo>
                  <a:cubicBezTo>
                    <a:pt x="210" y="90"/>
                    <a:pt x="210" y="90"/>
                    <a:pt x="210" y="90"/>
                  </a:cubicBezTo>
                  <a:cubicBezTo>
                    <a:pt x="208" y="86"/>
                    <a:pt x="208" y="86"/>
                    <a:pt x="208" y="86"/>
                  </a:cubicBezTo>
                  <a:cubicBezTo>
                    <a:pt x="203" y="80"/>
                    <a:pt x="203" y="80"/>
                    <a:pt x="203" y="80"/>
                  </a:cubicBezTo>
                  <a:cubicBezTo>
                    <a:pt x="194" y="68"/>
                    <a:pt x="194" y="68"/>
                    <a:pt x="194" y="68"/>
                  </a:cubicBezTo>
                  <a:cubicBezTo>
                    <a:pt x="193" y="66"/>
                    <a:pt x="193" y="66"/>
                    <a:pt x="193" y="66"/>
                  </a:cubicBezTo>
                  <a:cubicBezTo>
                    <a:pt x="183" y="53"/>
                    <a:pt x="183" y="53"/>
                    <a:pt x="183" y="53"/>
                  </a:cubicBezTo>
                  <a:cubicBezTo>
                    <a:pt x="182" y="51"/>
                    <a:pt x="182" y="51"/>
                    <a:pt x="182" y="51"/>
                  </a:cubicBezTo>
                  <a:cubicBezTo>
                    <a:pt x="169" y="34"/>
                    <a:pt x="169" y="34"/>
                    <a:pt x="169" y="34"/>
                  </a:cubicBezTo>
                  <a:cubicBezTo>
                    <a:pt x="167" y="32"/>
                    <a:pt x="167" y="32"/>
                    <a:pt x="167" y="32"/>
                  </a:cubicBezTo>
                  <a:cubicBezTo>
                    <a:pt x="166" y="31"/>
                    <a:pt x="166" y="31"/>
                    <a:pt x="166" y="31"/>
                  </a:cubicBezTo>
                  <a:cubicBezTo>
                    <a:pt x="165" y="29"/>
                    <a:pt x="165" y="29"/>
                    <a:pt x="165" y="29"/>
                  </a:cubicBezTo>
                  <a:cubicBezTo>
                    <a:pt x="163" y="26"/>
                    <a:pt x="163" y="26"/>
                    <a:pt x="163" y="26"/>
                  </a:cubicBezTo>
                  <a:cubicBezTo>
                    <a:pt x="162" y="24"/>
                    <a:pt x="162" y="24"/>
                    <a:pt x="162" y="24"/>
                  </a:cubicBezTo>
                  <a:cubicBezTo>
                    <a:pt x="145" y="2"/>
                    <a:pt x="145" y="2"/>
                    <a:pt x="145" y="2"/>
                  </a:cubicBezTo>
                  <a:cubicBezTo>
                    <a:pt x="144" y="0"/>
                    <a:pt x="144" y="0"/>
                    <a:pt x="144" y="0"/>
                  </a:cubicBezTo>
                </a:path>
              </a:pathLst>
            </a:custGeom>
            <a:gradFill flip="none" rotWithShape="1">
              <a:gsLst>
                <a:gs pos="0">
                  <a:schemeClr val="tx2">
                    <a:alpha val="75000"/>
                  </a:schemeClr>
                </a:gs>
                <a:gs pos="92000">
                  <a:schemeClr val="tx1">
                    <a:alpha val="21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7" name="Freeform 67"/>
            <p:cNvSpPr>
              <a:spLocks noEditPoints="1"/>
            </p:cNvSpPr>
            <p:nvPr/>
          </p:nvSpPr>
          <p:spPr bwMode="auto">
            <a:xfrm>
              <a:off x="6414718" y="3337384"/>
              <a:ext cx="1350752" cy="1023025"/>
            </a:xfrm>
            <a:custGeom>
              <a:avLst/>
              <a:gdLst>
                <a:gd name="T0" fmla="*/ 25 w 319"/>
                <a:gd name="T1" fmla="*/ 263 h 265"/>
                <a:gd name="T2" fmla="*/ 92 w 319"/>
                <a:gd name="T3" fmla="*/ 221 h 265"/>
                <a:gd name="T4" fmla="*/ 113 w 319"/>
                <a:gd name="T5" fmla="*/ 205 h 265"/>
                <a:gd name="T6" fmla="*/ 94 w 319"/>
                <a:gd name="T7" fmla="*/ 220 h 265"/>
                <a:gd name="T8" fmla="*/ 113 w 319"/>
                <a:gd name="T9" fmla="*/ 205 h 265"/>
                <a:gd name="T10" fmla="*/ 11 w 319"/>
                <a:gd name="T11" fmla="*/ 258 h 265"/>
                <a:gd name="T12" fmla="*/ 8 w 319"/>
                <a:gd name="T13" fmla="*/ 202 h 265"/>
                <a:gd name="T14" fmla="*/ 152 w 319"/>
                <a:gd name="T15" fmla="*/ 179 h 265"/>
                <a:gd name="T16" fmla="*/ 116 w 319"/>
                <a:gd name="T17" fmla="*/ 205 h 265"/>
                <a:gd name="T18" fmla="*/ 152 w 319"/>
                <a:gd name="T19" fmla="*/ 179 h 265"/>
                <a:gd name="T20" fmla="*/ 157 w 319"/>
                <a:gd name="T21" fmla="*/ 176 h 265"/>
                <a:gd name="T22" fmla="*/ 155 w 319"/>
                <a:gd name="T23" fmla="*/ 177 h 265"/>
                <a:gd name="T24" fmla="*/ 155 w 319"/>
                <a:gd name="T25" fmla="*/ 179 h 265"/>
                <a:gd name="T26" fmla="*/ 156 w 319"/>
                <a:gd name="T27" fmla="*/ 178 h 265"/>
                <a:gd name="T28" fmla="*/ 200 w 319"/>
                <a:gd name="T29" fmla="*/ 150 h 265"/>
                <a:gd name="T30" fmla="*/ 232 w 319"/>
                <a:gd name="T31" fmla="*/ 126 h 265"/>
                <a:gd name="T32" fmla="*/ 201 w 319"/>
                <a:gd name="T33" fmla="*/ 149 h 265"/>
                <a:gd name="T34" fmla="*/ 232 w 319"/>
                <a:gd name="T35" fmla="*/ 126 h 265"/>
                <a:gd name="T36" fmla="*/ 0 w 319"/>
                <a:gd name="T37" fmla="*/ 87 h 265"/>
                <a:gd name="T38" fmla="*/ 6 w 319"/>
                <a:gd name="T39" fmla="*/ 199 h 265"/>
                <a:gd name="T40" fmla="*/ 1 w 319"/>
                <a:gd name="T41" fmla="*/ 116 h 265"/>
                <a:gd name="T42" fmla="*/ 311 w 319"/>
                <a:gd name="T43" fmla="*/ 69 h 265"/>
                <a:gd name="T44" fmla="*/ 314 w 319"/>
                <a:gd name="T45" fmla="*/ 72 h 265"/>
                <a:gd name="T46" fmla="*/ 297 w 319"/>
                <a:gd name="T47" fmla="*/ 83 h 265"/>
                <a:gd name="T48" fmla="*/ 282 w 319"/>
                <a:gd name="T49" fmla="*/ 93 h 265"/>
                <a:gd name="T50" fmla="*/ 280 w 319"/>
                <a:gd name="T51" fmla="*/ 94 h 265"/>
                <a:gd name="T52" fmla="*/ 256 w 319"/>
                <a:gd name="T53" fmla="*/ 110 h 265"/>
                <a:gd name="T54" fmla="*/ 243 w 319"/>
                <a:gd name="T55" fmla="*/ 119 h 265"/>
                <a:gd name="T56" fmla="*/ 237 w 319"/>
                <a:gd name="T57" fmla="*/ 123 h 265"/>
                <a:gd name="T58" fmla="*/ 235 w 319"/>
                <a:gd name="T59" fmla="*/ 126 h 265"/>
                <a:gd name="T60" fmla="*/ 239 w 319"/>
                <a:gd name="T61" fmla="*/ 124 h 265"/>
                <a:gd name="T62" fmla="*/ 245 w 319"/>
                <a:gd name="T63" fmla="*/ 120 h 265"/>
                <a:gd name="T64" fmla="*/ 259 w 319"/>
                <a:gd name="T65" fmla="*/ 110 h 265"/>
                <a:gd name="T66" fmla="*/ 283 w 319"/>
                <a:gd name="T67" fmla="*/ 94 h 265"/>
                <a:gd name="T68" fmla="*/ 300 w 319"/>
                <a:gd name="T69" fmla="*/ 83 h 265"/>
                <a:gd name="T70" fmla="*/ 315 w 319"/>
                <a:gd name="T71" fmla="*/ 73 h 265"/>
                <a:gd name="T72" fmla="*/ 319 w 319"/>
                <a:gd name="T73" fmla="*/ 71 h 265"/>
                <a:gd name="T74" fmla="*/ 311 w 319"/>
                <a:gd name="T75" fmla="*/ 69 h 265"/>
                <a:gd name="T76" fmla="*/ 0 w 319"/>
                <a:gd name="T77" fmla="*/ 43 h 265"/>
                <a:gd name="T78" fmla="*/ 0 w 319"/>
                <a:gd name="T79" fmla="*/ 57 h 265"/>
                <a:gd name="T80" fmla="*/ 1 w 319"/>
                <a:gd name="T81" fmla="*/ 45 h 265"/>
                <a:gd name="T82" fmla="*/ 1 w 319"/>
                <a:gd name="T83" fmla="*/ 13 h 265"/>
                <a:gd name="T84" fmla="*/ 16 w 319"/>
                <a:gd name="T85" fmla="*/ 0 h 265"/>
                <a:gd name="T86" fmla="*/ 114 w 319"/>
                <a:gd name="T87" fmla="*/ 24 h 265"/>
                <a:gd name="T88" fmla="*/ 155 w 319"/>
                <a:gd name="T89" fmla="*/ 34 h 265"/>
                <a:gd name="T90" fmla="*/ 200 w 319"/>
                <a:gd name="T91" fmla="*/ 45 h 265"/>
                <a:gd name="T92" fmla="*/ 230 w 319"/>
                <a:gd name="T93" fmla="*/ 52 h 265"/>
                <a:gd name="T94" fmla="*/ 276 w 319"/>
                <a:gd name="T95" fmla="*/ 63 h 265"/>
                <a:gd name="T96" fmla="*/ 293 w 319"/>
                <a:gd name="T97" fmla="*/ 67 h 265"/>
                <a:gd name="T98" fmla="*/ 306 w 319"/>
                <a:gd name="T99" fmla="*/ 70 h 265"/>
                <a:gd name="T100" fmla="*/ 306 w 319"/>
                <a:gd name="T101" fmla="*/ 68 h 265"/>
                <a:gd name="T102" fmla="*/ 276 w 319"/>
                <a:gd name="T103" fmla="*/ 61 h 265"/>
                <a:gd name="T104" fmla="*/ 229 w 319"/>
                <a:gd name="T105" fmla="*/ 50 h 265"/>
                <a:gd name="T106" fmla="*/ 198 w 319"/>
                <a:gd name="T107" fmla="*/ 42 h 265"/>
                <a:gd name="T108" fmla="*/ 155 w 319"/>
                <a:gd name="T109" fmla="*/ 32 h 265"/>
                <a:gd name="T110" fmla="*/ 114 w 319"/>
                <a:gd name="T111" fmla="*/ 23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19" h="265">
                  <a:moveTo>
                    <a:pt x="89" y="221"/>
                  </a:moveTo>
                  <a:cubicBezTo>
                    <a:pt x="25" y="263"/>
                    <a:pt x="25" y="263"/>
                    <a:pt x="25" y="263"/>
                  </a:cubicBezTo>
                  <a:cubicBezTo>
                    <a:pt x="25" y="264"/>
                    <a:pt x="25" y="264"/>
                    <a:pt x="26" y="265"/>
                  </a:cubicBezTo>
                  <a:cubicBezTo>
                    <a:pt x="92" y="221"/>
                    <a:pt x="92" y="221"/>
                    <a:pt x="92" y="221"/>
                  </a:cubicBezTo>
                  <a:cubicBezTo>
                    <a:pt x="89" y="221"/>
                    <a:pt x="89" y="221"/>
                    <a:pt x="89" y="221"/>
                  </a:cubicBezTo>
                  <a:moveTo>
                    <a:pt x="113" y="205"/>
                  </a:moveTo>
                  <a:cubicBezTo>
                    <a:pt x="91" y="219"/>
                    <a:pt x="91" y="219"/>
                    <a:pt x="91" y="219"/>
                  </a:cubicBezTo>
                  <a:cubicBezTo>
                    <a:pt x="94" y="220"/>
                    <a:pt x="94" y="220"/>
                    <a:pt x="94" y="220"/>
                  </a:cubicBezTo>
                  <a:cubicBezTo>
                    <a:pt x="114" y="206"/>
                    <a:pt x="114" y="206"/>
                    <a:pt x="114" y="206"/>
                  </a:cubicBezTo>
                  <a:cubicBezTo>
                    <a:pt x="113" y="205"/>
                    <a:pt x="113" y="205"/>
                    <a:pt x="113" y="205"/>
                  </a:cubicBezTo>
                  <a:moveTo>
                    <a:pt x="7" y="201"/>
                  </a:moveTo>
                  <a:cubicBezTo>
                    <a:pt x="11" y="258"/>
                    <a:pt x="11" y="258"/>
                    <a:pt x="11" y="258"/>
                  </a:cubicBezTo>
                  <a:cubicBezTo>
                    <a:pt x="12" y="258"/>
                    <a:pt x="13" y="258"/>
                    <a:pt x="13" y="258"/>
                  </a:cubicBezTo>
                  <a:cubicBezTo>
                    <a:pt x="8" y="202"/>
                    <a:pt x="8" y="202"/>
                    <a:pt x="8" y="202"/>
                  </a:cubicBezTo>
                  <a:cubicBezTo>
                    <a:pt x="7" y="201"/>
                    <a:pt x="7" y="201"/>
                    <a:pt x="7" y="201"/>
                  </a:cubicBezTo>
                  <a:moveTo>
                    <a:pt x="152" y="179"/>
                  </a:moveTo>
                  <a:cubicBezTo>
                    <a:pt x="114" y="204"/>
                    <a:pt x="114" y="204"/>
                    <a:pt x="114" y="204"/>
                  </a:cubicBezTo>
                  <a:cubicBezTo>
                    <a:pt x="116" y="205"/>
                    <a:pt x="116" y="205"/>
                    <a:pt x="116" y="205"/>
                  </a:cubicBezTo>
                  <a:cubicBezTo>
                    <a:pt x="154" y="180"/>
                    <a:pt x="154" y="180"/>
                    <a:pt x="154" y="180"/>
                  </a:cubicBezTo>
                  <a:cubicBezTo>
                    <a:pt x="152" y="179"/>
                    <a:pt x="152" y="179"/>
                    <a:pt x="152" y="179"/>
                  </a:cubicBezTo>
                  <a:moveTo>
                    <a:pt x="200" y="148"/>
                  </a:moveTo>
                  <a:cubicBezTo>
                    <a:pt x="157" y="176"/>
                    <a:pt x="157" y="176"/>
                    <a:pt x="157" y="176"/>
                  </a:cubicBezTo>
                  <a:cubicBezTo>
                    <a:pt x="157" y="176"/>
                    <a:pt x="157" y="176"/>
                    <a:pt x="157" y="176"/>
                  </a:cubicBezTo>
                  <a:cubicBezTo>
                    <a:pt x="155" y="177"/>
                    <a:pt x="155" y="177"/>
                    <a:pt x="155" y="177"/>
                  </a:cubicBezTo>
                  <a:cubicBezTo>
                    <a:pt x="154" y="178"/>
                    <a:pt x="154" y="178"/>
                    <a:pt x="154" y="178"/>
                  </a:cubicBezTo>
                  <a:cubicBezTo>
                    <a:pt x="155" y="179"/>
                    <a:pt x="155" y="179"/>
                    <a:pt x="155" y="179"/>
                  </a:cubicBezTo>
                  <a:cubicBezTo>
                    <a:pt x="155" y="179"/>
                    <a:pt x="155" y="179"/>
                    <a:pt x="155" y="179"/>
                  </a:cubicBezTo>
                  <a:cubicBezTo>
                    <a:pt x="156" y="178"/>
                    <a:pt x="156" y="178"/>
                    <a:pt x="156" y="178"/>
                  </a:cubicBezTo>
                  <a:cubicBezTo>
                    <a:pt x="158" y="177"/>
                    <a:pt x="158" y="177"/>
                    <a:pt x="158" y="177"/>
                  </a:cubicBezTo>
                  <a:cubicBezTo>
                    <a:pt x="200" y="150"/>
                    <a:pt x="200" y="150"/>
                    <a:pt x="200" y="150"/>
                  </a:cubicBezTo>
                  <a:cubicBezTo>
                    <a:pt x="200" y="148"/>
                    <a:pt x="200" y="148"/>
                    <a:pt x="200" y="148"/>
                  </a:cubicBezTo>
                  <a:moveTo>
                    <a:pt x="232" y="126"/>
                  </a:moveTo>
                  <a:cubicBezTo>
                    <a:pt x="201" y="146"/>
                    <a:pt x="201" y="146"/>
                    <a:pt x="201" y="146"/>
                  </a:cubicBezTo>
                  <a:cubicBezTo>
                    <a:pt x="201" y="149"/>
                    <a:pt x="201" y="149"/>
                    <a:pt x="201" y="149"/>
                  </a:cubicBezTo>
                  <a:cubicBezTo>
                    <a:pt x="234" y="127"/>
                    <a:pt x="234" y="127"/>
                    <a:pt x="234" y="127"/>
                  </a:cubicBezTo>
                  <a:cubicBezTo>
                    <a:pt x="232" y="126"/>
                    <a:pt x="232" y="126"/>
                    <a:pt x="232" y="126"/>
                  </a:cubicBezTo>
                  <a:moveTo>
                    <a:pt x="1" y="87"/>
                  </a:moveTo>
                  <a:cubicBezTo>
                    <a:pt x="1" y="87"/>
                    <a:pt x="0" y="87"/>
                    <a:pt x="0" y="87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6" y="199"/>
                    <a:pt x="6" y="199"/>
                    <a:pt x="6" y="199"/>
                  </a:cubicBezTo>
                  <a:cubicBezTo>
                    <a:pt x="8" y="200"/>
                    <a:pt x="8" y="200"/>
                    <a:pt x="8" y="200"/>
                  </a:cubicBezTo>
                  <a:cubicBezTo>
                    <a:pt x="1" y="116"/>
                    <a:pt x="1" y="116"/>
                    <a:pt x="1" y="116"/>
                  </a:cubicBezTo>
                  <a:cubicBezTo>
                    <a:pt x="1" y="87"/>
                    <a:pt x="1" y="87"/>
                    <a:pt x="1" y="87"/>
                  </a:cubicBezTo>
                  <a:moveTo>
                    <a:pt x="311" y="69"/>
                  </a:moveTo>
                  <a:cubicBezTo>
                    <a:pt x="309" y="70"/>
                    <a:pt x="309" y="70"/>
                    <a:pt x="309" y="70"/>
                  </a:cubicBezTo>
                  <a:cubicBezTo>
                    <a:pt x="314" y="72"/>
                    <a:pt x="314" y="72"/>
                    <a:pt x="314" y="72"/>
                  </a:cubicBezTo>
                  <a:cubicBezTo>
                    <a:pt x="299" y="82"/>
                    <a:pt x="299" y="82"/>
                    <a:pt x="299" y="82"/>
                  </a:cubicBezTo>
                  <a:cubicBezTo>
                    <a:pt x="297" y="83"/>
                    <a:pt x="297" y="83"/>
                    <a:pt x="297" y="83"/>
                  </a:cubicBezTo>
                  <a:cubicBezTo>
                    <a:pt x="284" y="92"/>
                    <a:pt x="284" y="92"/>
                    <a:pt x="284" y="92"/>
                  </a:cubicBezTo>
                  <a:cubicBezTo>
                    <a:pt x="282" y="93"/>
                    <a:pt x="282" y="93"/>
                    <a:pt x="282" y="93"/>
                  </a:cubicBezTo>
                  <a:cubicBezTo>
                    <a:pt x="282" y="93"/>
                    <a:pt x="282" y="93"/>
                    <a:pt x="282" y="93"/>
                  </a:cubicBezTo>
                  <a:cubicBezTo>
                    <a:pt x="280" y="94"/>
                    <a:pt x="280" y="94"/>
                    <a:pt x="280" y="94"/>
                  </a:cubicBezTo>
                  <a:cubicBezTo>
                    <a:pt x="258" y="109"/>
                    <a:pt x="258" y="109"/>
                    <a:pt x="258" y="109"/>
                  </a:cubicBezTo>
                  <a:cubicBezTo>
                    <a:pt x="256" y="110"/>
                    <a:pt x="256" y="110"/>
                    <a:pt x="256" y="110"/>
                  </a:cubicBezTo>
                  <a:cubicBezTo>
                    <a:pt x="244" y="118"/>
                    <a:pt x="244" y="118"/>
                    <a:pt x="244" y="118"/>
                  </a:cubicBezTo>
                  <a:cubicBezTo>
                    <a:pt x="243" y="119"/>
                    <a:pt x="243" y="119"/>
                    <a:pt x="243" y="119"/>
                  </a:cubicBezTo>
                  <a:cubicBezTo>
                    <a:pt x="239" y="122"/>
                    <a:pt x="239" y="122"/>
                    <a:pt x="239" y="122"/>
                  </a:cubicBezTo>
                  <a:cubicBezTo>
                    <a:pt x="237" y="123"/>
                    <a:pt x="237" y="123"/>
                    <a:pt x="237" y="123"/>
                  </a:cubicBezTo>
                  <a:cubicBezTo>
                    <a:pt x="234" y="125"/>
                    <a:pt x="234" y="125"/>
                    <a:pt x="234" y="125"/>
                  </a:cubicBezTo>
                  <a:cubicBezTo>
                    <a:pt x="235" y="126"/>
                    <a:pt x="235" y="126"/>
                    <a:pt x="235" y="126"/>
                  </a:cubicBezTo>
                  <a:cubicBezTo>
                    <a:pt x="237" y="125"/>
                    <a:pt x="237" y="125"/>
                    <a:pt x="237" y="125"/>
                  </a:cubicBezTo>
                  <a:cubicBezTo>
                    <a:pt x="239" y="124"/>
                    <a:pt x="239" y="124"/>
                    <a:pt x="239" y="124"/>
                  </a:cubicBezTo>
                  <a:cubicBezTo>
                    <a:pt x="243" y="121"/>
                    <a:pt x="243" y="121"/>
                    <a:pt x="243" y="121"/>
                  </a:cubicBezTo>
                  <a:cubicBezTo>
                    <a:pt x="245" y="120"/>
                    <a:pt x="245" y="120"/>
                    <a:pt x="245" y="120"/>
                  </a:cubicBezTo>
                  <a:cubicBezTo>
                    <a:pt x="257" y="111"/>
                    <a:pt x="257" y="111"/>
                    <a:pt x="257" y="111"/>
                  </a:cubicBezTo>
                  <a:cubicBezTo>
                    <a:pt x="259" y="110"/>
                    <a:pt x="259" y="110"/>
                    <a:pt x="259" y="110"/>
                  </a:cubicBezTo>
                  <a:cubicBezTo>
                    <a:pt x="282" y="95"/>
                    <a:pt x="282" y="95"/>
                    <a:pt x="282" y="95"/>
                  </a:cubicBezTo>
                  <a:cubicBezTo>
                    <a:pt x="283" y="94"/>
                    <a:pt x="283" y="94"/>
                    <a:pt x="283" y="94"/>
                  </a:cubicBezTo>
                  <a:cubicBezTo>
                    <a:pt x="284" y="94"/>
                    <a:pt x="284" y="94"/>
                    <a:pt x="284" y="94"/>
                  </a:cubicBezTo>
                  <a:cubicBezTo>
                    <a:pt x="300" y="83"/>
                    <a:pt x="300" y="83"/>
                    <a:pt x="300" y="83"/>
                  </a:cubicBezTo>
                  <a:cubicBezTo>
                    <a:pt x="302" y="82"/>
                    <a:pt x="302" y="82"/>
                    <a:pt x="302" y="82"/>
                  </a:cubicBezTo>
                  <a:cubicBezTo>
                    <a:pt x="315" y="73"/>
                    <a:pt x="315" y="73"/>
                    <a:pt x="315" y="73"/>
                  </a:cubicBezTo>
                  <a:cubicBezTo>
                    <a:pt x="319" y="71"/>
                    <a:pt x="319" y="71"/>
                    <a:pt x="319" y="71"/>
                  </a:cubicBezTo>
                  <a:cubicBezTo>
                    <a:pt x="319" y="71"/>
                    <a:pt x="319" y="71"/>
                    <a:pt x="319" y="71"/>
                  </a:cubicBezTo>
                  <a:cubicBezTo>
                    <a:pt x="315" y="70"/>
                    <a:pt x="315" y="70"/>
                    <a:pt x="315" y="70"/>
                  </a:cubicBezTo>
                  <a:cubicBezTo>
                    <a:pt x="311" y="69"/>
                    <a:pt x="311" y="69"/>
                    <a:pt x="311" y="69"/>
                  </a:cubicBezTo>
                  <a:moveTo>
                    <a:pt x="0" y="1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0" y="57"/>
                    <a:pt x="1" y="57"/>
                    <a:pt x="1" y="57"/>
                  </a:cubicBezTo>
                  <a:cubicBezTo>
                    <a:pt x="1" y="45"/>
                    <a:pt x="1" y="45"/>
                    <a:pt x="1" y="45"/>
                  </a:cubicBezTo>
                  <a:cubicBezTo>
                    <a:pt x="1" y="43"/>
                    <a:pt x="1" y="43"/>
                    <a:pt x="1" y="43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0" y="13"/>
                    <a:pt x="0" y="13"/>
                  </a:cubicBezTo>
                  <a:moveTo>
                    <a:pt x="16" y="0"/>
                  </a:moveTo>
                  <a:cubicBezTo>
                    <a:pt x="16" y="0"/>
                    <a:pt x="16" y="1"/>
                    <a:pt x="16" y="1"/>
                  </a:cubicBezTo>
                  <a:cubicBezTo>
                    <a:pt x="114" y="24"/>
                    <a:pt x="114" y="24"/>
                    <a:pt x="114" y="24"/>
                  </a:cubicBezTo>
                  <a:cubicBezTo>
                    <a:pt x="116" y="25"/>
                    <a:pt x="116" y="25"/>
                    <a:pt x="116" y="25"/>
                  </a:cubicBezTo>
                  <a:cubicBezTo>
                    <a:pt x="155" y="34"/>
                    <a:pt x="155" y="34"/>
                    <a:pt x="155" y="34"/>
                  </a:cubicBezTo>
                  <a:cubicBezTo>
                    <a:pt x="157" y="35"/>
                    <a:pt x="157" y="35"/>
                    <a:pt x="157" y="35"/>
                  </a:cubicBezTo>
                  <a:cubicBezTo>
                    <a:pt x="200" y="45"/>
                    <a:pt x="200" y="45"/>
                    <a:pt x="200" y="45"/>
                  </a:cubicBezTo>
                  <a:cubicBezTo>
                    <a:pt x="203" y="45"/>
                    <a:pt x="203" y="45"/>
                    <a:pt x="203" y="45"/>
                  </a:cubicBezTo>
                  <a:cubicBezTo>
                    <a:pt x="230" y="52"/>
                    <a:pt x="230" y="52"/>
                    <a:pt x="230" y="52"/>
                  </a:cubicBezTo>
                  <a:cubicBezTo>
                    <a:pt x="231" y="52"/>
                    <a:pt x="231" y="52"/>
                    <a:pt x="231" y="52"/>
                  </a:cubicBezTo>
                  <a:cubicBezTo>
                    <a:pt x="276" y="63"/>
                    <a:pt x="276" y="63"/>
                    <a:pt x="276" y="63"/>
                  </a:cubicBezTo>
                  <a:cubicBezTo>
                    <a:pt x="278" y="63"/>
                    <a:pt x="278" y="63"/>
                    <a:pt x="278" y="63"/>
                  </a:cubicBezTo>
                  <a:cubicBezTo>
                    <a:pt x="293" y="67"/>
                    <a:pt x="293" y="67"/>
                    <a:pt x="293" y="67"/>
                  </a:cubicBezTo>
                  <a:cubicBezTo>
                    <a:pt x="306" y="70"/>
                    <a:pt x="306" y="70"/>
                    <a:pt x="306" y="70"/>
                  </a:cubicBezTo>
                  <a:cubicBezTo>
                    <a:pt x="306" y="70"/>
                    <a:pt x="306" y="70"/>
                    <a:pt x="306" y="70"/>
                  </a:cubicBezTo>
                  <a:cubicBezTo>
                    <a:pt x="308" y="68"/>
                    <a:pt x="308" y="68"/>
                    <a:pt x="308" y="68"/>
                  </a:cubicBezTo>
                  <a:cubicBezTo>
                    <a:pt x="306" y="68"/>
                    <a:pt x="306" y="68"/>
                    <a:pt x="306" y="68"/>
                  </a:cubicBezTo>
                  <a:cubicBezTo>
                    <a:pt x="278" y="61"/>
                    <a:pt x="278" y="61"/>
                    <a:pt x="278" y="61"/>
                  </a:cubicBezTo>
                  <a:cubicBezTo>
                    <a:pt x="276" y="61"/>
                    <a:pt x="276" y="61"/>
                    <a:pt x="276" y="61"/>
                  </a:cubicBezTo>
                  <a:cubicBezTo>
                    <a:pt x="231" y="50"/>
                    <a:pt x="231" y="50"/>
                    <a:pt x="231" y="50"/>
                  </a:cubicBezTo>
                  <a:cubicBezTo>
                    <a:pt x="229" y="50"/>
                    <a:pt x="229" y="50"/>
                    <a:pt x="229" y="50"/>
                  </a:cubicBezTo>
                  <a:cubicBezTo>
                    <a:pt x="201" y="43"/>
                    <a:pt x="201" y="43"/>
                    <a:pt x="201" y="43"/>
                  </a:cubicBezTo>
                  <a:cubicBezTo>
                    <a:pt x="198" y="42"/>
                    <a:pt x="198" y="42"/>
                    <a:pt x="198" y="42"/>
                  </a:cubicBezTo>
                  <a:cubicBezTo>
                    <a:pt x="157" y="33"/>
                    <a:pt x="157" y="33"/>
                    <a:pt x="157" y="33"/>
                  </a:cubicBezTo>
                  <a:cubicBezTo>
                    <a:pt x="155" y="32"/>
                    <a:pt x="155" y="32"/>
                    <a:pt x="155" y="32"/>
                  </a:cubicBezTo>
                  <a:cubicBezTo>
                    <a:pt x="116" y="23"/>
                    <a:pt x="116" y="23"/>
                    <a:pt x="116" y="23"/>
                  </a:cubicBezTo>
                  <a:cubicBezTo>
                    <a:pt x="114" y="23"/>
                    <a:pt x="114" y="23"/>
                    <a:pt x="114" y="23"/>
                  </a:cubicBezTo>
                  <a:cubicBezTo>
                    <a:pt x="16" y="0"/>
                    <a:pt x="16" y="0"/>
                    <a:pt x="16" y="0"/>
                  </a:cubicBezTo>
                </a:path>
              </a:pathLst>
            </a:custGeom>
            <a:gradFill flip="none" rotWithShape="1">
              <a:gsLst>
                <a:gs pos="0">
                  <a:schemeClr val="tx2">
                    <a:alpha val="75000"/>
                  </a:schemeClr>
                </a:gs>
                <a:gs pos="92000">
                  <a:schemeClr val="tx1">
                    <a:alpha val="21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8" name="Freeform 68"/>
            <p:cNvSpPr>
              <a:spLocks noEditPoints="1"/>
            </p:cNvSpPr>
            <p:nvPr/>
          </p:nvSpPr>
          <p:spPr bwMode="auto">
            <a:xfrm>
              <a:off x="6870933" y="3314614"/>
              <a:ext cx="1325705" cy="1092962"/>
            </a:xfrm>
            <a:custGeom>
              <a:avLst/>
              <a:gdLst>
                <a:gd name="T0" fmla="*/ 77 w 313"/>
                <a:gd name="T1" fmla="*/ 283 h 283"/>
                <a:gd name="T2" fmla="*/ 99 w 313"/>
                <a:gd name="T3" fmla="*/ 254 h 283"/>
                <a:gd name="T4" fmla="*/ 32 w 313"/>
                <a:gd name="T5" fmla="*/ 239 h 283"/>
                <a:gd name="T6" fmla="*/ 103 w 313"/>
                <a:gd name="T7" fmla="*/ 249 h 283"/>
                <a:gd name="T8" fmla="*/ 104 w 313"/>
                <a:gd name="T9" fmla="*/ 250 h 283"/>
                <a:gd name="T10" fmla="*/ 115 w 313"/>
                <a:gd name="T11" fmla="*/ 234 h 283"/>
                <a:gd name="T12" fmla="*/ 0 w 313"/>
                <a:gd name="T13" fmla="*/ 207 h 283"/>
                <a:gd name="T14" fmla="*/ 6 w 313"/>
                <a:gd name="T15" fmla="*/ 212 h 283"/>
                <a:gd name="T16" fmla="*/ 8 w 313"/>
                <a:gd name="T17" fmla="*/ 211 h 283"/>
                <a:gd name="T18" fmla="*/ 40 w 313"/>
                <a:gd name="T19" fmla="*/ 183 h 283"/>
                <a:gd name="T20" fmla="*/ 49 w 313"/>
                <a:gd name="T21" fmla="*/ 174 h 283"/>
                <a:gd name="T22" fmla="*/ 43 w 313"/>
                <a:gd name="T23" fmla="*/ 178 h 283"/>
                <a:gd name="T24" fmla="*/ 44 w 313"/>
                <a:gd name="T25" fmla="*/ 180 h 283"/>
                <a:gd name="T26" fmla="*/ 49 w 313"/>
                <a:gd name="T27" fmla="*/ 177 h 283"/>
                <a:gd name="T28" fmla="*/ 118 w 313"/>
                <a:gd name="T29" fmla="*/ 129 h 283"/>
                <a:gd name="T30" fmla="*/ 120 w 313"/>
                <a:gd name="T31" fmla="*/ 130 h 283"/>
                <a:gd name="T32" fmla="*/ 266 w 313"/>
                <a:gd name="T33" fmla="*/ 30 h 283"/>
                <a:gd name="T34" fmla="*/ 254 w 313"/>
                <a:gd name="T35" fmla="*/ 39 h 283"/>
                <a:gd name="T36" fmla="*/ 236 w 313"/>
                <a:gd name="T37" fmla="*/ 51 h 283"/>
                <a:gd name="T38" fmla="*/ 200 w 313"/>
                <a:gd name="T39" fmla="*/ 74 h 283"/>
                <a:gd name="T40" fmla="*/ 178 w 313"/>
                <a:gd name="T41" fmla="*/ 89 h 283"/>
                <a:gd name="T42" fmla="*/ 170 w 313"/>
                <a:gd name="T43" fmla="*/ 95 h 283"/>
                <a:gd name="T44" fmla="*/ 144 w 313"/>
                <a:gd name="T45" fmla="*/ 111 h 283"/>
                <a:gd name="T46" fmla="*/ 131 w 313"/>
                <a:gd name="T47" fmla="*/ 120 h 283"/>
                <a:gd name="T48" fmla="*/ 122 w 313"/>
                <a:gd name="T49" fmla="*/ 129 h 283"/>
                <a:gd name="T50" fmla="*/ 134 w 313"/>
                <a:gd name="T51" fmla="*/ 120 h 283"/>
                <a:gd name="T52" fmla="*/ 147 w 313"/>
                <a:gd name="T53" fmla="*/ 112 h 283"/>
                <a:gd name="T54" fmla="*/ 173 w 313"/>
                <a:gd name="T55" fmla="*/ 94 h 283"/>
                <a:gd name="T56" fmla="*/ 184 w 313"/>
                <a:gd name="T57" fmla="*/ 87 h 283"/>
                <a:gd name="T58" fmla="*/ 204 w 313"/>
                <a:gd name="T59" fmla="*/ 74 h 283"/>
                <a:gd name="T60" fmla="*/ 253 w 313"/>
                <a:gd name="T61" fmla="*/ 42 h 283"/>
                <a:gd name="T62" fmla="*/ 262 w 313"/>
                <a:gd name="T63" fmla="*/ 36 h 283"/>
                <a:gd name="T64" fmla="*/ 269 w 313"/>
                <a:gd name="T65" fmla="*/ 31 h 283"/>
                <a:gd name="T66" fmla="*/ 303 w 313"/>
                <a:gd name="T67" fmla="*/ 8 h 283"/>
                <a:gd name="T68" fmla="*/ 313 w 313"/>
                <a:gd name="T69" fmla="*/ 0 h 283"/>
                <a:gd name="T70" fmla="*/ 298 w 313"/>
                <a:gd name="T71" fmla="*/ 10 h 283"/>
                <a:gd name="T72" fmla="*/ 287 w 313"/>
                <a:gd name="T73" fmla="*/ 17 h 283"/>
                <a:gd name="T74" fmla="*/ 300 w 313"/>
                <a:gd name="T75" fmla="*/ 10 h 283"/>
                <a:gd name="T76" fmla="*/ 300 w 313"/>
                <a:gd name="T77" fmla="*/ 12 h 283"/>
                <a:gd name="T78" fmla="*/ 280 w 313"/>
                <a:gd name="T79" fmla="*/ 36 h 283"/>
                <a:gd name="T80" fmla="*/ 275 w 313"/>
                <a:gd name="T81" fmla="*/ 42 h 283"/>
                <a:gd name="T82" fmla="*/ 271 w 313"/>
                <a:gd name="T83" fmla="*/ 47 h 283"/>
                <a:gd name="T84" fmla="*/ 262 w 313"/>
                <a:gd name="T85" fmla="*/ 58 h 283"/>
                <a:gd name="T86" fmla="*/ 244 w 313"/>
                <a:gd name="T87" fmla="*/ 80 h 283"/>
                <a:gd name="T88" fmla="*/ 233 w 313"/>
                <a:gd name="T89" fmla="*/ 92 h 283"/>
                <a:gd name="T90" fmla="*/ 202 w 313"/>
                <a:gd name="T91" fmla="*/ 130 h 283"/>
                <a:gd name="T92" fmla="*/ 183 w 313"/>
                <a:gd name="T93" fmla="*/ 153 h 283"/>
                <a:gd name="T94" fmla="*/ 150 w 313"/>
                <a:gd name="T95" fmla="*/ 193 h 283"/>
                <a:gd name="T96" fmla="*/ 132 w 313"/>
                <a:gd name="T97" fmla="*/ 215 h 283"/>
                <a:gd name="T98" fmla="*/ 134 w 313"/>
                <a:gd name="T99" fmla="*/ 214 h 283"/>
                <a:gd name="T100" fmla="*/ 150 w 313"/>
                <a:gd name="T101" fmla="*/ 195 h 283"/>
                <a:gd name="T102" fmla="*/ 185 w 313"/>
                <a:gd name="T103" fmla="*/ 153 h 283"/>
                <a:gd name="T104" fmla="*/ 205 w 313"/>
                <a:gd name="T105" fmla="*/ 130 h 283"/>
                <a:gd name="T106" fmla="*/ 237 w 313"/>
                <a:gd name="T107" fmla="*/ 91 h 283"/>
                <a:gd name="T108" fmla="*/ 247 w 313"/>
                <a:gd name="T109" fmla="*/ 78 h 283"/>
                <a:gd name="T110" fmla="*/ 264 w 313"/>
                <a:gd name="T111" fmla="*/ 58 h 283"/>
                <a:gd name="T112" fmla="*/ 274 w 313"/>
                <a:gd name="T113" fmla="*/ 47 h 283"/>
                <a:gd name="T114" fmla="*/ 278 w 313"/>
                <a:gd name="T115" fmla="*/ 41 h 283"/>
                <a:gd name="T116" fmla="*/ 282 w 313"/>
                <a:gd name="T117" fmla="*/ 37 h 283"/>
                <a:gd name="T118" fmla="*/ 302 w 313"/>
                <a:gd name="T119" fmla="*/ 12 h 283"/>
                <a:gd name="T120" fmla="*/ 311 w 313"/>
                <a:gd name="T121" fmla="*/ 2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13" h="283">
                  <a:moveTo>
                    <a:pt x="32" y="239"/>
                  </a:moveTo>
                  <a:cubicBezTo>
                    <a:pt x="76" y="282"/>
                    <a:pt x="76" y="282"/>
                    <a:pt x="76" y="282"/>
                  </a:cubicBezTo>
                  <a:cubicBezTo>
                    <a:pt x="77" y="283"/>
                    <a:pt x="77" y="283"/>
                    <a:pt x="77" y="283"/>
                  </a:cubicBezTo>
                  <a:cubicBezTo>
                    <a:pt x="78" y="282"/>
                    <a:pt x="78" y="282"/>
                    <a:pt x="78" y="282"/>
                  </a:cubicBezTo>
                  <a:cubicBezTo>
                    <a:pt x="101" y="255"/>
                    <a:pt x="101" y="255"/>
                    <a:pt x="101" y="255"/>
                  </a:cubicBezTo>
                  <a:cubicBezTo>
                    <a:pt x="99" y="254"/>
                    <a:pt x="99" y="254"/>
                    <a:pt x="99" y="254"/>
                  </a:cubicBezTo>
                  <a:cubicBezTo>
                    <a:pt x="77" y="281"/>
                    <a:pt x="77" y="281"/>
                    <a:pt x="77" y="281"/>
                  </a:cubicBezTo>
                  <a:cubicBezTo>
                    <a:pt x="36" y="239"/>
                    <a:pt x="36" y="239"/>
                    <a:pt x="36" y="239"/>
                  </a:cubicBezTo>
                  <a:cubicBezTo>
                    <a:pt x="32" y="239"/>
                    <a:pt x="32" y="239"/>
                    <a:pt x="32" y="239"/>
                  </a:cubicBezTo>
                  <a:moveTo>
                    <a:pt x="115" y="234"/>
                  </a:moveTo>
                  <a:cubicBezTo>
                    <a:pt x="104" y="247"/>
                    <a:pt x="104" y="247"/>
                    <a:pt x="104" y="247"/>
                  </a:cubicBezTo>
                  <a:cubicBezTo>
                    <a:pt x="103" y="249"/>
                    <a:pt x="103" y="249"/>
                    <a:pt x="103" y="249"/>
                  </a:cubicBezTo>
                  <a:cubicBezTo>
                    <a:pt x="100" y="253"/>
                    <a:pt x="100" y="253"/>
                    <a:pt x="100" y="253"/>
                  </a:cubicBezTo>
                  <a:cubicBezTo>
                    <a:pt x="102" y="253"/>
                    <a:pt x="102" y="253"/>
                    <a:pt x="102" y="253"/>
                  </a:cubicBezTo>
                  <a:cubicBezTo>
                    <a:pt x="104" y="250"/>
                    <a:pt x="104" y="250"/>
                    <a:pt x="104" y="250"/>
                  </a:cubicBezTo>
                  <a:cubicBezTo>
                    <a:pt x="106" y="249"/>
                    <a:pt x="106" y="249"/>
                    <a:pt x="106" y="249"/>
                  </a:cubicBezTo>
                  <a:cubicBezTo>
                    <a:pt x="117" y="235"/>
                    <a:pt x="117" y="235"/>
                    <a:pt x="117" y="235"/>
                  </a:cubicBezTo>
                  <a:cubicBezTo>
                    <a:pt x="115" y="234"/>
                    <a:pt x="115" y="234"/>
                    <a:pt x="115" y="234"/>
                  </a:cubicBezTo>
                  <a:moveTo>
                    <a:pt x="39" y="181"/>
                  </a:moveTo>
                  <a:cubicBezTo>
                    <a:pt x="2" y="206"/>
                    <a:pt x="2" y="206"/>
                    <a:pt x="2" y="206"/>
                  </a:cubicBezTo>
                  <a:cubicBezTo>
                    <a:pt x="0" y="207"/>
                    <a:pt x="0" y="207"/>
                    <a:pt x="0" y="207"/>
                  </a:cubicBezTo>
                  <a:cubicBezTo>
                    <a:pt x="2" y="208"/>
                    <a:pt x="2" y="208"/>
                    <a:pt x="2" y="208"/>
                  </a:cubicBezTo>
                  <a:cubicBezTo>
                    <a:pt x="5" y="211"/>
                    <a:pt x="5" y="211"/>
                    <a:pt x="5" y="211"/>
                  </a:cubicBezTo>
                  <a:cubicBezTo>
                    <a:pt x="6" y="212"/>
                    <a:pt x="6" y="212"/>
                    <a:pt x="6" y="212"/>
                  </a:cubicBezTo>
                  <a:cubicBezTo>
                    <a:pt x="30" y="236"/>
                    <a:pt x="30" y="236"/>
                    <a:pt x="30" y="236"/>
                  </a:cubicBezTo>
                  <a:cubicBezTo>
                    <a:pt x="33" y="237"/>
                    <a:pt x="33" y="237"/>
                    <a:pt x="33" y="237"/>
                  </a:cubicBezTo>
                  <a:cubicBezTo>
                    <a:pt x="8" y="211"/>
                    <a:pt x="8" y="211"/>
                    <a:pt x="8" y="211"/>
                  </a:cubicBezTo>
                  <a:cubicBezTo>
                    <a:pt x="6" y="210"/>
                    <a:pt x="6" y="210"/>
                    <a:pt x="6" y="210"/>
                  </a:cubicBezTo>
                  <a:cubicBezTo>
                    <a:pt x="3" y="207"/>
                    <a:pt x="3" y="207"/>
                    <a:pt x="3" y="207"/>
                  </a:cubicBezTo>
                  <a:cubicBezTo>
                    <a:pt x="40" y="183"/>
                    <a:pt x="40" y="183"/>
                    <a:pt x="40" y="183"/>
                  </a:cubicBezTo>
                  <a:cubicBezTo>
                    <a:pt x="39" y="181"/>
                    <a:pt x="39" y="181"/>
                    <a:pt x="39" y="181"/>
                  </a:cubicBezTo>
                  <a:moveTo>
                    <a:pt x="92" y="146"/>
                  </a:moveTo>
                  <a:cubicBezTo>
                    <a:pt x="49" y="174"/>
                    <a:pt x="49" y="174"/>
                    <a:pt x="49" y="174"/>
                  </a:cubicBezTo>
                  <a:cubicBezTo>
                    <a:pt x="47" y="176"/>
                    <a:pt x="47" y="176"/>
                    <a:pt x="47" y="176"/>
                  </a:cubicBezTo>
                  <a:cubicBezTo>
                    <a:pt x="45" y="177"/>
                    <a:pt x="45" y="177"/>
                    <a:pt x="45" y="177"/>
                  </a:cubicBezTo>
                  <a:cubicBezTo>
                    <a:pt x="43" y="178"/>
                    <a:pt x="43" y="178"/>
                    <a:pt x="43" y="178"/>
                  </a:cubicBezTo>
                  <a:cubicBezTo>
                    <a:pt x="40" y="180"/>
                    <a:pt x="40" y="180"/>
                    <a:pt x="40" y="180"/>
                  </a:cubicBezTo>
                  <a:cubicBezTo>
                    <a:pt x="42" y="182"/>
                    <a:pt x="42" y="182"/>
                    <a:pt x="42" y="182"/>
                  </a:cubicBezTo>
                  <a:cubicBezTo>
                    <a:pt x="44" y="180"/>
                    <a:pt x="44" y="180"/>
                    <a:pt x="44" y="180"/>
                  </a:cubicBezTo>
                  <a:cubicBezTo>
                    <a:pt x="46" y="179"/>
                    <a:pt x="46" y="179"/>
                    <a:pt x="46" y="179"/>
                  </a:cubicBezTo>
                  <a:cubicBezTo>
                    <a:pt x="47" y="178"/>
                    <a:pt x="47" y="178"/>
                    <a:pt x="47" y="178"/>
                  </a:cubicBezTo>
                  <a:cubicBezTo>
                    <a:pt x="49" y="177"/>
                    <a:pt x="49" y="177"/>
                    <a:pt x="49" y="177"/>
                  </a:cubicBezTo>
                  <a:cubicBezTo>
                    <a:pt x="92" y="149"/>
                    <a:pt x="92" y="149"/>
                    <a:pt x="92" y="149"/>
                  </a:cubicBezTo>
                  <a:cubicBezTo>
                    <a:pt x="92" y="146"/>
                    <a:pt x="92" y="146"/>
                    <a:pt x="92" y="146"/>
                  </a:cubicBezTo>
                  <a:moveTo>
                    <a:pt x="118" y="129"/>
                  </a:moveTo>
                  <a:cubicBezTo>
                    <a:pt x="93" y="145"/>
                    <a:pt x="93" y="145"/>
                    <a:pt x="93" y="145"/>
                  </a:cubicBezTo>
                  <a:cubicBezTo>
                    <a:pt x="93" y="147"/>
                    <a:pt x="93" y="147"/>
                    <a:pt x="93" y="147"/>
                  </a:cubicBezTo>
                  <a:cubicBezTo>
                    <a:pt x="120" y="130"/>
                    <a:pt x="120" y="130"/>
                    <a:pt x="120" y="130"/>
                  </a:cubicBezTo>
                  <a:cubicBezTo>
                    <a:pt x="118" y="129"/>
                    <a:pt x="118" y="129"/>
                    <a:pt x="118" y="129"/>
                  </a:cubicBezTo>
                  <a:moveTo>
                    <a:pt x="267" y="30"/>
                  </a:moveTo>
                  <a:cubicBezTo>
                    <a:pt x="266" y="30"/>
                    <a:pt x="266" y="30"/>
                    <a:pt x="266" y="30"/>
                  </a:cubicBezTo>
                  <a:cubicBezTo>
                    <a:pt x="262" y="34"/>
                    <a:pt x="262" y="34"/>
                    <a:pt x="262" y="34"/>
                  </a:cubicBezTo>
                  <a:cubicBezTo>
                    <a:pt x="260" y="35"/>
                    <a:pt x="260" y="35"/>
                    <a:pt x="260" y="35"/>
                  </a:cubicBezTo>
                  <a:cubicBezTo>
                    <a:pt x="254" y="39"/>
                    <a:pt x="254" y="39"/>
                    <a:pt x="254" y="39"/>
                  </a:cubicBezTo>
                  <a:cubicBezTo>
                    <a:pt x="252" y="40"/>
                    <a:pt x="252" y="40"/>
                    <a:pt x="252" y="40"/>
                  </a:cubicBezTo>
                  <a:cubicBezTo>
                    <a:pt x="250" y="41"/>
                    <a:pt x="250" y="41"/>
                    <a:pt x="250" y="41"/>
                  </a:cubicBezTo>
                  <a:cubicBezTo>
                    <a:pt x="236" y="51"/>
                    <a:pt x="236" y="51"/>
                    <a:pt x="236" y="51"/>
                  </a:cubicBezTo>
                  <a:cubicBezTo>
                    <a:pt x="234" y="52"/>
                    <a:pt x="234" y="52"/>
                    <a:pt x="234" y="52"/>
                  </a:cubicBezTo>
                  <a:cubicBezTo>
                    <a:pt x="201" y="74"/>
                    <a:pt x="201" y="74"/>
                    <a:pt x="201" y="74"/>
                  </a:cubicBezTo>
                  <a:cubicBezTo>
                    <a:pt x="200" y="74"/>
                    <a:pt x="200" y="74"/>
                    <a:pt x="200" y="74"/>
                  </a:cubicBezTo>
                  <a:cubicBezTo>
                    <a:pt x="198" y="76"/>
                    <a:pt x="198" y="76"/>
                    <a:pt x="198" y="76"/>
                  </a:cubicBezTo>
                  <a:cubicBezTo>
                    <a:pt x="181" y="87"/>
                    <a:pt x="181" y="87"/>
                    <a:pt x="181" y="87"/>
                  </a:cubicBezTo>
                  <a:cubicBezTo>
                    <a:pt x="178" y="89"/>
                    <a:pt x="178" y="89"/>
                    <a:pt x="178" y="89"/>
                  </a:cubicBezTo>
                  <a:cubicBezTo>
                    <a:pt x="174" y="91"/>
                    <a:pt x="174" y="91"/>
                    <a:pt x="174" y="91"/>
                  </a:cubicBezTo>
                  <a:cubicBezTo>
                    <a:pt x="173" y="92"/>
                    <a:pt x="173" y="92"/>
                    <a:pt x="173" y="92"/>
                  </a:cubicBezTo>
                  <a:cubicBezTo>
                    <a:pt x="170" y="95"/>
                    <a:pt x="170" y="95"/>
                    <a:pt x="170" y="95"/>
                  </a:cubicBezTo>
                  <a:cubicBezTo>
                    <a:pt x="168" y="96"/>
                    <a:pt x="168" y="96"/>
                    <a:pt x="168" y="96"/>
                  </a:cubicBezTo>
                  <a:cubicBezTo>
                    <a:pt x="146" y="110"/>
                    <a:pt x="146" y="110"/>
                    <a:pt x="146" y="110"/>
                  </a:cubicBezTo>
                  <a:cubicBezTo>
                    <a:pt x="144" y="111"/>
                    <a:pt x="144" y="111"/>
                    <a:pt x="144" y="111"/>
                  </a:cubicBezTo>
                  <a:cubicBezTo>
                    <a:pt x="135" y="117"/>
                    <a:pt x="135" y="117"/>
                    <a:pt x="135" y="117"/>
                  </a:cubicBezTo>
                  <a:cubicBezTo>
                    <a:pt x="133" y="119"/>
                    <a:pt x="133" y="119"/>
                    <a:pt x="133" y="119"/>
                  </a:cubicBezTo>
                  <a:cubicBezTo>
                    <a:pt x="131" y="120"/>
                    <a:pt x="131" y="120"/>
                    <a:pt x="131" y="120"/>
                  </a:cubicBezTo>
                  <a:cubicBezTo>
                    <a:pt x="129" y="122"/>
                    <a:pt x="129" y="122"/>
                    <a:pt x="129" y="122"/>
                  </a:cubicBezTo>
                  <a:cubicBezTo>
                    <a:pt x="120" y="128"/>
                    <a:pt x="120" y="128"/>
                    <a:pt x="120" y="128"/>
                  </a:cubicBezTo>
                  <a:cubicBezTo>
                    <a:pt x="122" y="129"/>
                    <a:pt x="122" y="129"/>
                    <a:pt x="122" y="129"/>
                  </a:cubicBezTo>
                  <a:cubicBezTo>
                    <a:pt x="129" y="124"/>
                    <a:pt x="129" y="124"/>
                    <a:pt x="129" y="124"/>
                  </a:cubicBezTo>
                  <a:cubicBezTo>
                    <a:pt x="131" y="123"/>
                    <a:pt x="131" y="123"/>
                    <a:pt x="131" y="123"/>
                  </a:cubicBezTo>
                  <a:cubicBezTo>
                    <a:pt x="134" y="120"/>
                    <a:pt x="134" y="120"/>
                    <a:pt x="134" y="120"/>
                  </a:cubicBezTo>
                  <a:cubicBezTo>
                    <a:pt x="135" y="119"/>
                    <a:pt x="135" y="119"/>
                    <a:pt x="135" y="119"/>
                  </a:cubicBezTo>
                  <a:cubicBezTo>
                    <a:pt x="145" y="113"/>
                    <a:pt x="145" y="113"/>
                    <a:pt x="145" y="113"/>
                  </a:cubicBezTo>
                  <a:cubicBezTo>
                    <a:pt x="147" y="112"/>
                    <a:pt x="147" y="112"/>
                    <a:pt x="147" y="112"/>
                  </a:cubicBezTo>
                  <a:cubicBezTo>
                    <a:pt x="169" y="97"/>
                    <a:pt x="169" y="97"/>
                    <a:pt x="169" y="97"/>
                  </a:cubicBezTo>
                  <a:cubicBezTo>
                    <a:pt x="171" y="96"/>
                    <a:pt x="171" y="96"/>
                    <a:pt x="171" y="96"/>
                  </a:cubicBezTo>
                  <a:cubicBezTo>
                    <a:pt x="173" y="94"/>
                    <a:pt x="173" y="94"/>
                    <a:pt x="173" y="94"/>
                  </a:cubicBezTo>
                  <a:cubicBezTo>
                    <a:pt x="175" y="93"/>
                    <a:pt x="175" y="93"/>
                    <a:pt x="175" y="93"/>
                  </a:cubicBezTo>
                  <a:cubicBezTo>
                    <a:pt x="181" y="89"/>
                    <a:pt x="181" y="89"/>
                    <a:pt x="181" y="89"/>
                  </a:cubicBezTo>
                  <a:cubicBezTo>
                    <a:pt x="184" y="87"/>
                    <a:pt x="184" y="87"/>
                    <a:pt x="184" y="87"/>
                  </a:cubicBezTo>
                  <a:cubicBezTo>
                    <a:pt x="201" y="76"/>
                    <a:pt x="201" y="76"/>
                    <a:pt x="201" y="76"/>
                  </a:cubicBezTo>
                  <a:cubicBezTo>
                    <a:pt x="203" y="75"/>
                    <a:pt x="203" y="75"/>
                    <a:pt x="203" y="75"/>
                  </a:cubicBezTo>
                  <a:cubicBezTo>
                    <a:pt x="204" y="74"/>
                    <a:pt x="204" y="74"/>
                    <a:pt x="204" y="74"/>
                  </a:cubicBezTo>
                  <a:cubicBezTo>
                    <a:pt x="234" y="54"/>
                    <a:pt x="234" y="54"/>
                    <a:pt x="234" y="54"/>
                  </a:cubicBezTo>
                  <a:cubicBezTo>
                    <a:pt x="236" y="53"/>
                    <a:pt x="236" y="53"/>
                    <a:pt x="236" y="53"/>
                  </a:cubicBezTo>
                  <a:cubicBezTo>
                    <a:pt x="253" y="42"/>
                    <a:pt x="253" y="42"/>
                    <a:pt x="253" y="42"/>
                  </a:cubicBezTo>
                  <a:cubicBezTo>
                    <a:pt x="254" y="41"/>
                    <a:pt x="254" y="41"/>
                    <a:pt x="254" y="41"/>
                  </a:cubicBezTo>
                  <a:cubicBezTo>
                    <a:pt x="256" y="39"/>
                    <a:pt x="256" y="39"/>
                    <a:pt x="256" y="39"/>
                  </a:cubicBezTo>
                  <a:cubicBezTo>
                    <a:pt x="262" y="36"/>
                    <a:pt x="262" y="36"/>
                    <a:pt x="262" y="36"/>
                  </a:cubicBezTo>
                  <a:cubicBezTo>
                    <a:pt x="263" y="35"/>
                    <a:pt x="263" y="35"/>
                    <a:pt x="263" y="35"/>
                  </a:cubicBezTo>
                  <a:cubicBezTo>
                    <a:pt x="268" y="31"/>
                    <a:pt x="268" y="31"/>
                    <a:pt x="268" y="31"/>
                  </a:cubicBezTo>
                  <a:cubicBezTo>
                    <a:pt x="269" y="31"/>
                    <a:pt x="269" y="31"/>
                    <a:pt x="269" y="31"/>
                  </a:cubicBezTo>
                  <a:cubicBezTo>
                    <a:pt x="269" y="31"/>
                    <a:pt x="269" y="31"/>
                    <a:pt x="269" y="31"/>
                  </a:cubicBezTo>
                  <a:cubicBezTo>
                    <a:pt x="269" y="30"/>
                    <a:pt x="268" y="30"/>
                    <a:pt x="267" y="30"/>
                  </a:cubicBezTo>
                  <a:moveTo>
                    <a:pt x="303" y="8"/>
                  </a:moveTo>
                  <a:cubicBezTo>
                    <a:pt x="303" y="8"/>
                    <a:pt x="303" y="8"/>
                    <a:pt x="303" y="8"/>
                  </a:cubicBezTo>
                  <a:cubicBezTo>
                    <a:pt x="303" y="8"/>
                    <a:pt x="303" y="8"/>
                    <a:pt x="303" y="8"/>
                  </a:cubicBezTo>
                  <a:moveTo>
                    <a:pt x="313" y="0"/>
                  </a:moveTo>
                  <a:cubicBezTo>
                    <a:pt x="312" y="0"/>
                    <a:pt x="312" y="0"/>
                    <a:pt x="312" y="0"/>
                  </a:cubicBezTo>
                  <a:cubicBezTo>
                    <a:pt x="302" y="7"/>
                    <a:pt x="302" y="7"/>
                    <a:pt x="302" y="7"/>
                  </a:cubicBezTo>
                  <a:cubicBezTo>
                    <a:pt x="298" y="10"/>
                    <a:pt x="298" y="10"/>
                    <a:pt x="298" y="10"/>
                  </a:cubicBezTo>
                  <a:cubicBezTo>
                    <a:pt x="295" y="11"/>
                    <a:pt x="295" y="11"/>
                    <a:pt x="295" y="11"/>
                  </a:cubicBezTo>
                  <a:cubicBezTo>
                    <a:pt x="288" y="16"/>
                    <a:pt x="288" y="16"/>
                    <a:pt x="288" y="16"/>
                  </a:cubicBezTo>
                  <a:cubicBezTo>
                    <a:pt x="287" y="17"/>
                    <a:pt x="287" y="17"/>
                    <a:pt x="287" y="17"/>
                  </a:cubicBezTo>
                  <a:cubicBezTo>
                    <a:pt x="287" y="17"/>
                    <a:pt x="287" y="18"/>
                    <a:pt x="288" y="19"/>
                  </a:cubicBezTo>
                  <a:cubicBezTo>
                    <a:pt x="298" y="12"/>
                    <a:pt x="298" y="12"/>
                    <a:pt x="298" y="12"/>
                  </a:cubicBezTo>
                  <a:cubicBezTo>
                    <a:pt x="300" y="10"/>
                    <a:pt x="300" y="10"/>
                    <a:pt x="300" y="10"/>
                  </a:cubicBezTo>
                  <a:cubicBezTo>
                    <a:pt x="303" y="8"/>
                    <a:pt x="303" y="8"/>
                    <a:pt x="303" y="8"/>
                  </a:cubicBezTo>
                  <a:cubicBezTo>
                    <a:pt x="302" y="10"/>
                    <a:pt x="302" y="10"/>
                    <a:pt x="302" y="10"/>
                  </a:cubicBezTo>
                  <a:cubicBezTo>
                    <a:pt x="300" y="12"/>
                    <a:pt x="300" y="12"/>
                    <a:pt x="300" y="12"/>
                  </a:cubicBezTo>
                  <a:cubicBezTo>
                    <a:pt x="283" y="33"/>
                    <a:pt x="283" y="33"/>
                    <a:pt x="283" y="33"/>
                  </a:cubicBezTo>
                  <a:cubicBezTo>
                    <a:pt x="281" y="34"/>
                    <a:pt x="281" y="34"/>
                    <a:pt x="281" y="34"/>
                  </a:cubicBezTo>
                  <a:cubicBezTo>
                    <a:pt x="280" y="36"/>
                    <a:pt x="280" y="36"/>
                    <a:pt x="280" y="36"/>
                  </a:cubicBezTo>
                  <a:cubicBezTo>
                    <a:pt x="277" y="40"/>
                    <a:pt x="277" y="40"/>
                    <a:pt x="277" y="40"/>
                  </a:cubicBezTo>
                  <a:cubicBezTo>
                    <a:pt x="276" y="41"/>
                    <a:pt x="276" y="41"/>
                    <a:pt x="276" y="41"/>
                  </a:cubicBezTo>
                  <a:cubicBezTo>
                    <a:pt x="275" y="42"/>
                    <a:pt x="275" y="42"/>
                    <a:pt x="275" y="42"/>
                  </a:cubicBezTo>
                  <a:cubicBezTo>
                    <a:pt x="273" y="44"/>
                    <a:pt x="273" y="44"/>
                    <a:pt x="273" y="44"/>
                  </a:cubicBezTo>
                  <a:cubicBezTo>
                    <a:pt x="273" y="44"/>
                    <a:pt x="273" y="44"/>
                    <a:pt x="273" y="44"/>
                  </a:cubicBezTo>
                  <a:cubicBezTo>
                    <a:pt x="271" y="47"/>
                    <a:pt x="271" y="47"/>
                    <a:pt x="271" y="47"/>
                  </a:cubicBezTo>
                  <a:cubicBezTo>
                    <a:pt x="269" y="49"/>
                    <a:pt x="269" y="49"/>
                    <a:pt x="269" y="49"/>
                  </a:cubicBezTo>
                  <a:cubicBezTo>
                    <a:pt x="268" y="51"/>
                    <a:pt x="268" y="51"/>
                    <a:pt x="268" y="51"/>
                  </a:cubicBezTo>
                  <a:cubicBezTo>
                    <a:pt x="262" y="58"/>
                    <a:pt x="262" y="58"/>
                    <a:pt x="262" y="58"/>
                  </a:cubicBezTo>
                  <a:cubicBezTo>
                    <a:pt x="260" y="60"/>
                    <a:pt x="260" y="60"/>
                    <a:pt x="260" y="60"/>
                  </a:cubicBezTo>
                  <a:cubicBezTo>
                    <a:pt x="245" y="78"/>
                    <a:pt x="245" y="78"/>
                    <a:pt x="245" y="78"/>
                  </a:cubicBezTo>
                  <a:cubicBezTo>
                    <a:pt x="244" y="80"/>
                    <a:pt x="244" y="80"/>
                    <a:pt x="244" y="80"/>
                  </a:cubicBezTo>
                  <a:cubicBezTo>
                    <a:pt x="236" y="89"/>
                    <a:pt x="236" y="89"/>
                    <a:pt x="236" y="89"/>
                  </a:cubicBezTo>
                  <a:cubicBezTo>
                    <a:pt x="234" y="91"/>
                    <a:pt x="234" y="91"/>
                    <a:pt x="234" y="91"/>
                  </a:cubicBezTo>
                  <a:cubicBezTo>
                    <a:pt x="233" y="92"/>
                    <a:pt x="233" y="92"/>
                    <a:pt x="233" y="92"/>
                  </a:cubicBezTo>
                  <a:cubicBezTo>
                    <a:pt x="231" y="95"/>
                    <a:pt x="231" y="95"/>
                    <a:pt x="231" y="95"/>
                  </a:cubicBezTo>
                  <a:cubicBezTo>
                    <a:pt x="203" y="128"/>
                    <a:pt x="203" y="128"/>
                    <a:pt x="203" y="128"/>
                  </a:cubicBezTo>
                  <a:cubicBezTo>
                    <a:pt x="202" y="130"/>
                    <a:pt x="202" y="130"/>
                    <a:pt x="202" y="130"/>
                  </a:cubicBezTo>
                  <a:cubicBezTo>
                    <a:pt x="186" y="149"/>
                    <a:pt x="186" y="149"/>
                    <a:pt x="186" y="149"/>
                  </a:cubicBezTo>
                  <a:cubicBezTo>
                    <a:pt x="184" y="151"/>
                    <a:pt x="184" y="151"/>
                    <a:pt x="184" y="151"/>
                  </a:cubicBezTo>
                  <a:cubicBezTo>
                    <a:pt x="183" y="153"/>
                    <a:pt x="183" y="153"/>
                    <a:pt x="183" y="153"/>
                  </a:cubicBezTo>
                  <a:cubicBezTo>
                    <a:pt x="182" y="154"/>
                    <a:pt x="182" y="154"/>
                    <a:pt x="182" y="154"/>
                  </a:cubicBezTo>
                  <a:cubicBezTo>
                    <a:pt x="180" y="156"/>
                    <a:pt x="180" y="156"/>
                    <a:pt x="180" y="156"/>
                  </a:cubicBezTo>
                  <a:cubicBezTo>
                    <a:pt x="150" y="193"/>
                    <a:pt x="150" y="193"/>
                    <a:pt x="150" y="193"/>
                  </a:cubicBezTo>
                  <a:cubicBezTo>
                    <a:pt x="148" y="195"/>
                    <a:pt x="148" y="195"/>
                    <a:pt x="148" y="195"/>
                  </a:cubicBezTo>
                  <a:cubicBezTo>
                    <a:pt x="133" y="212"/>
                    <a:pt x="133" y="212"/>
                    <a:pt x="133" y="212"/>
                  </a:cubicBezTo>
                  <a:cubicBezTo>
                    <a:pt x="132" y="215"/>
                    <a:pt x="132" y="215"/>
                    <a:pt x="132" y="215"/>
                  </a:cubicBezTo>
                  <a:cubicBezTo>
                    <a:pt x="117" y="233"/>
                    <a:pt x="117" y="233"/>
                    <a:pt x="117" y="233"/>
                  </a:cubicBezTo>
                  <a:cubicBezTo>
                    <a:pt x="118" y="234"/>
                    <a:pt x="118" y="234"/>
                    <a:pt x="118" y="234"/>
                  </a:cubicBezTo>
                  <a:cubicBezTo>
                    <a:pt x="134" y="214"/>
                    <a:pt x="134" y="214"/>
                    <a:pt x="134" y="214"/>
                  </a:cubicBezTo>
                  <a:cubicBezTo>
                    <a:pt x="136" y="212"/>
                    <a:pt x="136" y="212"/>
                    <a:pt x="136" y="212"/>
                  </a:cubicBezTo>
                  <a:cubicBezTo>
                    <a:pt x="149" y="197"/>
                    <a:pt x="149" y="197"/>
                    <a:pt x="149" y="197"/>
                  </a:cubicBezTo>
                  <a:cubicBezTo>
                    <a:pt x="150" y="195"/>
                    <a:pt x="150" y="195"/>
                    <a:pt x="150" y="195"/>
                  </a:cubicBezTo>
                  <a:cubicBezTo>
                    <a:pt x="183" y="156"/>
                    <a:pt x="183" y="156"/>
                    <a:pt x="183" y="156"/>
                  </a:cubicBezTo>
                  <a:cubicBezTo>
                    <a:pt x="183" y="156"/>
                    <a:pt x="183" y="156"/>
                    <a:pt x="183" y="156"/>
                  </a:cubicBezTo>
                  <a:cubicBezTo>
                    <a:pt x="185" y="153"/>
                    <a:pt x="185" y="153"/>
                    <a:pt x="185" y="153"/>
                  </a:cubicBezTo>
                  <a:cubicBezTo>
                    <a:pt x="186" y="152"/>
                    <a:pt x="186" y="152"/>
                    <a:pt x="186" y="152"/>
                  </a:cubicBezTo>
                  <a:cubicBezTo>
                    <a:pt x="204" y="131"/>
                    <a:pt x="204" y="131"/>
                    <a:pt x="204" y="131"/>
                  </a:cubicBezTo>
                  <a:cubicBezTo>
                    <a:pt x="205" y="130"/>
                    <a:pt x="205" y="130"/>
                    <a:pt x="205" y="130"/>
                  </a:cubicBezTo>
                  <a:cubicBezTo>
                    <a:pt x="231" y="98"/>
                    <a:pt x="231" y="98"/>
                    <a:pt x="231" y="98"/>
                  </a:cubicBezTo>
                  <a:cubicBezTo>
                    <a:pt x="233" y="95"/>
                    <a:pt x="233" y="95"/>
                    <a:pt x="233" y="95"/>
                  </a:cubicBezTo>
                  <a:cubicBezTo>
                    <a:pt x="237" y="91"/>
                    <a:pt x="237" y="91"/>
                    <a:pt x="237" y="91"/>
                  </a:cubicBezTo>
                  <a:cubicBezTo>
                    <a:pt x="238" y="89"/>
                    <a:pt x="238" y="89"/>
                    <a:pt x="238" y="89"/>
                  </a:cubicBezTo>
                  <a:cubicBezTo>
                    <a:pt x="246" y="80"/>
                    <a:pt x="246" y="80"/>
                    <a:pt x="246" y="80"/>
                  </a:cubicBezTo>
                  <a:cubicBezTo>
                    <a:pt x="247" y="78"/>
                    <a:pt x="247" y="78"/>
                    <a:pt x="247" y="78"/>
                  </a:cubicBezTo>
                  <a:cubicBezTo>
                    <a:pt x="261" y="61"/>
                    <a:pt x="261" y="61"/>
                    <a:pt x="261" y="61"/>
                  </a:cubicBezTo>
                  <a:cubicBezTo>
                    <a:pt x="263" y="60"/>
                    <a:pt x="263" y="60"/>
                    <a:pt x="263" y="60"/>
                  </a:cubicBezTo>
                  <a:cubicBezTo>
                    <a:pt x="264" y="58"/>
                    <a:pt x="264" y="58"/>
                    <a:pt x="264" y="58"/>
                  </a:cubicBezTo>
                  <a:cubicBezTo>
                    <a:pt x="269" y="52"/>
                    <a:pt x="269" y="52"/>
                    <a:pt x="269" y="52"/>
                  </a:cubicBezTo>
                  <a:cubicBezTo>
                    <a:pt x="271" y="50"/>
                    <a:pt x="271" y="50"/>
                    <a:pt x="271" y="50"/>
                  </a:cubicBezTo>
                  <a:cubicBezTo>
                    <a:pt x="274" y="47"/>
                    <a:pt x="274" y="47"/>
                    <a:pt x="274" y="47"/>
                  </a:cubicBezTo>
                  <a:cubicBezTo>
                    <a:pt x="275" y="45"/>
                    <a:pt x="275" y="45"/>
                    <a:pt x="275" y="45"/>
                  </a:cubicBezTo>
                  <a:cubicBezTo>
                    <a:pt x="276" y="44"/>
                    <a:pt x="276" y="44"/>
                    <a:pt x="276" y="44"/>
                  </a:cubicBezTo>
                  <a:cubicBezTo>
                    <a:pt x="278" y="41"/>
                    <a:pt x="278" y="41"/>
                    <a:pt x="278" y="41"/>
                  </a:cubicBezTo>
                  <a:cubicBezTo>
                    <a:pt x="280" y="40"/>
                    <a:pt x="280" y="40"/>
                    <a:pt x="280" y="40"/>
                  </a:cubicBezTo>
                  <a:cubicBezTo>
                    <a:pt x="281" y="37"/>
                    <a:pt x="281" y="37"/>
                    <a:pt x="281" y="37"/>
                  </a:cubicBezTo>
                  <a:cubicBezTo>
                    <a:pt x="282" y="37"/>
                    <a:pt x="282" y="37"/>
                    <a:pt x="282" y="37"/>
                  </a:cubicBezTo>
                  <a:cubicBezTo>
                    <a:pt x="283" y="35"/>
                    <a:pt x="283" y="35"/>
                    <a:pt x="283" y="35"/>
                  </a:cubicBezTo>
                  <a:cubicBezTo>
                    <a:pt x="283" y="35"/>
                    <a:pt x="283" y="35"/>
                    <a:pt x="283" y="35"/>
                  </a:cubicBezTo>
                  <a:cubicBezTo>
                    <a:pt x="302" y="12"/>
                    <a:pt x="302" y="12"/>
                    <a:pt x="302" y="12"/>
                  </a:cubicBezTo>
                  <a:cubicBezTo>
                    <a:pt x="304" y="10"/>
                    <a:pt x="304" y="10"/>
                    <a:pt x="304" y="10"/>
                  </a:cubicBezTo>
                  <a:cubicBezTo>
                    <a:pt x="305" y="9"/>
                    <a:pt x="305" y="9"/>
                    <a:pt x="305" y="9"/>
                  </a:cubicBezTo>
                  <a:cubicBezTo>
                    <a:pt x="311" y="2"/>
                    <a:pt x="311" y="2"/>
                    <a:pt x="311" y="2"/>
                  </a:cubicBezTo>
                  <a:cubicBezTo>
                    <a:pt x="313" y="0"/>
                    <a:pt x="313" y="0"/>
                    <a:pt x="313" y="0"/>
                  </a:cubicBezTo>
                </a:path>
              </a:pathLst>
            </a:custGeom>
            <a:gradFill flip="none" rotWithShape="1">
              <a:gsLst>
                <a:gs pos="0">
                  <a:schemeClr val="tx2">
                    <a:alpha val="75000"/>
                  </a:schemeClr>
                </a:gs>
                <a:gs pos="92000">
                  <a:schemeClr val="tx1">
                    <a:alpha val="21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9" name="Freeform 69"/>
            <p:cNvSpPr>
              <a:spLocks noEditPoints="1"/>
            </p:cNvSpPr>
            <p:nvPr/>
          </p:nvSpPr>
          <p:spPr bwMode="auto">
            <a:xfrm>
              <a:off x="10289854" y="3550446"/>
              <a:ext cx="765724" cy="674969"/>
            </a:xfrm>
            <a:custGeom>
              <a:avLst/>
              <a:gdLst>
                <a:gd name="T0" fmla="*/ 374 w 428"/>
                <a:gd name="T1" fmla="*/ 389 h 415"/>
                <a:gd name="T2" fmla="*/ 374 w 428"/>
                <a:gd name="T3" fmla="*/ 384 h 415"/>
                <a:gd name="T4" fmla="*/ 286 w 428"/>
                <a:gd name="T5" fmla="*/ 346 h 415"/>
                <a:gd name="T6" fmla="*/ 369 w 428"/>
                <a:gd name="T7" fmla="*/ 382 h 415"/>
                <a:gd name="T8" fmla="*/ 376 w 428"/>
                <a:gd name="T9" fmla="*/ 337 h 415"/>
                <a:gd name="T10" fmla="*/ 426 w 428"/>
                <a:gd name="T11" fmla="*/ 408 h 415"/>
                <a:gd name="T12" fmla="*/ 381 w 428"/>
                <a:gd name="T13" fmla="*/ 387 h 415"/>
                <a:gd name="T14" fmla="*/ 423 w 428"/>
                <a:gd name="T15" fmla="*/ 413 h 415"/>
                <a:gd name="T16" fmla="*/ 428 w 428"/>
                <a:gd name="T17" fmla="*/ 408 h 415"/>
                <a:gd name="T18" fmla="*/ 428 w 428"/>
                <a:gd name="T19" fmla="*/ 406 h 415"/>
                <a:gd name="T20" fmla="*/ 220 w 428"/>
                <a:gd name="T21" fmla="*/ 135 h 415"/>
                <a:gd name="T22" fmla="*/ 224 w 428"/>
                <a:gd name="T23" fmla="*/ 144 h 415"/>
                <a:gd name="T24" fmla="*/ 236 w 428"/>
                <a:gd name="T25" fmla="*/ 163 h 415"/>
                <a:gd name="T26" fmla="*/ 241 w 428"/>
                <a:gd name="T27" fmla="*/ 168 h 415"/>
                <a:gd name="T28" fmla="*/ 260 w 428"/>
                <a:gd name="T29" fmla="*/ 192 h 415"/>
                <a:gd name="T30" fmla="*/ 272 w 428"/>
                <a:gd name="T31" fmla="*/ 208 h 415"/>
                <a:gd name="T32" fmla="*/ 371 w 428"/>
                <a:gd name="T33" fmla="*/ 332 h 415"/>
                <a:gd name="T34" fmla="*/ 272 w 428"/>
                <a:gd name="T35" fmla="*/ 201 h 415"/>
                <a:gd name="T36" fmla="*/ 258 w 428"/>
                <a:gd name="T37" fmla="*/ 182 h 415"/>
                <a:gd name="T38" fmla="*/ 241 w 428"/>
                <a:gd name="T39" fmla="*/ 159 h 415"/>
                <a:gd name="T40" fmla="*/ 229 w 428"/>
                <a:gd name="T41" fmla="*/ 144 h 415"/>
                <a:gd name="T42" fmla="*/ 220 w 428"/>
                <a:gd name="T43" fmla="*/ 135 h 415"/>
                <a:gd name="T44" fmla="*/ 215 w 428"/>
                <a:gd name="T45" fmla="*/ 135 h 415"/>
                <a:gd name="T46" fmla="*/ 213 w 428"/>
                <a:gd name="T47" fmla="*/ 123 h 415"/>
                <a:gd name="T48" fmla="*/ 56 w 428"/>
                <a:gd name="T49" fmla="*/ 111 h 415"/>
                <a:gd name="T50" fmla="*/ 33 w 428"/>
                <a:gd name="T51" fmla="*/ 152 h 415"/>
                <a:gd name="T52" fmla="*/ 19 w 428"/>
                <a:gd name="T53" fmla="*/ 178 h 415"/>
                <a:gd name="T54" fmla="*/ 0 w 428"/>
                <a:gd name="T55" fmla="*/ 211 h 415"/>
                <a:gd name="T56" fmla="*/ 68 w 428"/>
                <a:gd name="T57" fmla="*/ 242 h 415"/>
                <a:gd name="T58" fmla="*/ 82 w 428"/>
                <a:gd name="T59" fmla="*/ 251 h 415"/>
                <a:gd name="T60" fmla="*/ 274 w 428"/>
                <a:gd name="T61" fmla="*/ 341 h 415"/>
                <a:gd name="T62" fmla="*/ 87 w 428"/>
                <a:gd name="T63" fmla="*/ 249 h 415"/>
                <a:gd name="T64" fmla="*/ 71 w 428"/>
                <a:gd name="T65" fmla="*/ 239 h 415"/>
                <a:gd name="T66" fmla="*/ 7 w 428"/>
                <a:gd name="T67" fmla="*/ 208 h 415"/>
                <a:gd name="T68" fmla="*/ 28 w 428"/>
                <a:gd name="T69" fmla="*/ 168 h 415"/>
                <a:gd name="T70" fmla="*/ 40 w 428"/>
                <a:gd name="T71" fmla="*/ 147 h 415"/>
                <a:gd name="T72" fmla="*/ 59 w 428"/>
                <a:gd name="T73" fmla="*/ 114 h 415"/>
                <a:gd name="T74" fmla="*/ 82 w 428"/>
                <a:gd name="T75" fmla="*/ 61 h 415"/>
                <a:gd name="T76" fmla="*/ 56 w 428"/>
                <a:gd name="T77" fmla="*/ 106 h 415"/>
                <a:gd name="T78" fmla="*/ 61 w 428"/>
                <a:gd name="T79" fmla="*/ 109 h 415"/>
                <a:gd name="T80" fmla="*/ 82 w 428"/>
                <a:gd name="T81" fmla="*/ 61 h 415"/>
                <a:gd name="T82" fmla="*/ 116 w 428"/>
                <a:gd name="T83" fmla="*/ 2 h 415"/>
                <a:gd name="T84" fmla="*/ 108 w 428"/>
                <a:gd name="T85" fmla="*/ 16 h 415"/>
                <a:gd name="T86" fmla="*/ 92 w 428"/>
                <a:gd name="T87" fmla="*/ 42 h 415"/>
                <a:gd name="T88" fmla="*/ 85 w 428"/>
                <a:gd name="T89" fmla="*/ 57 h 415"/>
                <a:gd name="T90" fmla="*/ 94 w 428"/>
                <a:gd name="T91" fmla="*/ 47 h 415"/>
                <a:gd name="T92" fmla="*/ 108 w 428"/>
                <a:gd name="T93" fmla="*/ 23 h 415"/>
                <a:gd name="T94" fmla="*/ 118 w 428"/>
                <a:gd name="T95" fmla="*/ 7 h 415"/>
                <a:gd name="T96" fmla="*/ 127 w 428"/>
                <a:gd name="T97" fmla="*/ 19 h 415"/>
                <a:gd name="T98" fmla="*/ 142 w 428"/>
                <a:gd name="T99" fmla="*/ 40 h 415"/>
                <a:gd name="T100" fmla="*/ 149 w 428"/>
                <a:gd name="T101" fmla="*/ 47 h 415"/>
                <a:gd name="T102" fmla="*/ 182 w 428"/>
                <a:gd name="T103" fmla="*/ 90 h 415"/>
                <a:gd name="T104" fmla="*/ 206 w 428"/>
                <a:gd name="T105" fmla="*/ 116 h 415"/>
                <a:gd name="T106" fmla="*/ 182 w 428"/>
                <a:gd name="T107" fmla="*/ 83 h 415"/>
                <a:gd name="T108" fmla="*/ 146 w 428"/>
                <a:gd name="T109" fmla="*/ 38 h 415"/>
                <a:gd name="T110" fmla="*/ 130 w 428"/>
                <a:gd name="T111" fmla="*/ 14 h 415"/>
                <a:gd name="T112" fmla="*/ 120 w 428"/>
                <a:gd name="T113" fmla="*/ 4 h 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428" h="415">
                  <a:moveTo>
                    <a:pt x="374" y="384"/>
                  </a:moveTo>
                  <a:lnTo>
                    <a:pt x="374" y="389"/>
                  </a:lnTo>
                  <a:lnTo>
                    <a:pt x="378" y="391"/>
                  </a:lnTo>
                  <a:lnTo>
                    <a:pt x="374" y="384"/>
                  </a:lnTo>
                  <a:close/>
                  <a:moveTo>
                    <a:pt x="277" y="339"/>
                  </a:moveTo>
                  <a:lnTo>
                    <a:pt x="286" y="346"/>
                  </a:lnTo>
                  <a:lnTo>
                    <a:pt x="369" y="387"/>
                  </a:lnTo>
                  <a:lnTo>
                    <a:pt x="369" y="382"/>
                  </a:lnTo>
                  <a:lnTo>
                    <a:pt x="277" y="339"/>
                  </a:lnTo>
                  <a:close/>
                  <a:moveTo>
                    <a:pt x="376" y="337"/>
                  </a:moveTo>
                  <a:lnTo>
                    <a:pt x="376" y="344"/>
                  </a:lnTo>
                  <a:lnTo>
                    <a:pt x="426" y="408"/>
                  </a:lnTo>
                  <a:lnTo>
                    <a:pt x="426" y="408"/>
                  </a:lnTo>
                  <a:lnTo>
                    <a:pt x="381" y="387"/>
                  </a:lnTo>
                  <a:lnTo>
                    <a:pt x="388" y="396"/>
                  </a:lnTo>
                  <a:lnTo>
                    <a:pt x="423" y="413"/>
                  </a:lnTo>
                  <a:lnTo>
                    <a:pt x="428" y="415"/>
                  </a:lnTo>
                  <a:lnTo>
                    <a:pt x="428" y="408"/>
                  </a:lnTo>
                  <a:lnTo>
                    <a:pt x="428" y="406"/>
                  </a:lnTo>
                  <a:lnTo>
                    <a:pt x="428" y="406"/>
                  </a:lnTo>
                  <a:lnTo>
                    <a:pt x="376" y="337"/>
                  </a:lnTo>
                  <a:close/>
                  <a:moveTo>
                    <a:pt x="220" y="135"/>
                  </a:moveTo>
                  <a:lnTo>
                    <a:pt x="220" y="140"/>
                  </a:lnTo>
                  <a:lnTo>
                    <a:pt x="224" y="144"/>
                  </a:lnTo>
                  <a:lnTo>
                    <a:pt x="227" y="149"/>
                  </a:lnTo>
                  <a:lnTo>
                    <a:pt x="236" y="163"/>
                  </a:lnTo>
                  <a:lnTo>
                    <a:pt x="239" y="166"/>
                  </a:lnTo>
                  <a:lnTo>
                    <a:pt x="241" y="168"/>
                  </a:lnTo>
                  <a:lnTo>
                    <a:pt x="258" y="187"/>
                  </a:lnTo>
                  <a:lnTo>
                    <a:pt x="260" y="192"/>
                  </a:lnTo>
                  <a:lnTo>
                    <a:pt x="269" y="204"/>
                  </a:lnTo>
                  <a:lnTo>
                    <a:pt x="272" y="208"/>
                  </a:lnTo>
                  <a:lnTo>
                    <a:pt x="371" y="339"/>
                  </a:lnTo>
                  <a:lnTo>
                    <a:pt x="371" y="332"/>
                  </a:lnTo>
                  <a:lnTo>
                    <a:pt x="274" y="204"/>
                  </a:lnTo>
                  <a:lnTo>
                    <a:pt x="272" y="201"/>
                  </a:lnTo>
                  <a:lnTo>
                    <a:pt x="260" y="187"/>
                  </a:lnTo>
                  <a:lnTo>
                    <a:pt x="258" y="182"/>
                  </a:lnTo>
                  <a:lnTo>
                    <a:pt x="243" y="163"/>
                  </a:lnTo>
                  <a:lnTo>
                    <a:pt x="241" y="159"/>
                  </a:lnTo>
                  <a:lnTo>
                    <a:pt x="236" y="154"/>
                  </a:lnTo>
                  <a:lnTo>
                    <a:pt x="229" y="144"/>
                  </a:lnTo>
                  <a:lnTo>
                    <a:pt x="227" y="142"/>
                  </a:lnTo>
                  <a:lnTo>
                    <a:pt x="220" y="135"/>
                  </a:lnTo>
                  <a:close/>
                  <a:moveTo>
                    <a:pt x="203" y="118"/>
                  </a:moveTo>
                  <a:lnTo>
                    <a:pt x="215" y="135"/>
                  </a:lnTo>
                  <a:lnTo>
                    <a:pt x="217" y="130"/>
                  </a:lnTo>
                  <a:lnTo>
                    <a:pt x="213" y="123"/>
                  </a:lnTo>
                  <a:lnTo>
                    <a:pt x="203" y="118"/>
                  </a:lnTo>
                  <a:close/>
                  <a:moveTo>
                    <a:pt x="56" y="111"/>
                  </a:moveTo>
                  <a:lnTo>
                    <a:pt x="35" y="147"/>
                  </a:lnTo>
                  <a:lnTo>
                    <a:pt x="33" y="152"/>
                  </a:lnTo>
                  <a:lnTo>
                    <a:pt x="23" y="171"/>
                  </a:lnTo>
                  <a:lnTo>
                    <a:pt x="19" y="178"/>
                  </a:lnTo>
                  <a:lnTo>
                    <a:pt x="2" y="206"/>
                  </a:lnTo>
                  <a:lnTo>
                    <a:pt x="0" y="211"/>
                  </a:lnTo>
                  <a:lnTo>
                    <a:pt x="4" y="213"/>
                  </a:lnTo>
                  <a:lnTo>
                    <a:pt x="68" y="242"/>
                  </a:lnTo>
                  <a:lnTo>
                    <a:pt x="73" y="244"/>
                  </a:lnTo>
                  <a:lnTo>
                    <a:pt x="82" y="251"/>
                  </a:lnTo>
                  <a:lnTo>
                    <a:pt x="87" y="251"/>
                  </a:lnTo>
                  <a:lnTo>
                    <a:pt x="274" y="341"/>
                  </a:lnTo>
                  <a:lnTo>
                    <a:pt x="267" y="332"/>
                  </a:lnTo>
                  <a:lnTo>
                    <a:pt x="87" y="249"/>
                  </a:lnTo>
                  <a:lnTo>
                    <a:pt x="85" y="246"/>
                  </a:lnTo>
                  <a:lnTo>
                    <a:pt x="71" y="239"/>
                  </a:lnTo>
                  <a:lnTo>
                    <a:pt x="68" y="237"/>
                  </a:lnTo>
                  <a:lnTo>
                    <a:pt x="7" y="208"/>
                  </a:lnTo>
                  <a:lnTo>
                    <a:pt x="26" y="175"/>
                  </a:lnTo>
                  <a:lnTo>
                    <a:pt x="28" y="168"/>
                  </a:lnTo>
                  <a:lnTo>
                    <a:pt x="37" y="152"/>
                  </a:lnTo>
                  <a:lnTo>
                    <a:pt x="40" y="147"/>
                  </a:lnTo>
                  <a:lnTo>
                    <a:pt x="59" y="116"/>
                  </a:lnTo>
                  <a:lnTo>
                    <a:pt x="59" y="114"/>
                  </a:lnTo>
                  <a:lnTo>
                    <a:pt x="56" y="111"/>
                  </a:lnTo>
                  <a:close/>
                  <a:moveTo>
                    <a:pt x="82" y="61"/>
                  </a:moveTo>
                  <a:lnTo>
                    <a:pt x="61" y="102"/>
                  </a:lnTo>
                  <a:lnTo>
                    <a:pt x="56" y="106"/>
                  </a:lnTo>
                  <a:lnTo>
                    <a:pt x="61" y="111"/>
                  </a:lnTo>
                  <a:lnTo>
                    <a:pt x="61" y="109"/>
                  </a:lnTo>
                  <a:lnTo>
                    <a:pt x="87" y="64"/>
                  </a:lnTo>
                  <a:lnTo>
                    <a:pt x="82" y="61"/>
                  </a:lnTo>
                  <a:close/>
                  <a:moveTo>
                    <a:pt x="118" y="0"/>
                  </a:moveTo>
                  <a:lnTo>
                    <a:pt x="116" y="2"/>
                  </a:lnTo>
                  <a:lnTo>
                    <a:pt x="113" y="4"/>
                  </a:lnTo>
                  <a:lnTo>
                    <a:pt x="108" y="16"/>
                  </a:lnTo>
                  <a:lnTo>
                    <a:pt x="106" y="21"/>
                  </a:lnTo>
                  <a:lnTo>
                    <a:pt x="92" y="42"/>
                  </a:lnTo>
                  <a:lnTo>
                    <a:pt x="90" y="47"/>
                  </a:lnTo>
                  <a:lnTo>
                    <a:pt x="85" y="57"/>
                  </a:lnTo>
                  <a:lnTo>
                    <a:pt x="90" y="59"/>
                  </a:lnTo>
                  <a:lnTo>
                    <a:pt x="94" y="47"/>
                  </a:lnTo>
                  <a:lnTo>
                    <a:pt x="97" y="42"/>
                  </a:lnTo>
                  <a:lnTo>
                    <a:pt x="108" y="23"/>
                  </a:lnTo>
                  <a:lnTo>
                    <a:pt x="111" y="21"/>
                  </a:lnTo>
                  <a:lnTo>
                    <a:pt x="118" y="7"/>
                  </a:lnTo>
                  <a:lnTo>
                    <a:pt x="120" y="9"/>
                  </a:lnTo>
                  <a:lnTo>
                    <a:pt x="127" y="19"/>
                  </a:lnTo>
                  <a:lnTo>
                    <a:pt x="132" y="23"/>
                  </a:lnTo>
                  <a:lnTo>
                    <a:pt x="142" y="40"/>
                  </a:lnTo>
                  <a:lnTo>
                    <a:pt x="144" y="42"/>
                  </a:lnTo>
                  <a:lnTo>
                    <a:pt x="149" y="47"/>
                  </a:lnTo>
                  <a:lnTo>
                    <a:pt x="177" y="85"/>
                  </a:lnTo>
                  <a:lnTo>
                    <a:pt x="182" y="90"/>
                  </a:lnTo>
                  <a:lnTo>
                    <a:pt x="198" y="111"/>
                  </a:lnTo>
                  <a:lnTo>
                    <a:pt x="206" y="116"/>
                  </a:lnTo>
                  <a:lnTo>
                    <a:pt x="184" y="87"/>
                  </a:lnTo>
                  <a:lnTo>
                    <a:pt x="182" y="83"/>
                  </a:lnTo>
                  <a:lnTo>
                    <a:pt x="151" y="42"/>
                  </a:lnTo>
                  <a:lnTo>
                    <a:pt x="146" y="38"/>
                  </a:lnTo>
                  <a:lnTo>
                    <a:pt x="132" y="19"/>
                  </a:lnTo>
                  <a:lnTo>
                    <a:pt x="130" y="14"/>
                  </a:lnTo>
                  <a:lnTo>
                    <a:pt x="123" y="7"/>
                  </a:lnTo>
                  <a:lnTo>
                    <a:pt x="120" y="4"/>
                  </a:lnTo>
                  <a:lnTo>
                    <a:pt x="118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tx2">
                    <a:alpha val="75000"/>
                  </a:schemeClr>
                </a:gs>
                <a:gs pos="92000">
                  <a:schemeClr val="tx1">
                    <a:alpha val="21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0" name="Freeform 70"/>
            <p:cNvSpPr>
              <a:spLocks noEditPoints="1"/>
            </p:cNvSpPr>
            <p:nvPr/>
          </p:nvSpPr>
          <p:spPr bwMode="auto">
            <a:xfrm>
              <a:off x="10289854" y="3550446"/>
              <a:ext cx="765724" cy="674969"/>
            </a:xfrm>
            <a:custGeom>
              <a:avLst/>
              <a:gdLst>
                <a:gd name="T0" fmla="*/ 374 w 428"/>
                <a:gd name="T1" fmla="*/ 389 h 415"/>
                <a:gd name="T2" fmla="*/ 374 w 428"/>
                <a:gd name="T3" fmla="*/ 384 h 415"/>
                <a:gd name="T4" fmla="*/ 286 w 428"/>
                <a:gd name="T5" fmla="*/ 346 h 415"/>
                <a:gd name="T6" fmla="*/ 369 w 428"/>
                <a:gd name="T7" fmla="*/ 382 h 415"/>
                <a:gd name="T8" fmla="*/ 376 w 428"/>
                <a:gd name="T9" fmla="*/ 337 h 415"/>
                <a:gd name="T10" fmla="*/ 426 w 428"/>
                <a:gd name="T11" fmla="*/ 408 h 415"/>
                <a:gd name="T12" fmla="*/ 381 w 428"/>
                <a:gd name="T13" fmla="*/ 387 h 415"/>
                <a:gd name="T14" fmla="*/ 423 w 428"/>
                <a:gd name="T15" fmla="*/ 413 h 415"/>
                <a:gd name="T16" fmla="*/ 428 w 428"/>
                <a:gd name="T17" fmla="*/ 408 h 415"/>
                <a:gd name="T18" fmla="*/ 428 w 428"/>
                <a:gd name="T19" fmla="*/ 406 h 415"/>
                <a:gd name="T20" fmla="*/ 220 w 428"/>
                <a:gd name="T21" fmla="*/ 135 h 415"/>
                <a:gd name="T22" fmla="*/ 224 w 428"/>
                <a:gd name="T23" fmla="*/ 144 h 415"/>
                <a:gd name="T24" fmla="*/ 236 w 428"/>
                <a:gd name="T25" fmla="*/ 163 h 415"/>
                <a:gd name="T26" fmla="*/ 241 w 428"/>
                <a:gd name="T27" fmla="*/ 168 h 415"/>
                <a:gd name="T28" fmla="*/ 260 w 428"/>
                <a:gd name="T29" fmla="*/ 192 h 415"/>
                <a:gd name="T30" fmla="*/ 272 w 428"/>
                <a:gd name="T31" fmla="*/ 208 h 415"/>
                <a:gd name="T32" fmla="*/ 371 w 428"/>
                <a:gd name="T33" fmla="*/ 332 h 415"/>
                <a:gd name="T34" fmla="*/ 272 w 428"/>
                <a:gd name="T35" fmla="*/ 201 h 415"/>
                <a:gd name="T36" fmla="*/ 258 w 428"/>
                <a:gd name="T37" fmla="*/ 182 h 415"/>
                <a:gd name="T38" fmla="*/ 241 w 428"/>
                <a:gd name="T39" fmla="*/ 159 h 415"/>
                <a:gd name="T40" fmla="*/ 229 w 428"/>
                <a:gd name="T41" fmla="*/ 144 h 415"/>
                <a:gd name="T42" fmla="*/ 220 w 428"/>
                <a:gd name="T43" fmla="*/ 135 h 415"/>
                <a:gd name="T44" fmla="*/ 215 w 428"/>
                <a:gd name="T45" fmla="*/ 135 h 415"/>
                <a:gd name="T46" fmla="*/ 213 w 428"/>
                <a:gd name="T47" fmla="*/ 123 h 415"/>
                <a:gd name="T48" fmla="*/ 56 w 428"/>
                <a:gd name="T49" fmla="*/ 111 h 415"/>
                <a:gd name="T50" fmla="*/ 33 w 428"/>
                <a:gd name="T51" fmla="*/ 152 h 415"/>
                <a:gd name="T52" fmla="*/ 19 w 428"/>
                <a:gd name="T53" fmla="*/ 178 h 415"/>
                <a:gd name="T54" fmla="*/ 0 w 428"/>
                <a:gd name="T55" fmla="*/ 211 h 415"/>
                <a:gd name="T56" fmla="*/ 68 w 428"/>
                <a:gd name="T57" fmla="*/ 242 h 415"/>
                <a:gd name="T58" fmla="*/ 82 w 428"/>
                <a:gd name="T59" fmla="*/ 251 h 415"/>
                <a:gd name="T60" fmla="*/ 274 w 428"/>
                <a:gd name="T61" fmla="*/ 341 h 415"/>
                <a:gd name="T62" fmla="*/ 87 w 428"/>
                <a:gd name="T63" fmla="*/ 249 h 415"/>
                <a:gd name="T64" fmla="*/ 71 w 428"/>
                <a:gd name="T65" fmla="*/ 239 h 415"/>
                <a:gd name="T66" fmla="*/ 7 w 428"/>
                <a:gd name="T67" fmla="*/ 208 h 415"/>
                <a:gd name="T68" fmla="*/ 28 w 428"/>
                <a:gd name="T69" fmla="*/ 168 h 415"/>
                <a:gd name="T70" fmla="*/ 40 w 428"/>
                <a:gd name="T71" fmla="*/ 147 h 415"/>
                <a:gd name="T72" fmla="*/ 59 w 428"/>
                <a:gd name="T73" fmla="*/ 114 h 415"/>
                <a:gd name="T74" fmla="*/ 82 w 428"/>
                <a:gd name="T75" fmla="*/ 61 h 415"/>
                <a:gd name="T76" fmla="*/ 56 w 428"/>
                <a:gd name="T77" fmla="*/ 106 h 415"/>
                <a:gd name="T78" fmla="*/ 61 w 428"/>
                <a:gd name="T79" fmla="*/ 109 h 415"/>
                <a:gd name="T80" fmla="*/ 82 w 428"/>
                <a:gd name="T81" fmla="*/ 61 h 415"/>
                <a:gd name="T82" fmla="*/ 116 w 428"/>
                <a:gd name="T83" fmla="*/ 2 h 415"/>
                <a:gd name="T84" fmla="*/ 108 w 428"/>
                <a:gd name="T85" fmla="*/ 16 h 415"/>
                <a:gd name="T86" fmla="*/ 92 w 428"/>
                <a:gd name="T87" fmla="*/ 42 h 415"/>
                <a:gd name="T88" fmla="*/ 85 w 428"/>
                <a:gd name="T89" fmla="*/ 57 h 415"/>
                <a:gd name="T90" fmla="*/ 94 w 428"/>
                <a:gd name="T91" fmla="*/ 47 h 415"/>
                <a:gd name="T92" fmla="*/ 108 w 428"/>
                <a:gd name="T93" fmla="*/ 23 h 415"/>
                <a:gd name="T94" fmla="*/ 118 w 428"/>
                <a:gd name="T95" fmla="*/ 7 h 415"/>
                <a:gd name="T96" fmla="*/ 127 w 428"/>
                <a:gd name="T97" fmla="*/ 19 h 415"/>
                <a:gd name="T98" fmla="*/ 142 w 428"/>
                <a:gd name="T99" fmla="*/ 40 h 415"/>
                <a:gd name="T100" fmla="*/ 149 w 428"/>
                <a:gd name="T101" fmla="*/ 47 h 415"/>
                <a:gd name="T102" fmla="*/ 182 w 428"/>
                <a:gd name="T103" fmla="*/ 90 h 415"/>
                <a:gd name="T104" fmla="*/ 206 w 428"/>
                <a:gd name="T105" fmla="*/ 116 h 415"/>
                <a:gd name="T106" fmla="*/ 182 w 428"/>
                <a:gd name="T107" fmla="*/ 83 h 415"/>
                <a:gd name="T108" fmla="*/ 146 w 428"/>
                <a:gd name="T109" fmla="*/ 38 h 415"/>
                <a:gd name="T110" fmla="*/ 130 w 428"/>
                <a:gd name="T111" fmla="*/ 14 h 415"/>
                <a:gd name="T112" fmla="*/ 120 w 428"/>
                <a:gd name="T113" fmla="*/ 4 h 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428" h="415">
                  <a:moveTo>
                    <a:pt x="374" y="384"/>
                  </a:moveTo>
                  <a:lnTo>
                    <a:pt x="374" y="389"/>
                  </a:lnTo>
                  <a:lnTo>
                    <a:pt x="378" y="391"/>
                  </a:lnTo>
                  <a:lnTo>
                    <a:pt x="374" y="384"/>
                  </a:lnTo>
                  <a:moveTo>
                    <a:pt x="277" y="339"/>
                  </a:moveTo>
                  <a:lnTo>
                    <a:pt x="286" y="346"/>
                  </a:lnTo>
                  <a:lnTo>
                    <a:pt x="369" y="387"/>
                  </a:lnTo>
                  <a:lnTo>
                    <a:pt x="369" y="382"/>
                  </a:lnTo>
                  <a:lnTo>
                    <a:pt x="277" y="339"/>
                  </a:lnTo>
                  <a:moveTo>
                    <a:pt x="376" y="337"/>
                  </a:moveTo>
                  <a:lnTo>
                    <a:pt x="376" y="344"/>
                  </a:lnTo>
                  <a:lnTo>
                    <a:pt x="426" y="408"/>
                  </a:lnTo>
                  <a:lnTo>
                    <a:pt x="426" y="408"/>
                  </a:lnTo>
                  <a:lnTo>
                    <a:pt x="381" y="387"/>
                  </a:lnTo>
                  <a:lnTo>
                    <a:pt x="388" y="396"/>
                  </a:lnTo>
                  <a:lnTo>
                    <a:pt x="423" y="413"/>
                  </a:lnTo>
                  <a:lnTo>
                    <a:pt x="428" y="415"/>
                  </a:lnTo>
                  <a:lnTo>
                    <a:pt x="428" y="408"/>
                  </a:lnTo>
                  <a:lnTo>
                    <a:pt x="428" y="406"/>
                  </a:lnTo>
                  <a:lnTo>
                    <a:pt x="428" y="406"/>
                  </a:lnTo>
                  <a:lnTo>
                    <a:pt x="376" y="337"/>
                  </a:lnTo>
                  <a:moveTo>
                    <a:pt x="220" y="135"/>
                  </a:moveTo>
                  <a:lnTo>
                    <a:pt x="220" y="140"/>
                  </a:lnTo>
                  <a:lnTo>
                    <a:pt x="224" y="144"/>
                  </a:lnTo>
                  <a:lnTo>
                    <a:pt x="227" y="149"/>
                  </a:lnTo>
                  <a:lnTo>
                    <a:pt x="236" y="163"/>
                  </a:lnTo>
                  <a:lnTo>
                    <a:pt x="239" y="166"/>
                  </a:lnTo>
                  <a:lnTo>
                    <a:pt x="241" y="168"/>
                  </a:lnTo>
                  <a:lnTo>
                    <a:pt x="258" y="187"/>
                  </a:lnTo>
                  <a:lnTo>
                    <a:pt x="260" y="192"/>
                  </a:lnTo>
                  <a:lnTo>
                    <a:pt x="269" y="204"/>
                  </a:lnTo>
                  <a:lnTo>
                    <a:pt x="272" y="208"/>
                  </a:lnTo>
                  <a:lnTo>
                    <a:pt x="371" y="339"/>
                  </a:lnTo>
                  <a:lnTo>
                    <a:pt x="371" y="332"/>
                  </a:lnTo>
                  <a:lnTo>
                    <a:pt x="274" y="204"/>
                  </a:lnTo>
                  <a:lnTo>
                    <a:pt x="272" y="201"/>
                  </a:lnTo>
                  <a:lnTo>
                    <a:pt x="260" y="187"/>
                  </a:lnTo>
                  <a:lnTo>
                    <a:pt x="258" y="182"/>
                  </a:lnTo>
                  <a:lnTo>
                    <a:pt x="243" y="163"/>
                  </a:lnTo>
                  <a:lnTo>
                    <a:pt x="241" y="159"/>
                  </a:lnTo>
                  <a:lnTo>
                    <a:pt x="236" y="154"/>
                  </a:lnTo>
                  <a:lnTo>
                    <a:pt x="229" y="144"/>
                  </a:lnTo>
                  <a:lnTo>
                    <a:pt x="227" y="142"/>
                  </a:lnTo>
                  <a:lnTo>
                    <a:pt x="220" y="135"/>
                  </a:lnTo>
                  <a:moveTo>
                    <a:pt x="203" y="118"/>
                  </a:moveTo>
                  <a:lnTo>
                    <a:pt x="215" y="135"/>
                  </a:lnTo>
                  <a:lnTo>
                    <a:pt x="217" y="130"/>
                  </a:lnTo>
                  <a:lnTo>
                    <a:pt x="213" y="123"/>
                  </a:lnTo>
                  <a:lnTo>
                    <a:pt x="203" y="118"/>
                  </a:lnTo>
                  <a:moveTo>
                    <a:pt x="56" y="111"/>
                  </a:moveTo>
                  <a:lnTo>
                    <a:pt x="35" y="147"/>
                  </a:lnTo>
                  <a:lnTo>
                    <a:pt x="33" y="152"/>
                  </a:lnTo>
                  <a:lnTo>
                    <a:pt x="23" y="171"/>
                  </a:lnTo>
                  <a:lnTo>
                    <a:pt x="19" y="178"/>
                  </a:lnTo>
                  <a:lnTo>
                    <a:pt x="2" y="206"/>
                  </a:lnTo>
                  <a:lnTo>
                    <a:pt x="0" y="211"/>
                  </a:lnTo>
                  <a:lnTo>
                    <a:pt x="4" y="213"/>
                  </a:lnTo>
                  <a:lnTo>
                    <a:pt x="68" y="242"/>
                  </a:lnTo>
                  <a:lnTo>
                    <a:pt x="73" y="244"/>
                  </a:lnTo>
                  <a:lnTo>
                    <a:pt x="82" y="251"/>
                  </a:lnTo>
                  <a:lnTo>
                    <a:pt x="87" y="251"/>
                  </a:lnTo>
                  <a:lnTo>
                    <a:pt x="274" y="341"/>
                  </a:lnTo>
                  <a:lnTo>
                    <a:pt x="267" y="332"/>
                  </a:lnTo>
                  <a:lnTo>
                    <a:pt x="87" y="249"/>
                  </a:lnTo>
                  <a:lnTo>
                    <a:pt x="85" y="246"/>
                  </a:lnTo>
                  <a:lnTo>
                    <a:pt x="71" y="239"/>
                  </a:lnTo>
                  <a:lnTo>
                    <a:pt x="68" y="237"/>
                  </a:lnTo>
                  <a:lnTo>
                    <a:pt x="7" y="208"/>
                  </a:lnTo>
                  <a:lnTo>
                    <a:pt x="26" y="175"/>
                  </a:lnTo>
                  <a:lnTo>
                    <a:pt x="28" y="168"/>
                  </a:lnTo>
                  <a:lnTo>
                    <a:pt x="37" y="152"/>
                  </a:lnTo>
                  <a:lnTo>
                    <a:pt x="40" y="147"/>
                  </a:lnTo>
                  <a:lnTo>
                    <a:pt x="59" y="116"/>
                  </a:lnTo>
                  <a:lnTo>
                    <a:pt x="59" y="114"/>
                  </a:lnTo>
                  <a:lnTo>
                    <a:pt x="56" y="111"/>
                  </a:lnTo>
                  <a:moveTo>
                    <a:pt x="82" y="61"/>
                  </a:moveTo>
                  <a:lnTo>
                    <a:pt x="61" y="102"/>
                  </a:lnTo>
                  <a:lnTo>
                    <a:pt x="56" y="106"/>
                  </a:lnTo>
                  <a:lnTo>
                    <a:pt x="61" y="111"/>
                  </a:lnTo>
                  <a:lnTo>
                    <a:pt x="61" y="109"/>
                  </a:lnTo>
                  <a:lnTo>
                    <a:pt x="87" y="64"/>
                  </a:lnTo>
                  <a:lnTo>
                    <a:pt x="82" y="61"/>
                  </a:lnTo>
                  <a:moveTo>
                    <a:pt x="118" y="0"/>
                  </a:moveTo>
                  <a:lnTo>
                    <a:pt x="116" y="2"/>
                  </a:lnTo>
                  <a:lnTo>
                    <a:pt x="113" y="4"/>
                  </a:lnTo>
                  <a:lnTo>
                    <a:pt x="108" y="16"/>
                  </a:lnTo>
                  <a:lnTo>
                    <a:pt x="106" y="21"/>
                  </a:lnTo>
                  <a:lnTo>
                    <a:pt x="92" y="42"/>
                  </a:lnTo>
                  <a:lnTo>
                    <a:pt x="90" y="47"/>
                  </a:lnTo>
                  <a:lnTo>
                    <a:pt x="85" y="57"/>
                  </a:lnTo>
                  <a:lnTo>
                    <a:pt x="90" y="59"/>
                  </a:lnTo>
                  <a:lnTo>
                    <a:pt x="94" y="47"/>
                  </a:lnTo>
                  <a:lnTo>
                    <a:pt x="97" y="42"/>
                  </a:lnTo>
                  <a:lnTo>
                    <a:pt x="108" y="23"/>
                  </a:lnTo>
                  <a:lnTo>
                    <a:pt x="111" y="21"/>
                  </a:lnTo>
                  <a:lnTo>
                    <a:pt x="118" y="7"/>
                  </a:lnTo>
                  <a:lnTo>
                    <a:pt x="120" y="9"/>
                  </a:lnTo>
                  <a:lnTo>
                    <a:pt x="127" y="19"/>
                  </a:lnTo>
                  <a:lnTo>
                    <a:pt x="132" y="23"/>
                  </a:lnTo>
                  <a:lnTo>
                    <a:pt x="142" y="40"/>
                  </a:lnTo>
                  <a:lnTo>
                    <a:pt x="144" y="42"/>
                  </a:lnTo>
                  <a:lnTo>
                    <a:pt x="149" y="47"/>
                  </a:lnTo>
                  <a:lnTo>
                    <a:pt x="177" y="85"/>
                  </a:lnTo>
                  <a:lnTo>
                    <a:pt x="182" y="90"/>
                  </a:lnTo>
                  <a:lnTo>
                    <a:pt x="198" y="111"/>
                  </a:lnTo>
                  <a:lnTo>
                    <a:pt x="206" y="116"/>
                  </a:lnTo>
                  <a:lnTo>
                    <a:pt x="184" y="87"/>
                  </a:lnTo>
                  <a:lnTo>
                    <a:pt x="182" y="83"/>
                  </a:lnTo>
                  <a:lnTo>
                    <a:pt x="151" y="42"/>
                  </a:lnTo>
                  <a:lnTo>
                    <a:pt x="146" y="38"/>
                  </a:lnTo>
                  <a:lnTo>
                    <a:pt x="132" y="19"/>
                  </a:lnTo>
                  <a:lnTo>
                    <a:pt x="130" y="14"/>
                  </a:lnTo>
                  <a:lnTo>
                    <a:pt x="123" y="7"/>
                  </a:lnTo>
                  <a:lnTo>
                    <a:pt x="120" y="4"/>
                  </a:lnTo>
                  <a:lnTo>
                    <a:pt x="118" y="0"/>
                  </a:lnTo>
                </a:path>
              </a:pathLst>
            </a:custGeom>
            <a:gradFill flip="none" rotWithShape="1">
              <a:gsLst>
                <a:gs pos="0">
                  <a:schemeClr val="tx2">
                    <a:alpha val="75000"/>
                  </a:schemeClr>
                </a:gs>
                <a:gs pos="92000">
                  <a:schemeClr val="tx1">
                    <a:alpha val="21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1" name="Freeform 71"/>
            <p:cNvSpPr>
              <a:spLocks noEditPoints="1"/>
            </p:cNvSpPr>
            <p:nvPr/>
          </p:nvSpPr>
          <p:spPr bwMode="auto">
            <a:xfrm>
              <a:off x="10178931" y="3530928"/>
              <a:ext cx="792561" cy="705871"/>
            </a:xfrm>
            <a:custGeom>
              <a:avLst/>
              <a:gdLst>
                <a:gd name="T0" fmla="*/ 182 w 187"/>
                <a:gd name="T1" fmla="*/ 168 h 183"/>
                <a:gd name="T2" fmla="*/ 184 w 187"/>
                <a:gd name="T3" fmla="*/ 179 h 183"/>
                <a:gd name="T4" fmla="*/ 182 w 187"/>
                <a:gd name="T5" fmla="*/ 165 h 183"/>
                <a:gd name="T6" fmla="*/ 125 w 187"/>
                <a:gd name="T7" fmla="*/ 61 h 183"/>
                <a:gd name="T8" fmla="*/ 134 w 187"/>
                <a:gd name="T9" fmla="*/ 66 h 183"/>
                <a:gd name="T10" fmla="*/ 150 w 187"/>
                <a:gd name="T11" fmla="*/ 73 h 183"/>
                <a:gd name="T12" fmla="*/ 164 w 187"/>
                <a:gd name="T13" fmla="*/ 80 h 183"/>
                <a:gd name="T14" fmla="*/ 185 w 187"/>
                <a:gd name="T15" fmla="*/ 96 h 183"/>
                <a:gd name="T16" fmla="*/ 183 w 187"/>
                <a:gd name="T17" fmla="*/ 148 h 183"/>
                <a:gd name="T18" fmla="*/ 185 w 187"/>
                <a:gd name="T19" fmla="*/ 150 h 183"/>
                <a:gd name="T20" fmla="*/ 187 w 187"/>
                <a:gd name="T21" fmla="*/ 98 h 183"/>
                <a:gd name="T22" fmla="*/ 187 w 187"/>
                <a:gd name="T23" fmla="*/ 89 h 183"/>
                <a:gd name="T24" fmla="*/ 154 w 187"/>
                <a:gd name="T25" fmla="*/ 73 h 183"/>
                <a:gd name="T26" fmla="*/ 138 w 187"/>
                <a:gd name="T27" fmla="*/ 65 h 183"/>
                <a:gd name="T28" fmla="*/ 127 w 187"/>
                <a:gd name="T29" fmla="*/ 60 h 183"/>
                <a:gd name="T30" fmla="*/ 121 w 187"/>
                <a:gd name="T31" fmla="*/ 58 h 183"/>
                <a:gd name="T32" fmla="*/ 7 w 187"/>
                <a:gd name="T33" fmla="*/ 7 h 183"/>
                <a:gd name="T34" fmla="*/ 24 w 187"/>
                <a:gd name="T35" fmla="*/ 25 h 183"/>
                <a:gd name="T36" fmla="*/ 51 w 187"/>
                <a:gd name="T37" fmla="*/ 53 h 183"/>
                <a:gd name="T38" fmla="*/ 62 w 187"/>
                <a:gd name="T39" fmla="*/ 65 h 183"/>
                <a:gd name="T40" fmla="*/ 69 w 187"/>
                <a:gd name="T41" fmla="*/ 72 h 183"/>
                <a:gd name="T42" fmla="*/ 97 w 187"/>
                <a:gd name="T43" fmla="*/ 101 h 183"/>
                <a:gd name="T44" fmla="*/ 139 w 187"/>
                <a:gd name="T45" fmla="*/ 145 h 183"/>
                <a:gd name="T46" fmla="*/ 176 w 187"/>
                <a:gd name="T47" fmla="*/ 182 h 183"/>
                <a:gd name="T48" fmla="*/ 100 w 187"/>
                <a:gd name="T49" fmla="*/ 102 h 183"/>
                <a:gd name="T50" fmla="*/ 96 w 187"/>
                <a:gd name="T51" fmla="*/ 98 h 183"/>
                <a:gd name="T52" fmla="*/ 67 w 187"/>
                <a:gd name="T53" fmla="*/ 68 h 183"/>
                <a:gd name="T54" fmla="*/ 62 w 187"/>
                <a:gd name="T55" fmla="*/ 63 h 183"/>
                <a:gd name="T56" fmla="*/ 50 w 187"/>
                <a:gd name="T57" fmla="*/ 50 h 183"/>
                <a:gd name="T58" fmla="*/ 26 w 187"/>
                <a:gd name="T59" fmla="*/ 24 h 183"/>
                <a:gd name="T60" fmla="*/ 10 w 187"/>
                <a:gd name="T61" fmla="*/ 8 h 183"/>
                <a:gd name="T62" fmla="*/ 9 w 187"/>
                <a:gd name="T63" fmla="*/ 6 h 183"/>
                <a:gd name="T64" fmla="*/ 28 w 187"/>
                <a:gd name="T65" fmla="*/ 15 h 183"/>
                <a:gd name="T66" fmla="*/ 50 w 187"/>
                <a:gd name="T67" fmla="*/ 26 h 183"/>
                <a:gd name="T68" fmla="*/ 75 w 187"/>
                <a:gd name="T69" fmla="*/ 38 h 183"/>
                <a:gd name="T70" fmla="*/ 92 w 187"/>
                <a:gd name="T71" fmla="*/ 46 h 183"/>
                <a:gd name="T72" fmla="*/ 102 w 187"/>
                <a:gd name="T73" fmla="*/ 50 h 183"/>
                <a:gd name="T74" fmla="*/ 116 w 187"/>
                <a:gd name="T75" fmla="*/ 57 h 183"/>
                <a:gd name="T76" fmla="*/ 113 w 187"/>
                <a:gd name="T77" fmla="*/ 54 h 183"/>
                <a:gd name="T78" fmla="*/ 100 w 187"/>
                <a:gd name="T79" fmla="*/ 47 h 183"/>
                <a:gd name="T80" fmla="*/ 91 w 187"/>
                <a:gd name="T81" fmla="*/ 43 h 183"/>
                <a:gd name="T82" fmla="*/ 76 w 187"/>
                <a:gd name="T83" fmla="*/ 36 h 183"/>
                <a:gd name="T84" fmla="*/ 54 w 187"/>
                <a:gd name="T85" fmla="*/ 26 h 183"/>
                <a:gd name="T86" fmla="*/ 48 w 187"/>
                <a:gd name="T87" fmla="*/ 23 h 183"/>
                <a:gd name="T88" fmla="*/ 23 w 187"/>
                <a:gd name="T89" fmla="*/ 11 h 183"/>
                <a:gd name="T90" fmla="*/ 0 w 187"/>
                <a:gd name="T91" fmla="*/ 0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87" h="183">
                  <a:moveTo>
                    <a:pt x="182" y="165"/>
                  </a:moveTo>
                  <a:cubicBezTo>
                    <a:pt x="182" y="166"/>
                    <a:pt x="182" y="166"/>
                    <a:pt x="182" y="166"/>
                  </a:cubicBezTo>
                  <a:cubicBezTo>
                    <a:pt x="182" y="168"/>
                    <a:pt x="182" y="168"/>
                    <a:pt x="182" y="168"/>
                  </a:cubicBezTo>
                  <a:cubicBezTo>
                    <a:pt x="182" y="179"/>
                    <a:pt x="182" y="179"/>
                    <a:pt x="182" y="179"/>
                  </a:cubicBezTo>
                  <a:cubicBezTo>
                    <a:pt x="182" y="179"/>
                    <a:pt x="183" y="179"/>
                    <a:pt x="183" y="179"/>
                  </a:cubicBezTo>
                  <a:cubicBezTo>
                    <a:pt x="183" y="179"/>
                    <a:pt x="184" y="179"/>
                    <a:pt x="184" y="179"/>
                  </a:cubicBezTo>
                  <a:cubicBezTo>
                    <a:pt x="184" y="169"/>
                    <a:pt x="184" y="169"/>
                    <a:pt x="184" y="169"/>
                  </a:cubicBezTo>
                  <a:cubicBezTo>
                    <a:pt x="184" y="167"/>
                    <a:pt x="184" y="167"/>
                    <a:pt x="184" y="167"/>
                  </a:cubicBezTo>
                  <a:cubicBezTo>
                    <a:pt x="182" y="165"/>
                    <a:pt x="182" y="165"/>
                    <a:pt x="182" y="165"/>
                  </a:cubicBezTo>
                  <a:moveTo>
                    <a:pt x="121" y="58"/>
                  </a:moveTo>
                  <a:cubicBezTo>
                    <a:pt x="121" y="59"/>
                    <a:pt x="121" y="59"/>
                    <a:pt x="121" y="59"/>
                  </a:cubicBezTo>
                  <a:cubicBezTo>
                    <a:pt x="125" y="61"/>
                    <a:pt x="125" y="61"/>
                    <a:pt x="125" y="61"/>
                  </a:cubicBezTo>
                  <a:cubicBezTo>
                    <a:pt x="126" y="62"/>
                    <a:pt x="126" y="62"/>
                    <a:pt x="126" y="62"/>
                  </a:cubicBezTo>
                  <a:cubicBezTo>
                    <a:pt x="127" y="62"/>
                    <a:pt x="127" y="62"/>
                    <a:pt x="127" y="62"/>
                  </a:cubicBezTo>
                  <a:cubicBezTo>
                    <a:pt x="134" y="66"/>
                    <a:pt x="134" y="66"/>
                    <a:pt x="134" y="66"/>
                  </a:cubicBezTo>
                  <a:cubicBezTo>
                    <a:pt x="136" y="67"/>
                    <a:pt x="136" y="67"/>
                    <a:pt x="136" y="67"/>
                  </a:cubicBezTo>
                  <a:cubicBezTo>
                    <a:pt x="138" y="67"/>
                    <a:pt x="138" y="67"/>
                    <a:pt x="138" y="67"/>
                  </a:cubicBezTo>
                  <a:cubicBezTo>
                    <a:pt x="150" y="73"/>
                    <a:pt x="150" y="73"/>
                    <a:pt x="150" y="73"/>
                  </a:cubicBezTo>
                  <a:cubicBezTo>
                    <a:pt x="152" y="74"/>
                    <a:pt x="152" y="74"/>
                    <a:pt x="152" y="74"/>
                  </a:cubicBezTo>
                  <a:cubicBezTo>
                    <a:pt x="157" y="76"/>
                    <a:pt x="157" y="76"/>
                    <a:pt x="157" y="76"/>
                  </a:cubicBezTo>
                  <a:cubicBezTo>
                    <a:pt x="164" y="80"/>
                    <a:pt x="164" y="80"/>
                    <a:pt x="164" y="80"/>
                  </a:cubicBezTo>
                  <a:cubicBezTo>
                    <a:pt x="185" y="90"/>
                    <a:pt x="185" y="90"/>
                    <a:pt x="185" y="90"/>
                  </a:cubicBezTo>
                  <a:cubicBezTo>
                    <a:pt x="185" y="94"/>
                    <a:pt x="185" y="94"/>
                    <a:pt x="185" y="94"/>
                  </a:cubicBezTo>
                  <a:cubicBezTo>
                    <a:pt x="185" y="96"/>
                    <a:pt x="185" y="96"/>
                    <a:pt x="185" y="96"/>
                  </a:cubicBezTo>
                  <a:cubicBezTo>
                    <a:pt x="185" y="98"/>
                    <a:pt x="185" y="98"/>
                    <a:pt x="185" y="98"/>
                  </a:cubicBezTo>
                  <a:cubicBezTo>
                    <a:pt x="183" y="145"/>
                    <a:pt x="183" y="145"/>
                    <a:pt x="183" y="145"/>
                  </a:cubicBezTo>
                  <a:cubicBezTo>
                    <a:pt x="183" y="148"/>
                    <a:pt x="183" y="148"/>
                    <a:pt x="183" y="148"/>
                  </a:cubicBezTo>
                  <a:cubicBezTo>
                    <a:pt x="183" y="162"/>
                    <a:pt x="183" y="162"/>
                    <a:pt x="183" y="162"/>
                  </a:cubicBezTo>
                  <a:cubicBezTo>
                    <a:pt x="184" y="164"/>
                    <a:pt x="184" y="164"/>
                    <a:pt x="184" y="164"/>
                  </a:cubicBezTo>
                  <a:cubicBezTo>
                    <a:pt x="185" y="150"/>
                    <a:pt x="185" y="150"/>
                    <a:pt x="185" y="150"/>
                  </a:cubicBezTo>
                  <a:cubicBezTo>
                    <a:pt x="185" y="147"/>
                    <a:pt x="185" y="147"/>
                    <a:pt x="185" y="147"/>
                  </a:cubicBezTo>
                  <a:cubicBezTo>
                    <a:pt x="187" y="100"/>
                    <a:pt x="187" y="100"/>
                    <a:pt x="187" y="100"/>
                  </a:cubicBezTo>
                  <a:cubicBezTo>
                    <a:pt x="187" y="98"/>
                    <a:pt x="187" y="98"/>
                    <a:pt x="187" y="98"/>
                  </a:cubicBezTo>
                  <a:cubicBezTo>
                    <a:pt x="187" y="94"/>
                    <a:pt x="187" y="94"/>
                    <a:pt x="187" y="94"/>
                  </a:cubicBezTo>
                  <a:cubicBezTo>
                    <a:pt x="187" y="90"/>
                    <a:pt x="187" y="90"/>
                    <a:pt x="187" y="90"/>
                  </a:cubicBezTo>
                  <a:cubicBezTo>
                    <a:pt x="187" y="89"/>
                    <a:pt x="187" y="89"/>
                    <a:pt x="187" y="89"/>
                  </a:cubicBezTo>
                  <a:cubicBezTo>
                    <a:pt x="186" y="88"/>
                    <a:pt x="186" y="88"/>
                    <a:pt x="186" y="88"/>
                  </a:cubicBezTo>
                  <a:cubicBezTo>
                    <a:pt x="158" y="75"/>
                    <a:pt x="158" y="75"/>
                    <a:pt x="158" y="75"/>
                  </a:cubicBezTo>
                  <a:cubicBezTo>
                    <a:pt x="154" y="73"/>
                    <a:pt x="154" y="73"/>
                    <a:pt x="154" y="73"/>
                  </a:cubicBezTo>
                  <a:cubicBezTo>
                    <a:pt x="152" y="72"/>
                    <a:pt x="152" y="72"/>
                    <a:pt x="152" y="72"/>
                  </a:cubicBezTo>
                  <a:cubicBezTo>
                    <a:pt x="151" y="72"/>
                    <a:pt x="151" y="72"/>
                    <a:pt x="151" y="72"/>
                  </a:cubicBezTo>
                  <a:cubicBezTo>
                    <a:pt x="138" y="65"/>
                    <a:pt x="138" y="65"/>
                    <a:pt x="138" y="65"/>
                  </a:cubicBezTo>
                  <a:cubicBezTo>
                    <a:pt x="137" y="65"/>
                    <a:pt x="137" y="65"/>
                    <a:pt x="137" y="65"/>
                  </a:cubicBezTo>
                  <a:cubicBezTo>
                    <a:pt x="136" y="64"/>
                    <a:pt x="136" y="64"/>
                    <a:pt x="136" y="64"/>
                  </a:cubicBezTo>
                  <a:cubicBezTo>
                    <a:pt x="127" y="60"/>
                    <a:pt x="127" y="60"/>
                    <a:pt x="127" y="60"/>
                  </a:cubicBezTo>
                  <a:cubicBezTo>
                    <a:pt x="126" y="60"/>
                    <a:pt x="126" y="60"/>
                    <a:pt x="126" y="60"/>
                  </a:cubicBezTo>
                  <a:cubicBezTo>
                    <a:pt x="125" y="59"/>
                    <a:pt x="125" y="59"/>
                    <a:pt x="125" y="59"/>
                  </a:cubicBezTo>
                  <a:cubicBezTo>
                    <a:pt x="121" y="58"/>
                    <a:pt x="121" y="58"/>
                    <a:pt x="121" y="58"/>
                  </a:cubicBezTo>
                  <a:moveTo>
                    <a:pt x="0" y="0"/>
                  </a:moveTo>
                  <a:cubicBezTo>
                    <a:pt x="5" y="5"/>
                    <a:pt x="5" y="5"/>
                    <a:pt x="5" y="5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22" y="23"/>
                    <a:pt x="22" y="23"/>
                    <a:pt x="22" y="23"/>
                  </a:cubicBezTo>
                  <a:cubicBezTo>
                    <a:pt x="24" y="25"/>
                    <a:pt x="24" y="25"/>
                    <a:pt x="24" y="25"/>
                  </a:cubicBezTo>
                  <a:cubicBezTo>
                    <a:pt x="25" y="26"/>
                    <a:pt x="25" y="26"/>
                    <a:pt x="25" y="26"/>
                  </a:cubicBezTo>
                  <a:cubicBezTo>
                    <a:pt x="50" y="52"/>
                    <a:pt x="50" y="52"/>
                    <a:pt x="50" y="52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52" y="55"/>
                    <a:pt x="52" y="55"/>
                    <a:pt x="52" y="55"/>
                  </a:cubicBezTo>
                  <a:cubicBezTo>
                    <a:pt x="61" y="64"/>
                    <a:pt x="61" y="64"/>
                    <a:pt x="61" y="64"/>
                  </a:cubicBezTo>
                  <a:cubicBezTo>
                    <a:pt x="62" y="65"/>
                    <a:pt x="62" y="65"/>
                    <a:pt x="62" y="65"/>
                  </a:cubicBezTo>
                  <a:cubicBezTo>
                    <a:pt x="63" y="66"/>
                    <a:pt x="63" y="66"/>
                    <a:pt x="63" y="66"/>
                  </a:cubicBezTo>
                  <a:cubicBezTo>
                    <a:pt x="65" y="68"/>
                    <a:pt x="65" y="68"/>
                    <a:pt x="65" y="68"/>
                  </a:cubicBezTo>
                  <a:cubicBezTo>
                    <a:pt x="69" y="72"/>
                    <a:pt x="69" y="72"/>
                    <a:pt x="69" y="72"/>
                  </a:cubicBezTo>
                  <a:cubicBezTo>
                    <a:pt x="70" y="74"/>
                    <a:pt x="70" y="74"/>
                    <a:pt x="70" y="74"/>
                  </a:cubicBezTo>
                  <a:cubicBezTo>
                    <a:pt x="95" y="100"/>
                    <a:pt x="95" y="100"/>
                    <a:pt x="95" y="100"/>
                  </a:cubicBezTo>
                  <a:cubicBezTo>
                    <a:pt x="97" y="101"/>
                    <a:pt x="97" y="101"/>
                    <a:pt x="97" y="101"/>
                  </a:cubicBezTo>
                  <a:cubicBezTo>
                    <a:pt x="97" y="102"/>
                    <a:pt x="97" y="102"/>
                    <a:pt x="97" y="102"/>
                  </a:cubicBezTo>
                  <a:cubicBezTo>
                    <a:pt x="98" y="103"/>
                    <a:pt x="98" y="103"/>
                    <a:pt x="98" y="103"/>
                  </a:cubicBezTo>
                  <a:cubicBezTo>
                    <a:pt x="139" y="145"/>
                    <a:pt x="139" y="145"/>
                    <a:pt x="139" y="145"/>
                  </a:cubicBezTo>
                  <a:cubicBezTo>
                    <a:pt x="142" y="149"/>
                    <a:pt x="142" y="149"/>
                    <a:pt x="142" y="149"/>
                  </a:cubicBezTo>
                  <a:cubicBezTo>
                    <a:pt x="175" y="183"/>
                    <a:pt x="175" y="183"/>
                    <a:pt x="175" y="183"/>
                  </a:cubicBezTo>
                  <a:cubicBezTo>
                    <a:pt x="175" y="182"/>
                    <a:pt x="175" y="182"/>
                    <a:pt x="176" y="182"/>
                  </a:cubicBezTo>
                  <a:cubicBezTo>
                    <a:pt x="147" y="151"/>
                    <a:pt x="147" y="151"/>
                    <a:pt x="147" y="151"/>
                  </a:cubicBezTo>
                  <a:cubicBezTo>
                    <a:pt x="143" y="148"/>
                    <a:pt x="143" y="148"/>
                    <a:pt x="143" y="148"/>
                  </a:cubicBezTo>
                  <a:cubicBezTo>
                    <a:pt x="100" y="102"/>
                    <a:pt x="100" y="102"/>
                    <a:pt x="100" y="102"/>
                  </a:cubicBezTo>
                  <a:cubicBezTo>
                    <a:pt x="98" y="100"/>
                    <a:pt x="98" y="100"/>
                    <a:pt x="98" y="100"/>
                  </a:cubicBezTo>
                  <a:cubicBezTo>
                    <a:pt x="98" y="100"/>
                    <a:pt x="98" y="100"/>
                    <a:pt x="98" y="100"/>
                  </a:cubicBezTo>
                  <a:cubicBezTo>
                    <a:pt x="96" y="98"/>
                    <a:pt x="96" y="98"/>
                    <a:pt x="96" y="98"/>
                  </a:cubicBezTo>
                  <a:cubicBezTo>
                    <a:pt x="71" y="71"/>
                    <a:pt x="71" y="71"/>
                    <a:pt x="71" y="71"/>
                  </a:cubicBezTo>
                  <a:cubicBezTo>
                    <a:pt x="69" y="70"/>
                    <a:pt x="69" y="70"/>
                    <a:pt x="69" y="70"/>
                  </a:cubicBezTo>
                  <a:cubicBezTo>
                    <a:pt x="67" y="68"/>
                    <a:pt x="67" y="68"/>
                    <a:pt x="67" y="68"/>
                  </a:cubicBezTo>
                  <a:cubicBezTo>
                    <a:pt x="66" y="66"/>
                    <a:pt x="66" y="66"/>
                    <a:pt x="66" y="66"/>
                  </a:cubicBezTo>
                  <a:cubicBezTo>
                    <a:pt x="64" y="64"/>
                    <a:pt x="64" y="64"/>
                    <a:pt x="64" y="64"/>
                  </a:cubicBezTo>
                  <a:cubicBezTo>
                    <a:pt x="62" y="63"/>
                    <a:pt x="62" y="63"/>
                    <a:pt x="62" y="63"/>
                  </a:cubicBezTo>
                  <a:cubicBezTo>
                    <a:pt x="52" y="52"/>
                    <a:pt x="52" y="52"/>
                    <a:pt x="52" y="52"/>
                  </a:cubicBezTo>
                  <a:cubicBezTo>
                    <a:pt x="52" y="52"/>
                    <a:pt x="52" y="52"/>
                    <a:pt x="52" y="52"/>
                  </a:cubicBezTo>
                  <a:cubicBezTo>
                    <a:pt x="50" y="50"/>
                    <a:pt x="50" y="50"/>
                    <a:pt x="50" y="50"/>
                  </a:cubicBezTo>
                  <a:cubicBezTo>
                    <a:pt x="50" y="50"/>
                    <a:pt x="50" y="50"/>
                    <a:pt x="50" y="50"/>
                  </a:cubicBezTo>
                  <a:cubicBezTo>
                    <a:pt x="27" y="26"/>
                    <a:pt x="27" y="26"/>
                    <a:pt x="27" y="26"/>
                  </a:cubicBezTo>
                  <a:cubicBezTo>
                    <a:pt x="26" y="24"/>
                    <a:pt x="26" y="24"/>
                    <a:pt x="26" y="24"/>
                  </a:cubicBezTo>
                  <a:cubicBezTo>
                    <a:pt x="25" y="23"/>
                    <a:pt x="25" y="23"/>
                    <a:pt x="25" y="23"/>
                  </a:cubicBezTo>
                  <a:cubicBezTo>
                    <a:pt x="23" y="22"/>
                    <a:pt x="23" y="22"/>
                    <a:pt x="23" y="22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26" y="15"/>
                    <a:pt x="26" y="15"/>
                    <a:pt x="26" y="15"/>
                  </a:cubicBezTo>
                  <a:cubicBezTo>
                    <a:pt x="28" y="15"/>
                    <a:pt x="28" y="15"/>
                    <a:pt x="28" y="15"/>
                  </a:cubicBezTo>
                  <a:cubicBezTo>
                    <a:pt x="46" y="24"/>
                    <a:pt x="46" y="24"/>
                    <a:pt x="46" y="24"/>
                  </a:cubicBezTo>
                  <a:cubicBezTo>
                    <a:pt x="48" y="25"/>
                    <a:pt x="48" y="25"/>
                    <a:pt x="48" y="25"/>
                  </a:cubicBezTo>
                  <a:cubicBezTo>
                    <a:pt x="50" y="26"/>
                    <a:pt x="50" y="26"/>
                    <a:pt x="50" y="26"/>
                  </a:cubicBezTo>
                  <a:cubicBezTo>
                    <a:pt x="61" y="31"/>
                    <a:pt x="61" y="31"/>
                    <a:pt x="61" y="31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75" y="38"/>
                    <a:pt x="75" y="38"/>
                    <a:pt x="75" y="38"/>
                  </a:cubicBezTo>
                  <a:cubicBezTo>
                    <a:pt x="77" y="39"/>
                    <a:pt x="77" y="39"/>
                    <a:pt x="77" y="39"/>
                  </a:cubicBezTo>
                  <a:cubicBezTo>
                    <a:pt x="89" y="44"/>
                    <a:pt x="89" y="44"/>
                    <a:pt x="89" y="44"/>
                  </a:cubicBezTo>
                  <a:cubicBezTo>
                    <a:pt x="92" y="46"/>
                    <a:pt x="92" y="46"/>
                    <a:pt x="92" y="46"/>
                  </a:cubicBezTo>
                  <a:cubicBezTo>
                    <a:pt x="93" y="46"/>
                    <a:pt x="93" y="46"/>
                    <a:pt x="93" y="46"/>
                  </a:cubicBezTo>
                  <a:cubicBezTo>
                    <a:pt x="95" y="47"/>
                    <a:pt x="95" y="47"/>
                    <a:pt x="95" y="47"/>
                  </a:cubicBezTo>
                  <a:cubicBezTo>
                    <a:pt x="102" y="50"/>
                    <a:pt x="102" y="50"/>
                    <a:pt x="102" y="50"/>
                  </a:cubicBezTo>
                  <a:cubicBezTo>
                    <a:pt x="104" y="52"/>
                    <a:pt x="104" y="52"/>
                    <a:pt x="104" y="52"/>
                  </a:cubicBezTo>
                  <a:cubicBezTo>
                    <a:pt x="112" y="55"/>
                    <a:pt x="112" y="55"/>
                    <a:pt x="112" y="55"/>
                  </a:cubicBezTo>
                  <a:cubicBezTo>
                    <a:pt x="116" y="57"/>
                    <a:pt x="116" y="57"/>
                    <a:pt x="116" y="57"/>
                  </a:cubicBezTo>
                  <a:cubicBezTo>
                    <a:pt x="119" y="58"/>
                    <a:pt x="119" y="58"/>
                    <a:pt x="119" y="58"/>
                  </a:cubicBezTo>
                  <a:cubicBezTo>
                    <a:pt x="120" y="57"/>
                    <a:pt x="120" y="57"/>
                    <a:pt x="120" y="57"/>
                  </a:cubicBezTo>
                  <a:cubicBezTo>
                    <a:pt x="113" y="54"/>
                    <a:pt x="113" y="54"/>
                    <a:pt x="113" y="54"/>
                  </a:cubicBezTo>
                  <a:cubicBezTo>
                    <a:pt x="110" y="52"/>
                    <a:pt x="110" y="52"/>
                    <a:pt x="110" y="52"/>
                  </a:cubicBezTo>
                  <a:cubicBezTo>
                    <a:pt x="103" y="49"/>
                    <a:pt x="103" y="49"/>
                    <a:pt x="103" y="49"/>
                  </a:cubicBezTo>
                  <a:cubicBezTo>
                    <a:pt x="100" y="47"/>
                    <a:pt x="100" y="47"/>
                    <a:pt x="100" y="47"/>
                  </a:cubicBezTo>
                  <a:cubicBezTo>
                    <a:pt x="97" y="46"/>
                    <a:pt x="97" y="46"/>
                    <a:pt x="97" y="46"/>
                  </a:cubicBezTo>
                  <a:cubicBezTo>
                    <a:pt x="95" y="45"/>
                    <a:pt x="95" y="45"/>
                    <a:pt x="95" y="45"/>
                  </a:cubicBezTo>
                  <a:cubicBezTo>
                    <a:pt x="91" y="43"/>
                    <a:pt x="91" y="43"/>
                    <a:pt x="91" y="43"/>
                  </a:cubicBezTo>
                  <a:cubicBezTo>
                    <a:pt x="88" y="42"/>
                    <a:pt x="88" y="42"/>
                    <a:pt x="88" y="42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6" y="36"/>
                    <a:pt x="76" y="36"/>
                    <a:pt x="76" y="36"/>
                  </a:cubicBezTo>
                  <a:cubicBezTo>
                    <a:pt x="64" y="30"/>
                    <a:pt x="64" y="30"/>
                    <a:pt x="64" y="30"/>
                  </a:cubicBezTo>
                  <a:cubicBezTo>
                    <a:pt x="62" y="29"/>
                    <a:pt x="62" y="29"/>
                    <a:pt x="62" y="29"/>
                  </a:cubicBezTo>
                  <a:cubicBezTo>
                    <a:pt x="54" y="26"/>
                    <a:pt x="54" y="26"/>
                    <a:pt x="54" y="26"/>
                  </a:cubicBezTo>
                  <a:cubicBezTo>
                    <a:pt x="50" y="24"/>
                    <a:pt x="50" y="24"/>
                    <a:pt x="50" y="24"/>
                  </a:cubicBezTo>
                  <a:cubicBezTo>
                    <a:pt x="50" y="24"/>
                    <a:pt x="50" y="24"/>
                    <a:pt x="50" y="24"/>
                  </a:cubicBezTo>
                  <a:cubicBezTo>
                    <a:pt x="48" y="23"/>
                    <a:pt x="48" y="23"/>
                    <a:pt x="48" y="23"/>
                  </a:cubicBezTo>
                  <a:cubicBezTo>
                    <a:pt x="29" y="14"/>
                    <a:pt x="29" y="14"/>
                    <a:pt x="29" y="14"/>
                  </a:cubicBezTo>
                  <a:cubicBezTo>
                    <a:pt x="27" y="13"/>
                    <a:pt x="27" y="13"/>
                    <a:pt x="27" y="13"/>
                  </a:cubicBezTo>
                  <a:cubicBezTo>
                    <a:pt x="23" y="11"/>
                    <a:pt x="23" y="11"/>
                    <a:pt x="23" y="11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gradFill flip="none" rotWithShape="1">
              <a:gsLst>
                <a:gs pos="0">
                  <a:schemeClr val="tx2">
                    <a:alpha val="75000"/>
                  </a:schemeClr>
                </a:gs>
                <a:gs pos="92000">
                  <a:schemeClr val="tx1">
                    <a:alpha val="21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2" name="Freeform 72"/>
            <p:cNvSpPr>
              <a:spLocks noEditPoints="1"/>
            </p:cNvSpPr>
            <p:nvPr/>
          </p:nvSpPr>
          <p:spPr bwMode="auto">
            <a:xfrm>
              <a:off x="10653036" y="3407320"/>
              <a:ext cx="551035" cy="1023025"/>
            </a:xfrm>
            <a:custGeom>
              <a:avLst/>
              <a:gdLst>
                <a:gd name="T0" fmla="*/ 129 w 130"/>
                <a:gd name="T1" fmla="*/ 262 h 265"/>
                <a:gd name="T2" fmla="*/ 105 w 130"/>
                <a:gd name="T3" fmla="*/ 173 h 265"/>
                <a:gd name="T4" fmla="*/ 104 w 130"/>
                <a:gd name="T5" fmla="*/ 167 h 265"/>
                <a:gd name="T6" fmla="*/ 103 w 130"/>
                <a:gd name="T7" fmla="*/ 170 h 265"/>
                <a:gd name="T8" fmla="*/ 104 w 130"/>
                <a:gd name="T9" fmla="*/ 167 h 265"/>
                <a:gd name="T10" fmla="*/ 55 w 130"/>
                <a:gd name="T11" fmla="*/ 2 h 265"/>
                <a:gd name="T12" fmla="*/ 63 w 130"/>
                <a:gd name="T13" fmla="*/ 29 h 265"/>
                <a:gd name="T14" fmla="*/ 67 w 130"/>
                <a:gd name="T15" fmla="*/ 44 h 265"/>
                <a:gd name="T16" fmla="*/ 69 w 130"/>
                <a:gd name="T17" fmla="*/ 52 h 265"/>
                <a:gd name="T18" fmla="*/ 70 w 130"/>
                <a:gd name="T19" fmla="*/ 55 h 265"/>
                <a:gd name="T20" fmla="*/ 73 w 130"/>
                <a:gd name="T21" fmla="*/ 65 h 265"/>
                <a:gd name="T22" fmla="*/ 76 w 130"/>
                <a:gd name="T23" fmla="*/ 75 h 265"/>
                <a:gd name="T24" fmla="*/ 80 w 130"/>
                <a:gd name="T25" fmla="*/ 89 h 265"/>
                <a:gd name="T26" fmla="*/ 89 w 130"/>
                <a:gd name="T27" fmla="*/ 124 h 265"/>
                <a:gd name="T28" fmla="*/ 100 w 130"/>
                <a:gd name="T29" fmla="*/ 152 h 265"/>
                <a:gd name="T30" fmla="*/ 90 w 130"/>
                <a:gd name="T31" fmla="*/ 118 h 265"/>
                <a:gd name="T32" fmla="*/ 80 w 130"/>
                <a:gd name="T33" fmla="*/ 84 h 265"/>
                <a:gd name="T34" fmla="*/ 77 w 130"/>
                <a:gd name="T35" fmla="*/ 72 h 265"/>
                <a:gd name="T36" fmla="*/ 74 w 130"/>
                <a:gd name="T37" fmla="*/ 61 h 265"/>
                <a:gd name="T38" fmla="*/ 63 w 130"/>
                <a:gd name="T39" fmla="*/ 25 h 265"/>
                <a:gd name="T40" fmla="*/ 46 w 130"/>
                <a:gd name="T41" fmla="*/ 0 h 265"/>
                <a:gd name="T42" fmla="*/ 40 w 130"/>
                <a:gd name="T43" fmla="*/ 14 h 265"/>
                <a:gd name="T44" fmla="*/ 37 w 130"/>
                <a:gd name="T45" fmla="*/ 21 h 265"/>
                <a:gd name="T46" fmla="*/ 29 w 130"/>
                <a:gd name="T47" fmla="*/ 41 h 265"/>
                <a:gd name="T48" fmla="*/ 21 w 130"/>
                <a:gd name="T49" fmla="*/ 58 h 265"/>
                <a:gd name="T50" fmla="*/ 12 w 130"/>
                <a:gd name="T51" fmla="*/ 78 h 265"/>
                <a:gd name="T52" fmla="*/ 7 w 130"/>
                <a:gd name="T53" fmla="*/ 90 h 265"/>
                <a:gd name="T54" fmla="*/ 5 w 130"/>
                <a:gd name="T55" fmla="*/ 94 h 265"/>
                <a:gd name="T56" fmla="*/ 2 w 130"/>
                <a:gd name="T57" fmla="*/ 102 h 265"/>
                <a:gd name="T58" fmla="*/ 0 w 130"/>
                <a:gd name="T59" fmla="*/ 106 h 265"/>
                <a:gd name="T60" fmla="*/ 2 w 130"/>
                <a:gd name="T61" fmla="*/ 107 h 265"/>
                <a:gd name="T62" fmla="*/ 6 w 130"/>
                <a:gd name="T63" fmla="*/ 113 h 265"/>
                <a:gd name="T64" fmla="*/ 16 w 130"/>
                <a:gd name="T65" fmla="*/ 126 h 265"/>
                <a:gd name="T66" fmla="*/ 21 w 130"/>
                <a:gd name="T67" fmla="*/ 133 h 265"/>
                <a:gd name="T68" fmla="*/ 70 w 130"/>
                <a:gd name="T69" fmla="*/ 197 h 265"/>
                <a:gd name="T70" fmla="*/ 74 w 130"/>
                <a:gd name="T71" fmla="*/ 202 h 265"/>
                <a:gd name="T72" fmla="*/ 124 w 130"/>
                <a:gd name="T73" fmla="*/ 264 h 265"/>
                <a:gd name="T74" fmla="*/ 75 w 130"/>
                <a:gd name="T75" fmla="*/ 200 h 265"/>
                <a:gd name="T76" fmla="*/ 71 w 130"/>
                <a:gd name="T77" fmla="*/ 194 h 265"/>
                <a:gd name="T78" fmla="*/ 21 w 130"/>
                <a:gd name="T79" fmla="*/ 130 h 265"/>
                <a:gd name="T80" fmla="*/ 9 w 130"/>
                <a:gd name="T81" fmla="*/ 113 h 265"/>
                <a:gd name="T82" fmla="*/ 4 w 130"/>
                <a:gd name="T83" fmla="*/ 107 h 265"/>
                <a:gd name="T84" fmla="*/ 2 w 130"/>
                <a:gd name="T85" fmla="*/ 105 h 265"/>
                <a:gd name="T86" fmla="*/ 4 w 130"/>
                <a:gd name="T87" fmla="*/ 102 h 265"/>
                <a:gd name="T88" fmla="*/ 7 w 130"/>
                <a:gd name="T89" fmla="*/ 94 h 265"/>
                <a:gd name="T90" fmla="*/ 9 w 130"/>
                <a:gd name="T91" fmla="*/ 90 h 265"/>
                <a:gd name="T92" fmla="*/ 14 w 130"/>
                <a:gd name="T93" fmla="*/ 79 h 265"/>
                <a:gd name="T94" fmla="*/ 25 w 130"/>
                <a:gd name="T95" fmla="*/ 54 h 265"/>
                <a:gd name="T96" fmla="*/ 30 w 130"/>
                <a:gd name="T97" fmla="*/ 41 h 265"/>
                <a:gd name="T98" fmla="*/ 39 w 130"/>
                <a:gd name="T99" fmla="*/ 20 h 265"/>
                <a:gd name="T100" fmla="*/ 42 w 130"/>
                <a:gd name="T101" fmla="*/ 14 h 265"/>
                <a:gd name="T102" fmla="*/ 46 w 130"/>
                <a:gd name="T103" fmla="*/ 0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0" h="265">
                  <a:moveTo>
                    <a:pt x="103" y="172"/>
                  </a:moveTo>
                  <a:cubicBezTo>
                    <a:pt x="129" y="262"/>
                    <a:pt x="129" y="262"/>
                    <a:pt x="129" y="262"/>
                  </a:cubicBezTo>
                  <a:cubicBezTo>
                    <a:pt x="129" y="261"/>
                    <a:pt x="130" y="261"/>
                    <a:pt x="130" y="261"/>
                  </a:cubicBezTo>
                  <a:cubicBezTo>
                    <a:pt x="105" y="173"/>
                    <a:pt x="105" y="173"/>
                    <a:pt x="105" y="173"/>
                  </a:cubicBezTo>
                  <a:cubicBezTo>
                    <a:pt x="103" y="172"/>
                    <a:pt x="103" y="172"/>
                    <a:pt x="103" y="172"/>
                  </a:cubicBezTo>
                  <a:moveTo>
                    <a:pt x="104" y="167"/>
                  </a:moveTo>
                  <a:cubicBezTo>
                    <a:pt x="103" y="167"/>
                    <a:pt x="103" y="168"/>
                    <a:pt x="102" y="169"/>
                  </a:cubicBezTo>
                  <a:cubicBezTo>
                    <a:pt x="103" y="170"/>
                    <a:pt x="103" y="170"/>
                    <a:pt x="103" y="170"/>
                  </a:cubicBezTo>
                  <a:cubicBezTo>
                    <a:pt x="105" y="171"/>
                    <a:pt x="105" y="171"/>
                    <a:pt x="105" y="171"/>
                  </a:cubicBezTo>
                  <a:cubicBezTo>
                    <a:pt x="104" y="167"/>
                    <a:pt x="104" y="167"/>
                    <a:pt x="104" y="167"/>
                  </a:cubicBezTo>
                  <a:moveTo>
                    <a:pt x="57" y="1"/>
                  </a:moveTo>
                  <a:cubicBezTo>
                    <a:pt x="56" y="2"/>
                    <a:pt x="55" y="2"/>
                    <a:pt x="55" y="2"/>
                  </a:cubicBezTo>
                  <a:cubicBezTo>
                    <a:pt x="62" y="27"/>
                    <a:pt x="62" y="27"/>
                    <a:pt x="62" y="27"/>
                  </a:cubicBezTo>
                  <a:cubicBezTo>
                    <a:pt x="63" y="29"/>
                    <a:pt x="63" y="29"/>
                    <a:pt x="63" y="29"/>
                  </a:cubicBezTo>
                  <a:cubicBezTo>
                    <a:pt x="66" y="41"/>
                    <a:pt x="66" y="41"/>
                    <a:pt x="66" y="41"/>
                  </a:cubicBezTo>
                  <a:cubicBezTo>
                    <a:pt x="67" y="44"/>
                    <a:pt x="67" y="44"/>
                    <a:pt x="67" y="44"/>
                  </a:cubicBezTo>
                  <a:cubicBezTo>
                    <a:pt x="68" y="50"/>
                    <a:pt x="68" y="50"/>
                    <a:pt x="68" y="50"/>
                  </a:cubicBezTo>
                  <a:cubicBezTo>
                    <a:pt x="69" y="52"/>
                    <a:pt x="69" y="52"/>
                    <a:pt x="69" y="52"/>
                  </a:cubicBezTo>
                  <a:cubicBezTo>
                    <a:pt x="69" y="53"/>
                    <a:pt x="69" y="53"/>
                    <a:pt x="69" y="53"/>
                  </a:cubicBezTo>
                  <a:cubicBezTo>
                    <a:pt x="70" y="55"/>
                    <a:pt x="70" y="55"/>
                    <a:pt x="70" y="55"/>
                  </a:cubicBezTo>
                  <a:cubicBezTo>
                    <a:pt x="72" y="63"/>
                    <a:pt x="72" y="63"/>
                    <a:pt x="72" y="63"/>
                  </a:cubicBezTo>
                  <a:cubicBezTo>
                    <a:pt x="73" y="65"/>
                    <a:pt x="73" y="65"/>
                    <a:pt x="73" y="65"/>
                  </a:cubicBezTo>
                  <a:cubicBezTo>
                    <a:pt x="75" y="74"/>
                    <a:pt x="75" y="74"/>
                    <a:pt x="75" y="74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9" y="86"/>
                    <a:pt x="79" y="86"/>
                    <a:pt x="79" y="86"/>
                  </a:cubicBezTo>
                  <a:cubicBezTo>
                    <a:pt x="80" y="89"/>
                    <a:pt x="80" y="89"/>
                    <a:pt x="80" y="89"/>
                  </a:cubicBezTo>
                  <a:cubicBezTo>
                    <a:pt x="89" y="121"/>
                    <a:pt x="89" y="121"/>
                    <a:pt x="89" y="121"/>
                  </a:cubicBezTo>
                  <a:cubicBezTo>
                    <a:pt x="89" y="124"/>
                    <a:pt x="89" y="124"/>
                    <a:pt x="89" y="124"/>
                  </a:cubicBezTo>
                  <a:cubicBezTo>
                    <a:pt x="97" y="151"/>
                    <a:pt x="97" y="151"/>
                    <a:pt x="97" y="151"/>
                  </a:cubicBezTo>
                  <a:cubicBezTo>
                    <a:pt x="98" y="151"/>
                    <a:pt x="99" y="152"/>
                    <a:pt x="100" y="152"/>
                  </a:cubicBezTo>
                  <a:cubicBezTo>
                    <a:pt x="91" y="121"/>
                    <a:pt x="91" y="121"/>
                    <a:pt x="91" y="121"/>
                  </a:cubicBezTo>
                  <a:cubicBezTo>
                    <a:pt x="90" y="118"/>
                    <a:pt x="90" y="118"/>
                    <a:pt x="90" y="118"/>
                  </a:cubicBezTo>
                  <a:cubicBezTo>
                    <a:pt x="81" y="87"/>
                    <a:pt x="81" y="87"/>
                    <a:pt x="81" y="87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77" y="74"/>
                    <a:pt x="77" y="74"/>
                    <a:pt x="77" y="74"/>
                  </a:cubicBezTo>
                  <a:cubicBezTo>
                    <a:pt x="77" y="72"/>
                    <a:pt x="77" y="72"/>
                    <a:pt x="77" y="72"/>
                  </a:cubicBezTo>
                  <a:cubicBezTo>
                    <a:pt x="74" y="63"/>
                    <a:pt x="74" y="63"/>
                    <a:pt x="74" y="63"/>
                  </a:cubicBezTo>
                  <a:cubicBezTo>
                    <a:pt x="74" y="61"/>
                    <a:pt x="74" y="61"/>
                    <a:pt x="74" y="61"/>
                  </a:cubicBezTo>
                  <a:cubicBezTo>
                    <a:pt x="71" y="53"/>
                    <a:pt x="71" y="53"/>
                    <a:pt x="71" y="53"/>
                  </a:cubicBezTo>
                  <a:cubicBezTo>
                    <a:pt x="63" y="25"/>
                    <a:pt x="63" y="25"/>
                    <a:pt x="63" y="25"/>
                  </a:cubicBezTo>
                  <a:cubicBezTo>
                    <a:pt x="57" y="1"/>
                    <a:pt x="57" y="1"/>
                    <a:pt x="57" y="1"/>
                  </a:cubicBezTo>
                  <a:moveTo>
                    <a:pt x="46" y="0"/>
                  </a:moveTo>
                  <a:cubicBezTo>
                    <a:pt x="41" y="12"/>
                    <a:pt x="41" y="12"/>
                    <a:pt x="41" y="12"/>
                  </a:cubicBezTo>
                  <a:cubicBezTo>
                    <a:pt x="40" y="14"/>
                    <a:pt x="40" y="14"/>
                    <a:pt x="40" y="14"/>
                  </a:cubicBezTo>
                  <a:cubicBezTo>
                    <a:pt x="38" y="19"/>
                    <a:pt x="38" y="19"/>
                    <a:pt x="38" y="19"/>
                  </a:cubicBezTo>
                  <a:cubicBezTo>
                    <a:pt x="37" y="21"/>
                    <a:pt x="37" y="21"/>
                    <a:pt x="37" y="21"/>
                  </a:cubicBezTo>
                  <a:cubicBezTo>
                    <a:pt x="31" y="36"/>
                    <a:pt x="31" y="36"/>
                    <a:pt x="31" y="36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2" y="55"/>
                    <a:pt x="22" y="55"/>
                    <a:pt x="22" y="55"/>
                  </a:cubicBezTo>
                  <a:cubicBezTo>
                    <a:pt x="21" y="58"/>
                    <a:pt x="21" y="58"/>
                    <a:pt x="21" y="58"/>
                  </a:cubicBezTo>
                  <a:cubicBezTo>
                    <a:pt x="14" y="75"/>
                    <a:pt x="14" y="75"/>
                    <a:pt x="14" y="75"/>
                  </a:cubicBezTo>
                  <a:cubicBezTo>
                    <a:pt x="12" y="78"/>
                    <a:pt x="12" y="78"/>
                    <a:pt x="12" y="78"/>
                  </a:cubicBezTo>
                  <a:cubicBezTo>
                    <a:pt x="8" y="89"/>
                    <a:pt x="8" y="89"/>
                    <a:pt x="8" y="89"/>
                  </a:cubicBezTo>
                  <a:cubicBezTo>
                    <a:pt x="7" y="90"/>
                    <a:pt x="7" y="90"/>
                    <a:pt x="7" y="90"/>
                  </a:cubicBezTo>
                  <a:cubicBezTo>
                    <a:pt x="6" y="92"/>
                    <a:pt x="6" y="92"/>
                    <a:pt x="6" y="92"/>
                  </a:cubicBezTo>
                  <a:cubicBezTo>
                    <a:pt x="5" y="94"/>
                    <a:pt x="5" y="94"/>
                    <a:pt x="5" y="94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2" y="102"/>
                    <a:pt x="2" y="102"/>
                    <a:pt x="2" y="102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1" y="106"/>
                    <a:pt x="1" y="106"/>
                    <a:pt x="1" y="106"/>
                  </a:cubicBezTo>
                  <a:cubicBezTo>
                    <a:pt x="2" y="107"/>
                    <a:pt x="2" y="107"/>
                    <a:pt x="2" y="107"/>
                  </a:cubicBezTo>
                  <a:cubicBezTo>
                    <a:pt x="3" y="109"/>
                    <a:pt x="3" y="109"/>
                    <a:pt x="3" y="109"/>
                  </a:cubicBezTo>
                  <a:cubicBezTo>
                    <a:pt x="6" y="113"/>
                    <a:pt x="6" y="113"/>
                    <a:pt x="6" y="113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16" y="126"/>
                    <a:pt x="16" y="126"/>
                    <a:pt x="16" y="126"/>
                  </a:cubicBezTo>
                  <a:cubicBezTo>
                    <a:pt x="18" y="128"/>
                    <a:pt x="18" y="128"/>
                    <a:pt x="18" y="128"/>
                  </a:cubicBezTo>
                  <a:cubicBezTo>
                    <a:pt x="21" y="133"/>
                    <a:pt x="21" y="133"/>
                    <a:pt x="21" y="133"/>
                  </a:cubicBezTo>
                  <a:cubicBezTo>
                    <a:pt x="23" y="135"/>
                    <a:pt x="23" y="135"/>
                    <a:pt x="23" y="135"/>
                  </a:cubicBezTo>
                  <a:cubicBezTo>
                    <a:pt x="70" y="197"/>
                    <a:pt x="70" y="197"/>
                    <a:pt x="70" y="197"/>
                  </a:cubicBezTo>
                  <a:cubicBezTo>
                    <a:pt x="72" y="199"/>
                    <a:pt x="72" y="199"/>
                    <a:pt x="72" y="199"/>
                  </a:cubicBezTo>
                  <a:cubicBezTo>
                    <a:pt x="74" y="202"/>
                    <a:pt x="74" y="202"/>
                    <a:pt x="74" y="202"/>
                  </a:cubicBezTo>
                  <a:cubicBezTo>
                    <a:pt x="123" y="265"/>
                    <a:pt x="123" y="265"/>
                    <a:pt x="123" y="265"/>
                  </a:cubicBezTo>
                  <a:cubicBezTo>
                    <a:pt x="123" y="265"/>
                    <a:pt x="124" y="264"/>
                    <a:pt x="124" y="264"/>
                  </a:cubicBezTo>
                  <a:cubicBezTo>
                    <a:pt x="78" y="204"/>
                    <a:pt x="78" y="204"/>
                    <a:pt x="78" y="204"/>
                  </a:cubicBezTo>
                  <a:cubicBezTo>
                    <a:pt x="75" y="200"/>
                    <a:pt x="75" y="200"/>
                    <a:pt x="75" y="200"/>
                  </a:cubicBezTo>
                  <a:cubicBezTo>
                    <a:pt x="72" y="196"/>
                    <a:pt x="72" y="196"/>
                    <a:pt x="72" y="196"/>
                  </a:cubicBezTo>
                  <a:cubicBezTo>
                    <a:pt x="71" y="194"/>
                    <a:pt x="71" y="194"/>
                    <a:pt x="71" y="194"/>
                  </a:cubicBezTo>
                  <a:cubicBezTo>
                    <a:pt x="24" y="134"/>
                    <a:pt x="24" y="134"/>
                    <a:pt x="24" y="134"/>
                  </a:cubicBezTo>
                  <a:cubicBezTo>
                    <a:pt x="21" y="130"/>
                    <a:pt x="21" y="130"/>
                    <a:pt x="21" y="130"/>
                  </a:cubicBezTo>
                  <a:cubicBezTo>
                    <a:pt x="18" y="125"/>
                    <a:pt x="18" y="125"/>
                    <a:pt x="18" y="125"/>
                  </a:cubicBezTo>
                  <a:cubicBezTo>
                    <a:pt x="9" y="113"/>
                    <a:pt x="9" y="113"/>
                    <a:pt x="9" y="113"/>
                  </a:cubicBezTo>
                  <a:cubicBezTo>
                    <a:pt x="8" y="112"/>
                    <a:pt x="8" y="112"/>
                    <a:pt x="8" y="112"/>
                  </a:cubicBezTo>
                  <a:cubicBezTo>
                    <a:pt x="4" y="107"/>
                    <a:pt x="4" y="107"/>
                    <a:pt x="4" y="107"/>
                  </a:cubicBezTo>
                  <a:cubicBezTo>
                    <a:pt x="3" y="106"/>
                    <a:pt x="3" y="106"/>
                    <a:pt x="3" y="106"/>
                  </a:cubicBezTo>
                  <a:cubicBezTo>
                    <a:pt x="2" y="105"/>
                    <a:pt x="2" y="105"/>
                    <a:pt x="2" y="105"/>
                  </a:cubicBezTo>
                  <a:cubicBezTo>
                    <a:pt x="3" y="104"/>
                    <a:pt x="3" y="104"/>
                    <a:pt x="3" y="104"/>
                  </a:cubicBezTo>
                  <a:cubicBezTo>
                    <a:pt x="4" y="102"/>
                    <a:pt x="4" y="102"/>
                    <a:pt x="4" y="102"/>
                  </a:cubicBezTo>
                  <a:cubicBezTo>
                    <a:pt x="7" y="96"/>
                    <a:pt x="7" y="96"/>
                    <a:pt x="7" y="96"/>
                  </a:cubicBezTo>
                  <a:cubicBezTo>
                    <a:pt x="7" y="94"/>
                    <a:pt x="7" y="94"/>
                    <a:pt x="7" y="94"/>
                  </a:cubicBezTo>
                  <a:cubicBezTo>
                    <a:pt x="9" y="91"/>
                    <a:pt x="9" y="91"/>
                    <a:pt x="9" y="91"/>
                  </a:cubicBezTo>
                  <a:cubicBezTo>
                    <a:pt x="9" y="90"/>
                    <a:pt x="9" y="90"/>
                    <a:pt x="9" y="90"/>
                  </a:cubicBezTo>
                  <a:cubicBezTo>
                    <a:pt x="12" y="82"/>
                    <a:pt x="12" y="82"/>
                    <a:pt x="12" y="82"/>
                  </a:cubicBezTo>
                  <a:cubicBezTo>
                    <a:pt x="14" y="79"/>
                    <a:pt x="14" y="79"/>
                    <a:pt x="14" y="79"/>
                  </a:cubicBezTo>
                  <a:cubicBezTo>
                    <a:pt x="24" y="57"/>
                    <a:pt x="24" y="57"/>
                    <a:pt x="24" y="57"/>
                  </a:cubicBezTo>
                  <a:cubicBezTo>
                    <a:pt x="25" y="54"/>
                    <a:pt x="25" y="54"/>
                    <a:pt x="25" y="54"/>
                  </a:cubicBezTo>
                  <a:cubicBezTo>
                    <a:pt x="28" y="46"/>
                    <a:pt x="28" y="46"/>
                    <a:pt x="28" y="46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9" y="22"/>
                    <a:pt x="39" y="22"/>
                    <a:pt x="39" y="22"/>
                  </a:cubicBezTo>
                  <a:cubicBezTo>
                    <a:pt x="39" y="20"/>
                    <a:pt x="39" y="20"/>
                    <a:pt x="39" y="20"/>
                  </a:cubicBezTo>
                  <a:cubicBezTo>
                    <a:pt x="41" y="16"/>
                    <a:pt x="41" y="16"/>
                    <a:pt x="41" y="16"/>
                  </a:cubicBezTo>
                  <a:cubicBezTo>
                    <a:pt x="42" y="14"/>
                    <a:pt x="42" y="14"/>
                    <a:pt x="42" y="14"/>
                  </a:cubicBezTo>
                  <a:cubicBezTo>
                    <a:pt x="48" y="1"/>
                    <a:pt x="48" y="1"/>
                    <a:pt x="48" y="1"/>
                  </a:cubicBezTo>
                  <a:cubicBezTo>
                    <a:pt x="47" y="0"/>
                    <a:pt x="47" y="0"/>
                    <a:pt x="46" y="0"/>
                  </a:cubicBezTo>
                </a:path>
              </a:pathLst>
            </a:custGeom>
            <a:gradFill flip="none" rotWithShape="1">
              <a:gsLst>
                <a:gs pos="0">
                  <a:schemeClr val="tx2">
                    <a:alpha val="75000"/>
                  </a:schemeClr>
                </a:gs>
                <a:gs pos="92000">
                  <a:schemeClr val="tx1">
                    <a:alpha val="21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3" name="Freeform 73"/>
            <p:cNvSpPr>
              <a:spLocks noEditPoints="1"/>
            </p:cNvSpPr>
            <p:nvPr/>
          </p:nvSpPr>
          <p:spPr bwMode="auto">
            <a:xfrm>
              <a:off x="11021586" y="3264194"/>
              <a:ext cx="356027" cy="1332047"/>
            </a:xfrm>
            <a:custGeom>
              <a:avLst/>
              <a:gdLst>
                <a:gd name="T0" fmla="*/ 83 w 84"/>
                <a:gd name="T1" fmla="*/ 344 h 345"/>
                <a:gd name="T2" fmla="*/ 84 w 84"/>
                <a:gd name="T3" fmla="*/ 344 h 345"/>
                <a:gd name="T4" fmla="*/ 83 w 84"/>
                <a:gd name="T5" fmla="*/ 238 h 345"/>
                <a:gd name="T6" fmla="*/ 79 w 84"/>
                <a:gd name="T7" fmla="*/ 345 h 345"/>
                <a:gd name="T8" fmla="*/ 46 w 84"/>
                <a:gd name="T9" fmla="*/ 222 h 345"/>
                <a:gd name="T10" fmla="*/ 36 w 84"/>
                <a:gd name="T11" fmla="*/ 187 h 345"/>
                <a:gd name="T12" fmla="*/ 43 w 84"/>
                <a:gd name="T13" fmla="*/ 219 h 345"/>
                <a:gd name="T14" fmla="*/ 36 w 84"/>
                <a:gd name="T15" fmla="*/ 187 h 345"/>
                <a:gd name="T16" fmla="*/ 83 w 84"/>
                <a:gd name="T17" fmla="*/ 161 h 345"/>
                <a:gd name="T18" fmla="*/ 84 w 84"/>
                <a:gd name="T19" fmla="*/ 237 h 345"/>
                <a:gd name="T20" fmla="*/ 83 w 84"/>
                <a:gd name="T21" fmla="*/ 5 h 345"/>
                <a:gd name="T22" fmla="*/ 83 w 84"/>
                <a:gd name="T23" fmla="*/ 44 h 345"/>
                <a:gd name="T24" fmla="*/ 83 w 84"/>
                <a:gd name="T25" fmla="*/ 85 h 345"/>
                <a:gd name="T26" fmla="*/ 84 w 84"/>
                <a:gd name="T27" fmla="*/ 158 h 345"/>
                <a:gd name="T28" fmla="*/ 84 w 84"/>
                <a:gd name="T29" fmla="*/ 81 h 345"/>
                <a:gd name="T30" fmla="*/ 84 w 84"/>
                <a:gd name="T31" fmla="*/ 37 h 345"/>
                <a:gd name="T32" fmla="*/ 83 w 84"/>
                <a:gd name="T33" fmla="*/ 5 h 345"/>
                <a:gd name="T34" fmla="*/ 67 w 84"/>
                <a:gd name="T35" fmla="*/ 8 h 345"/>
                <a:gd name="T36" fmla="*/ 51 w 84"/>
                <a:gd name="T37" fmla="*/ 22 h 345"/>
                <a:gd name="T38" fmla="*/ 1 w 84"/>
                <a:gd name="T39" fmla="*/ 68 h 345"/>
                <a:gd name="T40" fmla="*/ 1 w 84"/>
                <a:gd name="T41" fmla="*/ 70 h 345"/>
                <a:gd name="T42" fmla="*/ 3 w 84"/>
                <a:gd name="T43" fmla="*/ 80 h 345"/>
                <a:gd name="T44" fmla="*/ 8 w 84"/>
                <a:gd name="T45" fmla="*/ 94 h 345"/>
                <a:gd name="T46" fmla="*/ 9 w 84"/>
                <a:gd name="T47" fmla="*/ 100 h 345"/>
                <a:gd name="T48" fmla="*/ 17 w 84"/>
                <a:gd name="T49" fmla="*/ 127 h 345"/>
                <a:gd name="T50" fmla="*/ 21 w 84"/>
                <a:gd name="T51" fmla="*/ 141 h 345"/>
                <a:gd name="T52" fmla="*/ 35 w 84"/>
                <a:gd name="T53" fmla="*/ 185 h 345"/>
                <a:gd name="T54" fmla="*/ 21 w 84"/>
                <a:gd name="T55" fmla="*/ 136 h 345"/>
                <a:gd name="T56" fmla="*/ 17 w 84"/>
                <a:gd name="T57" fmla="*/ 122 h 345"/>
                <a:gd name="T58" fmla="*/ 10 w 84"/>
                <a:gd name="T59" fmla="*/ 96 h 345"/>
                <a:gd name="T60" fmla="*/ 8 w 84"/>
                <a:gd name="T61" fmla="*/ 91 h 345"/>
                <a:gd name="T62" fmla="*/ 4 w 84"/>
                <a:gd name="T63" fmla="*/ 77 h 345"/>
                <a:gd name="T64" fmla="*/ 34 w 84"/>
                <a:gd name="T65" fmla="*/ 41 h 345"/>
                <a:gd name="T66" fmla="*/ 61 w 84"/>
                <a:gd name="T67" fmla="*/ 16 h 345"/>
                <a:gd name="T68" fmla="*/ 77 w 84"/>
                <a:gd name="T69" fmla="*/ 1 h 3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4" h="345">
                  <a:moveTo>
                    <a:pt x="83" y="238"/>
                  </a:moveTo>
                  <a:cubicBezTo>
                    <a:pt x="83" y="344"/>
                    <a:pt x="83" y="344"/>
                    <a:pt x="83" y="344"/>
                  </a:cubicBezTo>
                  <a:cubicBezTo>
                    <a:pt x="83" y="344"/>
                    <a:pt x="83" y="344"/>
                    <a:pt x="83" y="344"/>
                  </a:cubicBezTo>
                  <a:cubicBezTo>
                    <a:pt x="83" y="344"/>
                    <a:pt x="84" y="344"/>
                    <a:pt x="84" y="344"/>
                  </a:cubicBezTo>
                  <a:cubicBezTo>
                    <a:pt x="84" y="239"/>
                    <a:pt x="84" y="239"/>
                    <a:pt x="84" y="239"/>
                  </a:cubicBezTo>
                  <a:cubicBezTo>
                    <a:pt x="83" y="238"/>
                    <a:pt x="83" y="238"/>
                    <a:pt x="83" y="238"/>
                  </a:cubicBezTo>
                  <a:moveTo>
                    <a:pt x="44" y="221"/>
                  </a:moveTo>
                  <a:cubicBezTo>
                    <a:pt x="79" y="345"/>
                    <a:pt x="79" y="345"/>
                    <a:pt x="79" y="345"/>
                  </a:cubicBezTo>
                  <a:cubicBezTo>
                    <a:pt x="79" y="345"/>
                    <a:pt x="80" y="345"/>
                    <a:pt x="81" y="344"/>
                  </a:cubicBezTo>
                  <a:cubicBezTo>
                    <a:pt x="46" y="222"/>
                    <a:pt x="46" y="222"/>
                    <a:pt x="46" y="222"/>
                  </a:cubicBezTo>
                  <a:cubicBezTo>
                    <a:pt x="44" y="221"/>
                    <a:pt x="44" y="221"/>
                    <a:pt x="44" y="221"/>
                  </a:cubicBezTo>
                  <a:moveTo>
                    <a:pt x="36" y="187"/>
                  </a:moveTo>
                  <a:cubicBezTo>
                    <a:pt x="34" y="188"/>
                    <a:pt x="34" y="188"/>
                    <a:pt x="34" y="188"/>
                  </a:cubicBezTo>
                  <a:cubicBezTo>
                    <a:pt x="43" y="219"/>
                    <a:pt x="43" y="219"/>
                    <a:pt x="43" y="219"/>
                  </a:cubicBezTo>
                  <a:cubicBezTo>
                    <a:pt x="45" y="220"/>
                    <a:pt x="45" y="220"/>
                    <a:pt x="45" y="220"/>
                  </a:cubicBezTo>
                  <a:cubicBezTo>
                    <a:pt x="36" y="187"/>
                    <a:pt x="36" y="187"/>
                    <a:pt x="36" y="187"/>
                  </a:cubicBezTo>
                  <a:moveTo>
                    <a:pt x="84" y="160"/>
                  </a:moveTo>
                  <a:cubicBezTo>
                    <a:pt x="83" y="161"/>
                    <a:pt x="83" y="161"/>
                    <a:pt x="83" y="161"/>
                  </a:cubicBezTo>
                  <a:cubicBezTo>
                    <a:pt x="83" y="236"/>
                    <a:pt x="83" y="236"/>
                    <a:pt x="83" y="236"/>
                  </a:cubicBezTo>
                  <a:cubicBezTo>
                    <a:pt x="84" y="237"/>
                    <a:pt x="84" y="237"/>
                    <a:pt x="84" y="237"/>
                  </a:cubicBezTo>
                  <a:cubicBezTo>
                    <a:pt x="84" y="160"/>
                    <a:pt x="84" y="160"/>
                    <a:pt x="84" y="160"/>
                  </a:cubicBezTo>
                  <a:moveTo>
                    <a:pt x="83" y="5"/>
                  </a:moveTo>
                  <a:cubicBezTo>
                    <a:pt x="83" y="40"/>
                    <a:pt x="83" y="40"/>
                    <a:pt x="83" y="40"/>
                  </a:cubicBezTo>
                  <a:cubicBezTo>
                    <a:pt x="83" y="44"/>
                    <a:pt x="83" y="44"/>
                    <a:pt x="83" y="44"/>
                  </a:cubicBezTo>
                  <a:cubicBezTo>
                    <a:pt x="83" y="82"/>
                    <a:pt x="83" y="82"/>
                    <a:pt x="83" y="82"/>
                  </a:cubicBezTo>
                  <a:cubicBezTo>
                    <a:pt x="83" y="85"/>
                    <a:pt x="83" y="85"/>
                    <a:pt x="83" y="85"/>
                  </a:cubicBezTo>
                  <a:cubicBezTo>
                    <a:pt x="83" y="159"/>
                    <a:pt x="83" y="159"/>
                    <a:pt x="83" y="159"/>
                  </a:cubicBezTo>
                  <a:cubicBezTo>
                    <a:pt x="84" y="158"/>
                    <a:pt x="84" y="158"/>
                    <a:pt x="84" y="158"/>
                  </a:cubicBezTo>
                  <a:cubicBezTo>
                    <a:pt x="84" y="83"/>
                    <a:pt x="84" y="83"/>
                    <a:pt x="84" y="83"/>
                  </a:cubicBezTo>
                  <a:cubicBezTo>
                    <a:pt x="84" y="81"/>
                    <a:pt x="84" y="81"/>
                    <a:pt x="84" y="81"/>
                  </a:cubicBezTo>
                  <a:cubicBezTo>
                    <a:pt x="84" y="41"/>
                    <a:pt x="84" y="41"/>
                    <a:pt x="84" y="41"/>
                  </a:cubicBezTo>
                  <a:cubicBezTo>
                    <a:pt x="84" y="37"/>
                    <a:pt x="84" y="37"/>
                    <a:pt x="84" y="37"/>
                  </a:cubicBezTo>
                  <a:cubicBezTo>
                    <a:pt x="84" y="5"/>
                    <a:pt x="84" y="5"/>
                    <a:pt x="84" y="5"/>
                  </a:cubicBezTo>
                  <a:cubicBezTo>
                    <a:pt x="84" y="5"/>
                    <a:pt x="83" y="5"/>
                    <a:pt x="83" y="5"/>
                  </a:cubicBezTo>
                  <a:moveTo>
                    <a:pt x="76" y="0"/>
                  </a:moveTo>
                  <a:cubicBezTo>
                    <a:pt x="67" y="8"/>
                    <a:pt x="67" y="8"/>
                    <a:pt x="67" y="8"/>
                  </a:cubicBezTo>
                  <a:cubicBezTo>
                    <a:pt x="64" y="11"/>
                    <a:pt x="64" y="11"/>
                    <a:pt x="64" y="11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42" y="31"/>
                    <a:pt x="42" y="31"/>
                    <a:pt x="42" y="31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1" y="70"/>
                    <a:pt x="1" y="70"/>
                    <a:pt x="1" y="70"/>
                  </a:cubicBezTo>
                  <a:cubicBezTo>
                    <a:pt x="3" y="78"/>
                    <a:pt x="3" y="78"/>
                    <a:pt x="3" y="78"/>
                  </a:cubicBezTo>
                  <a:cubicBezTo>
                    <a:pt x="3" y="80"/>
                    <a:pt x="3" y="80"/>
                    <a:pt x="3" y="80"/>
                  </a:cubicBezTo>
                  <a:cubicBezTo>
                    <a:pt x="7" y="93"/>
                    <a:pt x="7" y="93"/>
                    <a:pt x="7" y="93"/>
                  </a:cubicBezTo>
                  <a:cubicBezTo>
                    <a:pt x="8" y="94"/>
                    <a:pt x="8" y="94"/>
                    <a:pt x="8" y="94"/>
                  </a:cubicBezTo>
                  <a:cubicBezTo>
                    <a:pt x="8" y="98"/>
                    <a:pt x="8" y="98"/>
                    <a:pt x="8" y="98"/>
                  </a:cubicBezTo>
                  <a:cubicBezTo>
                    <a:pt x="9" y="100"/>
                    <a:pt x="9" y="100"/>
                    <a:pt x="9" y="100"/>
                  </a:cubicBezTo>
                  <a:cubicBezTo>
                    <a:pt x="16" y="125"/>
                    <a:pt x="16" y="125"/>
                    <a:pt x="16" y="125"/>
                  </a:cubicBezTo>
                  <a:cubicBezTo>
                    <a:pt x="17" y="127"/>
                    <a:pt x="17" y="127"/>
                    <a:pt x="17" y="127"/>
                  </a:cubicBezTo>
                  <a:cubicBezTo>
                    <a:pt x="20" y="138"/>
                    <a:pt x="20" y="138"/>
                    <a:pt x="20" y="138"/>
                  </a:cubicBezTo>
                  <a:cubicBezTo>
                    <a:pt x="21" y="141"/>
                    <a:pt x="21" y="141"/>
                    <a:pt x="21" y="141"/>
                  </a:cubicBezTo>
                  <a:cubicBezTo>
                    <a:pt x="34" y="186"/>
                    <a:pt x="34" y="186"/>
                    <a:pt x="34" y="186"/>
                  </a:cubicBezTo>
                  <a:cubicBezTo>
                    <a:pt x="35" y="185"/>
                    <a:pt x="35" y="185"/>
                    <a:pt x="35" y="185"/>
                  </a:cubicBezTo>
                  <a:cubicBezTo>
                    <a:pt x="22" y="140"/>
                    <a:pt x="22" y="140"/>
                    <a:pt x="22" y="140"/>
                  </a:cubicBezTo>
                  <a:cubicBezTo>
                    <a:pt x="21" y="136"/>
                    <a:pt x="21" y="136"/>
                    <a:pt x="21" y="136"/>
                  </a:cubicBezTo>
                  <a:cubicBezTo>
                    <a:pt x="18" y="125"/>
                    <a:pt x="18" y="125"/>
                    <a:pt x="18" y="125"/>
                  </a:cubicBezTo>
                  <a:cubicBezTo>
                    <a:pt x="17" y="122"/>
                    <a:pt x="17" y="122"/>
                    <a:pt x="17" y="122"/>
                  </a:cubicBezTo>
                  <a:cubicBezTo>
                    <a:pt x="10" y="98"/>
                    <a:pt x="10" y="98"/>
                    <a:pt x="10" y="98"/>
                  </a:cubicBezTo>
                  <a:cubicBezTo>
                    <a:pt x="10" y="96"/>
                    <a:pt x="10" y="96"/>
                    <a:pt x="10" y="96"/>
                  </a:cubicBezTo>
                  <a:cubicBezTo>
                    <a:pt x="9" y="93"/>
                    <a:pt x="9" y="93"/>
                    <a:pt x="9" y="93"/>
                  </a:cubicBezTo>
                  <a:cubicBezTo>
                    <a:pt x="8" y="91"/>
                    <a:pt x="8" y="91"/>
                    <a:pt x="8" y="91"/>
                  </a:cubicBezTo>
                  <a:cubicBezTo>
                    <a:pt x="5" y="79"/>
                    <a:pt x="5" y="79"/>
                    <a:pt x="5" y="79"/>
                  </a:cubicBezTo>
                  <a:cubicBezTo>
                    <a:pt x="4" y="77"/>
                    <a:pt x="4" y="77"/>
                    <a:pt x="4" y="77"/>
                  </a:cubicBezTo>
                  <a:cubicBezTo>
                    <a:pt x="2" y="69"/>
                    <a:pt x="2" y="69"/>
                    <a:pt x="2" y="69"/>
                  </a:cubicBezTo>
                  <a:cubicBezTo>
                    <a:pt x="34" y="41"/>
                    <a:pt x="34" y="41"/>
                    <a:pt x="34" y="41"/>
                  </a:cubicBezTo>
                  <a:cubicBezTo>
                    <a:pt x="43" y="32"/>
                    <a:pt x="43" y="32"/>
                    <a:pt x="43" y="32"/>
                  </a:cubicBezTo>
                  <a:cubicBezTo>
                    <a:pt x="61" y="16"/>
                    <a:pt x="61" y="16"/>
                    <a:pt x="61" y="16"/>
                  </a:cubicBezTo>
                  <a:cubicBezTo>
                    <a:pt x="66" y="12"/>
                    <a:pt x="66" y="12"/>
                    <a:pt x="66" y="12"/>
                  </a:cubicBezTo>
                  <a:cubicBezTo>
                    <a:pt x="77" y="1"/>
                    <a:pt x="77" y="1"/>
                    <a:pt x="77" y="1"/>
                  </a:cubicBezTo>
                  <a:cubicBezTo>
                    <a:pt x="77" y="1"/>
                    <a:pt x="76" y="0"/>
                    <a:pt x="76" y="0"/>
                  </a:cubicBezTo>
                </a:path>
              </a:pathLst>
            </a:custGeom>
            <a:gradFill flip="none" rotWithShape="1">
              <a:gsLst>
                <a:gs pos="0">
                  <a:schemeClr val="tx2">
                    <a:alpha val="75000"/>
                  </a:schemeClr>
                </a:gs>
                <a:gs pos="92000">
                  <a:schemeClr val="tx1">
                    <a:alpha val="21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4" name="Freeform 74"/>
            <p:cNvSpPr>
              <a:spLocks noEditPoints="1"/>
            </p:cNvSpPr>
            <p:nvPr/>
          </p:nvSpPr>
          <p:spPr bwMode="auto">
            <a:xfrm>
              <a:off x="7260951" y="3773267"/>
              <a:ext cx="173541" cy="367574"/>
            </a:xfrm>
            <a:custGeom>
              <a:avLst/>
              <a:gdLst>
                <a:gd name="T0" fmla="*/ 0 w 41"/>
                <a:gd name="T1" fmla="*/ 6 h 95"/>
                <a:gd name="T2" fmla="*/ 0 w 41"/>
                <a:gd name="T3" fmla="*/ 27 h 95"/>
                <a:gd name="T4" fmla="*/ 0 w 41"/>
                <a:gd name="T5" fmla="*/ 30 h 95"/>
                <a:gd name="T6" fmla="*/ 0 w 41"/>
                <a:gd name="T7" fmla="*/ 35 h 95"/>
                <a:gd name="T8" fmla="*/ 0 w 41"/>
                <a:gd name="T9" fmla="*/ 37 h 95"/>
                <a:gd name="T10" fmla="*/ 0 w 41"/>
                <a:gd name="T11" fmla="*/ 93 h 95"/>
                <a:gd name="T12" fmla="*/ 0 w 41"/>
                <a:gd name="T13" fmla="*/ 93 h 95"/>
                <a:gd name="T14" fmla="*/ 1 w 41"/>
                <a:gd name="T15" fmla="*/ 93 h 95"/>
                <a:gd name="T16" fmla="*/ 1 w 41"/>
                <a:gd name="T17" fmla="*/ 36 h 95"/>
                <a:gd name="T18" fmla="*/ 1 w 41"/>
                <a:gd name="T19" fmla="*/ 33 h 95"/>
                <a:gd name="T20" fmla="*/ 1 w 41"/>
                <a:gd name="T21" fmla="*/ 28 h 95"/>
                <a:gd name="T22" fmla="*/ 1 w 41"/>
                <a:gd name="T23" fmla="*/ 26 h 95"/>
                <a:gd name="T24" fmla="*/ 1 w 41"/>
                <a:gd name="T25" fmla="*/ 7 h 95"/>
                <a:gd name="T26" fmla="*/ 1 w 41"/>
                <a:gd name="T27" fmla="*/ 7 h 95"/>
                <a:gd name="T28" fmla="*/ 0 w 41"/>
                <a:gd name="T29" fmla="*/ 6 h 95"/>
                <a:gd name="T30" fmla="*/ 12 w 41"/>
                <a:gd name="T31" fmla="*/ 0 h 95"/>
                <a:gd name="T32" fmla="*/ 11 w 41"/>
                <a:gd name="T33" fmla="*/ 1 h 95"/>
                <a:gd name="T34" fmla="*/ 26 w 41"/>
                <a:gd name="T35" fmla="*/ 10 h 95"/>
                <a:gd name="T36" fmla="*/ 28 w 41"/>
                <a:gd name="T37" fmla="*/ 11 h 95"/>
                <a:gd name="T38" fmla="*/ 32 w 41"/>
                <a:gd name="T39" fmla="*/ 13 h 95"/>
                <a:gd name="T40" fmla="*/ 34 w 41"/>
                <a:gd name="T41" fmla="*/ 14 h 95"/>
                <a:gd name="T42" fmla="*/ 37 w 41"/>
                <a:gd name="T43" fmla="*/ 16 h 95"/>
                <a:gd name="T44" fmla="*/ 38 w 41"/>
                <a:gd name="T45" fmla="*/ 17 h 95"/>
                <a:gd name="T46" fmla="*/ 37 w 41"/>
                <a:gd name="T47" fmla="*/ 20 h 95"/>
                <a:gd name="T48" fmla="*/ 6 w 41"/>
                <a:gd name="T49" fmla="*/ 94 h 95"/>
                <a:gd name="T50" fmla="*/ 8 w 41"/>
                <a:gd name="T51" fmla="*/ 95 h 95"/>
                <a:gd name="T52" fmla="*/ 25 w 41"/>
                <a:gd name="T53" fmla="*/ 53 h 95"/>
                <a:gd name="T54" fmla="*/ 25 w 41"/>
                <a:gd name="T55" fmla="*/ 52 h 95"/>
                <a:gd name="T56" fmla="*/ 31 w 41"/>
                <a:gd name="T57" fmla="*/ 40 h 95"/>
                <a:gd name="T58" fmla="*/ 37 w 41"/>
                <a:gd name="T59" fmla="*/ 25 h 95"/>
                <a:gd name="T60" fmla="*/ 39 w 41"/>
                <a:gd name="T61" fmla="*/ 21 h 95"/>
                <a:gd name="T62" fmla="*/ 40 w 41"/>
                <a:gd name="T63" fmla="*/ 17 h 95"/>
                <a:gd name="T64" fmla="*/ 41 w 41"/>
                <a:gd name="T65" fmla="*/ 16 h 95"/>
                <a:gd name="T66" fmla="*/ 39 w 41"/>
                <a:gd name="T67" fmla="*/ 15 h 95"/>
                <a:gd name="T68" fmla="*/ 39 w 41"/>
                <a:gd name="T69" fmla="*/ 15 h 95"/>
                <a:gd name="T70" fmla="*/ 37 w 41"/>
                <a:gd name="T71" fmla="*/ 14 h 95"/>
                <a:gd name="T72" fmla="*/ 35 w 41"/>
                <a:gd name="T73" fmla="*/ 13 h 95"/>
                <a:gd name="T74" fmla="*/ 34 w 41"/>
                <a:gd name="T75" fmla="*/ 12 h 95"/>
                <a:gd name="T76" fmla="*/ 30 w 41"/>
                <a:gd name="T77" fmla="*/ 10 h 95"/>
                <a:gd name="T78" fmla="*/ 28 w 41"/>
                <a:gd name="T79" fmla="*/ 9 h 95"/>
                <a:gd name="T80" fmla="*/ 12 w 41"/>
                <a:gd name="T81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1" h="95">
                  <a:moveTo>
                    <a:pt x="0" y="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1" y="93"/>
                    <a:pt x="1" y="93"/>
                    <a:pt x="1" y="93"/>
                  </a:cubicBezTo>
                  <a:cubicBezTo>
                    <a:pt x="1" y="36"/>
                    <a:pt x="1" y="36"/>
                    <a:pt x="1" y="36"/>
                  </a:cubicBezTo>
                  <a:cubicBezTo>
                    <a:pt x="1" y="33"/>
                    <a:pt x="1" y="33"/>
                    <a:pt x="1" y="33"/>
                  </a:cubicBezTo>
                  <a:cubicBezTo>
                    <a:pt x="1" y="28"/>
                    <a:pt x="1" y="28"/>
                    <a:pt x="1" y="28"/>
                  </a:cubicBezTo>
                  <a:cubicBezTo>
                    <a:pt x="1" y="26"/>
                    <a:pt x="1" y="26"/>
                    <a:pt x="1" y="26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0" y="7"/>
                    <a:pt x="0" y="7"/>
                    <a:pt x="0" y="6"/>
                  </a:cubicBezTo>
                  <a:moveTo>
                    <a:pt x="12" y="0"/>
                  </a:moveTo>
                  <a:cubicBezTo>
                    <a:pt x="12" y="0"/>
                    <a:pt x="11" y="1"/>
                    <a:pt x="11" y="1"/>
                  </a:cubicBezTo>
                  <a:cubicBezTo>
                    <a:pt x="26" y="10"/>
                    <a:pt x="26" y="10"/>
                    <a:pt x="26" y="10"/>
                  </a:cubicBezTo>
                  <a:cubicBezTo>
                    <a:pt x="28" y="11"/>
                    <a:pt x="28" y="11"/>
                    <a:pt x="28" y="11"/>
                  </a:cubicBezTo>
                  <a:cubicBezTo>
                    <a:pt x="32" y="13"/>
                    <a:pt x="32" y="13"/>
                    <a:pt x="32" y="13"/>
                  </a:cubicBezTo>
                  <a:cubicBezTo>
                    <a:pt x="34" y="14"/>
                    <a:pt x="34" y="14"/>
                    <a:pt x="34" y="14"/>
                  </a:cubicBezTo>
                  <a:cubicBezTo>
                    <a:pt x="37" y="16"/>
                    <a:pt x="37" y="16"/>
                    <a:pt x="37" y="16"/>
                  </a:cubicBezTo>
                  <a:cubicBezTo>
                    <a:pt x="38" y="17"/>
                    <a:pt x="38" y="17"/>
                    <a:pt x="38" y="17"/>
                  </a:cubicBezTo>
                  <a:cubicBezTo>
                    <a:pt x="37" y="20"/>
                    <a:pt x="37" y="20"/>
                    <a:pt x="37" y="20"/>
                  </a:cubicBezTo>
                  <a:cubicBezTo>
                    <a:pt x="6" y="94"/>
                    <a:pt x="6" y="94"/>
                    <a:pt x="6" y="94"/>
                  </a:cubicBezTo>
                  <a:cubicBezTo>
                    <a:pt x="7" y="94"/>
                    <a:pt x="7" y="95"/>
                    <a:pt x="8" y="95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5" y="47"/>
                    <a:pt x="27" y="43"/>
                    <a:pt x="31" y="40"/>
                  </a:cubicBezTo>
                  <a:cubicBezTo>
                    <a:pt x="37" y="25"/>
                    <a:pt x="37" y="25"/>
                    <a:pt x="37" y="25"/>
                  </a:cubicBezTo>
                  <a:cubicBezTo>
                    <a:pt x="39" y="21"/>
                    <a:pt x="39" y="21"/>
                    <a:pt x="39" y="21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1" y="16"/>
                    <a:pt x="41" y="16"/>
                    <a:pt x="41" y="16"/>
                  </a:cubicBezTo>
                  <a:cubicBezTo>
                    <a:pt x="39" y="15"/>
                    <a:pt x="39" y="15"/>
                    <a:pt x="39" y="15"/>
                  </a:cubicBezTo>
                  <a:cubicBezTo>
                    <a:pt x="39" y="15"/>
                    <a:pt x="39" y="15"/>
                    <a:pt x="39" y="15"/>
                  </a:cubicBezTo>
                  <a:cubicBezTo>
                    <a:pt x="37" y="14"/>
                    <a:pt x="37" y="14"/>
                    <a:pt x="37" y="14"/>
                  </a:cubicBezTo>
                  <a:cubicBezTo>
                    <a:pt x="35" y="13"/>
                    <a:pt x="35" y="13"/>
                    <a:pt x="35" y="13"/>
                  </a:cubicBezTo>
                  <a:cubicBezTo>
                    <a:pt x="34" y="12"/>
                    <a:pt x="34" y="12"/>
                    <a:pt x="34" y="12"/>
                  </a:cubicBezTo>
                  <a:cubicBezTo>
                    <a:pt x="30" y="10"/>
                    <a:pt x="30" y="10"/>
                    <a:pt x="30" y="10"/>
                  </a:cubicBezTo>
                  <a:cubicBezTo>
                    <a:pt x="28" y="9"/>
                    <a:pt x="28" y="9"/>
                    <a:pt x="28" y="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gradFill flip="none" rotWithShape="1">
              <a:gsLst>
                <a:gs pos="0">
                  <a:schemeClr val="tx2">
                    <a:alpha val="75000"/>
                  </a:schemeClr>
                </a:gs>
                <a:gs pos="92000">
                  <a:schemeClr val="tx1">
                    <a:alpha val="21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5" name="Freeform 75"/>
            <p:cNvSpPr>
              <a:spLocks noEditPoints="1"/>
            </p:cNvSpPr>
            <p:nvPr/>
          </p:nvSpPr>
          <p:spPr bwMode="auto">
            <a:xfrm>
              <a:off x="6235811" y="3646406"/>
              <a:ext cx="1300658" cy="699365"/>
            </a:xfrm>
            <a:custGeom>
              <a:avLst/>
              <a:gdLst>
                <a:gd name="T0" fmla="*/ 257 w 307"/>
                <a:gd name="T1" fmla="*/ 141 h 181"/>
                <a:gd name="T2" fmla="*/ 265 w 307"/>
                <a:gd name="T3" fmla="*/ 148 h 181"/>
                <a:gd name="T4" fmla="*/ 307 w 307"/>
                <a:gd name="T5" fmla="*/ 176 h 181"/>
                <a:gd name="T6" fmla="*/ 268 w 307"/>
                <a:gd name="T7" fmla="*/ 148 h 181"/>
                <a:gd name="T8" fmla="*/ 257 w 307"/>
                <a:gd name="T9" fmla="*/ 140 h 181"/>
                <a:gd name="T10" fmla="*/ 11 w 307"/>
                <a:gd name="T11" fmla="*/ 112 h 181"/>
                <a:gd name="T12" fmla="*/ 50 w 307"/>
                <a:gd name="T13" fmla="*/ 122 h 181"/>
                <a:gd name="T14" fmla="*/ 134 w 307"/>
                <a:gd name="T15" fmla="*/ 141 h 181"/>
                <a:gd name="T16" fmla="*/ 186 w 307"/>
                <a:gd name="T17" fmla="*/ 153 h 181"/>
                <a:gd name="T18" fmla="*/ 251 w 307"/>
                <a:gd name="T19" fmla="*/ 169 h 181"/>
                <a:gd name="T20" fmla="*/ 263 w 307"/>
                <a:gd name="T21" fmla="*/ 172 h 181"/>
                <a:gd name="T22" fmla="*/ 305 w 307"/>
                <a:gd name="T23" fmla="*/ 180 h 181"/>
                <a:gd name="T24" fmla="*/ 258 w 307"/>
                <a:gd name="T25" fmla="*/ 169 h 181"/>
                <a:gd name="T26" fmla="*/ 250 w 307"/>
                <a:gd name="T27" fmla="*/ 167 h 181"/>
                <a:gd name="T28" fmla="*/ 180 w 307"/>
                <a:gd name="T29" fmla="*/ 150 h 181"/>
                <a:gd name="T30" fmla="*/ 133 w 307"/>
                <a:gd name="T31" fmla="*/ 139 h 181"/>
                <a:gd name="T32" fmla="*/ 48 w 307"/>
                <a:gd name="T33" fmla="*/ 119 h 181"/>
                <a:gd name="T34" fmla="*/ 32 w 307"/>
                <a:gd name="T35" fmla="*/ 5 h 181"/>
                <a:gd name="T36" fmla="*/ 0 w 307"/>
                <a:gd name="T37" fmla="*/ 82 h 181"/>
                <a:gd name="T38" fmla="*/ 0 w 307"/>
                <a:gd name="T39" fmla="*/ 94 h 181"/>
                <a:gd name="T40" fmla="*/ 2 w 307"/>
                <a:gd name="T41" fmla="*/ 82 h 181"/>
                <a:gd name="T42" fmla="*/ 32 w 307"/>
                <a:gd name="T43" fmla="*/ 5 h 181"/>
                <a:gd name="T44" fmla="*/ 51 w 307"/>
                <a:gd name="T45" fmla="*/ 2 h 181"/>
                <a:gd name="T46" fmla="*/ 190 w 307"/>
                <a:gd name="T47" fmla="*/ 97 h 181"/>
                <a:gd name="T48" fmla="*/ 196 w 307"/>
                <a:gd name="T49" fmla="*/ 100 h 181"/>
                <a:gd name="T50" fmla="*/ 199 w 307"/>
                <a:gd name="T51" fmla="*/ 103 h 181"/>
                <a:gd name="T52" fmla="*/ 212 w 307"/>
                <a:gd name="T53" fmla="*/ 111 h 181"/>
                <a:gd name="T54" fmla="*/ 237 w 307"/>
                <a:gd name="T55" fmla="*/ 127 h 181"/>
                <a:gd name="T56" fmla="*/ 201 w 307"/>
                <a:gd name="T57" fmla="*/ 102 h 181"/>
                <a:gd name="T58" fmla="*/ 197 w 307"/>
                <a:gd name="T59" fmla="*/ 99 h 181"/>
                <a:gd name="T60" fmla="*/ 196 w 307"/>
                <a:gd name="T61" fmla="*/ 98 h 181"/>
                <a:gd name="T62" fmla="*/ 190 w 307"/>
                <a:gd name="T63" fmla="*/ 94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07" h="181">
                  <a:moveTo>
                    <a:pt x="257" y="140"/>
                  </a:moveTo>
                  <a:cubicBezTo>
                    <a:pt x="257" y="141"/>
                    <a:pt x="257" y="141"/>
                    <a:pt x="257" y="141"/>
                  </a:cubicBezTo>
                  <a:cubicBezTo>
                    <a:pt x="257" y="142"/>
                    <a:pt x="257" y="142"/>
                    <a:pt x="257" y="142"/>
                  </a:cubicBezTo>
                  <a:cubicBezTo>
                    <a:pt x="265" y="148"/>
                    <a:pt x="265" y="148"/>
                    <a:pt x="265" y="148"/>
                  </a:cubicBezTo>
                  <a:cubicBezTo>
                    <a:pt x="267" y="149"/>
                    <a:pt x="267" y="149"/>
                    <a:pt x="267" y="149"/>
                  </a:cubicBezTo>
                  <a:cubicBezTo>
                    <a:pt x="307" y="176"/>
                    <a:pt x="307" y="176"/>
                    <a:pt x="307" y="176"/>
                  </a:cubicBezTo>
                  <a:cubicBezTo>
                    <a:pt x="307" y="176"/>
                    <a:pt x="307" y="175"/>
                    <a:pt x="307" y="175"/>
                  </a:cubicBezTo>
                  <a:cubicBezTo>
                    <a:pt x="268" y="148"/>
                    <a:pt x="268" y="148"/>
                    <a:pt x="268" y="148"/>
                  </a:cubicBezTo>
                  <a:cubicBezTo>
                    <a:pt x="267" y="147"/>
                    <a:pt x="267" y="147"/>
                    <a:pt x="267" y="147"/>
                  </a:cubicBezTo>
                  <a:cubicBezTo>
                    <a:pt x="257" y="140"/>
                    <a:pt x="257" y="140"/>
                    <a:pt x="257" y="140"/>
                  </a:cubicBezTo>
                  <a:moveTo>
                    <a:pt x="11" y="111"/>
                  </a:moveTo>
                  <a:cubicBezTo>
                    <a:pt x="11" y="111"/>
                    <a:pt x="11" y="112"/>
                    <a:pt x="11" y="112"/>
                  </a:cubicBezTo>
                  <a:cubicBezTo>
                    <a:pt x="49" y="121"/>
                    <a:pt x="49" y="121"/>
                    <a:pt x="49" y="121"/>
                  </a:cubicBezTo>
                  <a:cubicBezTo>
                    <a:pt x="50" y="122"/>
                    <a:pt x="50" y="122"/>
                    <a:pt x="50" y="122"/>
                  </a:cubicBezTo>
                  <a:cubicBezTo>
                    <a:pt x="131" y="141"/>
                    <a:pt x="131" y="141"/>
                    <a:pt x="131" y="141"/>
                  </a:cubicBezTo>
                  <a:cubicBezTo>
                    <a:pt x="134" y="141"/>
                    <a:pt x="134" y="141"/>
                    <a:pt x="134" y="141"/>
                  </a:cubicBezTo>
                  <a:cubicBezTo>
                    <a:pt x="182" y="153"/>
                    <a:pt x="182" y="153"/>
                    <a:pt x="182" y="153"/>
                  </a:cubicBezTo>
                  <a:cubicBezTo>
                    <a:pt x="186" y="153"/>
                    <a:pt x="186" y="153"/>
                    <a:pt x="186" y="153"/>
                  </a:cubicBezTo>
                  <a:cubicBezTo>
                    <a:pt x="249" y="168"/>
                    <a:pt x="249" y="168"/>
                    <a:pt x="249" y="168"/>
                  </a:cubicBezTo>
                  <a:cubicBezTo>
                    <a:pt x="251" y="169"/>
                    <a:pt x="251" y="169"/>
                    <a:pt x="251" y="169"/>
                  </a:cubicBezTo>
                  <a:cubicBezTo>
                    <a:pt x="260" y="171"/>
                    <a:pt x="260" y="171"/>
                    <a:pt x="260" y="171"/>
                  </a:cubicBezTo>
                  <a:cubicBezTo>
                    <a:pt x="263" y="172"/>
                    <a:pt x="263" y="172"/>
                    <a:pt x="263" y="172"/>
                  </a:cubicBezTo>
                  <a:cubicBezTo>
                    <a:pt x="305" y="181"/>
                    <a:pt x="305" y="181"/>
                    <a:pt x="305" y="181"/>
                  </a:cubicBezTo>
                  <a:cubicBezTo>
                    <a:pt x="305" y="181"/>
                    <a:pt x="305" y="180"/>
                    <a:pt x="305" y="180"/>
                  </a:cubicBezTo>
                  <a:cubicBezTo>
                    <a:pt x="261" y="169"/>
                    <a:pt x="261" y="169"/>
                    <a:pt x="261" y="169"/>
                  </a:cubicBezTo>
                  <a:cubicBezTo>
                    <a:pt x="258" y="169"/>
                    <a:pt x="258" y="169"/>
                    <a:pt x="258" y="169"/>
                  </a:cubicBezTo>
                  <a:cubicBezTo>
                    <a:pt x="252" y="167"/>
                    <a:pt x="252" y="167"/>
                    <a:pt x="252" y="167"/>
                  </a:cubicBezTo>
                  <a:cubicBezTo>
                    <a:pt x="250" y="167"/>
                    <a:pt x="250" y="167"/>
                    <a:pt x="250" y="167"/>
                  </a:cubicBezTo>
                  <a:cubicBezTo>
                    <a:pt x="183" y="151"/>
                    <a:pt x="183" y="151"/>
                    <a:pt x="183" y="151"/>
                  </a:cubicBezTo>
                  <a:cubicBezTo>
                    <a:pt x="180" y="150"/>
                    <a:pt x="180" y="150"/>
                    <a:pt x="180" y="150"/>
                  </a:cubicBezTo>
                  <a:cubicBezTo>
                    <a:pt x="136" y="140"/>
                    <a:pt x="136" y="140"/>
                    <a:pt x="136" y="140"/>
                  </a:cubicBezTo>
                  <a:cubicBezTo>
                    <a:pt x="133" y="139"/>
                    <a:pt x="133" y="139"/>
                    <a:pt x="133" y="139"/>
                  </a:cubicBezTo>
                  <a:cubicBezTo>
                    <a:pt x="50" y="120"/>
                    <a:pt x="50" y="120"/>
                    <a:pt x="50" y="120"/>
                  </a:cubicBezTo>
                  <a:cubicBezTo>
                    <a:pt x="48" y="119"/>
                    <a:pt x="48" y="119"/>
                    <a:pt x="48" y="119"/>
                  </a:cubicBezTo>
                  <a:cubicBezTo>
                    <a:pt x="11" y="111"/>
                    <a:pt x="11" y="111"/>
                    <a:pt x="11" y="111"/>
                  </a:cubicBezTo>
                  <a:moveTo>
                    <a:pt x="32" y="5"/>
                  </a:moveTo>
                  <a:cubicBezTo>
                    <a:pt x="0" y="81"/>
                    <a:pt x="0" y="81"/>
                    <a:pt x="0" y="81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1" y="94"/>
                    <a:pt x="1" y="94"/>
                    <a:pt x="2" y="95"/>
                  </a:cubicBezTo>
                  <a:cubicBezTo>
                    <a:pt x="2" y="82"/>
                    <a:pt x="2" y="82"/>
                    <a:pt x="2" y="82"/>
                  </a:cubicBezTo>
                  <a:cubicBezTo>
                    <a:pt x="34" y="6"/>
                    <a:pt x="34" y="6"/>
                    <a:pt x="34" y="6"/>
                  </a:cubicBezTo>
                  <a:cubicBezTo>
                    <a:pt x="33" y="5"/>
                    <a:pt x="33" y="5"/>
                    <a:pt x="32" y="5"/>
                  </a:cubicBezTo>
                  <a:moveTo>
                    <a:pt x="52" y="0"/>
                  </a:moveTo>
                  <a:cubicBezTo>
                    <a:pt x="52" y="1"/>
                    <a:pt x="52" y="1"/>
                    <a:pt x="51" y="2"/>
                  </a:cubicBezTo>
                  <a:cubicBezTo>
                    <a:pt x="189" y="95"/>
                    <a:pt x="189" y="95"/>
                    <a:pt x="189" y="95"/>
                  </a:cubicBezTo>
                  <a:cubicBezTo>
                    <a:pt x="190" y="97"/>
                    <a:pt x="190" y="97"/>
                    <a:pt x="190" y="97"/>
                  </a:cubicBezTo>
                  <a:cubicBezTo>
                    <a:pt x="194" y="99"/>
                    <a:pt x="194" y="99"/>
                    <a:pt x="194" y="99"/>
                  </a:cubicBezTo>
                  <a:cubicBezTo>
                    <a:pt x="196" y="100"/>
                    <a:pt x="196" y="100"/>
                    <a:pt x="196" y="100"/>
                  </a:cubicBezTo>
                  <a:cubicBezTo>
                    <a:pt x="197" y="101"/>
                    <a:pt x="197" y="101"/>
                    <a:pt x="197" y="101"/>
                  </a:cubicBezTo>
                  <a:cubicBezTo>
                    <a:pt x="199" y="103"/>
                    <a:pt x="199" y="103"/>
                    <a:pt x="199" y="103"/>
                  </a:cubicBezTo>
                  <a:cubicBezTo>
                    <a:pt x="206" y="107"/>
                    <a:pt x="206" y="107"/>
                    <a:pt x="206" y="107"/>
                  </a:cubicBezTo>
                  <a:cubicBezTo>
                    <a:pt x="212" y="111"/>
                    <a:pt x="212" y="111"/>
                    <a:pt x="212" y="111"/>
                  </a:cubicBezTo>
                  <a:cubicBezTo>
                    <a:pt x="235" y="128"/>
                    <a:pt x="235" y="128"/>
                    <a:pt x="235" y="128"/>
                  </a:cubicBezTo>
                  <a:cubicBezTo>
                    <a:pt x="236" y="127"/>
                    <a:pt x="237" y="127"/>
                    <a:pt x="237" y="127"/>
                  </a:cubicBezTo>
                  <a:cubicBezTo>
                    <a:pt x="207" y="106"/>
                    <a:pt x="207" y="106"/>
                    <a:pt x="207" y="106"/>
                  </a:cubicBezTo>
                  <a:cubicBezTo>
                    <a:pt x="201" y="102"/>
                    <a:pt x="201" y="102"/>
                    <a:pt x="201" y="102"/>
                  </a:cubicBezTo>
                  <a:cubicBezTo>
                    <a:pt x="199" y="101"/>
                    <a:pt x="199" y="101"/>
                    <a:pt x="199" y="101"/>
                  </a:cubicBezTo>
                  <a:cubicBezTo>
                    <a:pt x="197" y="99"/>
                    <a:pt x="197" y="99"/>
                    <a:pt x="197" y="99"/>
                  </a:cubicBezTo>
                  <a:cubicBezTo>
                    <a:pt x="197" y="99"/>
                    <a:pt x="197" y="99"/>
                    <a:pt x="197" y="99"/>
                  </a:cubicBezTo>
                  <a:cubicBezTo>
                    <a:pt x="196" y="98"/>
                    <a:pt x="196" y="98"/>
                    <a:pt x="196" y="98"/>
                  </a:cubicBezTo>
                  <a:cubicBezTo>
                    <a:pt x="192" y="96"/>
                    <a:pt x="192" y="96"/>
                    <a:pt x="192" y="96"/>
                  </a:cubicBezTo>
                  <a:cubicBezTo>
                    <a:pt x="190" y="94"/>
                    <a:pt x="190" y="94"/>
                    <a:pt x="190" y="94"/>
                  </a:cubicBezTo>
                  <a:cubicBezTo>
                    <a:pt x="52" y="0"/>
                    <a:pt x="52" y="0"/>
                    <a:pt x="52" y="0"/>
                  </a:cubicBezTo>
                </a:path>
              </a:pathLst>
            </a:custGeom>
            <a:gradFill flip="none" rotWithShape="1">
              <a:gsLst>
                <a:gs pos="0">
                  <a:schemeClr val="tx2">
                    <a:alpha val="75000"/>
                  </a:schemeClr>
                </a:gs>
                <a:gs pos="92000">
                  <a:schemeClr val="tx1">
                    <a:alpha val="21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6" name="Freeform 76"/>
            <p:cNvSpPr>
              <a:spLocks noEditPoints="1"/>
            </p:cNvSpPr>
            <p:nvPr/>
          </p:nvSpPr>
          <p:spPr bwMode="auto">
            <a:xfrm>
              <a:off x="11080625" y="3568337"/>
              <a:ext cx="898115" cy="862008"/>
            </a:xfrm>
            <a:custGeom>
              <a:avLst/>
              <a:gdLst>
                <a:gd name="T0" fmla="*/ 1 w 212"/>
                <a:gd name="T1" fmla="*/ 127 h 223"/>
                <a:gd name="T2" fmla="*/ 0 w 212"/>
                <a:gd name="T3" fmla="*/ 129 h 223"/>
                <a:gd name="T4" fmla="*/ 2 w 212"/>
                <a:gd name="T5" fmla="*/ 130 h 223"/>
                <a:gd name="T6" fmla="*/ 4 w 212"/>
                <a:gd name="T7" fmla="*/ 131 h 223"/>
                <a:gd name="T8" fmla="*/ 30 w 212"/>
                <a:gd name="T9" fmla="*/ 142 h 223"/>
                <a:gd name="T10" fmla="*/ 32 w 212"/>
                <a:gd name="T11" fmla="*/ 143 h 223"/>
                <a:gd name="T12" fmla="*/ 69 w 212"/>
                <a:gd name="T13" fmla="*/ 159 h 223"/>
                <a:gd name="T14" fmla="*/ 70 w 212"/>
                <a:gd name="T15" fmla="*/ 160 h 223"/>
                <a:gd name="T16" fmla="*/ 212 w 212"/>
                <a:gd name="T17" fmla="*/ 223 h 223"/>
                <a:gd name="T18" fmla="*/ 212 w 212"/>
                <a:gd name="T19" fmla="*/ 221 h 223"/>
                <a:gd name="T20" fmla="*/ 70 w 212"/>
                <a:gd name="T21" fmla="*/ 158 h 223"/>
                <a:gd name="T22" fmla="*/ 69 w 212"/>
                <a:gd name="T23" fmla="*/ 157 h 223"/>
                <a:gd name="T24" fmla="*/ 31 w 212"/>
                <a:gd name="T25" fmla="*/ 141 h 223"/>
                <a:gd name="T26" fmla="*/ 29 w 212"/>
                <a:gd name="T27" fmla="*/ 140 h 223"/>
                <a:gd name="T28" fmla="*/ 4 w 212"/>
                <a:gd name="T29" fmla="*/ 129 h 223"/>
                <a:gd name="T30" fmla="*/ 2 w 212"/>
                <a:gd name="T31" fmla="*/ 128 h 223"/>
                <a:gd name="T32" fmla="*/ 1 w 212"/>
                <a:gd name="T33" fmla="*/ 127 h 223"/>
                <a:gd name="T34" fmla="*/ 212 w 212"/>
                <a:gd name="T35" fmla="*/ 0 h 223"/>
                <a:gd name="T36" fmla="*/ 70 w 212"/>
                <a:gd name="T37" fmla="*/ 79 h 223"/>
                <a:gd name="T38" fmla="*/ 69 w 212"/>
                <a:gd name="T39" fmla="*/ 80 h 223"/>
                <a:gd name="T40" fmla="*/ 21 w 212"/>
                <a:gd name="T41" fmla="*/ 106 h 223"/>
                <a:gd name="T42" fmla="*/ 20 w 212"/>
                <a:gd name="T43" fmla="*/ 107 h 223"/>
                <a:gd name="T44" fmla="*/ 3 w 212"/>
                <a:gd name="T45" fmla="*/ 116 h 223"/>
                <a:gd name="T46" fmla="*/ 3 w 212"/>
                <a:gd name="T47" fmla="*/ 118 h 223"/>
                <a:gd name="T48" fmla="*/ 20 w 212"/>
                <a:gd name="T49" fmla="*/ 109 h 223"/>
                <a:gd name="T50" fmla="*/ 22 w 212"/>
                <a:gd name="T51" fmla="*/ 108 h 223"/>
                <a:gd name="T52" fmla="*/ 69 w 212"/>
                <a:gd name="T53" fmla="*/ 82 h 223"/>
                <a:gd name="T54" fmla="*/ 70 w 212"/>
                <a:gd name="T55" fmla="*/ 81 h 223"/>
                <a:gd name="T56" fmla="*/ 212 w 212"/>
                <a:gd name="T57" fmla="*/ 2 h 223"/>
                <a:gd name="T58" fmla="*/ 212 w 212"/>
                <a:gd name="T59" fmla="*/ 0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12" h="223">
                  <a:moveTo>
                    <a:pt x="1" y="127"/>
                  </a:moveTo>
                  <a:cubicBezTo>
                    <a:pt x="1" y="128"/>
                    <a:pt x="0" y="128"/>
                    <a:pt x="0" y="129"/>
                  </a:cubicBezTo>
                  <a:cubicBezTo>
                    <a:pt x="2" y="130"/>
                    <a:pt x="2" y="130"/>
                    <a:pt x="2" y="130"/>
                  </a:cubicBezTo>
                  <a:cubicBezTo>
                    <a:pt x="4" y="131"/>
                    <a:pt x="4" y="131"/>
                    <a:pt x="4" y="131"/>
                  </a:cubicBezTo>
                  <a:cubicBezTo>
                    <a:pt x="30" y="142"/>
                    <a:pt x="30" y="142"/>
                    <a:pt x="30" y="142"/>
                  </a:cubicBezTo>
                  <a:cubicBezTo>
                    <a:pt x="32" y="143"/>
                    <a:pt x="32" y="143"/>
                    <a:pt x="32" y="143"/>
                  </a:cubicBezTo>
                  <a:cubicBezTo>
                    <a:pt x="69" y="159"/>
                    <a:pt x="69" y="159"/>
                    <a:pt x="69" y="159"/>
                  </a:cubicBezTo>
                  <a:cubicBezTo>
                    <a:pt x="70" y="160"/>
                    <a:pt x="70" y="160"/>
                    <a:pt x="70" y="160"/>
                  </a:cubicBezTo>
                  <a:cubicBezTo>
                    <a:pt x="212" y="223"/>
                    <a:pt x="212" y="223"/>
                    <a:pt x="212" y="223"/>
                  </a:cubicBezTo>
                  <a:cubicBezTo>
                    <a:pt x="212" y="221"/>
                    <a:pt x="212" y="221"/>
                    <a:pt x="212" y="221"/>
                  </a:cubicBezTo>
                  <a:cubicBezTo>
                    <a:pt x="70" y="158"/>
                    <a:pt x="70" y="158"/>
                    <a:pt x="70" y="158"/>
                  </a:cubicBezTo>
                  <a:cubicBezTo>
                    <a:pt x="69" y="157"/>
                    <a:pt x="69" y="157"/>
                    <a:pt x="69" y="157"/>
                  </a:cubicBezTo>
                  <a:cubicBezTo>
                    <a:pt x="31" y="141"/>
                    <a:pt x="31" y="141"/>
                    <a:pt x="31" y="141"/>
                  </a:cubicBezTo>
                  <a:cubicBezTo>
                    <a:pt x="29" y="140"/>
                    <a:pt x="29" y="140"/>
                    <a:pt x="29" y="140"/>
                  </a:cubicBezTo>
                  <a:cubicBezTo>
                    <a:pt x="4" y="129"/>
                    <a:pt x="4" y="129"/>
                    <a:pt x="4" y="129"/>
                  </a:cubicBezTo>
                  <a:cubicBezTo>
                    <a:pt x="2" y="128"/>
                    <a:pt x="2" y="128"/>
                    <a:pt x="2" y="128"/>
                  </a:cubicBezTo>
                  <a:cubicBezTo>
                    <a:pt x="1" y="127"/>
                    <a:pt x="1" y="127"/>
                    <a:pt x="1" y="127"/>
                  </a:cubicBezTo>
                  <a:moveTo>
                    <a:pt x="212" y="0"/>
                  </a:moveTo>
                  <a:cubicBezTo>
                    <a:pt x="70" y="79"/>
                    <a:pt x="70" y="79"/>
                    <a:pt x="70" y="79"/>
                  </a:cubicBezTo>
                  <a:cubicBezTo>
                    <a:pt x="69" y="80"/>
                    <a:pt x="69" y="80"/>
                    <a:pt x="69" y="80"/>
                  </a:cubicBezTo>
                  <a:cubicBezTo>
                    <a:pt x="21" y="106"/>
                    <a:pt x="21" y="106"/>
                    <a:pt x="21" y="106"/>
                  </a:cubicBezTo>
                  <a:cubicBezTo>
                    <a:pt x="20" y="107"/>
                    <a:pt x="20" y="107"/>
                    <a:pt x="20" y="107"/>
                  </a:cubicBezTo>
                  <a:cubicBezTo>
                    <a:pt x="3" y="116"/>
                    <a:pt x="3" y="116"/>
                    <a:pt x="3" y="116"/>
                  </a:cubicBezTo>
                  <a:cubicBezTo>
                    <a:pt x="3" y="117"/>
                    <a:pt x="3" y="118"/>
                    <a:pt x="3" y="118"/>
                  </a:cubicBezTo>
                  <a:cubicBezTo>
                    <a:pt x="20" y="109"/>
                    <a:pt x="20" y="109"/>
                    <a:pt x="20" y="109"/>
                  </a:cubicBezTo>
                  <a:cubicBezTo>
                    <a:pt x="22" y="108"/>
                    <a:pt x="22" y="108"/>
                    <a:pt x="22" y="108"/>
                  </a:cubicBezTo>
                  <a:cubicBezTo>
                    <a:pt x="69" y="82"/>
                    <a:pt x="69" y="82"/>
                    <a:pt x="69" y="82"/>
                  </a:cubicBezTo>
                  <a:cubicBezTo>
                    <a:pt x="70" y="81"/>
                    <a:pt x="70" y="81"/>
                    <a:pt x="70" y="81"/>
                  </a:cubicBezTo>
                  <a:cubicBezTo>
                    <a:pt x="212" y="2"/>
                    <a:pt x="212" y="2"/>
                    <a:pt x="212" y="2"/>
                  </a:cubicBezTo>
                  <a:cubicBezTo>
                    <a:pt x="212" y="0"/>
                    <a:pt x="212" y="0"/>
                    <a:pt x="212" y="0"/>
                  </a:cubicBezTo>
                </a:path>
              </a:pathLst>
            </a:custGeom>
            <a:gradFill flip="none" rotWithShape="1">
              <a:gsLst>
                <a:gs pos="0">
                  <a:schemeClr val="tx2">
                    <a:alpha val="75000"/>
                  </a:schemeClr>
                </a:gs>
                <a:gs pos="92000">
                  <a:schemeClr val="tx1">
                    <a:alpha val="21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7" name="Freeform 87"/>
            <p:cNvSpPr>
              <a:spLocks/>
            </p:cNvSpPr>
            <p:nvPr/>
          </p:nvSpPr>
          <p:spPr bwMode="auto">
            <a:xfrm>
              <a:off x="7981948" y="3340637"/>
              <a:ext cx="109134" cy="97585"/>
            </a:xfrm>
            <a:custGeom>
              <a:avLst/>
              <a:gdLst>
                <a:gd name="T0" fmla="*/ 13 w 26"/>
                <a:gd name="T1" fmla="*/ 0 h 25"/>
                <a:gd name="T2" fmla="*/ 9 w 26"/>
                <a:gd name="T3" fmla="*/ 0 h 25"/>
                <a:gd name="T4" fmla="*/ 6 w 26"/>
                <a:gd name="T5" fmla="*/ 2 h 25"/>
                <a:gd name="T6" fmla="*/ 0 w 26"/>
                <a:gd name="T7" fmla="*/ 12 h 25"/>
                <a:gd name="T8" fmla="*/ 4 w 26"/>
                <a:gd name="T9" fmla="*/ 21 h 25"/>
                <a:gd name="T10" fmla="*/ 5 w 26"/>
                <a:gd name="T11" fmla="*/ 23 h 25"/>
                <a:gd name="T12" fmla="*/ 7 w 26"/>
                <a:gd name="T13" fmla="*/ 24 h 25"/>
                <a:gd name="T14" fmla="*/ 9 w 26"/>
                <a:gd name="T15" fmla="*/ 24 h 25"/>
                <a:gd name="T16" fmla="*/ 10 w 26"/>
                <a:gd name="T17" fmla="*/ 25 h 25"/>
                <a:gd name="T18" fmla="*/ 12 w 26"/>
                <a:gd name="T19" fmla="*/ 25 h 25"/>
                <a:gd name="T20" fmla="*/ 13 w 26"/>
                <a:gd name="T21" fmla="*/ 25 h 25"/>
                <a:gd name="T22" fmla="*/ 13 w 26"/>
                <a:gd name="T23" fmla="*/ 25 h 25"/>
                <a:gd name="T24" fmla="*/ 16 w 26"/>
                <a:gd name="T25" fmla="*/ 25 h 25"/>
                <a:gd name="T26" fmla="*/ 18 w 26"/>
                <a:gd name="T27" fmla="*/ 24 h 25"/>
                <a:gd name="T28" fmla="*/ 19 w 26"/>
                <a:gd name="T29" fmla="*/ 23 h 25"/>
                <a:gd name="T30" fmla="*/ 21 w 26"/>
                <a:gd name="T31" fmla="*/ 22 h 25"/>
                <a:gd name="T32" fmla="*/ 26 w 26"/>
                <a:gd name="T33" fmla="*/ 12 h 25"/>
                <a:gd name="T34" fmla="*/ 26 w 26"/>
                <a:gd name="T35" fmla="*/ 12 h 25"/>
                <a:gd name="T36" fmla="*/ 25 w 26"/>
                <a:gd name="T37" fmla="*/ 10 h 25"/>
                <a:gd name="T38" fmla="*/ 25 w 26"/>
                <a:gd name="T39" fmla="*/ 8 h 25"/>
                <a:gd name="T40" fmla="*/ 22 w 26"/>
                <a:gd name="T41" fmla="*/ 3 h 25"/>
                <a:gd name="T42" fmla="*/ 19 w 26"/>
                <a:gd name="T43" fmla="*/ 1 h 25"/>
                <a:gd name="T44" fmla="*/ 18 w 26"/>
                <a:gd name="T45" fmla="*/ 1 h 25"/>
                <a:gd name="T46" fmla="*/ 13 w 26"/>
                <a:gd name="T47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6" h="25">
                  <a:moveTo>
                    <a:pt x="13" y="0"/>
                  </a:moveTo>
                  <a:cubicBezTo>
                    <a:pt x="11" y="0"/>
                    <a:pt x="10" y="0"/>
                    <a:pt x="9" y="0"/>
                  </a:cubicBezTo>
                  <a:cubicBezTo>
                    <a:pt x="8" y="1"/>
                    <a:pt x="7" y="1"/>
                    <a:pt x="6" y="2"/>
                  </a:cubicBezTo>
                  <a:cubicBezTo>
                    <a:pt x="2" y="4"/>
                    <a:pt x="0" y="8"/>
                    <a:pt x="0" y="12"/>
                  </a:cubicBezTo>
                  <a:cubicBezTo>
                    <a:pt x="0" y="16"/>
                    <a:pt x="2" y="19"/>
                    <a:pt x="4" y="21"/>
                  </a:cubicBezTo>
                  <a:cubicBezTo>
                    <a:pt x="4" y="22"/>
                    <a:pt x="5" y="22"/>
                    <a:pt x="5" y="23"/>
                  </a:cubicBezTo>
                  <a:cubicBezTo>
                    <a:pt x="6" y="23"/>
                    <a:pt x="7" y="23"/>
                    <a:pt x="7" y="24"/>
                  </a:cubicBezTo>
                  <a:cubicBezTo>
                    <a:pt x="8" y="24"/>
                    <a:pt x="8" y="24"/>
                    <a:pt x="9" y="24"/>
                  </a:cubicBezTo>
                  <a:cubicBezTo>
                    <a:pt x="9" y="25"/>
                    <a:pt x="10" y="25"/>
                    <a:pt x="10" y="25"/>
                  </a:cubicBezTo>
                  <a:cubicBezTo>
                    <a:pt x="11" y="25"/>
                    <a:pt x="11" y="25"/>
                    <a:pt x="12" y="25"/>
                  </a:cubicBezTo>
                  <a:cubicBezTo>
                    <a:pt x="12" y="25"/>
                    <a:pt x="13" y="25"/>
                    <a:pt x="13" y="25"/>
                  </a:cubicBezTo>
                  <a:cubicBezTo>
                    <a:pt x="13" y="25"/>
                    <a:pt x="13" y="25"/>
                    <a:pt x="13" y="25"/>
                  </a:cubicBezTo>
                  <a:cubicBezTo>
                    <a:pt x="14" y="25"/>
                    <a:pt x="15" y="25"/>
                    <a:pt x="16" y="25"/>
                  </a:cubicBezTo>
                  <a:cubicBezTo>
                    <a:pt x="17" y="25"/>
                    <a:pt x="18" y="24"/>
                    <a:pt x="18" y="24"/>
                  </a:cubicBezTo>
                  <a:cubicBezTo>
                    <a:pt x="19" y="24"/>
                    <a:pt x="19" y="24"/>
                    <a:pt x="19" y="23"/>
                  </a:cubicBezTo>
                  <a:cubicBezTo>
                    <a:pt x="20" y="23"/>
                    <a:pt x="20" y="23"/>
                    <a:pt x="21" y="22"/>
                  </a:cubicBezTo>
                  <a:cubicBezTo>
                    <a:pt x="24" y="20"/>
                    <a:pt x="26" y="16"/>
                    <a:pt x="26" y="12"/>
                  </a:cubicBezTo>
                  <a:cubicBezTo>
                    <a:pt x="26" y="12"/>
                    <a:pt x="26" y="12"/>
                    <a:pt x="26" y="12"/>
                  </a:cubicBezTo>
                  <a:cubicBezTo>
                    <a:pt x="25" y="11"/>
                    <a:pt x="25" y="10"/>
                    <a:pt x="25" y="10"/>
                  </a:cubicBezTo>
                  <a:cubicBezTo>
                    <a:pt x="25" y="9"/>
                    <a:pt x="25" y="8"/>
                    <a:pt x="25" y="8"/>
                  </a:cubicBezTo>
                  <a:cubicBezTo>
                    <a:pt x="24" y="6"/>
                    <a:pt x="23" y="5"/>
                    <a:pt x="22" y="3"/>
                  </a:cubicBezTo>
                  <a:cubicBezTo>
                    <a:pt x="21" y="3"/>
                    <a:pt x="20" y="2"/>
                    <a:pt x="19" y="1"/>
                  </a:cubicBezTo>
                  <a:cubicBezTo>
                    <a:pt x="19" y="1"/>
                    <a:pt x="18" y="1"/>
                    <a:pt x="18" y="1"/>
                  </a:cubicBezTo>
                  <a:cubicBezTo>
                    <a:pt x="16" y="0"/>
                    <a:pt x="15" y="0"/>
                    <a:pt x="13" y="0"/>
                  </a:cubicBezTo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8" name="Freeform 122"/>
            <p:cNvSpPr>
              <a:spLocks/>
            </p:cNvSpPr>
            <p:nvPr/>
          </p:nvSpPr>
          <p:spPr bwMode="auto">
            <a:xfrm>
              <a:off x="7303889" y="3101551"/>
              <a:ext cx="42937" cy="35782"/>
            </a:xfrm>
            <a:custGeom>
              <a:avLst/>
              <a:gdLst>
                <a:gd name="T0" fmla="*/ 5 w 10"/>
                <a:gd name="T1" fmla="*/ 0 h 9"/>
                <a:gd name="T2" fmla="*/ 0 w 10"/>
                <a:gd name="T3" fmla="*/ 5 h 9"/>
                <a:gd name="T4" fmla="*/ 4 w 10"/>
                <a:gd name="T5" fmla="*/ 9 h 9"/>
                <a:gd name="T6" fmla="*/ 5 w 10"/>
                <a:gd name="T7" fmla="*/ 9 h 9"/>
                <a:gd name="T8" fmla="*/ 6 w 10"/>
                <a:gd name="T9" fmla="*/ 9 h 9"/>
                <a:gd name="T10" fmla="*/ 10 w 10"/>
                <a:gd name="T11" fmla="*/ 5 h 9"/>
                <a:gd name="T12" fmla="*/ 10 w 10"/>
                <a:gd name="T13" fmla="*/ 4 h 9"/>
                <a:gd name="T14" fmla="*/ 9 w 10"/>
                <a:gd name="T15" fmla="*/ 2 h 9"/>
                <a:gd name="T16" fmla="*/ 5 w 10"/>
                <a:gd name="T1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" h="9">
                  <a:moveTo>
                    <a:pt x="5" y="0"/>
                  </a:moveTo>
                  <a:cubicBezTo>
                    <a:pt x="3" y="0"/>
                    <a:pt x="0" y="2"/>
                    <a:pt x="0" y="5"/>
                  </a:cubicBezTo>
                  <a:cubicBezTo>
                    <a:pt x="0" y="7"/>
                    <a:pt x="2" y="9"/>
                    <a:pt x="4" y="9"/>
                  </a:cubicBezTo>
                  <a:cubicBezTo>
                    <a:pt x="4" y="9"/>
                    <a:pt x="5" y="9"/>
                    <a:pt x="5" y="9"/>
                  </a:cubicBezTo>
                  <a:cubicBezTo>
                    <a:pt x="5" y="9"/>
                    <a:pt x="6" y="9"/>
                    <a:pt x="6" y="9"/>
                  </a:cubicBezTo>
                  <a:cubicBezTo>
                    <a:pt x="8" y="9"/>
                    <a:pt x="10" y="7"/>
                    <a:pt x="10" y="5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4"/>
                    <a:pt x="10" y="3"/>
                    <a:pt x="9" y="2"/>
                  </a:cubicBezTo>
                  <a:cubicBezTo>
                    <a:pt x="9" y="1"/>
                    <a:pt x="7" y="0"/>
                    <a:pt x="5" y="0"/>
                  </a:cubicBezTo>
                </a:path>
              </a:pathLst>
            </a:custGeom>
            <a:gradFill flip="none" rotWithShape="1">
              <a:gsLst>
                <a:gs pos="0">
                  <a:schemeClr val="tx2">
                    <a:alpha val="75000"/>
                  </a:schemeClr>
                </a:gs>
                <a:gs pos="92000">
                  <a:schemeClr val="tx1">
                    <a:alpha val="21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61" name="矩形 60"/>
          <p:cNvSpPr/>
          <p:nvPr/>
        </p:nvSpPr>
        <p:spPr>
          <a:xfrm>
            <a:off x="5988440" y="2912874"/>
            <a:ext cx="1826141" cy="5847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kumimoji="1" lang="zh-CN" altLang="en-US" sz="3200" dirty="0">
                <a:solidFill>
                  <a:schemeClr val="tx2"/>
                </a:solidFill>
                <a:effectLst>
                  <a:innerShdw blurRad="63500" dist="50800" dir="16200000">
                    <a:prstClr val="black">
                      <a:alpha val="30000"/>
                    </a:prstClr>
                  </a:innerShdw>
                </a:effectLst>
                <a:latin typeface="+mj-ea"/>
                <a:ea typeface="+mj-ea"/>
              </a:rPr>
              <a:t>软件介绍</a:t>
            </a:r>
            <a:endParaRPr kumimoji="1" lang="en-US" altLang="zh-CN" sz="3200" dirty="0">
              <a:solidFill>
                <a:schemeClr val="tx2"/>
              </a:solidFill>
              <a:effectLst>
                <a:innerShdw blurRad="63500" dist="50800" dir="16200000">
                  <a:prstClr val="black">
                    <a:alpha val="30000"/>
                  </a:prstClr>
                </a:innerShdw>
              </a:effectLst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1393157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2" presetClass="path" presetSubtype="0" decel="3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03982 L 0 0.14815 " pathEditMode="relative" rAng="0" ptsTypes="AA">
                                      <p:cBhvr>
                                        <p:cTn id="35" dur="750" spd="-100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398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42" presetClass="path" presetSubtype="0" accel="30000" decel="3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 -0.03982 L 0 2.22222E-6 " pathEditMode="relative" rAng="0" ptsTypes="AA">
                                      <p:cBhvr>
                                        <p:cTn id="37" dur="7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9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0" grpId="0" animBg="1"/>
      <p:bldP spid="264" grpId="0" animBg="1"/>
      <p:bldP spid="266" grpId="0" animBg="1"/>
      <p:bldP spid="267" grpId="0" animBg="1"/>
      <p:bldP spid="51" grpId="0"/>
      <p:bldP spid="61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1"/>
          <p:cNvSpPr txBox="1">
            <a:spLocks/>
          </p:cNvSpPr>
          <p:nvPr/>
        </p:nvSpPr>
        <p:spPr>
          <a:xfrm>
            <a:off x="1363981" y="842470"/>
            <a:ext cx="7098029" cy="580565"/>
          </a:xfrm>
          <a:prstGeom prst="rect">
            <a:avLst/>
          </a:prstGeom>
        </p:spPr>
        <p:txBody>
          <a:bodyPr lIns="61722" tIns="30860" rIns="61722" bIns="30860"/>
          <a:lstStyle>
            <a:lvl1pPr algn="ctr" defTabSz="1509583" rtl="0" eaLnBrk="1" latinLnBrk="0" hangingPunct="1">
              <a:spcBef>
                <a:spcPct val="0"/>
              </a:spcBef>
              <a:buNone/>
              <a:defRPr sz="73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endParaRPr lang="zh-CN" altLang="en-US" sz="2363" b="1" dirty="0">
              <a:solidFill>
                <a:srgbClr val="0070C0"/>
              </a:solidFill>
            </a:endParaRPr>
          </a:p>
        </p:txBody>
      </p:sp>
      <p:pic>
        <p:nvPicPr>
          <p:cNvPr id="8" name="Picture 4" descr="“苹果和微软”的图片搜索结果"/>
          <p:cNvPicPr>
            <a:picLocks noChangeAspect="1" noChangeArrowheads="1"/>
          </p:cNvPicPr>
          <p:nvPr/>
        </p:nvPicPr>
        <p:blipFill>
          <a:blip r:embed="rId3"/>
          <a:srcRect l="-7576" r="-3659"/>
          <a:stretch>
            <a:fillRect/>
          </a:stretch>
        </p:blipFill>
        <p:spPr bwMode="auto">
          <a:xfrm>
            <a:off x="608529" y="921526"/>
            <a:ext cx="10598860" cy="4972061"/>
          </a:xfrm>
          <a:prstGeom prst="rect">
            <a:avLst/>
          </a:prstGeom>
          <a:noFill/>
        </p:spPr>
      </p:pic>
      <p:sp>
        <p:nvSpPr>
          <p:cNvPr id="2" name="矩形 1"/>
          <p:cNvSpPr/>
          <p:nvPr/>
        </p:nvSpPr>
        <p:spPr>
          <a:xfrm>
            <a:off x="2596411" y="2711597"/>
            <a:ext cx="287272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zh-CN" altLang="zh-CN" sz="2160" b="1" kern="100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易用性高</a:t>
            </a:r>
            <a:r>
              <a:rPr lang="en-US" altLang="zh-CN" sz="2160" b="1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   </a:t>
            </a:r>
            <a:r>
              <a:rPr lang="zh-CN" altLang="zh-CN" sz="2160" b="1" kern="100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生态完善</a:t>
            </a:r>
            <a:endParaRPr lang="zh-CN" altLang="zh-CN" sz="2160" b="1" kern="1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just"/>
            <a:endParaRPr lang="en-US" altLang="zh-CN" sz="2160" b="1" kern="100" dirty="0">
              <a:solidFill>
                <a:srgbClr val="333333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just"/>
            <a:endParaRPr lang="en-US" altLang="zh-CN" sz="2160" b="1" kern="100" dirty="0">
              <a:solidFill>
                <a:srgbClr val="333333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just"/>
            <a:endParaRPr lang="en-US" altLang="zh-CN" sz="2160" b="1" kern="100" dirty="0">
              <a:solidFill>
                <a:srgbClr val="333333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just"/>
            <a:r>
              <a:rPr lang="zh-CN" altLang="zh-CN" sz="2160" b="1" kern="100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兼容性高</a:t>
            </a:r>
            <a:r>
              <a:rPr lang="en-US" altLang="zh-CN" sz="2160" b="1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   </a:t>
            </a:r>
            <a:r>
              <a:rPr lang="zh-CN" altLang="zh-CN" sz="2160" b="1" kern="100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硬件丰富</a:t>
            </a:r>
            <a:endParaRPr lang="zh-CN" altLang="zh-CN" sz="2160" b="1" kern="1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7708627" y="3128551"/>
            <a:ext cx="1506767" cy="108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zh-CN" altLang="en-US" sz="2160" b="1" kern="100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安全性高</a:t>
            </a:r>
            <a:endParaRPr lang="en-US" altLang="zh-CN" sz="2160" b="1" kern="100" dirty="0">
              <a:solidFill>
                <a:srgbClr val="333333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just"/>
            <a:r>
              <a:rPr lang="zh-CN" altLang="en-US" sz="2160" b="1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流畅性好</a:t>
            </a:r>
            <a:endParaRPr lang="en-US" altLang="zh-CN" sz="2160" b="1" kern="1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just"/>
            <a:r>
              <a:rPr lang="zh-CN" altLang="en-US" sz="2160" b="1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更人性化</a:t>
            </a:r>
            <a:endParaRPr lang="zh-CN" altLang="zh-CN" sz="2160" b="1" kern="1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4058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1"/>
          <p:cNvSpPr txBox="1">
            <a:spLocks/>
          </p:cNvSpPr>
          <p:nvPr/>
        </p:nvSpPr>
        <p:spPr>
          <a:xfrm>
            <a:off x="1363981" y="842470"/>
            <a:ext cx="7098029" cy="580565"/>
          </a:xfrm>
          <a:prstGeom prst="rect">
            <a:avLst/>
          </a:prstGeom>
        </p:spPr>
        <p:txBody>
          <a:bodyPr lIns="61722" tIns="30860" rIns="61722" bIns="30860"/>
          <a:lstStyle>
            <a:lvl1pPr algn="ctr" defTabSz="1509583" rtl="0" eaLnBrk="1" latinLnBrk="0" hangingPunct="1">
              <a:spcBef>
                <a:spcPct val="0"/>
              </a:spcBef>
              <a:buNone/>
              <a:defRPr sz="73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endParaRPr lang="zh-CN" altLang="en-US" sz="2363" b="1" dirty="0">
              <a:solidFill>
                <a:srgbClr val="0070C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23669" y="1066188"/>
            <a:ext cx="4744661" cy="4725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3422429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1"/>
          <p:cNvSpPr txBox="1">
            <a:spLocks/>
          </p:cNvSpPr>
          <p:nvPr/>
        </p:nvSpPr>
        <p:spPr>
          <a:xfrm>
            <a:off x="1363981" y="842470"/>
            <a:ext cx="7098029" cy="580565"/>
          </a:xfrm>
          <a:prstGeom prst="rect">
            <a:avLst/>
          </a:prstGeom>
        </p:spPr>
        <p:txBody>
          <a:bodyPr lIns="61722" tIns="30860" rIns="61722" bIns="30860"/>
          <a:lstStyle>
            <a:lvl1pPr algn="ctr" defTabSz="1509583" rtl="0" eaLnBrk="1" latinLnBrk="0" hangingPunct="1">
              <a:spcBef>
                <a:spcPct val="0"/>
              </a:spcBef>
              <a:buNone/>
              <a:defRPr sz="73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endParaRPr lang="zh-CN" altLang="en-US" sz="2363" b="1" dirty="0">
              <a:solidFill>
                <a:srgbClr val="0070C0"/>
              </a:solidFill>
            </a:endParaRPr>
          </a:p>
        </p:txBody>
      </p:sp>
      <p:pic>
        <p:nvPicPr>
          <p:cNvPr id="8" name="Picture 10" descr="“maya logo”的图片搜索结果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86925" y="4803288"/>
            <a:ext cx="867972" cy="867972"/>
          </a:xfrm>
          <a:prstGeom prst="rect">
            <a:avLst/>
          </a:prstGeom>
          <a:noFill/>
        </p:spPr>
      </p:pic>
      <p:pic>
        <p:nvPicPr>
          <p:cNvPr id="9" name="Picture 12" descr="“3d max logo”的图片搜索结果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40662" y="4803288"/>
            <a:ext cx="867972" cy="867972"/>
          </a:xfrm>
          <a:prstGeom prst="rect">
            <a:avLst/>
          </a:prstGeom>
          <a:noFill/>
        </p:spPr>
      </p:pic>
      <p:pic>
        <p:nvPicPr>
          <p:cNvPr id="12" name="Picture 17" descr="“nuke logo”的图片搜索结果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29273" y="4755067"/>
            <a:ext cx="916192" cy="916192"/>
          </a:xfrm>
          <a:prstGeom prst="rect">
            <a:avLst/>
          </a:prstGeom>
          <a:noFill/>
        </p:spPr>
      </p:pic>
      <p:pic>
        <p:nvPicPr>
          <p:cNvPr id="13" name="Picture 19" descr="相关图片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65301" y="4803288"/>
            <a:ext cx="882122" cy="867972"/>
          </a:xfrm>
          <a:prstGeom prst="rect">
            <a:avLst/>
          </a:prstGeom>
          <a:noFill/>
        </p:spPr>
      </p:pic>
      <p:pic>
        <p:nvPicPr>
          <p:cNvPr id="14" name="Picture 21" descr="“达芬奇 logo”的图片搜索结果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699118" y="4803288"/>
            <a:ext cx="916192" cy="916192"/>
          </a:xfrm>
          <a:prstGeom prst="rect">
            <a:avLst/>
          </a:prstGeom>
          <a:noFill/>
        </p:spPr>
      </p:pic>
      <p:pic>
        <p:nvPicPr>
          <p:cNvPr id="16" name="Picture 24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081052" y="3115566"/>
            <a:ext cx="1034890" cy="1135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Picture 27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383010" y="3139676"/>
            <a:ext cx="1018198" cy="10515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" name="Picture 28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636747" y="3139676"/>
            <a:ext cx="1090529" cy="1079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" name="Picture 29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144221" y="3115565"/>
            <a:ext cx="1062709" cy="1096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" name="Picture 30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8555254" y="3139676"/>
            <a:ext cx="1112784" cy="1146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" name="Picture 31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9857211" y="3139676"/>
            <a:ext cx="1101657" cy="1157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" name="Picture 32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7347882" y="3115566"/>
            <a:ext cx="1062709" cy="1084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2" name="Picture 2" descr="“3d小人 png”的图片搜索结果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5131587" y="632202"/>
            <a:ext cx="1514175" cy="1928826"/>
          </a:xfrm>
          <a:prstGeom prst="rect">
            <a:avLst/>
          </a:prstGeom>
          <a:noFill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4938705" y="3139676"/>
            <a:ext cx="1007812" cy="1060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9857211" y="4972061"/>
            <a:ext cx="1076554" cy="482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7958" y="4972061"/>
            <a:ext cx="1019394" cy="626868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1694" y="5020281"/>
            <a:ext cx="1028213" cy="433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360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500"/>
                            </p:stCondLst>
                            <p:childTnLst>
                              <p:par>
                                <p:cTn id="48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0"/>
                            </p:stCondLst>
                            <p:childTnLst>
                              <p:par>
                                <p:cTn id="63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500"/>
                            </p:stCondLst>
                            <p:childTnLst>
                              <p:par>
                                <p:cTn id="68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6000"/>
                            </p:stCondLst>
                            <p:childTnLst>
                              <p:par>
                                <p:cTn id="73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6500"/>
                            </p:stCondLst>
                            <p:childTnLst>
                              <p:par>
                                <p:cTn id="78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000"/>
                            </p:stCondLst>
                            <p:childTnLst>
                              <p:par>
                                <p:cTn id="83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7500"/>
                            </p:stCondLst>
                            <p:childTnLst>
                              <p:par>
                                <p:cTn id="88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1"/>
          <p:cNvSpPr txBox="1">
            <a:spLocks/>
          </p:cNvSpPr>
          <p:nvPr/>
        </p:nvSpPr>
        <p:spPr>
          <a:xfrm>
            <a:off x="1363981" y="842470"/>
            <a:ext cx="7098029" cy="580565"/>
          </a:xfrm>
          <a:prstGeom prst="rect">
            <a:avLst/>
          </a:prstGeom>
        </p:spPr>
        <p:txBody>
          <a:bodyPr lIns="61722" tIns="30860" rIns="61722" bIns="30860"/>
          <a:lstStyle>
            <a:lvl1pPr algn="ctr" defTabSz="1509583" rtl="0" eaLnBrk="1" latinLnBrk="0" hangingPunct="1">
              <a:spcBef>
                <a:spcPct val="0"/>
              </a:spcBef>
              <a:buNone/>
              <a:defRPr sz="73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endParaRPr lang="zh-CN" altLang="en-US" sz="2363" b="1" dirty="0">
              <a:solidFill>
                <a:srgbClr val="0070C0"/>
              </a:solidFill>
            </a:endParaRPr>
          </a:p>
        </p:txBody>
      </p:sp>
      <p:pic>
        <p:nvPicPr>
          <p:cNvPr id="8" name="Picture 10" descr="“maya logo”的图片搜索结果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86925" y="4803288"/>
            <a:ext cx="867972" cy="867972"/>
          </a:xfrm>
          <a:prstGeom prst="rect">
            <a:avLst/>
          </a:prstGeom>
          <a:noFill/>
        </p:spPr>
      </p:pic>
      <p:pic>
        <p:nvPicPr>
          <p:cNvPr id="9" name="Picture 12" descr="“3d max logo”的图片搜索结果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40662" y="4803288"/>
            <a:ext cx="867972" cy="867972"/>
          </a:xfrm>
          <a:prstGeom prst="rect">
            <a:avLst/>
          </a:prstGeom>
          <a:noFill/>
        </p:spPr>
      </p:pic>
      <p:pic>
        <p:nvPicPr>
          <p:cNvPr id="12" name="Picture 17" descr="“nuke logo”的图片搜索结果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29273" y="4755067"/>
            <a:ext cx="916192" cy="916192"/>
          </a:xfrm>
          <a:prstGeom prst="rect">
            <a:avLst/>
          </a:prstGeom>
          <a:noFill/>
        </p:spPr>
      </p:pic>
      <p:pic>
        <p:nvPicPr>
          <p:cNvPr id="13" name="Picture 19" descr="相关图片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65301" y="4803288"/>
            <a:ext cx="882122" cy="867972"/>
          </a:xfrm>
          <a:prstGeom prst="rect">
            <a:avLst/>
          </a:prstGeom>
          <a:noFill/>
        </p:spPr>
      </p:pic>
      <p:pic>
        <p:nvPicPr>
          <p:cNvPr id="14" name="Picture 21" descr="“达芬奇 logo”的图片搜索结果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699118" y="4803288"/>
            <a:ext cx="916192" cy="916192"/>
          </a:xfrm>
          <a:prstGeom prst="rect">
            <a:avLst/>
          </a:prstGeom>
          <a:noFill/>
        </p:spPr>
      </p:pic>
      <p:pic>
        <p:nvPicPr>
          <p:cNvPr id="17" name="Picture 27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383010" y="3139676"/>
            <a:ext cx="1018198" cy="10515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" name="Picture 28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636747" y="3139676"/>
            <a:ext cx="1090529" cy="1079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" name="Picture 29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144221" y="3115565"/>
            <a:ext cx="1062709" cy="1096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" name="Picture 30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8555254" y="3139676"/>
            <a:ext cx="1112784" cy="1146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" name="Picture 31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9857211" y="3139676"/>
            <a:ext cx="1101657" cy="1157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" name="Picture 32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7347882" y="3115566"/>
            <a:ext cx="1062709" cy="1084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2" name="Picture 2" descr="“3d小人 png”的图片搜索结果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5131587" y="632202"/>
            <a:ext cx="1514175" cy="1928826"/>
          </a:xfrm>
          <a:prstGeom prst="rect">
            <a:avLst/>
          </a:prstGeom>
          <a:noFill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4938705" y="3139676"/>
            <a:ext cx="1007812" cy="1060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9857211" y="4972061"/>
            <a:ext cx="1076554" cy="482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7958" y="4972061"/>
            <a:ext cx="1019394" cy="626868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1694" y="5020281"/>
            <a:ext cx="1028213" cy="433986"/>
          </a:xfrm>
          <a:prstGeom prst="rect">
            <a:avLst/>
          </a:prstGeom>
        </p:spPr>
      </p:pic>
      <p:sp>
        <p:nvSpPr>
          <p:cNvPr id="24" name="TextBox 12"/>
          <p:cNvSpPr txBox="1">
            <a:spLocks noChangeArrowheads="1"/>
          </p:cNvSpPr>
          <p:nvPr/>
        </p:nvSpPr>
        <p:spPr bwMode="auto">
          <a:xfrm>
            <a:off x="1210102" y="3253080"/>
            <a:ext cx="720069" cy="736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lvl="0" algn="ctr"/>
            <a:r>
              <a:rPr lang="zh-CN" altLang="en-US" sz="2093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微软雅黑" pitchFamily="34" charset="-122"/>
                <a:ea typeface="微软雅黑" pitchFamily="34" charset="-122"/>
              </a:rPr>
              <a:t>单帧</a:t>
            </a:r>
            <a:endParaRPr lang="en-US" altLang="zh-CN" sz="2093" b="1" dirty="0">
              <a:solidFill>
                <a:schemeClr val="accent2">
                  <a:lumMod val="60000"/>
                  <a:lumOff val="4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pPr lvl="0" algn="ctr"/>
            <a:r>
              <a:rPr lang="zh-CN" altLang="en-US" sz="2093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微软雅黑" pitchFamily="34" charset="-122"/>
                <a:ea typeface="微软雅黑" pitchFamily="34" charset="-122"/>
              </a:rPr>
              <a:t>图像</a:t>
            </a:r>
          </a:p>
        </p:txBody>
      </p:sp>
    </p:spTree>
    <p:extLst>
      <p:ext uri="{BB962C8B-B14F-4D97-AF65-F5344CB8AC3E}">
        <p14:creationId xmlns:p14="http://schemas.microsoft.com/office/powerpoint/2010/main" val="170298358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1"/>
          <p:cNvSpPr txBox="1">
            <a:spLocks/>
          </p:cNvSpPr>
          <p:nvPr/>
        </p:nvSpPr>
        <p:spPr>
          <a:xfrm>
            <a:off x="1363981" y="842470"/>
            <a:ext cx="7098029" cy="580565"/>
          </a:xfrm>
          <a:prstGeom prst="rect">
            <a:avLst/>
          </a:prstGeom>
        </p:spPr>
        <p:txBody>
          <a:bodyPr lIns="61722" tIns="30860" rIns="61722" bIns="30860"/>
          <a:lstStyle>
            <a:lvl1pPr algn="ctr" defTabSz="1509583" rtl="0" eaLnBrk="1" latinLnBrk="0" hangingPunct="1">
              <a:spcBef>
                <a:spcPct val="0"/>
              </a:spcBef>
              <a:buNone/>
              <a:defRPr sz="73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endParaRPr lang="zh-CN" altLang="en-US" sz="2363" b="1" dirty="0">
              <a:solidFill>
                <a:srgbClr val="0070C0"/>
              </a:solidFill>
            </a:endParaRPr>
          </a:p>
        </p:txBody>
      </p:sp>
      <p:pic>
        <p:nvPicPr>
          <p:cNvPr id="8" name="Picture 10" descr="“maya logo”的图片搜索结果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86925" y="4803288"/>
            <a:ext cx="867972" cy="867972"/>
          </a:xfrm>
          <a:prstGeom prst="rect">
            <a:avLst/>
          </a:prstGeom>
          <a:noFill/>
        </p:spPr>
      </p:pic>
      <p:pic>
        <p:nvPicPr>
          <p:cNvPr id="9" name="Picture 12" descr="“3d max logo”的图片搜索结果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40662" y="4803288"/>
            <a:ext cx="867972" cy="867972"/>
          </a:xfrm>
          <a:prstGeom prst="rect">
            <a:avLst/>
          </a:prstGeom>
          <a:noFill/>
        </p:spPr>
      </p:pic>
      <p:pic>
        <p:nvPicPr>
          <p:cNvPr id="12" name="Picture 17" descr="“nuke logo”的图片搜索结果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29273" y="4755067"/>
            <a:ext cx="916192" cy="916192"/>
          </a:xfrm>
          <a:prstGeom prst="rect">
            <a:avLst/>
          </a:prstGeom>
          <a:noFill/>
        </p:spPr>
      </p:pic>
      <p:pic>
        <p:nvPicPr>
          <p:cNvPr id="13" name="Picture 19" descr="相关图片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65301" y="4803288"/>
            <a:ext cx="882122" cy="867972"/>
          </a:xfrm>
          <a:prstGeom prst="rect">
            <a:avLst/>
          </a:prstGeom>
          <a:noFill/>
        </p:spPr>
      </p:pic>
      <p:pic>
        <p:nvPicPr>
          <p:cNvPr id="14" name="Picture 21" descr="“达芬奇 logo”的图片搜索结果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699118" y="4803288"/>
            <a:ext cx="916192" cy="916192"/>
          </a:xfrm>
          <a:prstGeom prst="rect">
            <a:avLst/>
          </a:prstGeom>
          <a:noFill/>
        </p:spPr>
      </p:pic>
      <p:pic>
        <p:nvPicPr>
          <p:cNvPr id="18" name="Picture 28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636747" y="3139676"/>
            <a:ext cx="1090529" cy="1079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" name="Picture 29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144221" y="3115565"/>
            <a:ext cx="1062709" cy="1096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" name="Picture 30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8555254" y="3139676"/>
            <a:ext cx="1112784" cy="1146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" name="Picture 31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9857211" y="3139676"/>
            <a:ext cx="1101657" cy="1157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" name="Picture 32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7347882" y="3115566"/>
            <a:ext cx="1062709" cy="1084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2" name="Picture 2" descr="“3d小人 png”的图片搜索结果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131587" y="632202"/>
            <a:ext cx="1514175" cy="1928826"/>
          </a:xfrm>
          <a:prstGeom prst="rect">
            <a:avLst/>
          </a:prstGeom>
          <a:noFill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4938705" y="3139676"/>
            <a:ext cx="1007812" cy="1060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9857211" y="4972061"/>
            <a:ext cx="1076554" cy="482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7958" y="4972061"/>
            <a:ext cx="1019394" cy="626868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1694" y="5020281"/>
            <a:ext cx="1028213" cy="433986"/>
          </a:xfrm>
          <a:prstGeom prst="rect">
            <a:avLst/>
          </a:prstGeom>
        </p:spPr>
      </p:pic>
      <p:sp>
        <p:nvSpPr>
          <p:cNvPr id="24" name="TextBox 12"/>
          <p:cNvSpPr txBox="1">
            <a:spLocks noChangeArrowheads="1"/>
          </p:cNvSpPr>
          <p:nvPr/>
        </p:nvSpPr>
        <p:spPr bwMode="auto">
          <a:xfrm>
            <a:off x="2546526" y="3236117"/>
            <a:ext cx="720069" cy="736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lvl="0" algn="ctr"/>
            <a:r>
              <a:rPr lang="zh-CN" altLang="en-US" sz="2093" b="1" dirty="0">
                <a:solidFill>
                  <a:srgbClr val="E39DD4"/>
                </a:solidFill>
                <a:latin typeface="微软雅黑" pitchFamily="34" charset="-122"/>
                <a:ea typeface="微软雅黑" pitchFamily="34" charset="-122"/>
              </a:rPr>
              <a:t>特效</a:t>
            </a:r>
            <a:endParaRPr lang="en-US" altLang="zh-CN" sz="2093" b="1" dirty="0">
              <a:solidFill>
                <a:srgbClr val="E39DD4"/>
              </a:solidFill>
              <a:latin typeface="微软雅黑" pitchFamily="34" charset="-122"/>
              <a:ea typeface="微软雅黑" pitchFamily="34" charset="-122"/>
            </a:endParaRPr>
          </a:p>
          <a:p>
            <a:pPr lvl="0" algn="ctr"/>
            <a:r>
              <a:rPr lang="zh-CN" altLang="en-US" sz="2093" b="1" dirty="0">
                <a:solidFill>
                  <a:srgbClr val="E39DD4"/>
                </a:solidFill>
                <a:latin typeface="微软雅黑" pitchFamily="34" charset="-122"/>
                <a:ea typeface="微软雅黑" pitchFamily="34" charset="-122"/>
              </a:rPr>
              <a:t>动画</a:t>
            </a:r>
          </a:p>
        </p:txBody>
      </p:sp>
      <p:pic>
        <p:nvPicPr>
          <p:cNvPr id="25" name="Picture 24"/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1081052" y="3115566"/>
            <a:ext cx="1034890" cy="1135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7326103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Freeform 212"/>
          <p:cNvSpPr>
            <a:spLocks/>
          </p:cNvSpPr>
          <p:nvPr/>
        </p:nvSpPr>
        <p:spPr bwMode="auto">
          <a:xfrm>
            <a:off x="5647587" y="5506821"/>
            <a:ext cx="132789" cy="117467"/>
          </a:xfrm>
          <a:custGeom>
            <a:avLst/>
            <a:gdLst>
              <a:gd name="T0" fmla="*/ 61 w 121"/>
              <a:gd name="T1" fmla="*/ 0 h 107"/>
              <a:gd name="T2" fmla="*/ 36 w 121"/>
              <a:gd name="T3" fmla="*/ 7 h 107"/>
              <a:gd name="T4" fmla="*/ 14 w 121"/>
              <a:gd name="T5" fmla="*/ 78 h 107"/>
              <a:gd name="T6" fmla="*/ 61 w 121"/>
              <a:gd name="T7" fmla="*/ 107 h 107"/>
              <a:gd name="T8" fmla="*/ 86 w 121"/>
              <a:gd name="T9" fmla="*/ 101 h 107"/>
              <a:gd name="T10" fmla="*/ 108 w 121"/>
              <a:gd name="T11" fmla="*/ 29 h 107"/>
              <a:gd name="T12" fmla="*/ 61 w 121"/>
              <a:gd name="T13" fmla="*/ 0 h 1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21" h="107">
                <a:moveTo>
                  <a:pt x="61" y="0"/>
                </a:moveTo>
                <a:cubicBezTo>
                  <a:pt x="52" y="0"/>
                  <a:pt x="44" y="2"/>
                  <a:pt x="36" y="7"/>
                </a:cubicBezTo>
                <a:cubicBezTo>
                  <a:pt x="10" y="20"/>
                  <a:pt x="0" y="52"/>
                  <a:pt x="14" y="78"/>
                </a:cubicBezTo>
                <a:cubicBezTo>
                  <a:pt x="23" y="96"/>
                  <a:pt x="42" y="107"/>
                  <a:pt x="61" y="107"/>
                </a:cubicBezTo>
                <a:cubicBezTo>
                  <a:pt x="69" y="107"/>
                  <a:pt x="78" y="105"/>
                  <a:pt x="86" y="101"/>
                </a:cubicBezTo>
                <a:cubicBezTo>
                  <a:pt x="111" y="87"/>
                  <a:pt x="121" y="55"/>
                  <a:pt x="108" y="29"/>
                </a:cubicBezTo>
                <a:cubicBezTo>
                  <a:pt x="98" y="11"/>
                  <a:pt x="80" y="0"/>
                  <a:pt x="61" y="0"/>
                </a:cubicBezTo>
              </a:path>
            </a:pathLst>
          </a:custGeom>
          <a:solidFill>
            <a:srgbClr val="9999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64" name="Freeform 226"/>
          <p:cNvSpPr>
            <a:spLocks/>
          </p:cNvSpPr>
          <p:nvPr/>
        </p:nvSpPr>
        <p:spPr bwMode="auto">
          <a:xfrm>
            <a:off x="6186172" y="5642860"/>
            <a:ext cx="65002" cy="57109"/>
          </a:xfrm>
          <a:custGeom>
            <a:avLst/>
            <a:gdLst>
              <a:gd name="T0" fmla="*/ 29 w 59"/>
              <a:gd name="T1" fmla="*/ 0 h 52"/>
              <a:gd name="T2" fmla="*/ 18 w 59"/>
              <a:gd name="T3" fmla="*/ 3 h 52"/>
              <a:gd name="T4" fmla="*/ 7 w 59"/>
              <a:gd name="T5" fmla="*/ 38 h 52"/>
              <a:gd name="T6" fmla="*/ 29 w 59"/>
              <a:gd name="T7" fmla="*/ 52 h 52"/>
              <a:gd name="T8" fmla="*/ 41 w 59"/>
              <a:gd name="T9" fmla="*/ 49 h 52"/>
              <a:gd name="T10" fmla="*/ 52 w 59"/>
              <a:gd name="T11" fmla="*/ 14 h 52"/>
              <a:gd name="T12" fmla="*/ 29 w 59"/>
              <a:gd name="T13" fmla="*/ 0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9" h="52">
                <a:moveTo>
                  <a:pt x="29" y="0"/>
                </a:moveTo>
                <a:cubicBezTo>
                  <a:pt x="25" y="0"/>
                  <a:pt x="21" y="1"/>
                  <a:pt x="18" y="3"/>
                </a:cubicBezTo>
                <a:cubicBezTo>
                  <a:pt x="5" y="10"/>
                  <a:pt x="0" y="25"/>
                  <a:pt x="7" y="38"/>
                </a:cubicBezTo>
                <a:cubicBezTo>
                  <a:pt x="11" y="47"/>
                  <a:pt x="20" y="52"/>
                  <a:pt x="29" y="52"/>
                </a:cubicBezTo>
                <a:cubicBezTo>
                  <a:pt x="33" y="52"/>
                  <a:pt x="38" y="51"/>
                  <a:pt x="41" y="49"/>
                </a:cubicBezTo>
                <a:cubicBezTo>
                  <a:pt x="54" y="42"/>
                  <a:pt x="59" y="27"/>
                  <a:pt x="52" y="14"/>
                </a:cubicBezTo>
                <a:cubicBezTo>
                  <a:pt x="48" y="5"/>
                  <a:pt x="39" y="0"/>
                  <a:pt x="29" y="0"/>
                </a:cubicBezTo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66" name="Freeform 228"/>
          <p:cNvSpPr>
            <a:spLocks noEditPoints="1"/>
          </p:cNvSpPr>
          <p:nvPr/>
        </p:nvSpPr>
        <p:spPr bwMode="auto">
          <a:xfrm>
            <a:off x="6669041" y="5482677"/>
            <a:ext cx="102145" cy="91002"/>
          </a:xfrm>
          <a:custGeom>
            <a:avLst/>
            <a:gdLst>
              <a:gd name="T0" fmla="*/ 63 w 93"/>
              <a:gd name="T1" fmla="*/ 79 h 83"/>
              <a:gd name="T2" fmla="*/ 41 w 93"/>
              <a:gd name="T3" fmla="*/ 82 h 83"/>
              <a:gd name="T4" fmla="*/ 47 w 93"/>
              <a:gd name="T5" fmla="*/ 83 h 83"/>
              <a:gd name="T6" fmla="*/ 63 w 93"/>
              <a:gd name="T7" fmla="*/ 79 h 83"/>
              <a:gd name="T8" fmla="*/ 47 w 93"/>
              <a:gd name="T9" fmla="*/ 0 h 83"/>
              <a:gd name="T10" fmla="*/ 28 w 93"/>
              <a:gd name="T11" fmla="*/ 5 h 83"/>
              <a:gd name="T12" fmla="*/ 10 w 93"/>
              <a:gd name="T13" fmla="*/ 60 h 83"/>
              <a:gd name="T14" fmla="*/ 29 w 93"/>
              <a:gd name="T15" fmla="*/ 78 h 83"/>
              <a:gd name="T16" fmla="*/ 73 w 93"/>
              <a:gd name="T17" fmla="*/ 73 h 83"/>
              <a:gd name="T18" fmla="*/ 84 w 93"/>
              <a:gd name="T19" fmla="*/ 22 h 83"/>
              <a:gd name="T20" fmla="*/ 47 w 93"/>
              <a:gd name="T21" fmla="*/ 0 h 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93" h="83">
                <a:moveTo>
                  <a:pt x="63" y="79"/>
                </a:moveTo>
                <a:cubicBezTo>
                  <a:pt x="41" y="82"/>
                  <a:pt x="41" y="82"/>
                  <a:pt x="41" y="82"/>
                </a:cubicBezTo>
                <a:cubicBezTo>
                  <a:pt x="43" y="82"/>
                  <a:pt x="45" y="83"/>
                  <a:pt x="47" y="83"/>
                </a:cubicBezTo>
                <a:cubicBezTo>
                  <a:pt x="52" y="83"/>
                  <a:pt x="58" y="82"/>
                  <a:pt x="63" y="79"/>
                </a:cubicBezTo>
                <a:moveTo>
                  <a:pt x="47" y="0"/>
                </a:moveTo>
                <a:cubicBezTo>
                  <a:pt x="40" y="0"/>
                  <a:pt x="34" y="1"/>
                  <a:pt x="28" y="5"/>
                </a:cubicBezTo>
                <a:cubicBezTo>
                  <a:pt x="8" y="15"/>
                  <a:pt x="0" y="40"/>
                  <a:pt x="10" y="60"/>
                </a:cubicBezTo>
                <a:cubicBezTo>
                  <a:pt x="15" y="69"/>
                  <a:pt x="21" y="75"/>
                  <a:pt x="29" y="78"/>
                </a:cubicBezTo>
                <a:cubicBezTo>
                  <a:pt x="73" y="73"/>
                  <a:pt x="73" y="73"/>
                  <a:pt x="73" y="73"/>
                </a:cubicBezTo>
                <a:cubicBezTo>
                  <a:pt x="88" y="61"/>
                  <a:pt x="93" y="40"/>
                  <a:pt x="84" y="22"/>
                </a:cubicBezTo>
                <a:cubicBezTo>
                  <a:pt x="76" y="8"/>
                  <a:pt x="62" y="0"/>
                  <a:pt x="47" y="0"/>
                </a:cubicBezTo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67" name="Freeform 229"/>
          <p:cNvSpPr>
            <a:spLocks/>
          </p:cNvSpPr>
          <p:nvPr/>
        </p:nvSpPr>
        <p:spPr bwMode="auto">
          <a:xfrm>
            <a:off x="6701077" y="5562536"/>
            <a:ext cx="48287" cy="10215"/>
          </a:xfrm>
          <a:custGeom>
            <a:avLst/>
            <a:gdLst>
              <a:gd name="T0" fmla="*/ 44 w 44"/>
              <a:gd name="T1" fmla="*/ 0 h 9"/>
              <a:gd name="T2" fmla="*/ 0 w 44"/>
              <a:gd name="T3" fmla="*/ 5 h 9"/>
              <a:gd name="T4" fmla="*/ 12 w 44"/>
              <a:gd name="T5" fmla="*/ 9 h 9"/>
              <a:gd name="T6" fmla="*/ 34 w 44"/>
              <a:gd name="T7" fmla="*/ 6 h 9"/>
              <a:gd name="T8" fmla="*/ 37 w 44"/>
              <a:gd name="T9" fmla="*/ 5 h 9"/>
              <a:gd name="T10" fmla="*/ 44 w 44"/>
              <a:gd name="T11" fmla="*/ 0 h 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4" h="9">
                <a:moveTo>
                  <a:pt x="44" y="0"/>
                </a:moveTo>
                <a:cubicBezTo>
                  <a:pt x="0" y="5"/>
                  <a:pt x="0" y="5"/>
                  <a:pt x="0" y="5"/>
                </a:cubicBezTo>
                <a:cubicBezTo>
                  <a:pt x="4" y="7"/>
                  <a:pt x="8" y="8"/>
                  <a:pt x="12" y="9"/>
                </a:cubicBezTo>
                <a:cubicBezTo>
                  <a:pt x="34" y="6"/>
                  <a:pt x="34" y="6"/>
                  <a:pt x="34" y="6"/>
                </a:cubicBezTo>
                <a:cubicBezTo>
                  <a:pt x="35" y="6"/>
                  <a:pt x="36" y="5"/>
                  <a:pt x="37" y="5"/>
                </a:cubicBezTo>
                <a:cubicBezTo>
                  <a:pt x="40" y="3"/>
                  <a:pt x="42" y="2"/>
                  <a:pt x="44" y="0"/>
                </a:cubicBezTo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1" name="文本框 50"/>
          <p:cNvSpPr txBox="1"/>
          <p:nvPr/>
        </p:nvSpPr>
        <p:spPr>
          <a:xfrm>
            <a:off x="3853560" y="0"/>
            <a:ext cx="4502332" cy="518334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5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</a:p>
        </p:txBody>
      </p:sp>
      <p:sp useBgFill="1">
        <p:nvSpPr>
          <p:cNvPr id="52" name="矩形 51"/>
          <p:cNvSpPr/>
          <p:nvPr/>
        </p:nvSpPr>
        <p:spPr>
          <a:xfrm>
            <a:off x="3607711" y="2908169"/>
            <a:ext cx="3031888" cy="568905"/>
          </a:xfrm>
          <a:prstGeom prst="rect">
            <a:avLst/>
          </a:prstGeom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kumimoji="1" lang="zh-CN" altLang="en-US" sz="3600" dirty="0">
              <a:solidFill>
                <a:schemeClr val="tx1"/>
              </a:solidFill>
              <a:effectLst>
                <a:innerShdw blurRad="63500" dist="50800" dir="16200000">
                  <a:prstClr val="black">
                    <a:alpha val="30000"/>
                  </a:prstClr>
                </a:innerShdw>
              </a:effectLst>
              <a:latin typeface="+mn-ea"/>
            </a:endParaRPr>
          </a:p>
        </p:txBody>
      </p:sp>
      <p:grpSp>
        <p:nvGrpSpPr>
          <p:cNvPr id="75" name="组合 74"/>
          <p:cNvGrpSpPr/>
          <p:nvPr/>
        </p:nvGrpSpPr>
        <p:grpSpPr>
          <a:xfrm>
            <a:off x="3010903" y="2159086"/>
            <a:ext cx="6170194" cy="2234694"/>
            <a:chOff x="5570479" y="2325743"/>
            <a:chExt cx="6408261" cy="2320917"/>
          </a:xfrm>
        </p:grpSpPr>
        <p:sp>
          <p:nvSpPr>
            <p:cNvPr id="76" name="Freeform 77"/>
            <p:cNvSpPr>
              <a:spLocks/>
            </p:cNvSpPr>
            <p:nvPr/>
          </p:nvSpPr>
          <p:spPr bwMode="auto">
            <a:xfrm>
              <a:off x="6383341" y="3299732"/>
              <a:ext cx="71702" cy="61999"/>
            </a:xfrm>
            <a:custGeom>
              <a:avLst/>
              <a:gdLst>
                <a:gd name="T0" fmla="*/ 15 w 30"/>
                <a:gd name="T1" fmla="*/ 0 h 30"/>
                <a:gd name="T2" fmla="*/ 0 w 30"/>
                <a:gd name="T3" fmla="*/ 15 h 30"/>
                <a:gd name="T4" fmla="*/ 14 w 30"/>
                <a:gd name="T5" fmla="*/ 30 h 30"/>
                <a:gd name="T6" fmla="*/ 15 w 30"/>
                <a:gd name="T7" fmla="*/ 30 h 30"/>
                <a:gd name="T8" fmla="*/ 15 w 30"/>
                <a:gd name="T9" fmla="*/ 30 h 30"/>
                <a:gd name="T10" fmla="*/ 30 w 30"/>
                <a:gd name="T11" fmla="*/ 18 h 30"/>
                <a:gd name="T12" fmla="*/ 30 w 30"/>
                <a:gd name="T13" fmla="*/ 17 h 30"/>
                <a:gd name="T14" fmla="*/ 30 w 30"/>
                <a:gd name="T15" fmla="*/ 15 h 30"/>
                <a:gd name="T16" fmla="*/ 15 w 30"/>
                <a:gd name="T1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" h="30">
                  <a:moveTo>
                    <a:pt x="15" y="0"/>
                  </a:moveTo>
                  <a:cubicBezTo>
                    <a:pt x="7" y="0"/>
                    <a:pt x="0" y="7"/>
                    <a:pt x="0" y="15"/>
                  </a:cubicBezTo>
                  <a:cubicBezTo>
                    <a:pt x="0" y="23"/>
                    <a:pt x="6" y="29"/>
                    <a:pt x="14" y="30"/>
                  </a:cubicBezTo>
                  <a:cubicBezTo>
                    <a:pt x="14" y="30"/>
                    <a:pt x="15" y="30"/>
                    <a:pt x="15" y="30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22" y="30"/>
                    <a:pt x="28" y="25"/>
                    <a:pt x="30" y="18"/>
                  </a:cubicBezTo>
                  <a:cubicBezTo>
                    <a:pt x="30" y="18"/>
                    <a:pt x="30" y="17"/>
                    <a:pt x="30" y="17"/>
                  </a:cubicBezTo>
                  <a:cubicBezTo>
                    <a:pt x="30" y="16"/>
                    <a:pt x="30" y="16"/>
                    <a:pt x="30" y="15"/>
                  </a:cubicBezTo>
                  <a:cubicBezTo>
                    <a:pt x="30" y="7"/>
                    <a:pt x="24" y="0"/>
                    <a:pt x="15" y="0"/>
                  </a:cubicBezTo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7" name="Freeform 78"/>
            <p:cNvSpPr>
              <a:spLocks/>
            </p:cNvSpPr>
            <p:nvPr/>
          </p:nvSpPr>
          <p:spPr bwMode="auto">
            <a:xfrm>
              <a:off x="6873547" y="3067687"/>
              <a:ext cx="71702" cy="61999"/>
            </a:xfrm>
            <a:custGeom>
              <a:avLst/>
              <a:gdLst>
                <a:gd name="T0" fmla="*/ 15 w 30"/>
                <a:gd name="T1" fmla="*/ 0 h 30"/>
                <a:gd name="T2" fmla="*/ 0 w 30"/>
                <a:gd name="T3" fmla="*/ 15 h 30"/>
                <a:gd name="T4" fmla="*/ 12 w 30"/>
                <a:gd name="T5" fmla="*/ 30 h 30"/>
                <a:gd name="T6" fmla="*/ 14 w 30"/>
                <a:gd name="T7" fmla="*/ 30 h 30"/>
                <a:gd name="T8" fmla="*/ 15 w 30"/>
                <a:gd name="T9" fmla="*/ 30 h 30"/>
                <a:gd name="T10" fmla="*/ 30 w 30"/>
                <a:gd name="T11" fmla="*/ 15 h 30"/>
                <a:gd name="T12" fmla="*/ 29 w 30"/>
                <a:gd name="T13" fmla="*/ 11 h 30"/>
                <a:gd name="T14" fmla="*/ 29 w 30"/>
                <a:gd name="T15" fmla="*/ 9 h 30"/>
                <a:gd name="T16" fmla="*/ 15 w 30"/>
                <a:gd name="T1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" h="30">
                  <a:moveTo>
                    <a:pt x="15" y="0"/>
                  </a:moveTo>
                  <a:cubicBezTo>
                    <a:pt x="6" y="0"/>
                    <a:pt x="0" y="7"/>
                    <a:pt x="0" y="15"/>
                  </a:cubicBezTo>
                  <a:cubicBezTo>
                    <a:pt x="0" y="22"/>
                    <a:pt x="5" y="28"/>
                    <a:pt x="12" y="30"/>
                  </a:cubicBezTo>
                  <a:cubicBezTo>
                    <a:pt x="12" y="30"/>
                    <a:pt x="13" y="30"/>
                    <a:pt x="14" y="30"/>
                  </a:cubicBezTo>
                  <a:cubicBezTo>
                    <a:pt x="14" y="30"/>
                    <a:pt x="14" y="30"/>
                    <a:pt x="15" y="30"/>
                  </a:cubicBezTo>
                  <a:cubicBezTo>
                    <a:pt x="23" y="30"/>
                    <a:pt x="30" y="23"/>
                    <a:pt x="30" y="15"/>
                  </a:cubicBezTo>
                  <a:cubicBezTo>
                    <a:pt x="30" y="13"/>
                    <a:pt x="30" y="12"/>
                    <a:pt x="29" y="11"/>
                  </a:cubicBezTo>
                  <a:cubicBezTo>
                    <a:pt x="29" y="10"/>
                    <a:pt x="29" y="9"/>
                    <a:pt x="29" y="9"/>
                  </a:cubicBezTo>
                  <a:cubicBezTo>
                    <a:pt x="26" y="4"/>
                    <a:pt x="21" y="0"/>
                    <a:pt x="15" y="0"/>
                  </a:cubicBezTo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8" name="Freeform 79"/>
            <p:cNvSpPr>
              <a:spLocks/>
            </p:cNvSpPr>
            <p:nvPr/>
          </p:nvSpPr>
          <p:spPr bwMode="auto">
            <a:xfrm>
              <a:off x="7044288" y="3288903"/>
              <a:ext cx="73723" cy="61999"/>
            </a:xfrm>
            <a:custGeom>
              <a:avLst/>
              <a:gdLst>
                <a:gd name="T0" fmla="*/ 16 w 31"/>
                <a:gd name="T1" fmla="*/ 0 h 30"/>
                <a:gd name="T2" fmla="*/ 0 w 31"/>
                <a:gd name="T3" fmla="*/ 15 h 30"/>
                <a:gd name="T4" fmla="*/ 13 w 31"/>
                <a:gd name="T5" fmla="*/ 30 h 30"/>
                <a:gd name="T6" fmla="*/ 15 w 31"/>
                <a:gd name="T7" fmla="*/ 30 h 30"/>
                <a:gd name="T8" fmla="*/ 16 w 31"/>
                <a:gd name="T9" fmla="*/ 30 h 30"/>
                <a:gd name="T10" fmla="*/ 25 w 31"/>
                <a:gd name="T11" fmla="*/ 26 h 30"/>
                <a:gd name="T12" fmla="*/ 27 w 31"/>
                <a:gd name="T13" fmla="*/ 25 h 30"/>
                <a:gd name="T14" fmla="*/ 31 w 31"/>
                <a:gd name="T15" fmla="*/ 15 h 30"/>
                <a:gd name="T16" fmla="*/ 16 w 31"/>
                <a:gd name="T1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" h="30">
                  <a:moveTo>
                    <a:pt x="16" y="0"/>
                  </a:moveTo>
                  <a:cubicBezTo>
                    <a:pt x="7" y="0"/>
                    <a:pt x="0" y="7"/>
                    <a:pt x="0" y="15"/>
                  </a:cubicBezTo>
                  <a:cubicBezTo>
                    <a:pt x="0" y="23"/>
                    <a:pt x="6" y="29"/>
                    <a:pt x="13" y="30"/>
                  </a:cubicBezTo>
                  <a:cubicBezTo>
                    <a:pt x="14" y="30"/>
                    <a:pt x="14" y="30"/>
                    <a:pt x="15" y="30"/>
                  </a:cubicBezTo>
                  <a:cubicBezTo>
                    <a:pt x="15" y="30"/>
                    <a:pt x="15" y="30"/>
                    <a:pt x="16" y="30"/>
                  </a:cubicBezTo>
                  <a:cubicBezTo>
                    <a:pt x="19" y="30"/>
                    <a:pt x="23" y="29"/>
                    <a:pt x="25" y="26"/>
                  </a:cubicBezTo>
                  <a:cubicBezTo>
                    <a:pt x="26" y="26"/>
                    <a:pt x="26" y="26"/>
                    <a:pt x="27" y="25"/>
                  </a:cubicBezTo>
                  <a:cubicBezTo>
                    <a:pt x="29" y="23"/>
                    <a:pt x="31" y="19"/>
                    <a:pt x="31" y="15"/>
                  </a:cubicBezTo>
                  <a:cubicBezTo>
                    <a:pt x="31" y="7"/>
                    <a:pt x="24" y="0"/>
                    <a:pt x="16" y="0"/>
                  </a:cubicBezTo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9" name="Freeform 80"/>
            <p:cNvSpPr>
              <a:spLocks/>
            </p:cNvSpPr>
            <p:nvPr/>
          </p:nvSpPr>
          <p:spPr bwMode="auto">
            <a:xfrm>
              <a:off x="5570479" y="3534870"/>
              <a:ext cx="74732" cy="61999"/>
            </a:xfrm>
            <a:custGeom>
              <a:avLst/>
              <a:gdLst>
                <a:gd name="T0" fmla="*/ 15 w 31"/>
                <a:gd name="T1" fmla="*/ 0 h 30"/>
                <a:gd name="T2" fmla="*/ 0 w 31"/>
                <a:gd name="T3" fmla="*/ 15 h 30"/>
                <a:gd name="T4" fmla="*/ 15 w 31"/>
                <a:gd name="T5" fmla="*/ 30 h 30"/>
                <a:gd name="T6" fmla="*/ 30 w 31"/>
                <a:gd name="T7" fmla="*/ 17 h 30"/>
                <a:gd name="T8" fmla="*/ 31 w 31"/>
                <a:gd name="T9" fmla="*/ 15 h 30"/>
                <a:gd name="T10" fmla="*/ 31 w 31"/>
                <a:gd name="T11" fmla="*/ 15 h 30"/>
                <a:gd name="T12" fmla="*/ 30 w 31"/>
                <a:gd name="T13" fmla="*/ 13 h 30"/>
                <a:gd name="T14" fmla="*/ 30 w 31"/>
                <a:gd name="T15" fmla="*/ 11 h 30"/>
                <a:gd name="T16" fmla="*/ 15 w 31"/>
                <a:gd name="T1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" h="30">
                  <a:moveTo>
                    <a:pt x="15" y="0"/>
                  </a:moveTo>
                  <a:cubicBezTo>
                    <a:pt x="7" y="0"/>
                    <a:pt x="0" y="7"/>
                    <a:pt x="0" y="15"/>
                  </a:cubicBezTo>
                  <a:cubicBezTo>
                    <a:pt x="0" y="24"/>
                    <a:pt x="7" y="30"/>
                    <a:pt x="15" y="30"/>
                  </a:cubicBezTo>
                  <a:cubicBezTo>
                    <a:pt x="23" y="30"/>
                    <a:pt x="30" y="25"/>
                    <a:pt x="30" y="17"/>
                  </a:cubicBezTo>
                  <a:cubicBezTo>
                    <a:pt x="31" y="17"/>
                    <a:pt x="31" y="16"/>
                    <a:pt x="31" y="15"/>
                  </a:cubicBezTo>
                  <a:cubicBezTo>
                    <a:pt x="31" y="15"/>
                    <a:pt x="31" y="15"/>
                    <a:pt x="31" y="15"/>
                  </a:cubicBezTo>
                  <a:cubicBezTo>
                    <a:pt x="31" y="15"/>
                    <a:pt x="30" y="14"/>
                    <a:pt x="30" y="13"/>
                  </a:cubicBezTo>
                  <a:cubicBezTo>
                    <a:pt x="30" y="13"/>
                    <a:pt x="30" y="12"/>
                    <a:pt x="30" y="11"/>
                  </a:cubicBezTo>
                  <a:cubicBezTo>
                    <a:pt x="28" y="5"/>
                    <a:pt x="22" y="0"/>
                    <a:pt x="15" y="0"/>
                  </a:cubicBezTo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0" name="Freeform 81"/>
            <p:cNvSpPr>
              <a:spLocks/>
            </p:cNvSpPr>
            <p:nvPr/>
          </p:nvSpPr>
          <p:spPr bwMode="auto">
            <a:xfrm>
              <a:off x="6370816" y="3570786"/>
              <a:ext cx="71702" cy="62872"/>
            </a:xfrm>
            <a:custGeom>
              <a:avLst/>
              <a:gdLst>
                <a:gd name="T0" fmla="*/ 15 w 30"/>
                <a:gd name="T1" fmla="*/ 0 h 30"/>
                <a:gd name="T2" fmla="*/ 0 w 30"/>
                <a:gd name="T3" fmla="*/ 12 h 30"/>
                <a:gd name="T4" fmla="*/ 0 w 30"/>
                <a:gd name="T5" fmla="*/ 14 h 30"/>
                <a:gd name="T6" fmla="*/ 0 w 30"/>
                <a:gd name="T7" fmla="*/ 15 h 30"/>
                <a:gd name="T8" fmla="*/ 7 w 30"/>
                <a:gd name="T9" fmla="*/ 28 h 30"/>
                <a:gd name="T10" fmla="*/ 9 w 30"/>
                <a:gd name="T11" fmla="*/ 29 h 30"/>
                <a:gd name="T12" fmla="*/ 15 w 30"/>
                <a:gd name="T13" fmla="*/ 30 h 30"/>
                <a:gd name="T14" fmla="*/ 17 w 30"/>
                <a:gd name="T15" fmla="*/ 30 h 30"/>
                <a:gd name="T16" fmla="*/ 18 w 30"/>
                <a:gd name="T17" fmla="*/ 30 h 30"/>
                <a:gd name="T18" fmla="*/ 26 w 30"/>
                <a:gd name="T19" fmla="*/ 25 h 30"/>
                <a:gd name="T20" fmla="*/ 27 w 30"/>
                <a:gd name="T21" fmla="*/ 23 h 30"/>
                <a:gd name="T22" fmla="*/ 30 w 30"/>
                <a:gd name="T23" fmla="*/ 15 h 30"/>
                <a:gd name="T24" fmla="*/ 30 w 30"/>
                <a:gd name="T25" fmla="*/ 15 h 30"/>
                <a:gd name="T26" fmla="*/ 30 w 30"/>
                <a:gd name="T27" fmla="*/ 13 h 30"/>
                <a:gd name="T28" fmla="*/ 18 w 30"/>
                <a:gd name="T29" fmla="*/ 0 h 30"/>
                <a:gd name="T30" fmla="*/ 17 w 30"/>
                <a:gd name="T31" fmla="*/ 0 h 30"/>
                <a:gd name="T32" fmla="*/ 15 w 30"/>
                <a:gd name="T33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0" h="30">
                  <a:moveTo>
                    <a:pt x="15" y="0"/>
                  </a:moveTo>
                  <a:cubicBezTo>
                    <a:pt x="8" y="0"/>
                    <a:pt x="2" y="5"/>
                    <a:pt x="0" y="12"/>
                  </a:cubicBezTo>
                  <a:cubicBezTo>
                    <a:pt x="0" y="12"/>
                    <a:pt x="0" y="13"/>
                    <a:pt x="0" y="14"/>
                  </a:cubicBezTo>
                  <a:cubicBezTo>
                    <a:pt x="0" y="14"/>
                    <a:pt x="0" y="14"/>
                    <a:pt x="0" y="15"/>
                  </a:cubicBezTo>
                  <a:cubicBezTo>
                    <a:pt x="0" y="20"/>
                    <a:pt x="3" y="25"/>
                    <a:pt x="7" y="28"/>
                  </a:cubicBezTo>
                  <a:cubicBezTo>
                    <a:pt x="8" y="28"/>
                    <a:pt x="8" y="28"/>
                    <a:pt x="9" y="29"/>
                  </a:cubicBezTo>
                  <a:cubicBezTo>
                    <a:pt x="11" y="29"/>
                    <a:pt x="13" y="30"/>
                    <a:pt x="15" y="30"/>
                  </a:cubicBezTo>
                  <a:cubicBezTo>
                    <a:pt x="16" y="30"/>
                    <a:pt x="16" y="30"/>
                    <a:pt x="17" y="30"/>
                  </a:cubicBezTo>
                  <a:cubicBezTo>
                    <a:pt x="17" y="30"/>
                    <a:pt x="18" y="30"/>
                    <a:pt x="18" y="30"/>
                  </a:cubicBezTo>
                  <a:cubicBezTo>
                    <a:pt x="21" y="29"/>
                    <a:pt x="24" y="27"/>
                    <a:pt x="26" y="25"/>
                  </a:cubicBezTo>
                  <a:cubicBezTo>
                    <a:pt x="27" y="24"/>
                    <a:pt x="27" y="24"/>
                    <a:pt x="27" y="23"/>
                  </a:cubicBezTo>
                  <a:cubicBezTo>
                    <a:pt x="29" y="21"/>
                    <a:pt x="30" y="18"/>
                    <a:pt x="30" y="15"/>
                  </a:cubicBezTo>
                  <a:cubicBezTo>
                    <a:pt x="30" y="15"/>
                    <a:pt x="30" y="15"/>
                    <a:pt x="30" y="15"/>
                  </a:cubicBezTo>
                  <a:cubicBezTo>
                    <a:pt x="30" y="14"/>
                    <a:pt x="30" y="14"/>
                    <a:pt x="30" y="13"/>
                  </a:cubicBezTo>
                  <a:cubicBezTo>
                    <a:pt x="29" y="7"/>
                    <a:pt x="24" y="1"/>
                    <a:pt x="18" y="0"/>
                  </a:cubicBezTo>
                  <a:cubicBezTo>
                    <a:pt x="18" y="0"/>
                    <a:pt x="17" y="0"/>
                    <a:pt x="17" y="0"/>
                  </a:cubicBezTo>
                  <a:cubicBezTo>
                    <a:pt x="16" y="0"/>
                    <a:pt x="16" y="0"/>
                    <a:pt x="15" y="0"/>
                  </a:cubicBezTo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1" name="Freeform 82"/>
            <p:cNvSpPr>
              <a:spLocks/>
            </p:cNvSpPr>
            <p:nvPr/>
          </p:nvSpPr>
          <p:spPr bwMode="auto">
            <a:xfrm>
              <a:off x="7225994" y="4118075"/>
              <a:ext cx="71702" cy="61999"/>
            </a:xfrm>
            <a:custGeom>
              <a:avLst/>
              <a:gdLst>
                <a:gd name="T0" fmla="*/ 15 w 30"/>
                <a:gd name="T1" fmla="*/ 0 h 30"/>
                <a:gd name="T2" fmla="*/ 15 w 30"/>
                <a:gd name="T3" fmla="*/ 0 h 30"/>
                <a:gd name="T4" fmla="*/ 10 w 30"/>
                <a:gd name="T5" fmla="*/ 1 h 30"/>
                <a:gd name="T6" fmla="*/ 8 w 30"/>
                <a:gd name="T7" fmla="*/ 2 h 30"/>
                <a:gd name="T8" fmla="*/ 3 w 30"/>
                <a:gd name="T9" fmla="*/ 6 h 30"/>
                <a:gd name="T10" fmla="*/ 2 w 30"/>
                <a:gd name="T11" fmla="*/ 8 h 30"/>
                <a:gd name="T12" fmla="*/ 0 w 30"/>
                <a:gd name="T13" fmla="*/ 12 h 30"/>
                <a:gd name="T14" fmla="*/ 0 w 30"/>
                <a:gd name="T15" fmla="*/ 14 h 30"/>
                <a:gd name="T16" fmla="*/ 0 w 30"/>
                <a:gd name="T17" fmla="*/ 15 h 30"/>
                <a:gd name="T18" fmla="*/ 15 w 30"/>
                <a:gd name="T19" fmla="*/ 30 h 30"/>
                <a:gd name="T20" fmla="*/ 20 w 30"/>
                <a:gd name="T21" fmla="*/ 29 h 30"/>
                <a:gd name="T22" fmla="*/ 22 w 30"/>
                <a:gd name="T23" fmla="*/ 29 h 30"/>
                <a:gd name="T24" fmla="*/ 30 w 30"/>
                <a:gd name="T25" fmla="*/ 16 h 30"/>
                <a:gd name="T26" fmla="*/ 30 w 30"/>
                <a:gd name="T27" fmla="*/ 15 h 30"/>
                <a:gd name="T28" fmla="*/ 30 w 30"/>
                <a:gd name="T29" fmla="*/ 14 h 30"/>
                <a:gd name="T30" fmla="*/ 29 w 30"/>
                <a:gd name="T31" fmla="*/ 8 h 30"/>
                <a:gd name="T32" fmla="*/ 28 w 30"/>
                <a:gd name="T33" fmla="*/ 6 h 30"/>
                <a:gd name="T34" fmla="*/ 23 w 30"/>
                <a:gd name="T35" fmla="*/ 2 h 30"/>
                <a:gd name="T36" fmla="*/ 21 w 30"/>
                <a:gd name="T37" fmla="*/ 1 h 30"/>
                <a:gd name="T38" fmla="*/ 16 w 30"/>
                <a:gd name="T39" fmla="*/ 0 h 30"/>
                <a:gd name="T40" fmla="*/ 15 w 30"/>
                <a:gd name="T4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0" h="30">
                  <a:moveTo>
                    <a:pt x="15" y="0"/>
                  </a:moveTo>
                  <a:cubicBezTo>
                    <a:pt x="15" y="0"/>
                    <a:pt x="15" y="0"/>
                    <a:pt x="15" y="0"/>
                  </a:cubicBezTo>
                  <a:cubicBezTo>
                    <a:pt x="13" y="0"/>
                    <a:pt x="12" y="0"/>
                    <a:pt x="10" y="1"/>
                  </a:cubicBezTo>
                  <a:cubicBezTo>
                    <a:pt x="10" y="1"/>
                    <a:pt x="9" y="1"/>
                    <a:pt x="8" y="2"/>
                  </a:cubicBezTo>
                  <a:cubicBezTo>
                    <a:pt x="6" y="3"/>
                    <a:pt x="4" y="4"/>
                    <a:pt x="3" y="6"/>
                  </a:cubicBezTo>
                  <a:cubicBezTo>
                    <a:pt x="2" y="7"/>
                    <a:pt x="2" y="8"/>
                    <a:pt x="2" y="8"/>
                  </a:cubicBezTo>
                  <a:cubicBezTo>
                    <a:pt x="1" y="9"/>
                    <a:pt x="1" y="11"/>
                    <a:pt x="0" y="12"/>
                  </a:cubicBezTo>
                  <a:cubicBezTo>
                    <a:pt x="0" y="13"/>
                    <a:pt x="0" y="13"/>
                    <a:pt x="0" y="14"/>
                  </a:cubicBezTo>
                  <a:cubicBezTo>
                    <a:pt x="0" y="14"/>
                    <a:pt x="0" y="15"/>
                    <a:pt x="0" y="15"/>
                  </a:cubicBezTo>
                  <a:cubicBezTo>
                    <a:pt x="0" y="23"/>
                    <a:pt x="7" y="30"/>
                    <a:pt x="15" y="30"/>
                  </a:cubicBezTo>
                  <a:cubicBezTo>
                    <a:pt x="17" y="30"/>
                    <a:pt x="18" y="30"/>
                    <a:pt x="20" y="29"/>
                  </a:cubicBezTo>
                  <a:cubicBezTo>
                    <a:pt x="21" y="29"/>
                    <a:pt x="21" y="29"/>
                    <a:pt x="22" y="29"/>
                  </a:cubicBezTo>
                  <a:cubicBezTo>
                    <a:pt x="26" y="26"/>
                    <a:pt x="30" y="22"/>
                    <a:pt x="30" y="16"/>
                  </a:cubicBezTo>
                  <a:cubicBezTo>
                    <a:pt x="30" y="16"/>
                    <a:pt x="30" y="16"/>
                    <a:pt x="30" y="15"/>
                  </a:cubicBezTo>
                  <a:cubicBezTo>
                    <a:pt x="30" y="15"/>
                    <a:pt x="30" y="15"/>
                    <a:pt x="30" y="14"/>
                  </a:cubicBezTo>
                  <a:cubicBezTo>
                    <a:pt x="30" y="12"/>
                    <a:pt x="29" y="10"/>
                    <a:pt x="29" y="8"/>
                  </a:cubicBezTo>
                  <a:cubicBezTo>
                    <a:pt x="28" y="8"/>
                    <a:pt x="28" y="7"/>
                    <a:pt x="28" y="6"/>
                  </a:cubicBezTo>
                  <a:cubicBezTo>
                    <a:pt x="26" y="5"/>
                    <a:pt x="25" y="3"/>
                    <a:pt x="23" y="2"/>
                  </a:cubicBezTo>
                  <a:cubicBezTo>
                    <a:pt x="22" y="2"/>
                    <a:pt x="22" y="1"/>
                    <a:pt x="21" y="1"/>
                  </a:cubicBezTo>
                  <a:cubicBezTo>
                    <a:pt x="20" y="1"/>
                    <a:pt x="18" y="0"/>
                    <a:pt x="16" y="0"/>
                  </a:cubicBezTo>
                  <a:cubicBezTo>
                    <a:pt x="16" y="0"/>
                    <a:pt x="16" y="0"/>
                    <a:pt x="15" y="0"/>
                  </a:cubicBezTo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2" name="Freeform 83"/>
            <p:cNvSpPr>
              <a:spLocks/>
            </p:cNvSpPr>
            <p:nvPr/>
          </p:nvSpPr>
          <p:spPr bwMode="auto">
            <a:xfrm>
              <a:off x="7555183" y="4269142"/>
              <a:ext cx="71702" cy="64619"/>
            </a:xfrm>
            <a:custGeom>
              <a:avLst/>
              <a:gdLst>
                <a:gd name="T0" fmla="*/ 15 w 30"/>
                <a:gd name="T1" fmla="*/ 0 h 31"/>
                <a:gd name="T2" fmla="*/ 7 w 30"/>
                <a:gd name="T3" fmla="*/ 3 h 31"/>
                <a:gd name="T4" fmla="*/ 6 w 30"/>
                <a:gd name="T5" fmla="*/ 4 h 31"/>
                <a:gd name="T6" fmla="*/ 2 w 30"/>
                <a:gd name="T7" fmla="*/ 8 h 31"/>
                <a:gd name="T8" fmla="*/ 2 w 30"/>
                <a:gd name="T9" fmla="*/ 9 h 31"/>
                <a:gd name="T10" fmla="*/ 0 w 30"/>
                <a:gd name="T11" fmla="*/ 13 h 31"/>
                <a:gd name="T12" fmla="*/ 0 w 30"/>
                <a:gd name="T13" fmla="*/ 14 h 31"/>
                <a:gd name="T14" fmla="*/ 0 w 30"/>
                <a:gd name="T15" fmla="*/ 16 h 31"/>
                <a:gd name="T16" fmla="*/ 11 w 30"/>
                <a:gd name="T17" fmla="*/ 30 h 31"/>
                <a:gd name="T18" fmla="*/ 13 w 30"/>
                <a:gd name="T19" fmla="*/ 30 h 31"/>
                <a:gd name="T20" fmla="*/ 15 w 30"/>
                <a:gd name="T21" fmla="*/ 31 h 31"/>
                <a:gd name="T22" fmla="*/ 30 w 30"/>
                <a:gd name="T23" fmla="*/ 16 h 31"/>
                <a:gd name="T24" fmla="*/ 15 w 30"/>
                <a:gd name="T2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0" h="31">
                  <a:moveTo>
                    <a:pt x="15" y="0"/>
                  </a:moveTo>
                  <a:cubicBezTo>
                    <a:pt x="12" y="0"/>
                    <a:pt x="9" y="1"/>
                    <a:pt x="7" y="3"/>
                  </a:cubicBezTo>
                  <a:cubicBezTo>
                    <a:pt x="7" y="3"/>
                    <a:pt x="6" y="4"/>
                    <a:pt x="6" y="4"/>
                  </a:cubicBezTo>
                  <a:cubicBezTo>
                    <a:pt x="4" y="5"/>
                    <a:pt x="3" y="6"/>
                    <a:pt x="2" y="8"/>
                  </a:cubicBezTo>
                  <a:cubicBezTo>
                    <a:pt x="2" y="8"/>
                    <a:pt x="2" y="9"/>
                    <a:pt x="2" y="9"/>
                  </a:cubicBezTo>
                  <a:cubicBezTo>
                    <a:pt x="1" y="10"/>
                    <a:pt x="1" y="11"/>
                    <a:pt x="0" y="13"/>
                  </a:cubicBezTo>
                  <a:cubicBezTo>
                    <a:pt x="0" y="13"/>
                    <a:pt x="0" y="14"/>
                    <a:pt x="0" y="14"/>
                  </a:cubicBezTo>
                  <a:cubicBezTo>
                    <a:pt x="0" y="15"/>
                    <a:pt x="0" y="15"/>
                    <a:pt x="0" y="16"/>
                  </a:cubicBezTo>
                  <a:cubicBezTo>
                    <a:pt x="0" y="22"/>
                    <a:pt x="5" y="28"/>
                    <a:pt x="11" y="30"/>
                  </a:cubicBezTo>
                  <a:cubicBezTo>
                    <a:pt x="11" y="30"/>
                    <a:pt x="12" y="30"/>
                    <a:pt x="13" y="30"/>
                  </a:cubicBezTo>
                  <a:cubicBezTo>
                    <a:pt x="13" y="31"/>
                    <a:pt x="14" y="31"/>
                    <a:pt x="15" y="31"/>
                  </a:cubicBezTo>
                  <a:cubicBezTo>
                    <a:pt x="24" y="31"/>
                    <a:pt x="30" y="24"/>
                    <a:pt x="30" y="16"/>
                  </a:cubicBezTo>
                  <a:cubicBezTo>
                    <a:pt x="30" y="7"/>
                    <a:pt x="24" y="0"/>
                    <a:pt x="15" y="0"/>
                  </a:cubicBezTo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3" name="Freeform 84"/>
            <p:cNvSpPr>
              <a:spLocks/>
            </p:cNvSpPr>
            <p:nvPr/>
          </p:nvSpPr>
          <p:spPr bwMode="auto">
            <a:xfrm>
              <a:off x="7657162" y="4000506"/>
              <a:ext cx="71702" cy="61999"/>
            </a:xfrm>
            <a:custGeom>
              <a:avLst/>
              <a:gdLst>
                <a:gd name="T0" fmla="*/ 15 w 30"/>
                <a:gd name="T1" fmla="*/ 0 h 30"/>
                <a:gd name="T2" fmla="*/ 13 w 30"/>
                <a:gd name="T3" fmla="*/ 0 h 30"/>
                <a:gd name="T4" fmla="*/ 11 w 30"/>
                <a:gd name="T5" fmla="*/ 0 h 30"/>
                <a:gd name="T6" fmla="*/ 0 w 30"/>
                <a:gd name="T7" fmla="*/ 15 h 30"/>
                <a:gd name="T8" fmla="*/ 2 w 30"/>
                <a:gd name="T9" fmla="*/ 23 h 30"/>
                <a:gd name="T10" fmla="*/ 4 w 30"/>
                <a:gd name="T11" fmla="*/ 24 h 30"/>
                <a:gd name="T12" fmla="*/ 15 w 30"/>
                <a:gd name="T13" fmla="*/ 30 h 30"/>
                <a:gd name="T14" fmla="*/ 30 w 30"/>
                <a:gd name="T15" fmla="*/ 19 h 30"/>
                <a:gd name="T16" fmla="*/ 30 w 30"/>
                <a:gd name="T17" fmla="*/ 17 h 30"/>
                <a:gd name="T18" fmla="*/ 30 w 30"/>
                <a:gd name="T19" fmla="*/ 15 h 30"/>
                <a:gd name="T20" fmla="*/ 22 w 30"/>
                <a:gd name="T21" fmla="*/ 1 h 30"/>
                <a:gd name="T22" fmla="*/ 21 w 30"/>
                <a:gd name="T23" fmla="*/ 1 h 30"/>
                <a:gd name="T24" fmla="*/ 15 w 30"/>
                <a:gd name="T2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0" h="30">
                  <a:moveTo>
                    <a:pt x="15" y="0"/>
                  </a:moveTo>
                  <a:cubicBezTo>
                    <a:pt x="14" y="0"/>
                    <a:pt x="14" y="0"/>
                    <a:pt x="13" y="0"/>
                  </a:cubicBezTo>
                  <a:cubicBezTo>
                    <a:pt x="12" y="0"/>
                    <a:pt x="12" y="0"/>
                    <a:pt x="11" y="0"/>
                  </a:cubicBezTo>
                  <a:cubicBezTo>
                    <a:pt x="5" y="2"/>
                    <a:pt x="0" y="8"/>
                    <a:pt x="0" y="15"/>
                  </a:cubicBezTo>
                  <a:cubicBezTo>
                    <a:pt x="0" y="18"/>
                    <a:pt x="1" y="20"/>
                    <a:pt x="2" y="23"/>
                  </a:cubicBezTo>
                  <a:cubicBezTo>
                    <a:pt x="3" y="23"/>
                    <a:pt x="3" y="24"/>
                    <a:pt x="4" y="24"/>
                  </a:cubicBezTo>
                  <a:cubicBezTo>
                    <a:pt x="6" y="28"/>
                    <a:pt x="11" y="30"/>
                    <a:pt x="15" y="30"/>
                  </a:cubicBezTo>
                  <a:cubicBezTo>
                    <a:pt x="22" y="30"/>
                    <a:pt x="28" y="25"/>
                    <a:pt x="30" y="19"/>
                  </a:cubicBezTo>
                  <a:cubicBezTo>
                    <a:pt x="30" y="18"/>
                    <a:pt x="30" y="17"/>
                    <a:pt x="30" y="17"/>
                  </a:cubicBezTo>
                  <a:cubicBezTo>
                    <a:pt x="30" y="16"/>
                    <a:pt x="30" y="15"/>
                    <a:pt x="30" y="15"/>
                  </a:cubicBezTo>
                  <a:cubicBezTo>
                    <a:pt x="30" y="9"/>
                    <a:pt x="27" y="4"/>
                    <a:pt x="22" y="1"/>
                  </a:cubicBezTo>
                  <a:cubicBezTo>
                    <a:pt x="22" y="1"/>
                    <a:pt x="21" y="1"/>
                    <a:pt x="21" y="1"/>
                  </a:cubicBezTo>
                  <a:cubicBezTo>
                    <a:pt x="19" y="0"/>
                    <a:pt x="17" y="0"/>
                    <a:pt x="15" y="0"/>
                  </a:cubicBezTo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4" name="Freeform 85"/>
            <p:cNvSpPr>
              <a:spLocks/>
            </p:cNvSpPr>
            <p:nvPr/>
          </p:nvSpPr>
          <p:spPr bwMode="auto">
            <a:xfrm>
              <a:off x="7394167" y="3909909"/>
              <a:ext cx="71702" cy="63746"/>
            </a:xfrm>
            <a:custGeom>
              <a:avLst/>
              <a:gdLst>
                <a:gd name="T0" fmla="*/ 15 w 30"/>
                <a:gd name="T1" fmla="*/ 0 h 31"/>
                <a:gd name="T2" fmla="*/ 14 w 30"/>
                <a:gd name="T3" fmla="*/ 1 h 31"/>
                <a:gd name="T4" fmla="*/ 12 w 30"/>
                <a:gd name="T5" fmla="*/ 1 h 31"/>
                <a:gd name="T6" fmla="*/ 6 w 30"/>
                <a:gd name="T7" fmla="*/ 4 h 31"/>
                <a:gd name="T8" fmla="*/ 0 w 30"/>
                <a:gd name="T9" fmla="*/ 16 h 31"/>
                <a:gd name="T10" fmla="*/ 0 w 30"/>
                <a:gd name="T11" fmla="*/ 17 h 31"/>
                <a:gd name="T12" fmla="*/ 15 w 30"/>
                <a:gd name="T13" fmla="*/ 31 h 31"/>
                <a:gd name="T14" fmla="*/ 28 w 30"/>
                <a:gd name="T15" fmla="*/ 24 h 31"/>
                <a:gd name="T16" fmla="*/ 30 w 30"/>
                <a:gd name="T17" fmla="*/ 21 h 31"/>
                <a:gd name="T18" fmla="*/ 30 w 30"/>
                <a:gd name="T19" fmla="*/ 16 h 31"/>
                <a:gd name="T20" fmla="*/ 30 w 30"/>
                <a:gd name="T21" fmla="*/ 10 h 31"/>
                <a:gd name="T22" fmla="*/ 29 w 30"/>
                <a:gd name="T23" fmla="*/ 9 h 31"/>
                <a:gd name="T24" fmla="*/ 26 w 30"/>
                <a:gd name="T25" fmla="*/ 5 h 31"/>
                <a:gd name="T26" fmla="*/ 24 w 30"/>
                <a:gd name="T27" fmla="*/ 3 h 31"/>
                <a:gd name="T28" fmla="*/ 15 w 30"/>
                <a:gd name="T29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0" h="31">
                  <a:moveTo>
                    <a:pt x="15" y="0"/>
                  </a:moveTo>
                  <a:cubicBezTo>
                    <a:pt x="15" y="0"/>
                    <a:pt x="14" y="1"/>
                    <a:pt x="14" y="1"/>
                  </a:cubicBezTo>
                  <a:cubicBezTo>
                    <a:pt x="13" y="1"/>
                    <a:pt x="12" y="1"/>
                    <a:pt x="12" y="1"/>
                  </a:cubicBezTo>
                  <a:cubicBezTo>
                    <a:pt x="10" y="1"/>
                    <a:pt x="7" y="3"/>
                    <a:pt x="6" y="4"/>
                  </a:cubicBezTo>
                  <a:cubicBezTo>
                    <a:pt x="2" y="7"/>
                    <a:pt x="0" y="11"/>
                    <a:pt x="0" y="16"/>
                  </a:cubicBezTo>
                  <a:cubicBezTo>
                    <a:pt x="0" y="16"/>
                    <a:pt x="0" y="16"/>
                    <a:pt x="0" y="17"/>
                  </a:cubicBezTo>
                  <a:cubicBezTo>
                    <a:pt x="1" y="24"/>
                    <a:pt x="7" y="31"/>
                    <a:pt x="15" y="31"/>
                  </a:cubicBezTo>
                  <a:cubicBezTo>
                    <a:pt x="21" y="31"/>
                    <a:pt x="26" y="28"/>
                    <a:pt x="28" y="24"/>
                  </a:cubicBezTo>
                  <a:cubicBezTo>
                    <a:pt x="29" y="23"/>
                    <a:pt x="29" y="22"/>
                    <a:pt x="30" y="21"/>
                  </a:cubicBezTo>
                  <a:cubicBezTo>
                    <a:pt x="30" y="19"/>
                    <a:pt x="30" y="17"/>
                    <a:pt x="30" y="16"/>
                  </a:cubicBezTo>
                  <a:cubicBezTo>
                    <a:pt x="30" y="14"/>
                    <a:pt x="30" y="12"/>
                    <a:pt x="30" y="10"/>
                  </a:cubicBezTo>
                  <a:cubicBezTo>
                    <a:pt x="29" y="10"/>
                    <a:pt x="29" y="9"/>
                    <a:pt x="29" y="9"/>
                  </a:cubicBezTo>
                  <a:cubicBezTo>
                    <a:pt x="28" y="7"/>
                    <a:pt x="27" y="6"/>
                    <a:pt x="26" y="5"/>
                  </a:cubicBezTo>
                  <a:cubicBezTo>
                    <a:pt x="26" y="5"/>
                    <a:pt x="25" y="4"/>
                    <a:pt x="24" y="3"/>
                  </a:cubicBezTo>
                  <a:cubicBezTo>
                    <a:pt x="22" y="2"/>
                    <a:pt x="19" y="0"/>
                    <a:pt x="15" y="0"/>
                  </a:cubicBezTo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5" name="Freeform 86"/>
            <p:cNvSpPr>
              <a:spLocks/>
            </p:cNvSpPr>
            <p:nvPr/>
          </p:nvSpPr>
          <p:spPr bwMode="auto">
            <a:xfrm>
              <a:off x="7233844" y="3703551"/>
              <a:ext cx="59583" cy="54141"/>
            </a:xfrm>
            <a:custGeom>
              <a:avLst/>
              <a:gdLst>
                <a:gd name="T0" fmla="*/ 13 w 25"/>
                <a:gd name="T1" fmla="*/ 0 h 26"/>
                <a:gd name="T2" fmla="*/ 0 w 25"/>
                <a:gd name="T3" fmla="*/ 13 h 26"/>
                <a:gd name="T4" fmla="*/ 12 w 25"/>
                <a:gd name="T5" fmla="*/ 25 h 26"/>
                <a:gd name="T6" fmla="*/ 13 w 25"/>
                <a:gd name="T7" fmla="*/ 26 h 26"/>
                <a:gd name="T8" fmla="*/ 13 w 25"/>
                <a:gd name="T9" fmla="*/ 26 h 26"/>
                <a:gd name="T10" fmla="*/ 23 w 25"/>
                <a:gd name="T11" fmla="*/ 20 h 26"/>
                <a:gd name="T12" fmla="*/ 24 w 25"/>
                <a:gd name="T13" fmla="*/ 19 h 26"/>
                <a:gd name="T14" fmla="*/ 25 w 25"/>
                <a:gd name="T15" fmla="*/ 13 h 26"/>
                <a:gd name="T16" fmla="*/ 13 w 25"/>
                <a:gd name="T17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26">
                  <a:moveTo>
                    <a:pt x="13" y="0"/>
                  </a:moveTo>
                  <a:cubicBezTo>
                    <a:pt x="6" y="0"/>
                    <a:pt x="0" y="6"/>
                    <a:pt x="0" y="13"/>
                  </a:cubicBezTo>
                  <a:cubicBezTo>
                    <a:pt x="0" y="19"/>
                    <a:pt x="5" y="25"/>
                    <a:pt x="12" y="25"/>
                  </a:cubicBezTo>
                  <a:cubicBezTo>
                    <a:pt x="12" y="26"/>
                    <a:pt x="12" y="26"/>
                    <a:pt x="13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7" y="25"/>
                    <a:pt x="21" y="23"/>
                    <a:pt x="23" y="20"/>
                  </a:cubicBezTo>
                  <a:cubicBezTo>
                    <a:pt x="23" y="20"/>
                    <a:pt x="24" y="19"/>
                    <a:pt x="24" y="19"/>
                  </a:cubicBezTo>
                  <a:cubicBezTo>
                    <a:pt x="25" y="17"/>
                    <a:pt x="25" y="15"/>
                    <a:pt x="25" y="13"/>
                  </a:cubicBezTo>
                  <a:cubicBezTo>
                    <a:pt x="25" y="6"/>
                    <a:pt x="20" y="0"/>
                    <a:pt x="13" y="0"/>
                  </a:cubicBezTo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6" name="Freeform 88"/>
            <p:cNvSpPr>
              <a:spLocks/>
            </p:cNvSpPr>
            <p:nvPr/>
          </p:nvSpPr>
          <p:spPr bwMode="auto">
            <a:xfrm>
              <a:off x="7886234" y="2770732"/>
              <a:ext cx="62614" cy="54141"/>
            </a:xfrm>
            <a:custGeom>
              <a:avLst/>
              <a:gdLst>
                <a:gd name="T0" fmla="*/ 13 w 26"/>
                <a:gd name="T1" fmla="*/ 0 h 26"/>
                <a:gd name="T2" fmla="*/ 0 w 26"/>
                <a:gd name="T3" fmla="*/ 13 h 26"/>
                <a:gd name="T4" fmla="*/ 10 w 26"/>
                <a:gd name="T5" fmla="*/ 25 h 26"/>
                <a:gd name="T6" fmla="*/ 12 w 26"/>
                <a:gd name="T7" fmla="*/ 26 h 26"/>
                <a:gd name="T8" fmla="*/ 13 w 26"/>
                <a:gd name="T9" fmla="*/ 26 h 26"/>
                <a:gd name="T10" fmla="*/ 23 w 26"/>
                <a:gd name="T11" fmla="*/ 21 h 26"/>
                <a:gd name="T12" fmla="*/ 24 w 26"/>
                <a:gd name="T13" fmla="*/ 19 h 26"/>
                <a:gd name="T14" fmla="*/ 26 w 26"/>
                <a:gd name="T15" fmla="*/ 13 h 26"/>
                <a:gd name="T16" fmla="*/ 13 w 26"/>
                <a:gd name="T17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" h="26">
                  <a:moveTo>
                    <a:pt x="13" y="0"/>
                  </a:moveTo>
                  <a:cubicBezTo>
                    <a:pt x="6" y="0"/>
                    <a:pt x="0" y="6"/>
                    <a:pt x="0" y="13"/>
                  </a:cubicBezTo>
                  <a:cubicBezTo>
                    <a:pt x="0" y="19"/>
                    <a:pt x="4" y="24"/>
                    <a:pt x="10" y="25"/>
                  </a:cubicBezTo>
                  <a:cubicBezTo>
                    <a:pt x="10" y="25"/>
                    <a:pt x="11" y="25"/>
                    <a:pt x="12" y="26"/>
                  </a:cubicBezTo>
                  <a:cubicBezTo>
                    <a:pt x="12" y="26"/>
                    <a:pt x="12" y="26"/>
                    <a:pt x="13" y="26"/>
                  </a:cubicBezTo>
                  <a:cubicBezTo>
                    <a:pt x="17" y="26"/>
                    <a:pt x="21" y="24"/>
                    <a:pt x="23" y="21"/>
                  </a:cubicBezTo>
                  <a:cubicBezTo>
                    <a:pt x="23" y="20"/>
                    <a:pt x="24" y="20"/>
                    <a:pt x="24" y="19"/>
                  </a:cubicBezTo>
                  <a:cubicBezTo>
                    <a:pt x="25" y="17"/>
                    <a:pt x="26" y="15"/>
                    <a:pt x="26" y="13"/>
                  </a:cubicBezTo>
                  <a:cubicBezTo>
                    <a:pt x="26" y="6"/>
                    <a:pt x="20" y="0"/>
                    <a:pt x="13" y="0"/>
                  </a:cubicBezTo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7" name="Freeform 89"/>
            <p:cNvSpPr>
              <a:spLocks/>
            </p:cNvSpPr>
            <p:nvPr/>
          </p:nvSpPr>
          <p:spPr bwMode="auto">
            <a:xfrm>
              <a:off x="8453993" y="2821781"/>
              <a:ext cx="59583" cy="54141"/>
            </a:xfrm>
            <a:custGeom>
              <a:avLst/>
              <a:gdLst>
                <a:gd name="T0" fmla="*/ 12 w 25"/>
                <a:gd name="T1" fmla="*/ 0 h 26"/>
                <a:gd name="T2" fmla="*/ 0 w 25"/>
                <a:gd name="T3" fmla="*/ 13 h 26"/>
                <a:gd name="T4" fmla="*/ 5 w 25"/>
                <a:gd name="T5" fmla="*/ 23 h 26"/>
                <a:gd name="T6" fmla="*/ 6 w 25"/>
                <a:gd name="T7" fmla="*/ 24 h 26"/>
                <a:gd name="T8" fmla="*/ 12 w 25"/>
                <a:gd name="T9" fmla="*/ 26 h 26"/>
                <a:gd name="T10" fmla="*/ 12 w 25"/>
                <a:gd name="T11" fmla="*/ 26 h 26"/>
                <a:gd name="T12" fmla="*/ 13 w 25"/>
                <a:gd name="T13" fmla="*/ 26 h 26"/>
                <a:gd name="T14" fmla="*/ 25 w 25"/>
                <a:gd name="T15" fmla="*/ 13 h 26"/>
                <a:gd name="T16" fmla="*/ 12 w 25"/>
                <a:gd name="T17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26">
                  <a:moveTo>
                    <a:pt x="12" y="0"/>
                  </a:moveTo>
                  <a:cubicBezTo>
                    <a:pt x="5" y="0"/>
                    <a:pt x="0" y="6"/>
                    <a:pt x="0" y="13"/>
                  </a:cubicBezTo>
                  <a:cubicBezTo>
                    <a:pt x="0" y="17"/>
                    <a:pt x="2" y="21"/>
                    <a:pt x="5" y="23"/>
                  </a:cubicBezTo>
                  <a:cubicBezTo>
                    <a:pt x="5" y="24"/>
                    <a:pt x="6" y="24"/>
                    <a:pt x="6" y="24"/>
                  </a:cubicBezTo>
                  <a:cubicBezTo>
                    <a:pt x="8" y="25"/>
                    <a:pt x="10" y="26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20" y="25"/>
                    <a:pt x="25" y="20"/>
                    <a:pt x="25" y="13"/>
                  </a:cubicBezTo>
                  <a:cubicBezTo>
                    <a:pt x="25" y="6"/>
                    <a:pt x="19" y="0"/>
                    <a:pt x="12" y="0"/>
                  </a:cubicBezTo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8" name="Freeform 90"/>
            <p:cNvSpPr>
              <a:spLocks/>
            </p:cNvSpPr>
            <p:nvPr/>
          </p:nvSpPr>
          <p:spPr bwMode="auto">
            <a:xfrm>
              <a:off x="8771825" y="2623096"/>
              <a:ext cx="62614" cy="52393"/>
            </a:xfrm>
            <a:custGeom>
              <a:avLst/>
              <a:gdLst>
                <a:gd name="T0" fmla="*/ 13 w 26"/>
                <a:gd name="T1" fmla="*/ 0 h 25"/>
                <a:gd name="T2" fmla="*/ 0 w 26"/>
                <a:gd name="T3" fmla="*/ 12 h 25"/>
                <a:gd name="T4" fmla="*/ 7 w 26"/>
                <a:gd name="T5" fmla="*/ 23 h 25"/>
                <a:gd name="T6" fmla="*/ 9 w 26"/>
                <a:gd name="T7" fmla="*/ 24 h 25"/>
                <a:gd name="T8" fmla="*/ 13 w 26"/>
                <a:gd name="T9" fmla="*/ 25 h 25"/>
                <a:gd name="T10" fmla="*/ 16 w 26"/>
                <a:gd name="T11" fmla="*/ 25 h 25"/>
                <a:gd name="T12" fmla="*/ 17 w 26"/>
                <a:gd name="T13" fmla="*/ 24 h 25"/>
                <a:gd name="T14" fmla="*/ 26 w 26"/>
                <a:gd name="T15" fmla="*/ 12 h 25"/>
                <a:gd name="T16" fmla="*/ 13 w 26"/>
                <a:gd name="T17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" h="25">
                  <a:moveTo>
                    <a:pt x="13" y="0"/>
                  </a:moveTo>
                  <a:cubicBezTo>
                    <a:pt x="6" y="0"/>
                    <a:pt x="0" y="5"/>
                    <a:pt x="0" y="12"/>
                  </a:cubicBezTo>
                  <a:cubicBezTo>
                    <a:pt x="0" y="17"/>
                    <a:pt x="3" y="21"/>
                    <a:pt x="7" y="23"/>
                  </a:cubicBezTo>
                  <a:cubicBezTo>
                    <a:pt x="8" y="24"/>
                    <a:pt x="8" y="24"/>
                    <a:pt x="9" y="24"/>
                  </a:cubicBezTo>
                  <a:cubicBezTo>
                    <a:pt x="10" y="25"/>
                    <a:pt x="11" y="25"/>
                    <a:pt x="13" y="25"/>
                  </a:cubicBezTo>
                  <a:cubicBezTo>
                    <a:pt x="14" y="25"/>
                    <a:pt x="15" y="25"/>
                    <a:pt x="16" y="25"/>
                  </a:cubicBezTo>
                  <a:cubicBezTo>
                    <a:pt x="16" y="24"/>
                    <a:pt x="17" y="24"/>
                    <a:pt x="17" y="24"/>
                  </a:cubicBezTo>
                  <a:cubicBezTo>
                    <a:pt x="22" y="22"/>
                    <a:pt x="26" y="18"/>
                    <a:pt x="26" y="12"/>
                  </a:cubicBezTo>
                  <a:cubicBezTo>
                    <a:pt x="26" y="5"/>
                    <a:pt x="20" y="0"/>
                    <a:pt x="13" y="0"/>
                  </a:cubicBezTo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9" name="Freeform 91"/>
            <p:cNvSpPr>
              <a:spLocks/>
            </p:cNvSpPr>
            <p:nvPr/>
          </p:nvSpPr>
          <p:spPr bwMode="auto">
            <a:xfrm>
              <a:off x="7302607" y="2483534"/>
              <a:ext cx="61605" cy="51520"/>
            </a:xfrm>
            <a:custGeom>
              <a:avLst/>
              <a:gdLst>
                <a:gd name="T0" fmla="*/ 13 w 26"/>
                <a:gd name="T1" fmla="*/ 0 h 25"/>
                <a:gd name="T2" fmla="*/ 0 w 26"/>
                <a:gd name="T3" fmla="*/ 12 h 25"/>
                <a:gd name="T4" fmla="*/ 13 w 26"/>
                <a:gd name="T5" fmla="*/ 25 h 25"/>
                <a:gd name="T6" fmla="*/ 18 w 26"/>
                <a:gd name="T7" fmla="*/ 24 h 25"/>
                <a:gd name="T8" fmla="*/ 20 w 26"/>
                <a:gd name="T9" fmla="*/ 23 h 25"/>
                <a:gd name="T10" fmla="*/ 25 w 26"/>
                <a:gd name="T11" fmla="*/ 15 h 25"/>
                <a:gd name="T12" fmla="*/ 26 w 26"/>
                <a:gd name="T13" fmla="*/ 13 h 25"/>
                <a:gd name="T14" fmla="*/ 26 w 26"/>
                <a:gd name="T15" fmla="*/ 12 h 25"/>
                <a:gd name="T16" fmla="*/ 13 w 26"/>
                <a:gd name="T17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" h="25">
                  <a:moveTo>
                    <a:pt x="13" y="0"/>
                  </a:moveTo>
                  <a:cubicBezTo>
                    <a:pt x="6" y="0"/>
                    <a:pt x="0" y="5"/>
                    <a:pt x="0" y="12"/>
                  </a:cubicBezTo>
                  <a:cubicBezTo>
                    <a:pt x="0" y="19"/>
                    <a:pt x="6" y="25"/>
                    <a:pt x="13" y="25"/>
                  </a:cubicBezTo>
                  <a:cubicBezTo>
                    <a:pt x="15" y="25"/>
                    <a:pt x="17" y="25"/>
                    <a:pt x="18" y="24"/>
                  </a:cubicBezTo>
                  <a:cubicBezTo>
                    <a:pt x="19" y="24"/>
                    <a:pt x="19" y="24"/>
                    <a:pt x="20" y="23"/>
                  </a:cubicBezTo>
                  <a:cubicBezTo>
                    <a:pt x="23" y="21"/>
                    <a:pt x="25" y="19"/>
                    <a:pt x="25" y="15"/>
                  </a:cubicBezTo>
                  <a:cubicBezTo>
                    <a:pt x="25" y="15"/>
                    <a:pt x="26" y="14"/>
                    <a:pt x="26" y="13"/>
                  </a:cubicBezTo>
                  <a:cubicBezTo>
                    <a:pt x="26" y="13"/>
                    <a:pt x="26" y="13"/>
                    <a:pt x="26" y="12"/>
                  </a:cubicBezTo>
                  <a:cubicBezTo>
                    <a:pt x="26" y="5"/>
                    <a:pt x="20" y="0"/>
                    <a:pt x="13" y="0"/>
                  </a:cubicBezTo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0" name="Freeform 92"/>
            <p:cNvSpPr>
              <a:spLocks/>
            </p:cNvSpPr>
            <p:nvPr/>
          </p:nvSpPr>
          <p:spPr bwMode="auto">
            <a:xfrm>
              <a:off x="9322472" y="2325743"/>
              <a:ext cx="61605" cy="51520"/>
            </a:xfrm>
            <a:custGeom>
              <a:avLst/>
              <a:gdLst>
                <a:gd name="T0" fmla="*/ 13 w 26"/>
                <a:gd name="T1" fmla="*/ 0 h 25"/>
                <a:gd name="T2" fmla="*/ 0 w 26"/>
                <a:gd name="T3" fmla="*/ 12 h 25"/>
                <a:gd name="T4" fmla="*/ 7 w 26"/>
                <a:gd name="T5" fmla="*/ 23 h 25"/>
                <a:gd name="T6" fmla="*/ 9 w 26"/>
                <a:gd name="T7" fmla="*/ 24 h 25"/>
                <a:gd name="T8" fmla="*/ 13 w 26"/>
                <a:gd name="T9" fmla="*/ 25 h 25"/>
                <a:gd name="T10" fmla="*/ 23 w 26"/>
                <a:gd name="T11" fmla="*/ 20 h 25"/>
                <a:gd name="T12" fmla="*/ 24 w 26"/>
                <a:gd name="T13" fmla="*/ 19 h 25"/>
                <a:gd name="T14" fmla="*/ 26 w 26"/>
                <a:gd name="T15" fmla="*/ 12 h 25"/>
                <a:gd name="T16" fmla="*/ 13 w 26"/>
                <a:gd name="T17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" h="25">
                  <a:moveTo>
                    <a:pt x="13" y="0"/>
                  </a:moveTo>
                  <a:cubicBezTo>
                    <a:pt x="6" y="0"/>
                    <a:pt x="0" y="5"/>
                    <a:pt x="0" y="12"/>
                  </a:cubicBezTo>
                  <a:cubicBezTo>
                    <a:pt x="0" y="17"/>
                    <a:pt x="3" y="21"/>
                    <a:pt x="7" y="23"/>
                  </a:cubicBezTo>
                  <a:cubicBezTo>
                    <a:pt x="8" y="24"/>
                    <a:pt x="8" y="24"/>
                    <a:pt x="9" y="24"/>
                  </a:cubicBezTo>
                  <a:cubicBezTo>
                    <a:pt x="10" y="25"/>
                    <a:pt x="12" y="25"/>
                    <a:pt x="13" y="25"/>
                  </a:cubicBezTo>
                  <a:cubicBezTo>
                    <a:pt x="17" y="25"/>
                    <a:pt x="21" y="23"/>
                    <a:pt x="23" y="20"/>
                  </a:cubicBezTo>
                  <a:cubicBezTo>
                    <a:pt x="23" y="20"/>
                    <a:pt x="24" y="19"/>
                    <a:pt x="24" y="19"/>
                  </a:cubicBezTo>
                  <a:cubicBezTo>
                    <a:pt x="25" y="17"/>
                    <a:pt x="26" y="15"/>
                    <a:pt x="26" y="12"/>
                  </a:cubicBezTo>
                  <a:cubicBezTo>
                    <a:pt x="26" y="5"/>
                    <a:pt x="20" y="0"/>
                    <a:pt x="13" y="0"/>
                  </a:cubicBezTo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1" name="Freeform 93"/>
            <p:cNvSpPr>
              <a:spLocks/>
            </p:cNvSpPr>
            <p:nvPr/>
          </p:nvSpPr>
          <p:spPr bwMode="auto">
            <a:xfrm>
              <a:off x="9570764" y="2839672"/>
              <a:ext cx="60593" cy="52393"/>
            </a:xfrm>
            <a:custGeom>
              <a:avLst/>
              <a:gdLst>
                <a:gd name="T0" fmla="*/ 12 w 25"/>
                <a:gd name="T1" fmla="*/ 0 h 25"/>
                <a:gd name="T2" fmla="*/ 0 w 25"/>
                <a:gd name="T3" fmla="*/ 13 h 25"/>
                <a:gd name="T4" fmla="*/ 4 w 25"/>
                <a:gd name="T5" fmla="*/ 23 h 25"/>
                <a:gd name="T6" fmla="*/ 6 w 25"/>
                <a:gd name="T7" fmla="*/ 24 h 25"/>
                <a:gd name="T8" fmla="*/ 12 w 25"/>
                <a:gd name="T9" fmla="*/ 25 h 25"/>
                <a:gd name="T10" fmla="*/ 17 w 25"/>
                <a:gd name="T11" fmla="*/ 24 h 25"/>
                <a:gd name="T12" fmla="*/ 19 w 25"/>
                <a:gd name="T13" fmla="*/ 24 h 25"/>
                <a:gd name="T14" fmla="*/ 25 w 25"/>
                <a:gd name="T15" fmla="*/ 13 h 25"/>
                <a:gd name="T16" fmla="*/ 12 w 25"/>
                <a:gd name="T17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25">
                  <a:moveTo>
                    <a:pt x="12" y="0"/>
                  </a:moveTo>
                  <a:cubicBezTo>
                    <a:pt x="5" y="0"/>
                    <a:pt x="0" y="6"/>
                    <a:pt x="0" y="13"/>
                  </a:cubicBezTo>
                  <a:cubicBezTo>
                    <a:pt x="0" y="17"/>
                    <a:pt x="2" y="20"/>
                    <a:pt x="4" y="23"/>
                  </a:cubicBezTo>
                  <a:cubicBezTo>
                    <a:pt x="5" y="23"/>
                    <a:pt x="5" y="23"/>
                    <a:pt x="6" y="24"/>
                  </a:cubicBezTo>
                  <a:cubicBezTo>
                    <a:pt x="8" y="25"/>
                    <a:pt x="10" y="25"/>
                    <a:pt x="12" y="25"/>
                  </a:cubicBezTo>
                  <a:cubicBezTo>
                    <a:pt x="14" y="25"/>
                    <a:pt x="16" y="25"/>
                    <a:pt x="17" y="24"/>
                  </a:cubicBezTo>
                  <a:cubicBezTo>
                    <a:pt x="18" y="24"/>
                    <a:pt x="19" y="24"/>
                    <a:pt x="19" y="24"/>
                  </a:cubicBezTo>
                  <a:cubicBezTo>
                    <a:pt x="23" y="21"/>
                    <a:pt x="25" y="17"/>
                    <a:pt x="25" y="13"/>
                  </a:cubicBezTo>
                  <a:cubicBezTo>
                    <a:pt x="25" y="6"/>
                    <a:pt x="19" y="0"/>
                    <a:pt x="12" y="0"/>
                  </a:cubicBezTo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2" name="Freeform 94"/>
            <p:cNvSpPr>
              <a:spLocks/>
            </p:cNvSpPr>
            <p:nvPr/>
          </p:nvSpPr>
          <p:spPr bwMode="auto">
            <a:xfrm>
              <a:off x="9858804" y="2873368"/>
              <a:ext cx="60593" cy="51520"/>
            </a:xfrm>
            <a:custGeom>
              <a:avLst/>
              <a:gdLst>
                <a:gd name="T0" fmla="*/ 13 w 25"/>
                <a:gd name="T1" fmla="*/ 0 h 25"/>
                <a:gd name="T2" fmla="*/ 0 w 25"/>
                <a:gd name="T3" fmla="*/ 12 h 25"/>
                <a:gd name="T4" fmla="*/ 6 w 25"/>
                <a:gd name="T5" fmla="*/ 23 h 25"/>
                <a:gd name="T6" fmla="*/ 8 w 25"/>
                <a:gd name="T7" fmla="*/ 24 h 25"/>
                <a:gd name="T8" fmla="*/ 13 w 25"/>
                <a:gd name="T9" fmla="*/ 25 h 25"/>
                <a:gd name="T10" fmla="*/ 17 w 25"/>
                <a:gd name="T11" fmla="*/ 24 h 25"/>
                <a:gd name="T12" fmla="*/ 18 w 25"/>
                <a:gd name="T13" fmla="*/ 23 h 25"/>
                <a:gd name="T14" fmla="*/ 25 w 25"/>
                <a:gd name="T15" fmla="*/ 12 h 25"/>
                <a:gd name="T16" fmla="*/ 13 w 25"/>
                <a:gd name="T17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25">
                  <a:moveTo>
                    <a:pt x="13" y="0"/>
                  </a:moveTo>
                  <a:cubicBezTo>
                    <a:pt x="6" y="0"/>
                    <a:pt x="0" y="5"/>
                    <a:pt x="0" y="12"/>
                  </a:cubicBezTo>
                  <a:cubicBezTo>
                    <a:pt x="0" y="17"/>
                    <a:pt x="2" y="21"/>
                    <a:pt x="6" y="23"/>
                  </a:cubicBezTo>
                  <a:cubicBezTo>
                    <a:pt x="7" y="23"/>
                    <a:pt x="7" y="24"/>
                    <a:pt x="8" y="24"/>
                  </a:cubicBezTo>
                  <a:cubicBezTo>
                    <a:pt x="9" y="25"/>
                    <a:pt x="11" y="25"/>
                    <a:pt x="13" y="25"/>
                  </a:cubicBezTo>
                  <a:cubicBezTo>
                    <a:pt x="14" y="25"/>
                    <a:pt x="15" y="25"/>
                    <a:pt x="17" y="24"/>
                  </a:cubicBezTo>
                  <a:cubicBezTo>
                    <a:pt x="17" y="24"/>
                    <a:pt x="18" y="24"/>
                    <a:pt x="18" y="23"/>
                  </a:cubicBezTo>
                  <a:cubicBezTo>
                    <a:pt x="22" y="21"/>
                    <a:pt x="25" y="17"/>
                    <a:pt x="25" y="12"/>
                  </a:cubicBezTo>
                  <a:cubicBezTo>
                    <a:pt x="25" y="5"/>
                    <a:pt x="20" y="0"/>
                    <a:pt x="13" y="0"/>
                  </a:cubicBezTo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3" name="Freeform 95"/>
            <p:cNvSpPr>
              <a:spLocks/>
            </p:cNvSpPr>
            <p:nvPr/>
          </p:nvSpPr>
          <p:spPr bwMode="auto">
            <a:xfrm>
              <a:off x="10135100" y="2825413"/>
              <a:ext cx="62614" cy="51520"/>
            </a:xfrm>
            <a:custGeom>
              <a:avLst/>
              <a:gdLst>
                <a:gd name="T0" fmla="*/ 13 w 26"/>
                <a:gd name="T1" fmla="*/ 0 h 25"/>
                <a:gd name="T2" fmla="*/ 0 w 26"/>
                <a:gd name="T3" fmla="*/ 12 h 25"/>
                <a:gd name="T4" fmla="*/ 11 w 26"/>
                <a:gd name="T5" fmla="*/ 25 h 25"/>
                <a:gd name="T6" fmla="*/ 13 w 26"/>
                <a:gd name="T7" fmla="*/ 25 h 25"/>
                <a:gd name="T8" fmla="*/ 13 w 26"/>
                <a:gd name="T9" fmla="*/ 25 h 25"/>
                <a:gd name="T10" fmla="*/ 21 w 26"/>
                <a:gd name="T11" fmla="*/ 23 h 25"/>
                <a:gd name="T12" fmla="*/ 22 w 26"/>
                <a:gd name="T13" fmla="*/ 22 h 25"/>
                <a:gd name="T14" fmla="*/ 26 w 26"/>
                <a:gd name="T15" fmla="*/ 12 h 25"/>
                <a:gd name="T16" fmla="*/ 13 w 26"/>
                <a:gd name="T17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" h="25">
                  <a:moveTo>
                    <a:pt x="13" y="0"/>
                  </a:moveTo>
                  <a:cubicBezTo>
                    <a:pt x="6" y="0"/>
                    <a:pt x="0" y="5"/>
                    <a:pt x="0" y="12"/>
                  </a:cubicBezTo>
                  <a:cubicBezTo>
                    <a:pt x="0" y="19"/>
                    <a:pt x="5" y="24"/>
                    <a:pt x="11" y="25"/>
                  </a:cubicBezTo>
                  <a:cubicBezTo>
                    <a:pt x="11" y="25"/>
                    <a:pt x="12" y="25"/>
                    <a:pt x="13" y="25"/>
                  </a:cubicBezTo>
                  <a:cubicBezTo>
                    <a:pt x="13" y="25"/>
                    <a:pt x="13" y="25"/>
                    <a:pt x="13" y="25"/>
                  </a:cubicBezTo>
                  <a:cubicBezTo>
                    <a:pt x="16" y="25"/>
                    <a:pt x="18" y="24"/>
                    <a:pt x="21" y="23"/>
                  </a:cubicBezTo>
                  <a:cubicBezTo>
                    <a:pt x="21" y="22"/>
                    <a:pt x="21" y="22"/>
                    <a:pt x="22" y="22"/>
                  </a:cubicBezTo>
                  <a:cubicBezTo>
                    <a:pt x="24" y="19"/>
                    <a:pt x="26" y="16"/>
                    <a:pt x="26" y="12"/>
                  </a:cubicBezTo>
                  <a:cubicBezTo>
                    <a:pt x="26" y="5"/>
                    <a:pt x="20" y="0"/>
                    <a:pt x="13" y="0"/>
                  </a:cubicBezTo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4" name="Freeform 96"/>
            <p:cNvSpPr>
              <a:spLocks/>
            </p:cNvSpPr>
            <p:nvPr/>
          </p:nvSpPr>
          <p:spPr bwMode="auto">
            <a:xfrm>
              <a:off x="8402109" y="3012595"/>
              <a:ext cx="59583" cy="51520"/>
            </a:xfrm>
            <a:custGeom>
              <a:avLst/>
              <a:gdLst>
                <a:gd name="T0" fmla="*/ 12 w 25"/>
                <a:gd name="T1" fmla="*/ 0 h 25"/>
                <a:gd name="T2" fmla="*/ 0 w 25"/>
                <a:gd name="T3" fmla="*/ 13 h 25"/>
                <a:gd name="T4" fmla="*/ 12 w 25"/>
                <a:gd name="T5" fmla="*/ 25 h 25"/>
                <a:gd name="T6" fmla="*/ 15 w 25"/>
                <a:gd name="T7" fmla="*/ 25 h 25"/>
                <a:gd name="T8" fmla="*/ 17 w 25"/>
                <a:gd name="T9" fmla="*/ 25 h 25"/>
                <a:gd name="T10" fmla="*/ 21 w 25"/>
                <a:gd name="T11" fmla="*/ 22 h 25"/>
                <a:gd name="T12" fmla="*/ 23 w 25"/>
                <a:gd name="T13" fmla="*/ 20 h 25"/>
                <a:gd name="T14" fmla="*/ 25 w 25"/>
                <a:gd name="T15" fmla="*/ 13 h 25"/>
                <a:gd name="T16" fmla="*/ 25 w 25"/>
                <a:gd name="T17" fmla="*/ 12 h 25"/>
                <a:gd name="T18" fmla="*/ 25 w 25"/>
                <a:gd name="T19" fmla="*/ 10 h 25"/>
                <a:gd name="T20" fmla="*/ 24 w 25"/>
                <a:gd name="T21" fmla="*/ 7 h 25"/>
                <a:gd name="T22" fmla="*/ 22 w 25"/>
                <a:gd name="T23" fmla="*/ 5 h 25"/>
                <a:gd name="T24" fmla="*/ 12 w 25"/>
                <a:gd name="T2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5" h="25">
                  <a:moveTo>
                    <a:pt x="12" y="0"/>
                  </a:moveTo>
                  <a:cubicBezTo>
                    <a:pt x="5" y="0"/>
                    <a:pt x="0" y="6"/>
                    <a:pt x="0" y="13"/>
                  </a:cubicBezTo>
                  <a:cubicBezTo>
                    <a:pt x="0" y="20"/>
                    <a:pt x="5" y="25"/>
                    <a:pt x="12" y="25"/>
                  </a:cubicBezTo>
                  <a:cubicBezTo>
                    <a:pt x="13" y="25"/>
                    <a:pt x="14" y="25"/>
                    <a:pt x="15" y="25"/>
                  </a:cubicBezTo>
                  <a:cubicBezTo>
                    <a:pt x="16" y="25"/>
                    <a:pt x="16" y="25"/>
                    <a:pt x="17" y="25"/>
                  </a:cubicBezTo>
                  <a:cubicBezTo>
                    <a:pt x="18" y="24"/>
                    <a:pt x="20" y="23"/>
                    <a:pt x="21" y="22"/>
                  </a:cubicBezTo>
                  <a:cubicBezTo>
                    <a:pt x="22" y="21"/>
                    <a:pt x="22" y="21"/>
                    <a:pt x="23" y="20"/>
                  </a:cubicBezTo>
                  <a:cubicBezTo>
                    <a:pt x="24" y="18"/>
                    <a:pt x="25" y="15"/>
                    <a:pt x="25" y="13"/>
                  </a:cubicBezTo>
                  <a:cubicBezTo>
                    <a:pt x="25" y="12"/>
                    <a:pt x="25" y="12"/>
                    <a:pt x="25" y="12"/>
                  </a:cubicBezTo>
                  <a:cubicBezTo>
                    <a:pt x="25" y="11"/>
                    <a:pt x="25" y="11"/>
                    <a:pt x="25" y="10"/>
                  </a:cubicBezTo>
                  <a:cubicBezTo>
                    <a:pt x="24" y="9"/>
                    <a:pt x="24" y="8"/>
                    <a:pt x="24" y="7"/>
                  </a:cubicBezTo>
                  <a:cubicBezTo>
                    <a:pt x="23" y="6"/>
                    <a:pt x="23" y="5"/>
                    <a:pt x="22" y="5"/>
                  </a:cubicBezTo>
                  <a:cubicBezTo>
                    <a:pt x="20" y="2"/>
                    <a:pt x="16" y="0"/>
                    <a:pt x="12" y="0"/>
                  </a:cubicBezTo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5" name="Freeform 97"/>
            <p:cNvSpPr>
              <a:spLocks/>
            </p:cNvSpPr>
            <p:nvPr/>
          </p:nvSpPr>
          <p:spPr bwMode="auto">
            <a:xfrm>
              <a:off x="8004935" y="2972374"/>
              <a:ext cx="59583" cy="51520"/>
            </a:xfrm>
            <a:custGeom>
              <a:avLst/>
              <a:gdLst>
                <a:gd name="T0" fmla="*/ 12 w 25"/>
                <a:gd name="T1" fmla="*/ 0 h 25"/>
                <a:gd name="T2" fmla="*/ 0 w 25"/>
                <a:gd name="T3" fmla="*/ 13 h 25"/>
                <a:gd name="T4" fmla="*/ 0 w 25"/>
                <a:gd name="T5" fmla="*/ 15 h 25"/>
                <a:gd name="T6" fmla="*/ 0 w 25"/>
                <a:gd name="T7" fmla="*/ 17 h 25"/>
                <a:gd name="T8" fmla="*/ 12 w 25"/>
                <a:gd name="T9" fmla="*/ 25 h 25"/>
                <a:gd name="T10" fmla="*/ 13 w 25"/>
                <a:gd name="T11" fmla="*/ 25 h 25"/>
                <a:gd name="T12" fmla="*/ 15 w 25"/>
                <a:gd name="T13" fmla="*/ 25 h 25"/>
                <a:gd name="T14" fmla="*/ 25 w 25"/>
                <a:gd name="T15" fmla="*/ 13 h 25"/>
                <a:gd name="T16" fmla="*/ 12 w 25"/>
                <a:gd name="T17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25">
                  <a:moveTo>
                    <a:pt x="12" y="0"/>
                  </a:moveTo>
                  <a:cubicBezTo>
                    <a:pt x="5" y="0"/>
                    <a:pt x="0" y="6"/>
                    <a:pt x="0" y="13"/>
                  </a:cubicBezTo>
                  <a:cubicBezTo>
                    <a:pt x="0" y="14"/>
                    <a:pt x="0" y="14"/>
                    <a:pt x="0" y="15"/>
                  </a:cubicBezTo>
                  <a:cubicBezTo>
                    <a:pt x="0" y="16"/>
                    <a:pt x="0" y="16"/>
                    <a:pt x="0" y="17"/>
                  </a:cubicBezTo>
                  <a:cubicBezTo>
                    <a:pt x="2" y="22"/>
                    <a:pt x="7" y="25"/>
                    <a:pt x="12" y="25"/>
                  </a:cubicBezTo>
                  <a:cubicBezTo>
                    <a:pt x="13" y="25"/>
                    <a:pt x="13" y="25"/>
                    <a:pt x="13" y="25"/>
                  </a:cubicBezTo>
                  <a:cubicBezTo>
                    <a:pt x="14" y="25"/>
                    <a:pt x="15" y="25"/>
                    <a:pt x="15" y="25"/>
                  </a:cubicBezTo>
                  <a:cubicBezTo>
                    <a:pt x="21" y="24"/>
                    <a:pt x="25" y="19"/>
                    <a:pt x="25" y="13"/>
                  </a:cubicBezTo>
                  <a:cubicBezTo>
                    <a:pt x="25" y="6"/>
                    <a:pt x="19" y="0"/>
                    <a:pt x="12" y="0"/>
                  </a:cubicBezTo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6" name="Freeform 98"/>
            <p:cNvSpPr>
              <a:spLocks/>
            </p:cNvSpPr>
            <p:nvPr/>
          </p:nvSpPr>
          <p:spPr bwMode="auto">
            <a:xfrm>
              <a:off x="7585670" y="3291385"/>
              <a:ext cx="62614" cy="52393"/>
            </a:xfrm>
            <a:custGeom>
              <a:avLst/>
              <a:gdLst>
                <a:gd name="T0" fmla="*/ 13 w 26"/>
                <a:gd name="T1" fmla="*/ 0 h 25"/>
                <a:gd name="T2" fmla="*/ 6 w 26"/>
                <a:gd name="T3" fmla="*/ 2 h 25"/>
                <a:gd name="T4" fmla="*/ 5 w 26"/>
                <a:gd name="T5" fmla="*/ 3 h 25"/>
                <a:gd name="T6" fmla="*/ 0 w 26"/>
                <a:gd name="T7" fmla="*/ 13 h 25"/>
                <a:gd name="T8" fmla="*/ 13 w 26"/>
                <a:gd name="T9" fmla="*/ 25 h 25"/>
                <a:gd name="T10" fmla="*/ 26 w 26"/>
                <a:gd name="T11" fmla="*/ 14 h 25"/>
                <a:gd name="T12" fmla="*/ 26 w 26"/>
                <a:gd name="T13" fmla="*/ 13 h 25"/>
                <a:gd name="T14" fmla="*/ 26 w 26"/>
                <a:gd name="T15" fmla="*/ 12 h 25"/>
                <a:gd name="T16" fmla="*/ 26 w 26"/>
                <a:gd name="T17" fmla="*/ 11 h 25"/>
                <a:gd name="T18" fmla="*/ 26 w 26"/>
                <a:gd name="T19" fmla="*/ 10 h 25"/>
                <a:gd name="T20" fmla="*/ 25 w 26"/>
                <a:gd name="T21" fmla="*/ 8 h 25"/>
                <a:gd name="T22" fmla="*/ 13 w 26"/>
                <a:gd name="T23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6" h="25">
                  <a:moveTo>
                    <a:pt x="13" y="0"/>
                  </a:moveTo>
                  <a:cubicBezTo>
                    <a:pt x="11" y="0"/>
                    <a:pt x="8" y="1"/>
                    <a:pt x="6" y="2"/>
                  </a:cubicBezTo>
                  <a:cubicBezTo>
                    <a:pt x="6" y="2"/>
                    <a:pt x="5" y="3"/>
                    <a:pt x="5" y="3"/>
                  </a:cubicBezTo>
                  <a:cubicBezTo>
                    <a:pt x="2" y="5"/>
                    <a:pt x="0" y="9"/>
                    <a:pt x="0" y="13"/>
                  </a:cubicBezTo>
                  <a:cubicBezTo>
                    <a:pt x="0" y="20"/>
                    <a:pt x="6" y="25"/>
                    <a:pt x="13" y="25"/>
                  </a:cubicBezTo>
                  <a:cubicBezTo>
                    <a:pt x="20" y="25"/>
                    <a:pt x="25" y="20"/>
                    <a:pt x="26" y="14"/>
                  </a:cubicBezTo>
                  <a:cubicBezTo>
                    <a:pt x="26" y="13"/>
                    <a:pt x="26" y="13"/>
                    <a:pt x="26" y="13"/>
                  </a:cubicBezTo>
                  <a:cubicBezTo>
                    <a:pt x="26" y="12"/>
                    <a:pt x="26" y="12"/>
                    <a:pt x="26" y="12"/>
                  </a:cubicBezTo>
                  <a:cubicBezTo>
                    <a:pt x="26" y="12"/>
                    <a:pt x="26" y="12"/>
                    <a:pt x="26" y="11"/>
                  </a:cubicBezTo>
                  <a:cubicBezTo>
                    <a:pt x="26" y="11"/>
                    <a:pt x="26" y="11"/>
                    <a:pt x="26" y="10"/>
                  </a:cubicBezTo>
                  <a:cubicBezTo>
                    <a:pt x="25" y="9"/>
                    <a:pt x="25" y="9"/>
                    <a:pt x="25" y="8"/>
                  </a:cubicBezTo>
                  <a:cubicBezTo>
                    <a:pt x="23" y="3"/>
                    <a:pt x="19" y="0"/>
                    <a:pt x="13" y="0"/>
                  </a:cubicBezTo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7" name="Freeform 99"/>
            <p:cNvSpPr>
              <a:spLocks/>
            </p:cNvSpPr>
            <p:nvPr/>
          </p:nvSpPr>
          <p:spPr bwMode="auto">
            <a:xfrm>
              <a:off x="9790820" y="2590275"/>
              <a:ext cx="60593" cy="51520"/>
            </a:xfrm>
            <a:custGeom>
              <a:avLst/>
              <a:gdLst>
                <a:gd name="T0" fmla="*/ 13 w 25"/>
                <a:gd name="T1" fmla="*/ 0 h 25"/>
                <a:gd name="T2" fmla="*/ 0 w 25"/>
                <a:gd name="T3" fmla="*/ 12 h 25"/>
                <a:gd name="T4" fmla="*/ 8 w 25"/>
                <a:gd name="T5" fmla="*/ 24 h 25"/>
                <a:gd name="T6" fmla="*/ 10 w 25"/>
                <a:gd name="T7" fmla="*/ 25 h 25"/>
                <a:gd name="T8" fmla="*/ 13 w 25"/>
                <a:gd name="T9" fmla="*/ 25 h 25"/>
                <a:gd name="T10" fmla="*/ 17 w 25"/>
                <a:gd name="T11" fmla="*/ 24 h 25"/>
                <a:gd name="T12" fmla="*/ 19 w 25"/>
                <a:gd name="T13" fmla="*/ 23 h 25"/>
                <a:gd name="T14" fmla="*/ 25 w 25"/>
                <a:gd name="T15" fmla="*/ 12 h 25"/>
                <a:gd name="T16" fmla="*/ 13 w 25"/>
                <a:gd name="T17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25">
                  <a:moveTo>
                    <a:pt x="13" y="0"/>
                  </a:moveTo>
                  <a:cubicBezTo>
                    <a:pt x="6" y="0"/>
                    <a:pt x="0" y="5"/>
                    <a:pt x="0" y="12"/>
                  </a:cubicBezTo>
                  <a:cubicBezTo>
                    <a:pt x="0" y="18"/>
                    <a:pt x="3" y="22"/>
                    <a:pt x="8" y="24"/>
                  </a:cubicBezTo>
                  <a:cubicBezTo>
                    <a:pt x="9" y="24"/>
                    <a:pt x="9" y="24"/>
                    <a:pt x="10" y="25"/>
                  </a:cubicBezTo>
                  <a:cubicBezTo>
                    <a:pt x="11" y="25"/>
                    <a:pt x="12" y="25"/>
                    <a:pt x="13" y="25"/>
                  </a:cubicBezTo>
                  <a:cubicBezTo>
                    <a:pt x="14" y="25"/>
                    <a:pt x="16" y="25"/>
                    <a:pt x="17" y="24"/>
                  </a:cubicBezTo>
                  <a:cubicBezTo>
                    <a:pt x="18" y="24"/>
                    <a:pt x="19" y="24"/>
                    <a:pt x="19" y="23"/>
                  </a:cubicBezTo>
                  <a:cubicBezTo>
                    <a:pt x="23" y="21"/>
                    <a:pt x="25" y="17"/>
                    <a:pt x="25" y="12"/>
                  </a:cubicBezTo>
                  <a:cubicBezTo>
                    <a:pt x="25" y="5"/>
                    <a:pt x="20" y="0"/>
                    <a:pt x="13" y="0"/>
                  </a:cubicBezTo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8" name="Freeform 100"/>
            <p:cNvSpPr>
              <a:spLocks/>
            </p:cNvSpPr>
            <p:nvPr/>
          </p:nvSpPr>
          <p:spPr bwMode="auto">
            <a:xfrm>
              <a:off x="10586958" y="2686186"/>
              <a:ext cx="60593" cy="51520"/>
            </a:xfrm>
            <a:custGeom>
              <a:avLst/>
              <a:gdLst>
                <a:gd name="T0" fmla="*/ 12 w 25"/>
                <a:gd name="T1" fmla="*/ 0 h 25"/>
                <a:gd name="T2" fmla="*/ 0 w 25"/>
                <a:gd name="T3" fmla="*/ 10 h 25"/>
                <a:gd name="T4" fmla="*/ 0 w 25"/>
                <a:gd name="T5" fmla="*/ 12 h 25"/>
                <a:gd name="T6" fmla="*/ 0 w 25"/>
                <a:gd name="T7" fmla="*/ 12 h 25"/>
                <a:gd name="T8" fmla="*/ 12 w 25"/>
                <a:gd name="T9" fmla="*/ 25 h 25"/>
                <a:gd name="T10" fmla="*/ 13 w 25"/>
                <a:gd name="T11" fmla="*/ 25 h 25"/>
                <a:gd name="T12" fmla="*/ 15 w 25"/>
                <a:gd name="T13" fmla="*/ 25 h 25"/>
                <a:gd name="T14" fmla="*/ 25 w 25"/>
                <a:gd name="T15" fmla="*/ 12 h 25"/>
                <a:gd name="T16" fmla="*/ 12 w 25"/>
                <a:gd name="T17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25">
                  <a:moveTo>
                    <a:pt x="12" y="0"/>
                  </a:moveTo>
                  <a:cubicBezTo>
                    <a:pt x="6" y="0"/>
                    <a:pt x="1" y="4"/>
                    <a:pt x="0" y="10"/>
                  </a:cubicBezTo>
                  <a:cubicBezTo>
                    <a:pt x="0" y="10"/>
                    <a:pt x="0" y="11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9"/>
                    <a:pt x="5" y="25"/>
                    <a:pt x="12" y="25"/>
                  </a:cubicBezTo>
                  <a:cubicBezTo>
                    <a:pt x="13" y="25"/>
                    <a:pt x="13" y="25"/>
                    <a:pt x="13" y="25"/>
                  </a:cubicBezTo>
                  <a:cubicBezTo>
                    <a:pt x="14" y="25"/>
                    <a:pt x="15" y="25"/>
                    <a:pt x="15" y="25"/>
                  </a:cubicBezTo>
                  <a:cubicBezTo>
                    <a:pt x="21" y="23"/>
                    <a:pt x="25" y="18"/>
                    <a:pt x="25" y="12"/>
                  </a:cubicBezTo>
                  <a:cubicBezTo>
                    <a:pt x="25" y="5"/>
                    <a:pt x="19" y="0"/>
                    <a:pt x="12" y="0"/>
                  </a:cubicBezTo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9" name="Freeform 101"/>
            <p:cNvSpPr>
              <a:spLocks/>
            </p:cNvSpPr>
            <p:nvPr/>
          </p:nvSpPr>
          <p:spPr bwMode="auto">
            <a:xfrm>
              <a:off x="11357660" y="3214037"/>
              <a:ext cx="59583" cy="52393"/>
            </a:xfrm>
            <a:custGeom>
              <a:avLst/>
              <a:gdLst>
                <a:gd name="T0" fmla="*/ 12 w 25"/>
                <a:gd name="T1" fmla="*/ 0 h 25"/>
                <a:gd name="T2" fmla="*/ 0 w 25"/>
                <a:gd name="T3" fmla="*/ 13 h 25"/>
                <a:gd name="T4" fmla="*/ 2 w 25"/>
                <a:gd name="T5" fmla="*/ 20 h 25"/>
                <a:gd name="T6" fmla="*/ 3 w 25"/>
                <a:gd name="T7" fmla="*/ 21 h 25"/>
                <a:gd name="T8" fmla="*/ 9 w 25"/>
                <a:gd name="T9" fmla="*/ 25 h 25"/>
                <a:gd name="T10" fmla="*/ 10 w 25"/>
                <a:gd name="T11" fmla="*/ 25 h 25"/>
                <a:gd name="T12" fmla="*/ 12 w 25"/>
                <a:gd name="T13" fmla="*/ 25 h 25"/>
                <a:gd name="T14" fmla="*/ 25 w 25"/>
                <a:gd name="T15" fmla="*/ 13 h 25"/>
                <a:gd name="T16" fmla="*/ 12 w 25"/>
                <a:gd name="T17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25">
                  <a:moveTo>
                    <a:pt x="12" y="0"/>
                  </a:moveTo>
                  <a:cubicBezTo>
                    <a:pt x="5" y="0"/>
                    <a:pt x="0" y="6"/>
                    <a:pt x="0" y="13"/>
                  </a:cubicBezTo>
                  <a:cubicBezTo>
                    <a:pt x="0" y="15"/>
                    <a:pt x="1" y="18"/>
                    <a:pt x="2" y="20"/>
                  </a:cubicBezTo>
                  <a:cubicBezTo>
                    <a:pt x="2" y="20"/>
                    <a:pt x="3" y="21"/>
                    <a:pt x="3" y="21"/>
                  </a:cubicBezTo>
                  <a:cubicBezTo>
                    <a:pt x="5" y="23"/>
                    <a:pt x="6" y="24"/>
                    <a:pt x="9" y="25"/>
                  </a:cubicBezTo>
                  <a:cubicBezTo>
                    <a:pt x="9" y="25"/>
                    <a:pt x="10" y="25"/>
                    <a:pt x="10" y="25"/>
                  </a:cubicBezTo>
                  <a:cubicBezTo>
                    <a:pt x="11" y="25"/>
                    <a:pt x="12" y="25"/>
                    <a:pt x="12" y="25"/>
                  </a:cubicBezTo>
                  <a:cubicBezTo>
                    <a:pt x="19" y="25"/>
                    <a:pt x="25" y="20"/>
                    <a:pt x="25" y="13"/>
                  </a:cubicBezTo>
                  <a:cubicBezTo>
                    <a:pt x="25" y="6"/>
                    <a:pt x="19" y="0"/>
                    <a:pt x="12" y="0"/>
                  </a:cubicBezTo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0" name="Freeform 102"/>
            <p:cNvSpPr>
              <a:spLocks/>
            </p:cNvSpPr>
            <p:nvPr/>
          </p:nvSpPr>
          <p:spPr bwMode="auto">
            <a:xfrm>
              <a:off x="10849563" y="3336584"/>
              <a:ext cx="59583" cy="53268"/>
            </a:xfrm>
            <a:custGeom>
              <a:avLst/>
              <a:gdLst>
                <a:gd name="T0" fmla="*/ 12 w 25"/>
                <a:gd name="T1" fmla="*/ 0 h 26"/>
                <a:gd name="T2" fmla="*/ 0 w 25"/>
                <a:gd name="T3" fmla="*/ 13 h 26"/>
                <a:gd name="T4" fmla="*/ 5 w 25"/>
                <a:gd name="T5" fmla="*/ 24 h 26"/>
                <a:gd name="T6" fmla="*/ 7 w 25"/>
                <a:gd name="T7" fmla="*/ 25 h 26"/>
                <a:gd name="T8" fmla="*/ 12 w 25"/>
                <a:gd name="T9" fmla="*/ 26 h 26"/>
                <a:gd name="T10" fmla="*/ 14 w 25"/>
                <a:gd name="T11" fmla="*/ 26 h 26"/>
                <a:gd name="T12" fmla="*/ 16 w 25"/>
                <a:gd name="T13" fmla="*/ 25 h 26"/>
                <a:gd name="T14" fmla="*/ 25 w 25"/>
                <a:gd name="T15" fmla="*/ 13 h 26"/>
                <a:gd name="T16" fmla="*/ 12 w 25"/>
                <a:gd name="T17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26">
                  <a:moveTo>
                    <a:pt x="12" y="0"/>
                  </a:moveTo>
                  <a:cubicBezTo>
                    <a:pt x="5" y="0"/>
                    <a:pt x="0" y="6"/>
                    <a:pt x="0" y="13"/>
                  </a:cubicBezTo>
                  <a:cubicBezTo>
                    <a:pt x="0" y="17"/>
                    <a:pt x="2" y="21"/>
                    <a:pt x="5" y="24"/>
                  </a:cubicBezTo>
                  <a:cubicBezTo>
                    <a:pt x="6" y="24"/>
                    <a:pt x="6" y="24"/>
                    <a:pt x="7" y="25"/>
                  </a:cubicBezTo>
                  <a:cubicBezTo>
                    <a:pt x="9" y="25"/>
                    <a:pt x="11" y="26"/>
                    <a:pt x="12" y="26"/>
                  </a:cubicBezTo>
                  <a:cubicBezTo>
                    <a:pt x="13" y="26"/>
                    <a:pt x="13" y="26"/>
                    <a:pt x="14" y="26"/>
                  </a:cubicBezTo>
                  <a:cubicBezTo>
                    <a:pt x="14" y="26"/>
                    <a:pt x="15" y="26"/>
                    <a:pt x="16" y="25"/>
                  </a:cubicBezTo>
                  <a:cubicBezTo>
                    <a:pt x="21" y="24"/>
                    <a:pt x="25" y="19"/>
                    <a:pt x="25" y="13"/>
                  </a:cubicBezTo>
                  <a:cubicBezTo>
                    <a:pt x="25" y="6"/>
                    <a:pt x="20" y="0"/>
                    <a:pt x="12" y="0"/>
                  </a:cubicBezTo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1" name="Freeform 103"/>
            <p:cNvSpPr>
              <a:spLocks/>
            </p:cNvSpPr>
            <p:nvPr/>
          </p:nvSpPr>
          <p:spPr bwMode="auto">
            <a:xfrm>
              <a:off x="11010580" y="3974807"/>
              <a:ext cx="59583" cy="51520"/>
            </a:xfrm>
            <a:custGeom>
              <a:avLst/>
              <a:gdLst>
                <a:gd name="T0" fmla="*/ 13 w 25"/>
                <a:gd name="T1" fmla="*/ 0 h 25"/>
                <a:gd name="T2" fmla="*/ 0 w 25"/>
                <a:gd name="T3" fmla="*/ 12 h 25"/>
                <a:gd name="T4" fmla="*/ 13 w 25"/>
                <a:gd name="T5" fmla="*/ 25 h 25"/>
                <a:gd name="T6" fmla="*/ 22 w 25"/>
                <a:gd name="T7" fmla="*/ 21 h 25"/>
                <a:gd name="T8" fmla="*/ 23 w 25"/>
                <a:gd name="T9" fmla="*/ 19 h 25"/>
                <a:gd name="T10" fmla="*/ 23 w 25"/>
                <a:gd name="T11" fmla="*/ 19 h 25"/>
                <a:gd name="T12" fmla="*/ 25 w 25"/>
                <a:gd name="T13" fmla="*/ 17 h 25"/>
                <a:gd name="T14" fmla="*/ 25 w 25"/>
                <a:gd name="T15" fmla="*/ 12 h 25"/>
                <a:gd name="T16" fmla="*/ 25 w 25"/>
                <a:gd name="T17" fmla="*/ 10 h 25"/>
                <a:gd name="T18" fmla="*/ 25 w 25"/>
                <a:gd name="T19" fmla="*/ 8 h 25"/>
                <a:gd name="T20" fmla="*/ 21 w 25"/>
                <a:gd name="T21" fmla="*/ 2 h 25"/>
                <a:gd name="T22" fmla="*/ 18 w 25"/>
                <a:gd name="T23" fmla="*/ 1 h 25"/>
                <a:gd name="T24" fmla="*/ 13 w 25"/>
                <a:gd name="T2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5" h="25">
                  <a:moveTo>
                    <a:pt x="13" y="0"/>
                  </a:moveTo>
                  <a:cubicBezTo>
                    <a:pt x="6" y="0"/>
                    <a:pt x="0" y="5"/>
                    <a:pt x="0" y="12"/>
                  </a:cubicBezTo>
                  <a:cubicBezTo>
                    <a:pt x="0" y="19"/>
                    <a:pt x="6" y="25"/>
                    <a:pt x="13" y="25"/>
                  </a:cubicBezTo>
                  <a:cubicBezTo>
                    <a:pt x="16" y="25"/>
                    <a:pt x="20" y="23"/>
                    <a:pt x="22" y="21"/>
                  </a:cubicBezTo>
                  <a:cubicBezTo>
                    <a:pt x="22" y="20"/>
                    <a:pt x="23" y="20"/>
                    <a:pt x="23" y="19"/>
                  </a:cubicBezTo>
                  <a:cubicBezTo>
                    <a:pt x="23" y="19"/>
                    <a:pt x="23" y="19"/>
                    <a:pt x="23" y="19"/>
                  </a:cubicBezTo>
                  <a:cubicBezTo>
                    <a:pt x="24" y="18"/>
                    <a:pt x="24" y="17"/>
                    <a:pt x="25" y="17"/>
                  </a:cubicBezTo>
                  <a:cubicBezTo>
                    <a:pt x="25" y="15"/>
                    <a:pt x="25" y="14"/>
                    <a:pt x="25" y="12"/>
                  </a:cubicBezTo>
                  <a:cubicBezTo>
                    <a:pt x="25" y="12"/>
                    <a:pt x="25" y="11"/>
                    <a:pt x="25" y="10"/>
                  </a:cubicBezTo>
                  <a:cubicBezTo>
                    <a:pt x="25" y="10"/>
                    <a:pt x="25" y="9"/>
                    <a:pt x="25" y="8"/>
                  </a:cubicBezTo>
                  <a:cubicBezTo>
                    <a:pt x="24" y="6"/>
                    <a:pt x="22" y="4"/>
                    <a:pt x="21" y="2"/>
                  </a:cubicBezTo>
                  <a:cubicBezTo>
                    <a:pt x="20" y="2"/>
                    <a:pt x="19" y="1"/>
                    <a:pt x="18" y="1"/>
                  </a:cubicBezTo>
                  <a:cubicBezTo>
                    <a:pt x="17" y="0"/>
                    <a:pt x="15" y="0"/>
                    <a:pt x="13" y="0"/>
                  </a:cubicBezTo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2" name="Freeform 104"/>
            <p:cNvSpPr>
              <a:spLocks/>
            </p:cNvSpPr>
            <p:nvPr/>
          </p:nvSpPr>
          <p:spPr bwMode="auto">
            <a:xfrm>
              <a:off x="11341559" y="4552498"/>
              <a:ext cx="59583" cy="53268"/>
            </a:xfrm>
            <a:custGeom>
              <a:avLst/>
              <a:gdLst>
                <a:gd name="T0" fmla="*/ 13 w 25"/>
                <a:gd name="T1" fmla="*/ 0 h 26"/>
                <a:gd name="T2" fmla="*/ 13 w 25"/>
                <a:gd name="T3" fmla="*/ 0 h 26"/>
                <a:gd name="T4" fmla="*/ 11 w 25"/>
                <a:gd name="T5" fmla="*/ 0 h 26"/>
                <a:gd name="T6" fmla="*/ 9 w 25"/>
                <a:gd name="T7" fmla="*/ 1 h 26"/>
                <a:gd name="T8" fmla="*/ 0 w 25"/>
                <a:gd name="T9" fmla="*/ 13 h 26"/>
                <a:gd name="T10" fmla="*/ 13 w 25"/>
                <a:gd name="T11" fmla="*/ 26 h 26"/>
                <a:gd name="T12" fmla="*/ 25 w 25"/>
                <a:gd name="T13" fmla="*/ 13 h 26"/>
                <a:gd name="T14" fmla="*/ 14 w 25"/>
                <a:gd name="T15" fmla="*/ 0 h 26"/>
                <a:gd name="T16" fmla="*/ 13 w 25"/>
                <a:gd name="T17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26">
                  <a:moveTo>
                    <a:pt x="13" y="0"/>
                  </a:moveTo>
                  <a:cubicBezTo>
                    <a:pt x="13" y="0"/>
                    <a:pt x="13" y="0"/>
                    <a:pt x="13" y="0"/>
                  </a:cubicBezTo>
                  <a:cubicBezTo>
                    <a:pt x="12" y="0"/>
                    <a:pt x="11" y="0"/>
                    <a:pt x="11" y="0"/>
                  </a:cubicBezTo>
                  <a:cubicBezTo>
                    <a:pt x="10" y="1"/>
                    <a:pt x="9" y="1"/>
                    <a:pt x="9" y="1"/>
                  </a:cubicBezTo>
                  <a:cubicBezTo>
                    <a:pt x="4" y="3"/>
                    <a:pt x="0" y="7"/>
                    <a:pt x="0" y="13"/>
                  </a:cubicBezTo>
                  <a:cubicBezTo>
                    <a:pt x="0" y="20"/>
                    <a:pt x="6" y="26"/>
                    <a:pt x="13" y="26"/>
                  </a:cubicBezTo>
                  <a:cubicBezTo>
                    <a:pt x="20" y="26"/>
                    <a:pt x="25" y="20"/>
                    <a:pt x="25" y="13"/>
                  </a:cubicBezTo>
                  <a:cubicBezTo>
                    <a:pt x="25" y="6"/>
                    <a:pt x="21" y="1"/>
                    <a:pt x="14" y="0"/>
                  </a:cubicBezTo>
                  <a:cubicBezTo>
                    <a:pt x="14" y="0"/>
                    <a:pt x="13" y="0"/>
                    <a:pt x="13" y="0"/>
                  </a:cubicBezTo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3" name="Freeform 105"/>
            <p:cNvSpPr>
              <a:spLocks/>
            </p:cNvSpPr>
            <p:nvPr/>
          </p:nvSpPr>
          <p:spPr bwMode="auto">
            <a:xfrm>
              <a:off x="11184120" y="4382668"/>
              <a:ext cx="59583" cy="54141"/>
            </a:xfrm>
            <a:custGeom>
              <a:avLst/>
              <a:gdLst>
                <a:gd name="T0" fmla="*/ 12 w 25"/>
                <a:gd name="T1" fmla="*/ 0 h 26"/>
                <a:gd name="T2" fmla="*/ 10 w 25"/>
                <a:gd name="T3" fmla="*/ 0 h 26"/>
                <a:gd name="T4" fmla="*/ 9 w 25"/>
                <a:gd name="T5" fmla="*/ 1 h 26"/>
                <a:gd name="T6" fmla="*/ 4 w 25"/>
                <a:gd name="T7" fmla="*/ 3 h 26"/>
                <a:gd name="T8" fmla="*/ 3 w 25"/>
                <a:gd name="T9" fmla="*/ 4 h 26"/>
                <a:gd name="T10" fmla="*/ 0 w 25"/>
                <a:gd name="T11" fmla="*/ 13 h 26"/>
                <a:gd name="T12" fmla="*/ 12 w 25"/>
                <a:gd name="T13" fmla="*/ 26 h 26"/>
                <a:gd name="T14" fmla="*/ 25 w 25"/>
                <a:gd name="T15" fmla="*/ 13 h 26"/>
                <a:gd name="T16" fmla="*/ 12 w 25"/>
                <a:gd name="T17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26">
                  <a:moveTo>
                    <a:pt x="12" y="0"/>
                  </a:moveTo>
                  <a:cubicBezTo>
                    <a:pt x="12" y="0"/>
                    <a:pt x="11" y="0"/>
                    <a:pt x="10" y="0"/>
                  </a:cubicBezTo>
                  <a:cubicBezTo>
                    <a:pt x="10" y="0"/>
                    <a:pt x="9" y="0"/>
                    <a:pt x="9" y="1"/>
                  </a:cubicBezTo>
                  <a:cubicBezTo>
                    <a:pt x="7" y="1"/>
                    <a:pt x="6" y="2"/>
                    <a:pt x="4" y="3"/>
                  </a:cubicBezTo>
                  <a:cubicBezTo>
                    <a:pt x="4" y="3"/>
                    <a:pt x="3" y="4"/>
                    <a:pt x="3" y="4"/>
                  </a:cubicBezTo>
                  <a:cubicBezTo>
                    <a:pt x="1" y="6"/>
                    <a:pt x="0" y="9"/>
                    <a:pt x="0" y="13"/>
                  </a:cubicBezTo>
                  <a:cubicBezTo>
                    <a:pt x="0" y="20"/>
                    <a:pt x="5" y="26"/>
                    <a:pt x="12" y="26"/>
                  </a:cubicBezTo>
                  <a:cubicBezTo>
                    <a:pt x="19" y="26"/>
                    <a:pt x="25" y="20"/>
                    <a:pt x="25" y="13"/>
                  </a:cubicBezTo>
                  <a:cubicBezTo>
                    <a:pt x="25" y="6"/>
                    <a:pt x="19" y="0"/>
                    <a:pt x="12" y="0"/>
                  </a:cubicBezTo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4" name="Freeform 106"/>
            <p:cNvSpPr>
              <a:spLocks/>
            </p:cNvSpPr>
            <p:nvPr/>
          </p:nvSpPr>
          <p:spPr bwMode="auto">
            <a:xfrm>
              <a:off x="10926494" y="4199790"/>
              <a:ext cx="59583" cy="53268"/>
            </a:xfrm>
            <a:custGeom>
              <a:avLst/>
              <a:gdLst>
                <a:gd name="T0" fmla="*/ 12 w 25"/>
                <a:gd name="T1" fmla="*/ 0 h 26"/>
                <a:gd name="T2" fmla="*/ 11 w 25"/>
                <a:gd name="T3" fmla="*/ 0 h 26"/>
                <a:gd name="T4" fmla="*/ 5 w 25"/>
                <a:gd name="T5" fmla="*/ 3 h 26"/>
                <a:gd name="T6" fmla="*/ 4 w 25"/>
                <a:gd name="T7" fmla="*/ 4 h 26"/>
                <a:gd name="T8" fmla="*/ 0 w 25"/>
                <a:gd name="T9" fmla="*/ 13 h 26"/>
                <a:gd name="T10" fmla="*/ 12 w 25"/>
                <a:gd name="T11" fmla="*/ 26 h 26"/>
                <a:gd name="T12" fmla="*/ 25 w 25"/>
                <a:gd name="T13" fmla="*/ 13 h 26"/>
                <a:gd name="T14" fmla="*/ 13 w 25"/>
                <a:gd name="T15" fmla="*/ 0 h 26"/>
                <a:gd name="T16" fmla="*/ 12 w 25"/>
                <a:gd name="T17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26">
                  <a:moveTo>
                    <a:pt x="12" y="0"/>
                  </a:moveTo>
                  <a:cubicBezTo>
                    <a:pt x="12" y="0"/>
                    <a:pt x="11" y="0"/>
                    <a:pt x="11" y="0"/>
                  </a:cubicBezTo>
                  <a:cubicBezTo>
                    <a:pt x="9" y="0"/>
                    <a:pt x="7" y="1"/>
                    <a:pt x="5" y="3"/>
                  </a:cubicBezTo>
                  <a:cubicBezTo>
                    <a:pt x="4" y="3"/>
                    <a:pt x="4" y="3"/>
                    <a:pt x="4" y="4"/>
                  </a:cubicBezTo>
                  <a:cubicBezTo>
                    <a:pt x="1" y="6"/>
                    <a:pt x="0" y="9"/>
                    <a:pt x="0" y="13"/>
                  </a:cubicBezTo>
                  <a:cubicBezTo>
                    <a:pt x="0" y="20"/>
                    <a:pt x="5" y="26"/>
                    <a:pt x="12" y="26"/>
                  </a:cubicBezTo>
                  <a:cubicBezTo>
                    <a:pt x="19" y="26"/>
                    <a:pt x="25" y="20"/>
                    <a:pt x="25" y="13"/>
                  </a:cubicBezTo>
                  <a:cubicBezTo>
                    <a:pt x="25" y="6"/>
                    <a:pt x="20" y="0"/>
                    <a:pt x="13" y="0"/>
                  </a:cubicBezTo>
                  <a:cubicBezTo>
                    <a:pt x="13" y="0"/>
                    <a:pt x="12" y="0"/>
                    <a:pt x="12" y="0"/>
                  </a:cubicBezTo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" name="Freeform 107"/>
            <p:cNvSpPr>
              <a:spLocks/>
            </p:cNvSpPr>
            <p:nvPr/>
          </p:nvSpPr>
          <p:spPr bwMode="auto">
            <a:xfrm>
              <a:off x="10393349" y="3989066"/>
              <a:ext cx="59583" cy="52393"/>
            </a:xfrm>
            <a:custGeom>
              <a:avLst/>
              <a:gdLst>
                <a:gd name="T0" fmla="*/ 12 w 25"/>
                <a:gd name="T1" fmla="*/ 0 h 25"/>
                <a:gd name="T2" fmla="*/ 11 w 25"/>
                <a:gd name="T3" fmla="*/ 0 h 25"/>
                <a:gd name="T4" fmla="*/ 0 w 25"/>
                <a:gd name="T5" fmla="*/ 13 h 25"/>
                <a:gd name="T6" fmla="*/ 12 w 25"/>
                <a:gd name="T7" fmla="*/ 25 h 25"/>
                <a:gd name="T8" fmla="*/ 25 w 25"/>
                <a:gd name="T9" fmla="*/ 13 h 25"/>
                <a:gd name="T10" fmla="*/ 16 w 25"/>
                <a:gd name="T11" fmla="*/ 0 h 25"/>
                <a:gd name="T12" fmla="*/ 14 w 25"/>
                <a:gd name="T13" fmla="*/ 0 h 25"/>
                <a:gd name="T14" fmla="*/ 13 w 25"/>
                <a:gd name="T15" fmla="*/ 0 h 25"/>
                <a:gd name="T16" fmla="*/ 12 w 25"/>
                <a:gd name="T17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25">
                  <a:moveTo>
                    <a:pt x="12" y="0"/>
                  </a:moveTo>
                  <a:cubicBezTo>
                    <a:pt x="12" y="0"/>
                    <a:pt x="11" y="0"/>
                    <a:pt x="11" y="0"/>
                  </a:cubicBezTo>
                  <a:cubicBezTo>
                    <a:pt x="5" y="1"/>
                    <a:pt x="0" y="6"/>
                    <a:pt x="0" y="13"/>
                  </a:cubicBezTo>
                  <a:cubicBezTo>
                    <a:pt x="0" y="20"/>
                    <a:pt x="5" y="25"/>
                    <a:pt x="12" y="25"/>
                  </a:cubicBezTo>
                  <a:cubicBezTo>
                    <a:pt x="19" y="25"/>
                    <a:pt x="25" y="20"/>
                    <a:pt x="25" y="13"/>
                  </a:cubicBezTo>
                  <a:cubicBezTo>
                    <a:pt x="25" y="7"/>
                    <a:pt x="21" y="2"/>
                    <a:pt x="16" y="0"/>
                  </a:cubicBezTo>
                  <a:cubicBezTo>
                    <a:pt x="15" y="0"/>
                    <a:pt x="15" y="0"/>
                    <a:pt x="14" y="0"/>
                  </a:cubicBezTo>
                  <a:cubicBezTo>
                    <a:pt x="14" y="0"/>
                    <a:pt x="13" y="0"/>
                    <a:pt x="13" y="0"/>
                  </a:cubicBezTo>
                  <a:cubicBezTo>
                    <a:pt x="13" y="0"/>
                    <a:pt x="12" y="0"/>
                    <a:pt x="12" y="0"/>
                  </a:cubicBezTo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" name="Freeform 108"/>
            <p:cNvSpPr>
              <a:spLocks/>
            </p:cNvSpPr>
            <p:nvPr/>
          </p:nvSpPr>
          <p:spPr bwMode="auto">
            <a:xfrm>
              <a:off x="9956815" y="4074822"/>
              <a:ext cx="59583" cy="54141"/>
            </a:xfrm>
            <a:custGeom>
              <a:avLst/>
              <a:gdLst>
                <a:gd name="T0" fmla="*/ 13 w 25"/>
                <a:gd name="T1" fmla="*/ 0 h 26"/>
                <a:gd name="T2" fmla="*/ 0 w 25"/>
                <a:gd name="T3" fmla="*/ 11 h 26"/>
                <a:gd name="T4" fmla="*/ 0 w 25"/>
                <a:gd name="T5" fmla="*/ 13 h 26"/>
                <a:gd name="T6" fmla="*/ 0 w 25"/>
                <a:gd name="T7" fmla="*/ 13 h 26"/>
                <a:gd name="T8" fmla="*/ 13 w 25"/>
                <a:gd name="T9" fmla="*/ 26 h 26"/>
                <a:gd name="T10" fmla="*/ 25 w 25"/>
                <a:gd name="T11" fmla="*/ 13 h 26"/>
                <a:gd name="T12" fmla="*/ 17 w 25"/>
                <a:gd name="T13" fmla="*/ 1 h 26"/>
                <a:gd name="T14" fmla="*/ 15 w 25"/>
                <a:gd name="T15" fmla="*/ 1 h 26"/>
                <a:gd name="T16" fmla="*/ 13 w 25"/>
                <a:gd name="T17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26">
                  <a:moveTo>
                    <a:pt x="13" y="0"/>
                  </a:moveTo>
                  <a:cubicBezTo>
                    <a:pt x="6" y="0"/>
                    <a:pt x="1" y="5"/>
                    <a:pt x="0" y="11"/>
                  </a:cubicBezTo>
                  <a:cubicBezTo>
                    <a:pt x="0" y="12"/>
                    <a:pt x="0" y="12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20"/>
                    <a:pt x="6" y="26"/>
                    <a:pt x="13" y="26"/>
                  </a:cubicBezTo>
                  <a:cubicBezTo>
                    <a:pt x="20" y="26"/>
                    <a:pt x="25" y="20"/>
                    <a:pt x="25" y="13"/>
                  </a:cubicBezTo>
                  <a:cubicBezTo>
                    <a:pt x="25" y="8"/>
                    <a:pt x="22" y="3"/>
                    <a:pt x="17" y="1"/>
                  </a:cubicBezTo>
                  <a:cubicBezTo>
                    <a:pt x="16" y="1"/>
                    <a:pt x="16" y="1"/>
                    <a:pt x="15" y="1"/>
                  </a:cubicBezTo>
                  <a:cubicBezTo>
                    <a:pt x="14" y="1"/>
                    <a:pt x="13" y="0"/>
                    <a:pt x="13" y="0"/>
                  </a:cubicBezTo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" name="Freeform 109"/>
            <p:cNvSpPr>
              <a:spLocks/>
            </p:cNvSpPr>
            <p:nvPr/>
          </p:nvSpPr>
          <p:spPr bwMode="auto">
            <a:xfrm>
              <a:off x="9452297" y="4220775"/>
              <a:ext cx="59583" cy="51520"/>
            </a:xfrm>
            <a:custGeom>
              <a:avLst/>
              <a:gdLst>
                <a:gd name="T0" fmla="*/ 13 w 25"/>
                <a:gd name="T1" fmla="*/ 0 h 25"/>
                <a:gd name="T2" fmla="*/ 10 w 25"/>
                <a:gd name="T3" fmla="*/ 0 h 25"/>
                <a:gd name="T4" fmla="*/ 9 w 25"/>
                <a:gd name="T5" fmla="*/ 1 h 25"/>
                <a:gd name="T6" fmla="*/ 5 w 25"/>
                <a:gd name="T7" fmla="*/ 3 h 25"/>
                <a:gd name="T8" fmla="*/ 4 w 25"/>
                <a:gd name="T9" fmla="*/ 4 h 25"/>
                <a:gd name="T10" fmla="*/ 0 w 25"/>
                <a:gd name="T11" fmla="*/ 13 h 25"/>
                <a:gd name="T12" fmla="*/ 13 w 25"/>
                <a:gd name="T13" fmla="*/ 25 h 25"/>
                <a:gd name="T14" fmla="*/ 25 w 25"/>
                <a:gd name="T15" fmla="*/ 13 h 25"/>
                <a:gd name="T16" fmla="*/ 13 w 25"/>
                <a:gd name="T17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25">
                  <a:moveTo>
                    <a:pt x="13" y="0"/>
                  </a:moveTo>
                  <a:cubicBezTo>
                    <a:pt x="12" y="0"/>
                    <a:pt x="11" y="0"/>
                    <a:pt x="10" y="0"/>
                  </a:cubicBezTo>
                  <a:cubicBezTo>
                    <a:pt x="10" y="0"/>
                    <a:pt x="9" y="1"/>
                    <a:pt x="9" y="1"/>
                  </a:cubicBezTo>
                  <a:cubicBezTo>
                    <a:pt x="7" y="1"/>
                    <a:pt x="6" y="2"/>
                    <a:pt x="5" y="3"/>
                  </a:cubicBezTo>
                  <a:cubicBezTo>
                    <a:pt x="5" y="3"/>
                    <a:pt x="4" y="3"/>
                    <a:pt x="4" y="4"/>
                  </a:cubicBezTo>
                  <a:cubicBezTo>
                    <a:pt x="1" y="6"/>
                    <a:pt x="0" y="9"/>
                    <a:pt x="0" y="13"/>
                  </a:cubicBezTo>
                  <a:cubicBezTo>
                    <a:pt x="0" y="20"/>
                    <a:pt x="6" y="25"/>
                    <a:pt x="13" y="25"/>
                  </a:cubicBezTo>
                  <a:cubicBezTo>
                    <a:pt x="20" y="25"/>
                    <a:pt x="25" y="20"/>
                    <a:pt x="25" y="13"/>
                  </a:cubicBezTo>
                  <a:cubicBezTo>
                    <a:pt x="25" y="6"/>
                    <a:pt x="20" y="0"/>
                    <a:pt x="13" y="0"/>
                  </a:cubicBezTo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" name="Freeform 110"/>
            <p:cNvSpPr>
              <a:spLocks/>
            </p:cNvSpPr>
            <p:nvPr/>
          </p:nvSpPr>
          <p:spPr bwMode="auto">
            <a:xfrm>
              <a:off x="9109961" y="4062985"/>
              <a:ext cx="62614" cy="51520"/>
            </a:xfrm>
            <a:custGeom>
              <a:avLst/>
              <a:gdLst>
                <a:gd name="T0" fmla="*/ 13 w 26"/>
                <a:gd name="T1" fmla="*/ 0 h 25"/>
                <a:gd name="T2" fmla="*/ 7 w 26"/>
                <a:gd name="T3" fmla="*/ 2 h 25"/>
                <a:gd name="T4" fmla="*/ 6 w 26"/>
                <a:gd name="T5" fmla="*/ 3 h 25"/>
                <a:gd name="T6" fmla="*/ 0 w 26"/>
                <a:gd name="T7" fmla="*/ 13 h 25"/>
                <a:gd name="T8" fmla="*/ 0 w 26"/>
                <a:gd name="T9" fmla="*/ 13 h 25"/>
                <a:gd name="T10" fmla="*/ 1 w 26"/>
                <a:gd name="T11" fmla="*/ 15 h 25"/>
                <a:gd name="T12" fmla="*/ 13 w 26"/>
                <a:gd name="T13" fmla="*/ 25 h 25"/>
                <a:gd name="T14" fmla="*/ 26 w 26"/>
                <a:gd name="T15" fmla="*/ 13 h 25"/>
                <a:gd name="T16" fmla="*/ 13 w 26"/>
                <a:gd name="T17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" h="25">
                  <a:moveTo>
                    <a:pt x="13" y="0"/>
                  </a:moveTo>
                  <a:cubicBezTo>
                    <a:pt x="11" y="0"/>
                    <a:pt x="9" y="1"/>
                    <a:pt x="7" y="2"/>
                  </a:cubicBezTo>
                  <a:cubicBezTo>
                    <a:pt x="7" y="2"/>
                    <a:pt x="6" y="2"/>
                    <a:pt x="6" y="3"/>
                  </a:cubicBezTo>
                  <a:cubicBezTo>
                    <a:pt x="2" y="5"/>
                    <a:pt x="0" y="9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4"/>
                    <a:pt x="0" y="14"/>
                    <a:pt x="1" y="15"/>
                  </a:cubicBezTo>
                  <a:cubicBezTo>
                    <a:pt x="2" y="21"/>
                    <a:pt x="7" y="25"/>
                    <a:pt x="13" y="25"/>
                  </a:cubicBezTo>
                  <a:cubicBezTo>
                    <a:pt x="20" y="25"/>
                    <a:pt x="26" y="20"/>
                    <a:pt x="26" y="13"/>
                  </a:cubicBezTo>
                  <a:cubicBezTo>
                    <a:pt x="26" y="6"/>
                    <a:pt x="20" y="0"/>
                    <a:pt x="13" y="0"/>
                  </a:cubicBezTo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" name="Freeform 111"/>
            <p:cNvSpPr>
              <a:spLocks/>
            </p:cNvSpPr>
            <p:nvPr/>
          </p:nvSpPr>
          <p:spPr bwMode="auto">
            <a:xfrm>
              <a:off x="8657324" y="3975816"/>
              <a:ext cx="62614" cy="54141"/>
            </a:xfrm>
            <a:custGeom>
              <a:avLst/>
              <a:gdLst>
                <a:gd name="T0" fmla="*/ 13 w 26"/>
                <a:gd name="T1" fmla="*/ 0 h 26"/>
                <a:gd name="T2" fmla="*/ 0 w 26"/>
                <a:gd name="T3" fmla="*/ 13 h 26"/>
                <a:gd name="T4" fmla="*/ 13 w 26"/>
                <a:gd name="T5" fmla="*/ 26 h 26"/>
                <a:gd name="T6" fmla="*/ 26 w 26"/>
                <a:gd name="T7" fmla="*/ 13 h 26"/>
                <a:gd name="T8" fmla="*/ 23 w 26"/>
                <a:gd name="T9" fmla="*/ 6 h 26"/>
                <a:gd name="T10" fmla="*/ 22 w 26"/>
                <a:gd name="T11" fmla="*/ 5 h 26"/>
                <a:gd name="T12" fmla="*/ 18 w 26"/>
                <a:gd name="T13" fmla="*/ 1 h 26"/>
                <a:gd name="T14" fmla="*/ 16 w 26"/>
                <a:gd name="T15" fmla="*/ 1 h 26"/>
                <a:gd name="T16" fmla="*/ 13 w 26"/>
                <a:gd name="T17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" h="26">
                  <a:moveTo>
                    <a:pt x="13" y="0"/>
                  </a:moveTo>
                  <a:cubicBezTo>
                    <a:pt x="6" y="0"/>
                    <a:pt x="0" y="6"/>
                    <a:pt x="0" y="13"/>
                  </a:cubicBezTo>
                  <a:cubicBezTo>
                    <a:pt x="0" y="20"/>
                    <a:pt x="6" y="26"/>
                    <a:pt x="13" y="26"/>
                  </a:cubicBezTo>
                  <a:cubicBezTo>
                    <a:pt x="20" y="26"/>
                    <a:pt x="26" y="20"/>
                    <a:pt x="26" y="13"/>
                  </a:cubicBezTo>
                  <a:cubicBezTo>
                    <a:pt x="26" y="10"/>
                    <a:pt x="25" y="8"/>
                    <a:pt x="23" y="6"/>
                  </a:cubicBezTo>
                  <a:cubicBezTo>
                    <a:pt x="23" y="5"/>
                    <a:pt x="23" y="5"/>
                    <a:pt x="22" y="5"/>
                  </a:cubicBezTo>
                  <a:cubicBezTo>
                    <a:pt x="21" y="3"/>
                    <a:pt x="20" y="2"/>
                    <a:pt x="18" y="1"/>
                  </a:cubicBezTo>
                  <a:cubicBezTo>
                    <a:pt x="17" y="1"/>
                    <a:pt x="17" y="1"/>
                    <a:pt x="16" y="1"/>
                  </a:cubicBezTo>
                  <a:cubicBezTo>
                    <a:pt x="15" y="1"/>
                    <a:pt x="14" y="0"/>
                    <a:pt x="13" y="0"/>
                  </a:cubicBezTo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" name="Freeform 112"/>
            <p:cNvSpPr>
              <a:spLocks/>
            </p:cNvSpPr>
            <p:nvPr/>
          </p:nvSpPr>
          <p:spPr bwMode="auto">
            <a:xfrm>
              <a:off x="9482710" y="3801884"/>
              <a:ext cx="59583" cy="52393"/>
            </a:xfrm>
            <a:custGeom>
              <a:avLst/>
              <a:gdLst>
                <a:gd name="T0" fmla="*/ 13 w 25"/>
                <a:gd name="T1" fmla="*/ 0 h 25"/>
                <a:gd name="T2" fmla="*/ 0 w 25"/>
                <a:gd name="T3" fmla="*/ 12 h 25"/>
                <a:gd name="T4" fmla="*/ 13 w 25"/>
                <a:gd name="T5" fmla="*/ 25 h 25"/>
                <a:gd name="T6" fmla="*/ 25 w 25"/>
                <a:gd name="T7" fmla="*/ 12 h 25"/>
                <a:gd name="T8" fmla="*/ 25 w 25"/>
                <a:gd name="T9" fmla="*/ 9 h 25"/>
                <a:gd name="T10" fmla="*/ 24 w 25"/>
                <a:gd name="T11" fmla="*/ 7 h 25"/>
                <a:gd name="T12" fmla="*/ 15 w 25"/>
                <a:gd name="T13" fmla="*/ 0 h 25"/>
                <a:gd name="T14" fmla="*/ 14 w 25"/>
                <a:gd name="T15" fmla="*/ 0 h 25"/>
                <a:gd name="T16" fmla="*/ 13 w 25"/>
                <a:gd name="T17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25">
                  <a:moveTo>
                    <a:pt x="13" y="0"/>
                  </a:moveTo>
                  <a:cubicBezTo>
                    <a:pt x="6" y="0"/>
                    <a:pt x="0" y="5"/>
                    <a:pt x="0" y="12"/>
                  </a:cubicBezTo>
                  <a:cubicBezTo>
                    <a:pt x="0" y="19"/>
                    <a:pt x="6" y="25"/>
                    <a:pt x="13" y="25"/>
                  </a:cubicBezTo>
                  <a:cubicBezTo>
                    <a:pt x="20" y="25"/>
                    <a:pt x="25" y="19"/>
                    <a:pt x="25" y="12"/>
                  </a:cubicBezTo>
                  <a:cubicBezTo>
                    <a:pt x="25" y="11"/>
                    <a:pt x="25" y="10"/>
                    <a:pt x="25" y="9"/>
                  </a:cubicBezTo>
                  <a:cubicBezTo>
                    <a:pt x="25" y="8"/>
                    <a:pt x="25" y="8"/>
                    <a:pt x="24" y="7"/>
                  </a:cubicBezTo>
                  <a:cubicBezTo>
                    <a:pt x="23" y="4"/>
                    <a:pt x="19" y="1"/>
                    <a:pt x="15" y="0"/>
                  </a:cubicBezTo>
                  <a:cubicBezTo>
                    <a:pt x="15" y="0"/>
                    <a:pt x="14" y="0"/>
                    <a:pt x="14" y="0"/>
                  </a:cubicBezTo>
                  <a:cubicBezTo>
                    <a:pt x="13" y="0"/>
                    <a:pt x="13" y="0"/>
                    <a:pt x="13" y="0"/>
                  </a:cubicBezTo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" name="Freeform 113"/>
            <p:cNvSpPr>
              <a:spLocks/>
            </p:cNvSpPr>
            <p:nvPr/>
          </p:nvSpPr>
          <p:spPr bwMode="auto">
            <a:xfrm>
              <a:off x="9084914" y="4595140"/>
              <a:ext cx="62614" cy="51520"/>
            </a:xfrm>
            <a:custGeom>
              <a:avLst/>
              <a:gdLst>
                <a:gd name="T0" fmla="*/ 13 w 26"/>
                <a:gd name="T1" fmla="*/ 0 h 25"/>
                <a:gd name="T2" fmla="*/ 8 w 26"/>
                <a:gd name="T3" fmla="*/ 1 h 25"/>
                <a:gd name="T4" fmla="*/ 7 w 26"/>
                <a:gd name="T5" fmla="*/ 2 h 25"/>
                <a:gd name="T6" fmla="*/ 0 w 26"/>
                <a:gd name="T7" fmla="*/ 13 h 25"/>
                <a:gd name="T8" fmla="*/ 13 w 26"/>
                <a:gd name="T9" fmla="*/ 25 h 25"/>
                <a:gd name="T10" fmla="*/ 26 w 26"/>
                <a:gd name="T11" fmla="*/ 13 h 25"/>
                <a:gd name="T12" fmla="*/ 16 w 26"/>
                <a:gd name="T13" fmla="*/ 0 h 25"/>
                <a:gd name="T14" fmla="*/ 14 w 26"/>
                <a:gd name="T15" fmla="*/ 0 h 25"/>
                <a:gd name="T16" fmla="*/ 13 w 26"/>
                <a:gd name="T17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" h="25">
                  <a:moveTo>
                    <a:pt x="13" y="0"/>
                  </a:moveTo>
                  <a:cubicBezTo>
                    <a:pt x="11" y="0"/>
                    <a:pt x="10" y="0"/>
                    <a:pt x="8" y="1"/>
                  </a:cubicBezTo>
                  <a:cubicBezTo>
                    <a:pt x="8" y="1"/>
                    <a:pt x="7" y="1"/>
                    <a:pt x="7" y="2"/>
                  </a:cubicBezTo>
                  <a:cubicBezTo>
                    <a:pt x="3" y="4"/>
                    <a:pt x="0" y="8"/>
                    <a:pt x="0" y="13"/>
                  </a:cubicBezTo>
                  <a:cubicBezTo>
                    <a:pt x="0" y="20"/>
                    <a:pt x="6" y="25"/>
                    <a:pt x="13" y="25"/>
                  </a:cubicBezTo>
                  <a:cubicBezTo>
                    <a:pt x="20" y="25"/>
                    <a:pt x="26" y="20"/>
                    <a:pt x="26" y="13"/>
                  </a:cubicBezTo>
                  <a:cubicBezTo>
                    <a:pt x="26" y="7"/>
                    <a:pt x="21" y="2"/>
                    <a:pt x="16" y="0"/>
                  </a:cubicBezTo>
                  <a:cubicBezTo>
                    <a:pt x="15" y="0"/>
                    <a:pt x="15" y="0"/>
                    <a:pt x="14" y="0"/>
                  </a:cubicBezTo>
                  <a:cubicBezTo>
                    <a:pt x="14" y="0"/>
                    <a:pt x="13" y="0"/>
                    <a:pt x="13" y="0"/>
                  </a:cubicBezTo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2" name="Freeform 114"/>
            <p:cNvSpPr>
              <a:spLocks/>
            </p:cNvSpPr>
            <p:nvPr/>
          </p:nvSpPr>
          <p:spPr bwMode="auto">
            <a:xfrm>
              <a:off x="8360338" y="4356908"/>
              <a:ext cx="62614" cy="51520"/>
            </a:xfrm>
            <a:custGeom>
              <a:avLst/>
              <a:gdLst>
                <a:gd name="T0" fmla="*/ 13 w 26"/>
                <a:gd name="T1" fmla="*/ 0 h 25"/>
                <a:gd name="T2" fmla="*/ 12 w 26"/>
                <a:gd name="T3" fmla="*/ 0 h 25"/>
                <a:gd name="T4" fmla="*/ 2 w 26"/>
                <a:gd name="T5" fmla="*/ 6 h 25"/>
                <a:gd name="T6" fmla="*/ 1 w 26"/>
                <a:gd name="T7" fmla="*/ 7 h 25"/>
                <a:gd name="T8" fmla="*/ 0 w 26"/>
                <a:gd name="T9" fmla="*/ 13 h 25"/>
                <a:gd name="T10" fmla="*/ 13 w 26"/>
                <a:gd name="T11" fmla="*/ 25 h 25"/>
                <a:gd name="T12" fmla="*/ 26 w 26"/>
                <a:gd name="T13" fmla="*/ 13 h 25"/>
                <a:gd name="T14" fmla="*/ 14 w 26"/>
                <a:gd name="T15" fmla="*/ 0 h 25"/>
                <a:gd name="T16" fmla="*/ 13 w 26"/>
                <a:gd name="T17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" h="25">
                  <a:moveTo>
                    <a:pt x="13" y="0"/>
                  </a:moveTo>
                  <a:cubicBezTo>
                    <a:pt x="13" y="0"/>
                    <a:pt x="12" y="0"/>
                    <a:pt x="12" y="0"/>
                  </a:cubicBezTo>
                  <a:cubicBezTo>
                    <a:pt x="8" y="0"/>
                    <a:pt x="4" y="3"/>
                    <a:pt x="2" y="6"/>
                  </a:cubicBezTo>
                  <a:cubicBezTo>
                    <a:pt x="2" y="6"/>
                    <a:pt x="2" y="7"/>
                    <a:pt x="1" y="7"/>
                  </a:cubicBezTo>
                  <a:cubicBezTo>
                    <a:pt x="1" y="9"/>
                    <a:pt x="0" y="11"/>
                    <a:pt x="0" y="13"/>
                  </a:cubicBezTo>
                  <a:cubicBezTo>
                    <a:pt x="0" y="20"/>
                    <a:pt x="6" y="25"/>
                    <a:pt x="13" y="25"/>
                  </a:cubicBezTo>
                  <a:cubicBezTo>
                    <a:pt x="20" y="25"/>
                    <a:pt x="26" y="20"/>
                    <a:pt x="26" y="13"/>
                  </a:cubicBezTo>
                  <a:cubicBezTo>
                    <a:pt x="26" y="6"/>
                    <a:pt x="21" y="0"/>
                    <a:pt x="14" y="0"/>
                  </a:cubicBezTo>
                  <a:cubicBezTo>
                    <a:pt x="14" y="0"/>
                    <a:pt x="13" y="0"/>
                    <a:pt x="13" y="0"/>
                  </a:cubicBezTo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3" name="Freeform 115"/>
            <p:cNvSpPr>
              <a:spLocks/>
            </p:cNvSpPr>
            <p:nvPr/>
          </p:nvSpPr>
          <p:spPr bwMode="auto">
            <a:xfrm>
              <a:off x="7788457" y="4293818"/>
              <a:ext cx="59583" cy="52393"/>
            </a:xfrm>
            <a:custGeom>
              <a:avLst/>
              <a:gdLst>
                <a:gd name="T0" fmla="*/ 12 w 25"/>
                <a:gd name="T1" fmla="*/ 0 h 25"/>
                <a:gd name="T2" fmla="*/ 11 w 25"/>
                <a:gd name="T3" fmla="*/ 0 h 25"/>
                <a:gd name="T4" fmla="*/ 0 w 25"/>
                <a:gd name="T5" fmla="*/ 13 h 25"/>
                <a:gd name="T6" fmla="*/ 12 w 25"/>
                <a:gd name="T7" fmla="*/ 25 h 25"/>
                <a:gd name="T8" fmla="*/ 25 w 25"/>
                <a:gd name="T9" fmla="*/ 13 h 25"/>
                <a:gd name="T10" fmla="*/ 24 w 25"/>
                <a:gd name="T11" fmla="*/ 7 h 25"/>
                <a:gd name="T12" fmla="*/ 23 w 25"/>
                <a:gd name="T13" fmla="*/ 6 h 25"/>
                <a:gd name="T14" fmla="*/ 13 w 25"/>
                <a:gd name="T15" fmla="*/ 0 h 25"/>
                <a:gd name="T16" fmla="*/ 12 w 25"/>
                <a:gd name="T17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25">
                  <a:moveTo>
                    <a:pt x="12" y="0"/>
                  </a:moveTo>
                  <a:cubicBezTo>
                    <a:pt x="12" y="0"/>
                    <a:pt x="12" y="0"/>
                    <a:pt x="11" y="0"/>
                  </a:cubicBezTo>
                  <a:cubicBezTo>
                    <a:pt x="5" y="1"/>
                    <a:pt x="0" y="6"/>
                    <a:pt x="0" y="13"/>
                  </a:cubicBezTo>
                  <a:cubicBezTo>
                    <a:pt x="0" y="20"/>
                    <a:pt x="5" y="25"/>
                    <a:pt x="12" y="25"/>
                  </a:cubicBezTo>
                  <a:cubicBezTo>
                    <a:pt x="19" y="25"/>
                    <a:pt x="25" y="20"/>
                    <a:pt x="25" y="13"/>
                  </a:cubicBezTo>
                  <a:cubicBezTo>
                    <a:pt x="25" y="11"/>
                    <a:pt x="25" y="9"/>
                    <a:pt x="24" y="7"/>
                  </a:cubicBezTo>
                  <a:cubicBezTo>
                    <a:pt x="24" y="7"/>
                    <a:pt x="23" y="6"/>
                    <a:pt x="23" y="6"/>
                  </a:cubicBezTo>
                  <a:cubicBezTo>
                    <a:pt x="21" y="3"/>
                    <a:pt x="17" y="0"/>
                    <a:pt x="13" y="0"/>
                  </a:cubicBezTo>
                  <a:cubicBezTo>
                    <a:pt x="13" y="0"/>
                    <a:pt x="13" y="0"/>
                    <a:pt x="12" y="0"/>
                  </a:cubicBezTo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7" name="Freeform 116"/>
            <p:cNvSpPr>
              <a:spLocks/>
            </p:cNvSpPr>
            <p:nvPr/>
          </p:nvSpPr>
          <p:spPr bwMode="auto">
            <a:xfrm>
              <a:off x="7983466" y="4085651"/>
              <a:ext cx="59583" cy="54141"/>
            </a:xfrm>
            <a:custGeom>
              <a:avLst/>
              <a:gdLst>
                <a:gd name="T0" fmla="*/ 12 w 25"/>
                <a:gd name="T1" fmla="*/ 0 h 26"/>
                <a:gd name="T2" fmla="*/ 0 w 25"/>
                <a:gd name="T3" fmla="*/ 13 h 26"/>
                <a:gd name="T4" fmla="*/ 0 w 25"/>
                <a:gd name="T5" fmla="*/ 13 h 26"/>
                <a:gd name="T6" fmla="*/ 0 w 25"/>
                <a:gd name="T7" fmla="*/ 15 h 26"/>
                <a:gd name="T8" fmla="*/ 12 w 25"/>
                <a:gd name="T9" fmla="*/ 26 h 26"/>
                <a:gd name="T10" fmla="*/ 14 w 25"/>
                <a:gd name="T11" fmla="*/ 26 h 26"/>
                <a:gd name="T12" fmla="*/ 16 w 25"/>
                <a:gd name="T13" fmla="*/ 25 h 26"/>
                <a:gd name="T14" fmla="*/ 25 w 25"/>
                <a:gd name="T15" fmla="*/ 16 h 26"/>
                <a:gd name="T16" fmla="*/ 25 w 25"/>
                <a:gd name="T17" fmla="*/ 14 h 26"/>
                <a:gd name="T18" fmla="*/ 25 w 25"/>
                <a:gd name="T19" fmla="*/ 13 h 26"/>
                <a:gd name="T20" fmla="*/ 21 w 25"/>
                <a:gd name="T21" fmla="*/ 3 h 26"/>
                <a:gd name="T22" fmla="*/ 19 w 25"/>
                <a:gd name="T23" fmla="*/ 2 h 26"/>
                <a:gd name="T24" fmla="*/ 12 w 25"/>
                <a:gd name="T2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5" h="26">
                  <a:moveTo>
                    <a:pt x="12" y="0"/>
                  </a:moveTo>
                  <a:cubicBezTo>
                    <a:pt x="5" y="0"/>
                    <a:pt x="0" y="6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4"/>
                    <a:pt x="0" y="14"/>
                    <a:pt x="0" y="15"/>
                  </a:cubicBezTo>
                  <a:cubicBezTo>
                    <a:pt x="1" y="21"/>
                    <a:pt x="6" y="26"/>
                    <a:pt x="12" y="26"/>
                  </a:cubicBezTo>
                  <a:cubicBezTo>
                    <a:pt x="13" y="26"/>
                    <a:pt x="13" y="26"/>
                    <a:pt x="14" y="26"/>
                  </a:cubicBezTo>
                  <a:cubicBezTo>
                    <a:pt x="15" y="25"/>
                    <a:pt x="16" y="25"/>
                    <a:pt x="16" y="25"/>
                  </a:cubicBezTo>
                  <a:cubicBezTo>
                    <a:pt x="20" y="24"/>
                    <a:pt x="24" y="20"/>
                    <a:pt x="25" y="16"/>
                  </a:cubicBezTo>
                  <a:cubicBezTo>
                    <a:pt x="25" y="16"/>
                    <a:pt x="25" y="15"/>
                    <a:pt x="25" y="14"/>
                  </a:cubicBezTo>
                  <a:cubicBezTo>
                    <a:pt x="25" y="14"/>
                    <a:pt x="25" y="13"/>
                    <a:pt x="25" y="13"/>
                  </a:cubicBezTo>
                  <a:cubicBezTo>
                    <a:pt x="25" y="9"/>
                    <a:pt x="23" y="6"/>
                    <a:pt x="21" y="3"/>
                  </a:cubicBezTo>
                  <a:cubicBezTo>
                    <a:pt x="20" y="3"/>
                    <a:pt x="20" y="3"/>
                    <a:pt x="19" y="2"/>
                  </a:cubicBezTo>
                  <a:cubicBezTo>
                    <a:pt x="17" y="1"/>
                    <a:pt x="15" y="0"/>
                    <a:pt x="12" y="0"/>
                  </a:cubicBezTo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9" name="Freeform 117"/>
            <p:cNvSpPr>
              <a:spLocks/>
            </p:cNvSpPr>
            <p:nvPr/>
          </p:nvSpPr>
          <p:spPr bwMode="auto">
            <a:xfrm>
              <a:off x="7580925" y="4499564"/>
              <a:ext cx="59583" cy="52393"/>
            </a:xfrm>
            <a:custGeom>
              <a:avLst/>
              <a:gdLst>
                <a:gd name="T0" fmla="*/ 13 w 25"/>
                <a:gd name="T1" fmla="*/ 0 h 25"/>
                <a:gd name="T2" fmla="*/ 12 w 25"/>
                <a:gd name="T3" fmla="*/ 0 h 25"/>
                <a:gd name="T4" fmla="*/ 10 w 25"/>
                <a:gd name="T5" fmla="*/ 0 h 25"/>
                <a:gd name="T6" fmla="*/ 4 w 25"/>
                <a:gd name="T7" fmla="*/ 3 h 25"/>
                <a:gd name="T8" fmla="*/ 3 w 25"/>
                <a:gd name="T9" fmla="*/ 4 h 25"/>
                <a:gd name="T10" fmla="*/ 0 w 25"/>
                <a:gd name="T11" fmla="*/ 12 h 25"/>
                <a:gd name="T12" fmla="*/ 13 w 25"/>
                <a:gd name="T13" fmla="*/ 25 h 25"/>
                <a:gd name="T14" fmla="*/ 25 w 25"/>
                <a:gd name="T15" fmla="*/ 12 h 25"/>
                <a:gd name="T16" fmla="*/ 13 w 25"/>
                <a:gd name="T17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25">
                  <a:moveTo>
                    <a:pt x="13" y="0"/>
                  </a:moveTo>
                  <a:cubicBezTo>
                    <a:pt x="12" y="0"/>
                    <a:pt x="12" y="0"/>
                    <a:pt x="12" y="0"/>
                  </a:cubicBezTo>
                  <a:cubicBezTo>
                    <a:pt x="11" y="0"/>
                    <a:pt x="11" y="0"/>
                    <a:pt x="10" y="0"/>
                  </a:cubicBezTo>
                  <a:cubicBezTo>
                    <a:pt x="8" y="0"/>
                    <a:pt x="6" y="1"/>
                    <a:pt x="4" y="3"/>
                  </a:cubicBezTo>
                  <a:cubicBezTo>
                    <a:pt x="4" y="3"/>
                    <a:pt x="4" y="3"/>
                    <a:pt x="3" y="4"/>
                  </a:cubicBezTo>
                  <a:cubicBezTo>
                    <a:pt x="1" y="6"/>
                    <a:pt x="0" y="9"/>
                    <a:pt x="0" y="12"/>
                  </a:cubicBezTo>
                  <a:cubicBezTo>
                    <a:pt x="0" y="19"/>
                    <a:pt x="6" y="25"/>
                    <a:pt x="13" y="25"/>
                  </a:cubicBezTo>
                  <a:cubicBezTo>
                    <a:pt x="20" y="25"/>
                    <a:pt x="25" y="19"/>
                    <a:pt x="25" y="12"/>
                  </a:cubicBezTo>
                  <a:cubicBezTo>
                    <a:pt x="25" y="5"/>
                    <a:pt x="20" y="0"/>
                    <a:pt x="13" y="0"/>
                  </a:cubicBezTo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0" name="Freeform 118"/>
            <p:cNvSpPr>
              <a:spLocks/>
            </p:cNvSpPr>
            <p:nvPr/>
          </p:nvSpPr>
          <p:spPr bwMode="auto">
            <a:xfrm>
              <a:off x="6446651" y="4305858"/>
              <a:ext cx="59583" cy="51520"/>
            </a:xfrm>
            <a:custGeom>
              <a:avLst/>
              <a:gdLst>
                <a:gd name="T0" fmla="*/ 12 w 25"/>
                <a:gd name="T1" fmla="*/ 0 h 25"/>
                <a:gd name="T2" fmla="*/ 11 w 25"/>
                <a:gd name="T3" fmla="*/ 0 h 25"/>
                <a:gd name="T4" fmla="*/ 9 w 25"/>
                <a:gd name="T5" fmla="*/ 0 h 25"/>
                <a:gd name="T6" fmla="*/ 0 w 25"/>
                <a:gd name="T7" fmla="*/ 12 h 25"/>
                <a:gd name="T8" fmla="*/ 12 w 25"/>
                <a:gd name="T9" fmla="*/ 25 h 25"/>
                <a:gd name="T10" fmla="*/ 25 w 25"/>
                <a:gd name="T11" fmla="*/ 12 h 25"/>
                <a:gd name="T12" fmla="*/ 24 w 25"/>
                <a:gd name="T13" fmla="*/ 7 h 25"/>
                <a:gd name="T14" fmla="*/ 23 w 25"/>
                <a:gd name="T15" fmla="*/ 5 h 25"/>
                <a:gd name="T16" fmla="*/ 12 w 25"/>
                <a:gd name="T17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25">
                  <a:moveTo>
                    <a:pt x="12" y="0"/>
                  </a:moveTo>
                  <a:cubicBezTo>
                    <a:pt x="12" y="0"/>
                    <a:pt x="12" y="0"/>
                    <a:pt x="11" y="0"/>
                  </a:cubicBezTo>
                  <a:cubicBezTo>
                    <a:pt x="11" y="0"/>
                    <a:pt x="10" y="0"/>
                    <a:pt x="9" y="0"/>
                  </a:cubicBezTo>
                  <a:cubicBezTo>
                    <a:pt x="4" y="1"/>
                    <a:pt x="0" y="6"/>
                    <a:pt x="0" y="12"/>
                  </a:cubicBezTo>
                  <a:cubicBezTo>
                    <a:pt x="0" y="19"/>
                    <a:pt x="5" y="25"/>
                    <a:pt x="12" y="25"/>
                  </a:cubicBezTo>
                  <a:cubicBezTo>
                    <a:pt x="19" y="25"/>
                    <a:pt x="25" y="19"/>
                    <a:pt x="25" y="12"/>
                  </a:cubicBezTo>
                  <a:cubicBezTo>
                    <a:pt x="25" y="10"/>
                    <a:pt x="24" y="9"/>
                    <a:pt x="24" y="7"/>
                  </a:cubicBezTo>
                  <a:cubicBezTo>
                    <a:pt x="23" y="6"/>
                    <a:pt x="23" y="6"/>
                    <a:pt x="23" y="5"/>
                  </a:cubicBezTo>
                  <a:cubicBezTo>
                    <a:pt x="21" y="2"/>
                    <a:pt x="17" y="0"/>
                    <a:pt x="12" y="0"/>
                  </a:cubicBezTo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1" name="Freeform 119"/>
            <p:cNvSpPr>
              <a:spLocks/>
            </p:cNvSpPr>
            <p:nvPr/>
          </p:nvSpPr>
          <p:spPr bwMode="auto">
            <a:xfrm>
              <a:off x="6200926" y="3997474"/>
              <a:ext cx="62614" cy="54141"/>
            </a:xfrm>
            <a:custGeom>
              <a:avLst/>
              <a:gdLst>
                <a:gd name="T0" fmla="*/ 13 w 26"/>
                <a:gd name="T1" fmla="*/ 0 h 26"/>
                <a:gd name="T2" fmla="*/ 0 w 26"/>
                <a:gd name="T3" fmla="*/ 13 h 26"/>
                <a:gd name="T4" fmla="*/ 13 w 26"/>
                <a:gd name="T5" fmla="*/ 26 h 26"/>
                <a:gd name="T6" fmla="*/ 25 w 26"/>
                <a:gd name="T7" fmla="*/ 18 h 26"/>
                <a:gd name="T8" fmla="*/ 25 w 26"/>
                <a:gd name="T9" fmla="*/ 17 h 26"/>
                <a:gd name="T10" fmla="*/ 26 w 26"/>
                <a:gd name="T11" fmla="*/ 13 h 26"/>
                <a:gd name="T12" fmla="*/ 16 w 26"/>
                <a:gd name="T13" fmla="*/ 1 h 26"/>
                <a:gd name="T14" fmla="*/ 14 w 26"/>
                <a:gd name="T15" fmla="*/ 0 h 26"/>
                <a:gd name="T16" fmla="*/ 13 w 26"/>
                <a:gd name="T17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" h="26">
                  <a:moveTo>
                    <a:pt x="13" y="0"/>
                  </a:moveTo>
                  <a:cubicBezTo>
                    <a:pt x="6" y="0"/>
                    <a:pt x="0" y="6"/>
                    <a:pt x="0" y="13"/>
                  </a:cubicBezTo>
                  <a:cubicBezTo>
                    <a:pt x="0" y="20"/>
                    <a:pt x="6" y="26"/>
                    <a:pt x="13" y="26"/>
                  </a:cubicBezTo>
                  <a:cubicBezTo>
                    <a:pt x="18" y="26"/>
                    <a:pt x="23" y="23"/>
                    <a:pt x="25" y="18"/>
                  </a:cubicBezTo>
                  <a:cubicBezTo>
                    <a:pt x="25" y="18"/>
                    <a:pt x="25" y="17"/>
                    <a:pt x="25" y="17"/>
                  </a:cubicBezTo>
                  <a:cubicBezTo>
                    <a:pt x="26" y="15"/>
                    <a:pt x="26" y="14"/>
                    <a:pt x="26" y="13"/>
                  </a:cubicBezTo>
                  <a:cubicBezTo>
                    <a:pt x="26" y="7"/>
                    <a:pt x="22" y="2"/>
                    <a:pt x="16" y="1"/>
                  </a:cubicBezTo>
                  <a:cubicBezTo>
                    <a:pt x="15" y="0"/>
                    <a:pt x="15" y="0"/>
                    <a:pt x="14" y="0"/>
                  </a:cubicBezTo>
                  <a:cubicBezTo>
                    <a:pt x="14" y="0"/>
                    <a:pt x="13" y="0"/>
                    <a:pt x="13" y="0"/>
                  </a:cubicBezTo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2" name="Freeform 120"/>
            <p:cNvSpPr>
              <a:spLocks/>
            </p:cNvSpPr>
            <p:nvPr/>
          </p:nvSpPr>
          <p:spPr bwMode="auto">
            <a:xfrm>
              <a:off x="7211595" y="3143413"/>
              <a:ext cx="57564" cy="49774"/>
            </a:xfrm>
            <a:custGeom>
              <a:avLst/>
              <a:gdLst>
                <a:gd name="T0" fmla="*/ 12 w 24"/>
                <a:gd name="T1" fmla="*/ 0 h 24"/>
                <a:gd name="T2" fmla="*/ 0 w 24"/>
                <a:gd name="T3" fmla="*/ 12 h 24"/>
                <a:gd name="T4" fmla="*/ 12 w 24"/>
                <a:gd name="T5" fmla="*/ 24 h 24"/>
                <a:gd name="T6" fmla="*/ 24 w 24"/>
                <a:gd name="T7" fmla="*/ 15 h 24"/>
                <a:gd name="T8" fmla="*/ 24 w 24"/>
                <a:gd name="T9" fmla="*/ 14 h 24"/>
                <a:gd name="T10" fmla="*/ 24 w 24"/>
                <a:gd name="T11" fmla="*/ 12 h 24"/>
                <a:gd name="T12" fmla="*/ 24 w 24"/>
                <a:gd name="T13" fmla="*/ 11 h 24"/>
                <a:gd name="T14" fmla="*/ 24 w 24"/>
                <a:gd name="T15" fmla="*/ 9 h 24"/>
                <a:gd name="T16" fmla="*/ 12 w 24"/>
                <a:gd name="T1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4" h="24">
                  <a:moveTo>
                    <a:pt x="12" y="0"/>
                  </a:moveTo>
                  <a:cubicBezTo>
                    <a:pt x="5" y="0"/>
                    <a:pt x="0" y="5"/>
                    <a:pt x="0" y="12"/>
                  </a:cubicBezTo>
                  <a:cubicBezTo>
                    <a:pt x="0" y="18"/>
                    <a:pt x="5" y="24"/>
                    <a:pt x="12" y="24"/>
                  </a:cubicBezTo>
                  <a:cubicBezTo>
                    <a:pt x="17" y="24"/>
                    <a:pt x="22" y="20"/>
                    <a:pt x="24" y="15"/>
                  </a:cubicBezTo>
                  <a:cubicBezTo>
                    <a:pt x="24" y="15"/>
                    <a:pt x="24" y="14"/>
                    <a:pt x="24" y="14"/>
                  </a:cubicBezTo>
                  <a:cubicBezTo>
                    <a:pt x="24" y="13"/>
                    <a:pt x="24" y="12"/>
                    <a:pt x="24" y="12"/>
                  </a:cubicBezTo>
                  <a:cubicBezTo>
                    <a:pt x="24" y="11"/>
                    <a:pt x="24" y="11"/>
                    <a:pt x="24" y="11"/>
                  </a:cubicBezTo>
                  <a:cubicBezTo>
                    <a:pt x="24" y="10"/>
                    <a:pt x="24" y="10"/>
                    <a:pt x="24" y="9"/>
                  </a:cubicBezTo>
                  <a:cubicBezTo>
                    <a:pt x="23" y="4"/>
                    <a:pt x="18" y="0"/>
                    <a:pt x="12" y="0"/>
                  </a:cubicBezTo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4" name="Freeform 121"/>
            <p:cNvSpPr>
              <a:spLocks/>
            </p:cNvSpPr>
            <p:nvPr/>
          </p:nvSpPr>
          <p:spPr bwMode="auto">
            <a:xfrm>
              <a:off x="8294200" y="3520385"/>
              <a:ext cx="30296" cy="24450"/>
            </a:xfrm>
            <a:custGeom>
              <a:avLst/>
              <a:gdLst>
                <a:gd name="T0" fmla="*/ 6 w 13"/>
                <a:gd name="T1" fmla="*/ 0 h 12"/>
                <a:gd name="T2" fmla="*/ 6 w 13"/>
                <a:gd name="T3" fmla="*/ 0 h 12"/>
                <a:gd name="T4" fmla="*/ 5 w 13"/>
                <a:gd name="T5" fmla="*/ 0 h 12"/>
                <a:gd name="T6" fmla="*/ 1 w 13"/>
                <a:gd name="T7" fmla="*/ 3 h 12"/>
                <a:gd name="T8" fmla="*/ 1 w 13"/>
                <a:gd name="T9" fmla="*/ 4 h 12"/>
                <a:gd name="T10" fmla="*/ 0 w 13"/>
                <a:gd name="T11" fmla="*/ 6 h 12"/>
                <a:gd name="T12" fmla="*/ 6 w 13"/>
                <a:gd name="T13" fmla="*/ 12 h 12"/>
                <a:gd name="T14" fmla="*/ 13 w 13"/>
                <a:gd name="T15" fmla="*/ 6 h 12"/>
                <a:gd name="T16" fmla="*/ 6 w 13"/>
                <a:gd name="T17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" h="12">
                  <a:moveTo>
                    <a:pt x="6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5" y="0"/>
                    <a:pt x="5" y="0"/>
                  </a:cubicBezTo>
                  <a:cubicBezTo>
                    <a:pt x="3" y="1"/>
                    <a:pt x="2" y="1"/>
                    <a:pt x="1" y="3"/>
                  </a:cubicBezTo>
                  <a:cubicBezTo>
                    <a:pt x="1" y="3"/>
                    <a:pt x="1" y="4"/>
                    <a:pt x="1" y="4"/>
                  </a:cubicBezTo>
                  <a:cubicBezTo>
                    <a:pt x="0" y="5"/>
                    <a:pt x="0" y="5"/>
                    <a:pt x="0" y="6"/>
                  </a:cubicBezTo>
                  <a:cubicBezTo>
                    <a:pt x="0" y="9"/>
                    <a:pt x="3" y="12"/>
                    <a:pt x="6" y="12"/>
                  </a:cubicBezTo>
                  <a:cubicBezTo>
                    <a:pt x="10" y="12"/>
                    <a:pt x="13" y="9"/>
                    <a:pt x="13" y="6"/>
                  </a:cubicBezTo>
                  <a:cubicBezTo>
                    <a:pt x="13" y="3"/>
                    <a:pt x="10" y="0"/>
                    <a:pt x="6" y="0"/>
                  </a:cubicBezTo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5" name="Freeform 5"/>
            <p:cNvSpPr>
              <a:spLocks noEditPoints="1"/>
            </p:cNvSpPr>
            <p:nvPr/>
          </p:nvSpPr>
          <p:spPr bwMode="auto">
            <a:xfrm>
              <a:off x="9593904" y="2916138"/>
              <a:ext cx="402543" cy="590394"/>
            </a:xfrm>
            <a:custGeom>
              <a:avLst/>
              <a:gdLst>
                <a:gd name="T0" fmla="*/ 1 w 95"/>
                <a:gd name="T1" fmla="*/ 149 h 153"/>
                <a:gd name="T2" fmla="*/ 5 w 95"/>
                <a:gd name="T3" fmla="*/ 148 h 153"/>
                <a:gd name="T4" fmla="*/ 4 w 95"/>
                <a:gd name="T5" fmla="*/ 146 h 153"/>
                <a:gd name="T6" fmla="*/ 4 w 95"/>
                <a:gd name="T7" fmla="*/ 146 h 153"/>
                <a:gd name="T8" fmla="*/ 11 w 95"/>
                <a:gd name="T9" fmla="*/ 140 h 153"/>
                <a:gd name="T10" fmla="*/ 8 w 95"/>
                <a:gd name="T11" fmla="*/ 145 h 153"/>
                <a:gd name="T12" fmla="*/ 11 w 95"/>
                <a:gd name="T13" fmla="*/ 140 h 153"/>
                <a:gd name="T14" fmla="*/ 3 w 95"/>
                <a:gd name="T15" fmla="*/ 144 h 153"/>
                <a:gd name="T16" fmla="*/ 7 w 95"/>
                <a:gd name="T17" fmla="*/ 139 h 153"/>
                <a:gd name="T18" fmla="*/ 8 w 95"/>
                <a:gd name="T19" fmla="*/ 137 h 153"/>
                <a:gd name="T20" fmla="*/ 8 w 95"/>
                <a:gd name="T21" fmla="*/ 137 h 153"/>
                <a:gd name="T22" fmla="*/ 16 w 95"/>
                <a:gd name="T23" fmla="*/ 137 h 153"/>
                <a:gd name="T24" fmla="*/ 12 w 95"/>
                <a:gd name="T25" fmla="*/ 138 h 153"/>
                <a:gd name="T26" fmla="*/ 16 w 95"/>
                <a:gd name="T27" fmla="*/ 137 h 153"/>
                <a:gd name="T28" fmla="*/ 15 w 95"/>
                <a:gd name="T29" fmla="*/ 135 h 153"/>
                <a:gd name="T30" fmla="*/ 21 w 95"/>
                <a:gd name="T31" fmla="*/ 132 h 153"/>
                <a:gd name="T32" fmla="*/ 9 w 95"/>
                <a:gd name="T33" fmla="*/ 130 h 153"/>
                <a:gd name="T34" fmla="*/ 9 w 95"/>
                <a:gd name="T35" fmla="*/ 135 h 153"/>
                <a:gd name="T36" fmla="*/ 9 w 95"/>
                <a:gd name="T37" fmla="*/ 130 h 153"/>
                <a:gd name="T38" fmla="*/ 20 w 95"/>
                <a:gd name="T39" fmla="*/ 130 h 153"/>
                <a:gd name="T40" fmla="*/ 28 w 95"/>
                <a:gd name="T41" fmla="*/ 124 h 153"/>
                <a:gd name="T42" fmla="*/ 28 w 95"/>
                <a:gd name="T43" fmla="*/ 122 h 153"/>
                <a:gd name="T44" fmla="*/ 30 w 95"/>
                <a:gd name="T45" fmla="*/ 123 h 153"/>
                <a:gd name="T46" fmla="*/ 14 w 95"/>
                <a:gd name="T47" fmla="*/ 119 h 153"/>
                <a:gd name="T48" fmla="*/ 12 w 95"/>
                <a:gd name="T49" fmla="*/ 128 h 153"/>
                <a:gd name="T50" fmla="*/ 14 w 95"/>
                <a:gd name="T51" fmla="*/ 119 h 153"/>
                <a:gd name="T52" fmla="*/ 14 w 95"/>
                <a:gd name="T53" fmla="*/ 118 h 153"/>
                <a:gd name="T54" fmla="*/ 17 w 95"/>
                <a:gd name="T55" fmla="*/ 117 h 153"/>
                <a:gd name="T56" fmla="*/ 20 w 95"/>
                <a:gd name="T57" fmla="*/ 109 h 153"/>
                <a:gd name="T58" fmla="*/ 16 w 95"/>
                <a:gd name="T59" fmla="*/ 114 h 153"/>
                <a:gd name="T60" fmla="*/ 20 w 95"/>
                <a:gd name="T61" fmla="*/ 109 h 153"/>
                <a:gd name="T62" fmla="*/ 19 w 95"/>
                <a:gd name="T63" fmla="*/ 106 h 153"/>
                <a:gd name="T64" fmla="*/ 21 w 95"/>
                <a:gd name="T65" fmla="*/ 105 h 153"/>
                <a:gd name="T66" fmla="*/ 32 w 95"/>
                <a:gd name="T67" fmla="*/ 80 h 153"/>
                <a:gd name="T68" fmla="*/ 21 w 95"/>
                <a:gd name="T69" fmla="*/ 102 h 153"/>
                <a:gd name="T70" fmla="*/ 32 w 95"/>
                <a:gd name="T71" fmla="*/ 80 h 153"/>
                <a:gd name="T72" fmla="*/ 31 w 95"/>
                <a:gd name="T73" fmla="*/ 76 h 153"/>
                <a:gd name="T74" fmla="*/ 33 w 95"/>
                <a:gd name="T75" fmla="*/ 77 h 153"/>
                <a:gd name="T76" fmla="*/ 33 w 95"/>
                <a:gd name="T77" fmla="*/ 71 h 153"/>
                <a:gd name="T78" fmla="*/ 32 w 95"/>
                <a:gd name="T79" fmla="*/ 74 h 153"/>
                <a:gd name="T80" fmla="*/ 34 w 95"/>
                <a:gd name="T81" fmla="*/ 74 h 153"/>
                <a:gd name="T82" fmla="*/ 35 w 95"/>
                <a:gd name="T83" fmla="*/ 71 h 153"/>
                <a:gd name="T84" fmla="*/ 35 w 95"/>
                <a:gd name="T85" fmla="*/ 71 h 153"/>
                <a:gd name="T86" fmla="*/ 81 w 95"/>
                <a:gd name="T87" fmla="*/ 69 h 153"/>
                <a:gd name="T88" fmla="*/ 29 w 95"/>
                <a:gd name="T89" fmla="*/ 121 h 153"/>
                <a:gd name="T90" fmla="*/ 81 w 95"/>
                <a:gd name="T91" fmla="*/ 69 h 153"/>
                <a:gd name="T92" fmla="*/ 91 w 95"/>
                <a:gd name="T93" fmla="*/ 52 h 153"/>
                <a:gd name="T94" fmla="*/ 81 w 95"/>
                <a:gd name="T95" fmla="*/ 67 h 153"/>
                <a:gd name="T96" fmla="*/ 94 w 95"/>
                <a:gd name="T97" fmla="*/ 56 h 153"/>
                <a:gd name="T98" fmla="*/ 94 w 95"/>
                <a:gd name="T99" fmla="*/ 54 h 153"/>
                <a:gd name="T100" fmla="*/ 92 w 95"/>
                <a:gd name="T101" fmla="*/ 48 h 153"/>
                <a:gd name="T102" fmla="*/ 91 w 95"/>
                <a:gd name="T103" fmla="*/ 50 h 153"/>
                <a:gd name="T104" fmla="*/ 92 w 95"/>
                <a:gd name="T105" fmla="*/ 48 h 153"/>
                <a:gd name="T106" fmla="*/ 74 w 95"/>
                <a:gd name="T107" fmla="*/ 1 h 153"/>
                <a:gd name="T108" fmla="*/ 91 w 95"/>
                <a:gd name="T109" fmla="*/ 46 h 153"/>
                <a:gd name="T110" fmla="*/ 63 w 95"/>
                <a:gd name="T111" fmla="*/ 0 h 153"/>
                <a:gd name="T112" fmla="*/ 35 w 95"/>
                <a:gd name="T113" fmla="*/ 70 h 153"/>
                <a:gd name="T114" fmla="*/ 65 w 95"/>
                <a:gd name="T115" fmla="*/ 1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95" h="153">
                  <a:moveTo>
                    <a:pt x="2" y="146"/>
                  </a:moveTo>
                  <a:cubicBezTo>
                    <a:pt x="1" y="149"/>
                    <a:pt x="1" y="149"/>
                    <a:pt x="1" y="149"/>
                  </a:cubicBezTo>
                  <a:cubicBezTo>
                    <a:pt x="0" y="153"/>
                    <a:pt x="0" y="153"/>
                    <a:pt x="0" y="153"/>
                  </a:cubicBezTo>
                  <a:cubicBezTo>
                    <a:pt x="5" y="148"/>
                    <a:pt x="5" y="148"/>
                    <a:pt x="5" y="148"/>
                  </a:cubicBezTo>
                  <a:cubicBezTo>
                    <a:pt x="7" y="146"/>
                    <a:pt x="7" y="146"/>
                    <a:pt x="7" y="146"/>
                  </a:cubicBezTo>
                  <a:cubicBezTo>
                    <a:pt x="4" y="146"/>
                    <a:pt x="4" y="146"/>
                    <a:pt x="4" y="146"/>
                  </a:cubicBezTo>
                  <a:cubicBezTo>
                    <a:pt x="4" y="147"/>
                    <a:pt x="4" y="147"/>
                    <a:pt x="4" y="147"/>
                  </a:cubicBezTo>
                  <a:cubicBezTo>
                    <a:pt x="4" y="146"/>
                    <a:pt x="4" y="146"/>
                    <a:pt x="4" y="146"/>
                  </a:cubicBezTo>
                  <a:cubicBezTo>
                    <a:pt x="2" y="146"/>
                    <a:pt x="2" y="146"/>
                    <a:pt x="2" y="146"/>
                  </a:cubicBezTo>
                  <a:moveTo>
                    <a:pt x="11" y="140"/>
                  </a:moveTo>
                  <a:cubicBezTo>
                    <a:pt x="6" y="145"/>
                    <a:pt x="6" y="145"/>
                    <a:pt x="6" y="145"/>
                  </a:cubicBezTo>
                  <a:cubicBezTo>
                    <a:pt x="8" y="145"/>
                    <a:pt x="8" y="145"/>
                    <a:pt x="8" y="145"/>
                  </a:cubicBezTo>
                  <a:cubicBezTo>
                    <a:pt x="13" y="140"/>
                    <a:pt x="13" y="140"/>
                    <a:pt x="13" y="140"/>
                  </a:cubicBezTo>
                  <a:cubicBezTo>
                    <a:pt x="11" y="140"/>
                    <a:pt x="11" y="140"/>
                    <a:pt x="11" y="140"/>
                  </a:cubicBezTo>
                  <a:moveTo>
                    <a:pt x="5" y="139"/>
                  </a:moveTo>
                  <a:cubicBezTo>
                    <a:pt x="3" y="144"/>
                    <a:pt x="3" y="144"/>
                    <a:pt x="3" y="144"/>
                  </a:cubicBezTo>
                  <a:cubicBezTo>
                    <a:pt x="5" y="145"/>
                    <a:pt x="5" y="145"/>
                    <a:pt x="5" y="145"/>
                  </a:cubicBezTo>
                  <a:cubicBezTo>
                    <a:pt x="7" y="139"/>
                    <a:pt x="7" y="139"/>
                    <a:pt x="7" y="139"/>
                  </a:cubicBezTo>
                  <a:cubicBezTo>
                    <a:pt x="5" y="139"/>
                    <a:pt x="5" y="139"/>
                    <a:pt x="5" y="139"/>
                  </a:cubicBezTo>
                  <a:moveTo>
                    <a:pt x="8" y="137"/>
                  </a:moveTo>
                  <a:cubicBezTo>
                    <a:pt x="8" y="137"/>
                    <a:pt x="8" y="137"/>
                    <a:pt x="8" y="137"/>
                  </a:cubicBezTo>
                  <a:cubicBezTo>
                    <a:pt x="8" y="137"/>
                    <a:pt x="8" y="137"/>
                    <a:pt x="8" y="137"/>
                  </a:cubicBezTo>
                  <a:cubicBezTo>
                    <a:pt x="8" y="137"/>
                    <a:pt x="8" y="137"/>
                    <a:pt x="8" y="137"/>
                  </a:cubicBezTo>
                  <a:moveTo>
                    <a:pt x="16" y="137"/>
                  </a:moveTo>
                  <a:cubicBezTo>
                    <a:pt x="14" y="137"/>
                    <a:pt x="14" y="137"/>
                    <a:pt x="14" y="137"/>
                  </a:cubicBezTo>
                  <a:cubicBezTo>
                    <a:pt x="12" y="138"/>
                    <a:pt x="12" y="138"/>
                    <a:pt x="12" y="138"/>
                  </a:cubicBezTo>
                  <a:cubicBezTo>
                    <a:pt x="14" y="139"/>
                    <a:pt x="14" y="139"/>
                    <a:pt x="14" y="139"/>
                  </a:cubicBezTo>
                  <a:cubicBezTo>
                    <a:pt x="16" y="137"/>
                    <a:pt x="16" y="137"/>
                    <a:pt x="16" y="137"/>
                  </a:cubicBezTo>
                  <a:moveTo>
                    <a:pt x="19" y="131"/>
                  </a:moveTo>
                  <a:cubicBezTo>
                    <a:pt x="15" y="135"/>
                    <a:pt x="15" y="135"/>
                    <a:pt x="15" y="135"/>
                  </a:cubicBezTo>
                  <a:cubicBezTo>
                    <a:pt x="18" y="135"/>
                    <a:pt x="18" y="135"/>
                    <a:pt x="18" y="135"/>
                  </a:cubicBezTo>
                  <a:cubicBezTo>
                    <a:pt x="21" y="132"/>
                    <a:pt x="21" y="132"/>
                    <a:pt x="21" y="132"/>
                  </a:cubicBezTo>
                  <a:cubicBezTo>
                    <a:pt x="19" y="131"/>
                    <a:pt x="19" y="131"/>
                    <a:pt x="19" y="131"/>
                  </a:cubicBezTo>
                  <a:moveTo>
                    <a:pt x="9" y="130"/>
                  </a:moveTo>
                  <a:cubicBezTo>
                    <a:pt x="7" y="135"/>
                    <a:pt x="7" y="135"/>
                    <a:pt x="7" y="135"/>
                  </a:cubicBezTo>
                  <a:cubicBezTo>
                    <a:pt x="9" y="135"/>
                    <a:pt x="9" y="135"/>
                    <a:pt x="9" y="135"/>
                  </a:cubicBezTo>
                  <a:cubicBezTo>
                    <a:pt x="11" y="130"/>
                    <a:pt x="11" y="130"/>
                    <a:pt x="11" y="130"/>
                  </a:cubicBezTo>
                  <a:cubicBezTo>
                    <a:pt x="9" y="130"/>
                    <a:pt x="9" y="130"/>
                    <a:pt x="9" y="130"/>
                  </a:cubicBezTo>
                  <a:moveTo>
                    <a:pt x="27" y="123"/>
                  </a:moveTo>
                  <a:cubicBezTo>
                    <a:pt x="20" y="130"/>
                    <a:pt x="20" y="130"/>
                    <a:pt x="20" y="130"/>
                  </a:cubicBezTo>
                  <a:cubicBezTo>
                    <a:pt x="23" y="130"/>
                    <a:pt x="23" y="130"/>
                    <a:pt x="23" y="130"/>
                  </a:cubicBezTo>
                  <a:cubicBezTo>
                    <a:pt x="28" y="124"/>
                    <a:pt x="28" y="124"/>
                    <a:pt x="28" y="124"/>
                  </a:cubicBezTo>
                  <a:cubicBezTo>
                    <a:pt x="27" y="123"/>
                    <a:pt x="27" y="123"/>
                    <a:pt x="27" y="123"/>
                  </a:cubicBezTo>
                  <a:moveTo>
                    <a:pt x="28" y="122"/>
                  </a:moveTo>
                  <a:cubicBezTo>
                    <a:pt x="29" y="123"/>
                    <a:pt x="29" y="123"/>
                    <a:pt x="29" y="123"/>
                  </a:cubicBezTo>
                  <a:cubicBezTo>
                    <a:pt x="30" y="123"/>
                    <a:pt x="30" y="123"/>
                    <a:pt x="30" y="123"/>
                  </a:cubicBezTo>
                  <a:cubicBezTo>
                    <a:pt x="28" y="122"/>
                    <a:pt x="28" y="122"/>
                    <a:pt x="28" y="122"/>
                  </a:cubicBezTo>
                  <a:moveTo>
                    <a:pt x="14" y="119"/>
                  </a:moveTo>
                  <a:cubicBezTo>
                    <a:pt x="10" y="128"/>
                    <a:pt x="10" y="128"/>
                    <a:pt x="10" y="128"/>
                  </a:cubicBezTo>
                  <a:cubicBezTo>
                    <a:pt x="12" y="128"/>
                    <a:pt x="12" y="128"/>
                    <a:pt x="12" y="128"/>
                  </a:cubicBezTo>
                  <a:cubicBezTo>
                    <a:pt x="15" y="120"/>
                    <a:pt x="15" y="120"/>
                    <a:pt x="15" y="120"/>
                  </a:cubicBezTo>
                  <a:cubicBezTo>
                    <a:pt x="14" y="119"/>
                    <a:pt x="14" y="119"/>
                    <a:pt x="14" y="119"/>
                  </a:cubicBezTo>
                  <a:moveTo>
                    <a:pt x="15" y="116"/>
                  </a:moveTo>
                  <a:cubicBezTo>
                    <a:pt x="14" y="118"/>
                    <a:pt x="14" y="118"/>
                    <a:pt x="14" y="118"/>
                  </a:cubicBezTo>
                  <a:cubicBezTo>
                    <a:pt x="16" y="118"/>
                    <a:pt x="16" y="118"/>
                    <a:pt x="16" y="118"/>
                  </a:cubicBezTo>
                  <a:cubicBezTo>
                    <a:pt x="17" y="117"/>
                    <a:pt x="17" y="117"/>
                    <a:pt x="17" y="117"/>
                  </a:cubicBezTo>
                  <a:cubicBezTo>
                    <a:pt x="15" y="116"/>
                    <a:pt x="15" y="116"/>
                    <a:pt x="15" y="116"/>
                  </a:cubicBezTo>
                  <a:moveTo>
                    <a:pt x="20" y="109"/>
                  </a:moveTo>
                  <a:cubicBezTo>
                    <a:pt x="17" y="111"/>
                    <a:pt x="17" y="111"/>
                    <a:pt x="17" y="111"/>
                  </a:cubicBezTo>
                  <a:cubicBezTo>
                    <a:pt x="16" y="114"/>
                    <a:pt x="16" y="114"/>
                    <a:pt x="16" y="114"/>
                  </a:cubicBezTo>
                  <a:cubicBezTo>
                    <a:pt x="17" y="115"/>
                    <a:pt x="17" y="115"/>
                    <a:pt x="17" y="115"/>
                  </a:cubicBezTo>
                  <a:cubicBezTo>
                    <a:pt x="20" y="109"/>
                    <a:pt x="20" y="109"/>
                    <a:pt x="20" y="109"/>
                  </a:cubicBezTo>
                  <a:moveTo>
                    <a:pt x="22" y="103"/>
                  </a:moveTo>
                  <a:cubicBezTo>
                    <a:pt x="19" y="106"/>
                    <a:pt x="19" y="106"/>
                    <a:pt x="19" y="106"/>
                  </a:cubicBezTo>
                  <a:cubicBezTo>
                    <a:pt x="18" y="108"/>
                    <a:pt x="18" y="108"/>
                    <a:pt x="18" y="108"/>
                  </a:cubicBezTo>
                  <a:cubicBezTo>
                    <a:pt x="21" y="105"/>
                    <a:pt x="21" y="105"/>
                    <a:pt x="21" y="105"/>
                  </a:cubicBezTo>
                  <a:cubicBezTo>
                    <a:pt x="22" y="103"/>
                    <a:pt x="22" y="103"/>
                    <a:pt x="22" y="103"/>
                  </a:cubicBezTo>
                  <a:moveTo>
                    <a:pt x="32" y="80"/>
                  </a:moveTo>
                  <a:cubicBezTo>
                    <a:pt x="30" y="81"/>
                    <a:pt x="30" y="81"/>
                    <a:pt x="30" y="81"/>
                  </a:cubicBezTo>
                  <a:cubicBezTo>
                    <a:pt x="21" y="102"/>
                    <a:pt x="21" y="102"/>
                    <a:pt x="21" y="102"/>
                  </a:cubicBezTo>
                  <a:cubicBezTo>
                    <a:pt x="24" y="100"/>
                    <a:pt x="24" y="100"/>
                    <a:pt x="24" y="100"/>
                  </a:cubicBezTo>
                  <a:cubicBezTo>
                    <a:pt x="32" y="80"/>
                    <a:pt x="32" y="80"/>
                    <a:pt x="32" y="80"/>
                  </a:cubicBezTo>
                  <a:moveTo>
                    <a:pt x="33" y="76"/>
                  </a:moveTo>
                  <a:cubicBezTo>
                    <a:pt x="31" y="76"/>
                    <a:pt x="31" y="76"/>
                    <a:pt x="31" y="76"/>
                  </a:cubicBezTo>
                  <a:cubicBezTo>
                    <a:pt x="31" y="78"/>
                    <a:pt x="31" y="78"/>
                    <a:pt x="31" y="78"/>
                  </a:cubicBezTo>
                  <a:cubicBezTo>
                    <a:pt x="33" y="77"/>
                    <a:pt x="33" y="77"/>
                    <a:pt x="33" y="77"/>
                  </a:cubicBezTo>
                  <a:cubicBezTo>
                    <a:pt x="33" y="76"/>
                    <a:pt x="33" y="76"/>
                    <a:pt x="33" y="76"/>
                  </a:cubicBezTo>
                  <a:moveTo>
                    <a:pt x="33" y="71"/>
                  </a:moveTo>
                  <a:cubicBezTo>
                    <a:pt x="33" y="71"/>
                    <a:pt x="33" y="71"/>
                    <a:pt x="33" y="71"/>
                  </a:cubicBezTo>
                  <a:cubicBezTo>
                    <a:pt x="32" y="74"/>
                    <a:pt x="32" y="74"/>
                    <a:pt x="32" y="74"/>
                  </a:cubicBezTo>
                  <a:cubicBezTo>
                    <a:pt x="34" y="74"/>
                    <a:pt x="34" y="74"/>
                    <a:pt x="34" y="74"/>
                  </a:cubicBezTo>
                  <a:cubicBezTo>
                    <a:pt x="34" y="74"/>
                    <a:pt x="34" y="74"/>
                    <a:pt x="34" y="74"/>
                  </a:cubicBezTo>
                  <a:cubicBezTo>
                    <a:pt x="33" y="71"/>
                    <a:pt x="33" y="71"/>
                    <a:pt x="33" y="71"/>
                  </a:cubicBezTo>
                  <a:moveTo>
                    <a:pt x="35" y="71"/>
                  </a:moveTo>
                  <a:cubicBezTo>
                    <a:pt x="35" y="71"/>
                    <a:pt x="35" y="71"/>
                    <a:pt x="35" y="71"/>
                  </a:cubicBezTo>
                  <a:cubicBezTo>
                    <a:pt x="35" y="71"/>
                    <a:pt x="35" y="71"/>
                    <a:pt x="35" y="71"/>
                  </a:cubicBezTo>
                  <a:cubicBezTo>
                    <a:pt x="35" y="71"/>
                    <a:pt x="35" y="71"/>
                    <a:pt x="35" y="71"/>
                  </a:cubicBezTo>
                  <a:moveTo>
                    <a:pt x="81" y="69"/>
                  </a:moveTo>
                  <a:cubicBezTo>
                    <a:pt x="78" y="70"/>
                    <a:pt x="78" y="70"/>
                    <a:pt x="78" y="70"/>
                  </a:cubicBezTo>
                  <a:cubicBezTo>
                    <a:pt x="29" y="121"/>
                    <a:pt x="29" y="121"/>
                    <a:pt x="29" y="121"/>
                  </a:cubicBezTo>
                  <a:cubicBezTo>
                    <a:pt x="31" y="121"/>
                    <a:pt x="31" y="121"/>
                    <a:pt x="31" y="121"/>
                  </a:cubicBezTo>
                  <a:cubicBezTo>
                    <a:pt x="81" y="69"/>
                    <a:pt x="81" y="69"/>
                    <a:pt x="81" y="69"/>
                  </a:cubicBezTo>
                  <a:moveTo>
                    <a:pt x="93" y="50"/>
                  </a:moveTo>
                  <a:cubicBezTo>
                    <a:pt x="91" y="52"/>
                    <a:pt x="91" y="52"/>
                    <a:pt x="91" y="52"/>
                  </a:cubicBezTo>
                  <a:cubicBezTo>
                    <a:pt x="93" y="55"/>
                    <a:pt x="93" y="55"/>
                    <a:pt x="93" y="55"/>
                  </a:cubicBezTo>
                  <a:cubicBezTo>
                    <a:pt x="81" y="67"/>
                    <a:pt x="81" y="67"/>
                    <a:pt x="81" y="67"/>
                  </a:cubicBezTo>
                  <a:cubicBezTo>
                    <a:pt x="84" y="67"/>
                    <a:pt x="84" y="67"/>
                    <a:pt x="84" y="67"/>
                  </a:cubicBezTo>
                  <a:cubicBezTo>
                    <a:pt x="94" y="56"/>
                    <a:pt x="94" y="56"/>
                    <a:pt x="94" y="56"/>
                  </a:cubicBezTo>
                  <a:cubicBezTo>
                    <a:pt x="95" y="55"/>
                    <a:pt x="95" y="55"/>
                    <a:pt x="95" y="55"/>
                  </a:cubicBezTo>
                  <a:cubicBezTo>
                    <a:pt x="94" y="54"/>
                    <a:pt x="94" y="54"/>
                    <a:pt x="94" y="54"/>
                  </a:cubicBezTo>
                  <a:cubicBezTo>
                    <a:pt x="93" y="50"/>
                    <a:pt x="93" y="50"/>
                    <a:pt x="93" y="50"/>
                  </a:cubicBezTo>
                  <a:moveTo>
                    <a:pt x="92" y="48"/>
                  </a:moveTo>
                  <a:cubicBezTo>
                    <a:pt x="90" y="49"/>
                    <a:pt x="90" y="49"/>
                    <a:pt x="90" y="49"/>
                  </a:cubicBezTo>
                  <a:cubicBezTo>
                    <a:pt x="91" y="50"/>
                    <a:pt x="91" y="50"/>
                    <a:pt x="91" y="50"/>
                  </a:cubicBezTo>
                  <a:cubicBezTo>
                    <a:pt x="92" y="49"/>
                    <a:pt x="92" y="49"/>
                    <a:pt x="92" y="49"/>
                  </a:cubicBezTo>
                  <a:cubicBezTo>
                    <a:pt x="92" y="48"/>
                    <a:pt x="92" y="48"/>
                    <a:pt x="92" y="48"/>
                  </a:cubicBezTo>
                  <a:moveTo>
                    <a:pt x="75" y="0"/>
                  </a:moveTo>
                  <a:cubicBezTo>
                    <a:pt x="75" y="1"/>
                    <a:pt x="74" y="1"/>
                    <a:pt x="74" y="1"/>
                  </a:cubicBezTo>
                  <a:cubicBezTo>
                    <a:pt x="90" y="47"/>
                    <a:pt x="90" y="47"/>
                    <a:pt x="90" y="47"/>
                  </a:cubicBezTo>
                  <a:cubicBezTo>
                    <a:pt x="91" y="46"/>
                    <a:pt x="91" y="46"/>
                    <a:pt x="91" y="46"/>
                  </a:cubicBezTo>
                  <a:cubicBezTo>
                    <a:pt x="75" y="0"/>
                    <a:pt x="75" y="0"/>
                    <a:pt x="75" y="0"/>
                  </a:cubicBezTo>
                  <a:moveTo>
                    <a:pt x="63" y="0"/>
                  </a:moveTo>
                  <a:cubicBezTo>
                    <a:pt x="34" y="69"/>
                    <a:pt x="34" y="69"/>
                    <a:pt x="34" y="69"/>
                  </a:cubicBezTo>
                  <a:cubicBezTo>
                    <a:pt x="35" y="70"/>
                    <a:pt x="35" y="70"/>
                    <a:pt x="35" y="70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65" y="1"/>
                    <a:pt x="65" y="1"/>
                    <a:pt x="65" y="1"/>
                  </a:cubicBezTo>
                  <a:cubicBezTo>
                    <a:pt x="64" y="1"/>
                    <a:pt x="64" y="0"/>
                    <a:pt x="63" y="0"/>
                  </a:cubicBezTo>
                </a:path>
              </a:pathLst>
            </a:custGeom>
            <a:gradFill flip="none" rotWithShape="1">
              <a:gsLst>
                <a:gs pos="0">
                  <a:schemeClr val="tx2">
                    <a:alpha val="75000"/>
                  </a:schemeClr>
                </a:gs>
                <a:gs pos="92000">
                  <a:schemeClr val="tx1">
                    <a:alpha val="21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6" name="Freeform 6"/>
            <p:cNvSpPr>
              <a:spLocks noEditPoints="1"/>
            </p:cNvSpPr>
            <p:nvPr/>
          </p:nvSpPr>
          <p:spPr bwMode="auto">
            <a:xfrm>
              <a:off x="8951626" y="2881983"/>
              <a:ext cx="799717" cy="683101"/>
            </a:xfrm>
            <a:custGeom>
              <a:avLst/>
              <a:gdLst>
                <a:gd name="T0" fmla="*/ 5 w 189"/>
                <a:gd name="T1" fmla="*/ 174 h 177"/>
                <a:gd name="T2" fmla="*/ 26 w 189"/>
                <a:gd name="T3" fmla="*/ 162 h 177"/>
                <a:gd name="T4" fmla="*/ 26 w 189"/>
                <a:gd name="T5" fmla="*/ 162 h 177"/>
                <a:gd name="T6" fmla="*/ 29 w 189"/>
                <a:gd name="T7" fmla="*/ 163 h 177"/>
                <a:gd name="T8" fmla="*/ 21 w 189"/>
                <a:gd name="T9" fmla="*/ 154 h 177"/>
                <a:gd name="T10" fmla="*/ 4 w 189"/>
                <a:gd name="T11" fmla="*/ 171 h 177"/>
                <a:gd name="T12" fmla="*/ 24 w 189"/>
                <a:gd name="T13" fmla="*/ 165 h 177"/>
                <a:gd name="T14" fmla="*/ 21 w 189"/>
                <a:gd name="T15" fmla="*/ 154 h 177"/>
                <a:gd name="T16" fmla="*/ 46 w 189"/>
                <a:gd name="T17" fmla="*/ 153 h 177"/>
                <a:gd name="T18" fmla="*/ 47 w 189"/>
                <a:gd name="T19" fmla="*/ 154 h 177"/>
                <a:gd name="T20" fmla="*/ 48 w 189"/>
                <a:gd name="T21" fmla="*/ 152 h 177"/>
                <a:gd name="T22" fmla="*/ 23 w 189"/>
                <a:gd name="T23" fmla="*/ 148 h 177"/>
                <a:gd name="T24" fmla="*/ 22 w 189"/>
                <a:gd name="T25" fmla="*/ 152 h 177"/>
                <a:gd name="T26" fmla="*/ 61 w 189"/>
                <a:gd name="T27" fmla="*/ 147 h 177"/>
                <a:gd name="T28" fmla="*/ 61 w 189"/>
                <a:gd name="T29" fmla="*/ 147 h 177"/>
                <a:gd name="T30" fmla="*/ 55 w 189"/>
                <a:gd name="T31" fmla="*/ 150 h 177"/>
                <a:gd name="T32" fmla="*/ 27 w 189"/>
                <a:gd name="T33" fmla="*/ 144 h 177"/>
                <a:gd name="T34" fmla="*/ 29 w 189"/>
                <a:gd name="T35" fmla="*/ 144 h 177"/>
                <a:gd name="T36" fmla="*/ 62 w 189"/>
                <a:gd name="T37" fmla="*/ 145 h 177"/>
                <a:gd name="T38" fmla="*/ 86 w 189"/>
                <a:gd name="T39" fmla="*/ 133 h 177"/>
                <a:gd name="T40" fmla="*/ 31 w 189"/>
                <a:gd name="T41" fmla="*/ 142 h 177"/>
                <a:gd name="T42" fmla="*/ 95 w 189"/>
                <a:gd name="T43" fmla="*/ 129 h 177"/>
                <a:gd name="T44" fmla="*/ 98 w 189"/>
                <a:gd name="T45" fmla="*/ 130 h 177"/>
                <a:gd name="T46" fmla="*/ 39 w 189"/>
                <a:gd name="T47" fmla="*/ 129 h 177"/>
                <a:gd name="T48" fmla="*/ 43 w 189"/>
                <a:gd name="T49" fmla="*/ 124 h 177"/>
                <a:gd name="T50" fmla="*/ 46 w 189"/>
                <a:gd name="T51" fmla="*/ 123 h 177"/>
                <a:gd name="T52" fmla="*/ 112 w 189"/>
                <a:gd name="T53" fmla="*/ 121 h 177"/>
                <a:gd name="T54" fmla="*/ 113 w 189"/>
                <a:gd name="T55" fmla="*/ 123 h 177"/>
                <a:gd name="T56" fmla="*/ 113 w 189"/>
                <a:gd name="T57" fmla="*/ 120 h 177"/>
                <a:gd name="T58" fmla="*/ 117 w 189"/>
                <a:gd name="T59" fmla="*/ 119 h 177"/>
                <a:gd name="T60" fmla="*/ 123 w 189"/>
                <a:gd name="T61" fmla="*/ 118 h 177"/>
                <a:gd name="T62" fmla="*/ 58 w 189"/>
                <a:gd name="T63" fmla="*/ 106 h 177"/>
                <a:gd name="T64" fmla="*/ 60 w 189"/>
                <a:gd name="T65" fmla="*/ 107 h 177"/>
                <a:gd name="T66" fmla="*/ 61 w 189"/>
                <a:gd name="T67" fmla="*/ 102 h 177"/>
                <a:gd name="T68" fmla="*/ 64 w 189"/>
                <a:gd name="T69" fmla="*/ 102 h 177"/>
                <a:gd name="T70" fmla="*/ 145 w 189"/>
                <a:gd name="T71" fmla="*/ 107 h 177"/>
                <a:gd name="T72" fmla="*/ 75 w 189"/>
                <a:gd name="T73" fmla="*/ 89 h 177"/>
                <a:gd name="T74" fmla="*/ 65 w 189"/>
                <a:gd name="T75" fmla="*/ 100 h 177"/>
                <a:gd name="T76" fmla="*/ 187 w 189"/>
                <a:gd name="T77" fmla="*/ 85 h 177"/>
                <a:gd name="T78" fmla="*/ 183 w 189"/>
                <a:gd name="T79" fmla="*/ 87 h 177"/>
                <a:gd name="T80" fmla="*/ 182 w 189"/>
                <a:gd name="T81" fmla="*/ 90 h 177"/>
                <a:gd name="T82" fmla="*/ 189 w 189"/>
                <a:gd name="T83" fmla="*/ 86 h 177"/>
                <a:gd name="T84" fmla="*/ 187 w 189"/>
                <a:gd name="T85" fmla="*/ 80 h 177"/>
                <a:gd name="T86" fmla="*/ 186 w 189"/>
                <a:gd name="T87" fmla="*/ 83 h 177"/>
                <a:gd name="T88" fmla="*/ 187 w 189"/>
                <a:gd name="T89" fmla="*/ 80 h 177"/>
                <a:gd name="T90" fmla="*/ 185 w 189"/>
                <a:gd name="T91" fmla="*/ 79 h 177"/>
                <a:gd name="T92" fmla="*/ 180 w 189"/>
                <a:gd name="T93" fmla="*/ 58 h 177"/>
                <a:gd name="T94" fmla="*/ 178 w 189"/>
                <a:gd name="T95" fmla="*/ 58 h 177"/>
                <a:gd name="T96" fmla="*/ 117 w 189"/>
                <a:gd name="T97" fmla="*/ 35 h 177"/>
                <a:gd name="T98" fmla="*/ 113 w 189"/>
                <a:gd name="T99" fmla="*/ 42 h 177"/>
                <a:gd name="T100" fmla="*/ 128 w 189"/>
                <a:gd name="T101" fmla="*/ 20 h 177"/>
                <a:gd name="T102" fmla="*/ 131 w 189"/>
                <a:gd name="T103" fmla="*/ 20 h 177"/>
                <a:gd name="T104" fmla="*/ 175 w 189"/>
                <a:gd name="T105" fmla="*/ 50 h 177"/>
                <a:gd name="T106" fmla="*/ 160 w 189"/>
                <a:gd name="T107" fmla="*/ 1 h 177"/>
                <a:gd name="T108" fmla="*/ 165 w 189"/>
                <a:gd name="T109" fmla="*/ 16 h 177"/>
                <a:gd name="T110" fmla="*/ 130 w 189"/>
                <a:gd name="T111" fmla="*/ 18 h 177"/>
                <a:gd name="T112" fmla="*/ 145 w 189"/>
                <a:gd name="T113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89" h="177">
                  <a:moveTo>
                    <a:pt x="3" y="173"/>
                  </a:moveTo>
                  <a:cubicBezTo>
                    <a:pt x="0" y="177"/>
                    <a:pt x="0" y="177"/>
                    <a:pt x="0" y="177"/>
                  </a:cubicBezTo>
                  <a:cubicBezTo>
                    <a:pt x="5" y="174"/>
                    <a:pt x="5" y="174"/>
                    <a:pt x="5" y="174"/>
                  </a:cubicBezTo>
                  <a:cubicBezTo>
                    <a:pt x="3" y="173"/>
                    <a:pt x="3" y="173"/>
                    <a:pt x="3" y="173"/>
                  </a:cubicBezTo>
                  <a:moveTo>
                    <a:pt x="26" y="162"/>
                  </a:moveTo>
                  <a:cubicBezTo>
                    <a:pt x="26" y="162"/>
                    <a:pt x="26" y="162"/>
                    <a:pt x="26" y="162"/>
                  </a:cubicBezTo>
                  <a:cubicBezTo>
                    <a:pt x="26" y="164"/>
                    <a:pt x="26" y="164"/>
                    <a:pt x="26" y="164"/>
                  </a:cubicBezTo>
                  <a:cubicBezTo>
                    <a:pt x="27" y="163"/>
                    <a:pt x="27" y="163"/>
                    <a:pt x="27" y="163"/>
                  </a:cubicBezTo>
                  <a:cubicBezTo>
                    <a:pt x="26" y="162"/>
                    <a:pt x="26" y="162"/>
                    <a:pt x="26" y="162"/>
                  </a:cubicBezTo>
                  <a:moveTo>
                    <a:pt x="41" y="155"/>
                  </a:moveTo>
                  <a:cubicBezTo>
                    <a:pt x="28" y="161"/>
                    <a:pt x="28" y="161"/>
                    <a:pt x="28" y="161"/>
                  </a:cubicBezTo>
                  <a:cubicBezTo>
                    <a:pt x="29" y="163"/>
                    <a:pt x="29" y="163"/>
                    <a:pt x="29" y="163"/>
                  </a:cubicBezTo>
                  <a:cubicBezTo>
                    <a:pt x="41" y="157"/>
                    <a:pt x="41" y="157"/>
                    <a:pt x="41" y="157"/>
                  </a:cubicBezTo>
                  <a:cubicBezTo>
                    <a:pt x="41" y="155"/>
                    <a:pt x="41" y="155"/>
                    <a:pt x="41" y="155"/>
                  </a:cubicBezTo>
                  <a:moveTo>
                    <a:pt x="21" y="154"/>
                  </a:moveTo>
                  <a:cubicBezTo>
                    <a:pt x="18" y="154"/>
                    <a:pt x="18" y="154"/>
                    <a:pt x="18" y="154"/>
                  </a:cubicBezTo>
                  <a:cubicBezTo>
                    <a:pt x="5" y="170"/>
                    <a:pt x="5" y="170"/>
                    <a:pt x="5" y="170"/>
                  </a:cubicBezTo>
                  <a:cubicBezTo>
                    <a:pt x="4" y="171"/>
                    <a:pt x="4" y="171"/>
                    <a:pt x="4" y="171"/>
                  </a:cubicBezTo>
                  <a:cubicBezTo>
                    <a:pt x="7" y="173"/>
                    <a:pt x="7" y="173"/>
                    <a:pt x="7" y="173"/>
                  </a:cubicBezTo>
                  <a:cubicBezTo>
                    <a:pt x="7" y="173"/>
                    <a:pt x="7" y="173"/>
                    <a:pt x="7" y="173"/>
                  </a:cubicBezTo>
                  <a:cubicBezTo>
                    <a:pt x="24" y="165"/>
                    <a:pt x="24" y="165"/>
                    <a:pt x="24" y="165"/>
                  </a:cubicBezTo>
                  <a:cubicBezTo>
                    <a:pt x="24" y="163"/>
                    <a:pt x="24" y="163"/>
                    <a:pt x="24" y="163"/>
                  </a:cubicBezTo>
                  <a:cubicBezTo>
                    <a:pt x="7" y="171"/>
                    <a:pt x="7" y="171"/>
                    <a:pt x="7" y="171"/>
                  </a:cubicBezTo>
                  <a:cubicBezTo>
                    <a:pt x="21" y="154"/>
                    <a:pt x="21" y="154"/>
                    <a:pt x="21" y="154"/>
                  </a:cubicBezTo>
                  <a:cubicBezTo>
                    <a:pt x="21" y="154"/>
                    <a:pt x="21" y="154"/>
                    <a:pt x="21" y="154"/>
                  </a:cubicBezTo>
                  <a:moveTo>
                    <a:pt x="46" y="153"/>
                  </a:moveTo>
                  <a:cubicBezTo>
                    <a:pt x="46" y="153"/>
                    <a:pt x="46" y="153"/>
                    <a:pt x="46" y="153"/>
                  </a:cubicBezTo>
                  <a:cubicBezTo>
                    <a:pt x="42" y="154"/>
                    <a:pt x="42" y="154"/>
                    <a:pt x="42" y="154"/>
                  </a:cubicBezTo>
                  <a:cubicBezTo>
                    <a:pt x="43" y="156"/>
                    <a:pt x="43" y="156"/>
                    <a:pt x="43" y="156"/>
                  </a:cubicBezTo>
                  <a:cubicBezTo>
                    <a:pt x="47" y="154"/>
                    <a:pt x="47" y="154"/>
                    <a:pt x="47" y="154"/>
                  </a:cubicBezTo>
                  <a:cubicBezTo>
                    <a:pt x="46" y="153"/>
                    <a:pt x="46" y="153"/>
                    <a:pt x="46" y="153"/>
                  </a:cubicBezTo>
                  <a:moveTo>
                    <a:pt x="51" y="152"/>
                  </a:moveTo>
                  <a:cubicBezTo>
                    <a:pt x="48" y="152"/>
                    <a:pt x="48" y="152"/>
                    <a:pt x="48" y="152"/>
                  </a:cubicBezTo>
                  <a:cubicBezTo>
                    <a:pt x="48" y="153"/>
                    <a:pt x="48" y="153"/>
                    <a:pt x="48" y="153"/>
                  </a:cubicBezTo>
                  <a:cubicBezTo>
                    <a:pt x="51" y="152"/>
                    <a:pt x="51" y="152"/>
                    <a:pt x="51" y="152"/>
                  </a:cubicBezTo>
                  <a:moveTo>
                    <a:pt x="23" y="148"/>
                  </a:moveTo>
                  <a:cubicBezTo>
                    <a:pt x="21" y="151"/>
                    <a:pt x="21" y="151"/>
                    <a:pt x="21" y="151"/>
                  </a:cubicBezTo>
                  <a:cubicBezTo>
                    <a:pt x="22" y="152"/>
                    <a:pt x="22" y="152"/>
                    <a:pt x="22" y="152"/>
                  </a:cubicBezTo>
                  <a:cubicBezTo>
                    <a:pt x="22" y="152"/>
                    <a:pt x="22" y="152"/>
                    <a:pt x="22" y="152"/>
                  </a:cubicBezTo>
                  <a:cubicBezTo>
                    <a:pt x="23" y="151"/>
                    <a:pt x="23" y="151"/>
                    <a:pt x="23" y="151"/>
                  </a:cubicBezTo>
                  <a:cubicBezTo>
                    <a:pt x="23" y="148"/>
                    <a:pt x="23" y="148"/>
                    <a:pt x="23" y="148"/>
                  </a:cubicBezTo>
                  <a:moveTo>
                    <a:pt x="61" y="147"/>
                  </a:moveTo>
                  <a:cubicBezTo>
                    <a:pt x="60" y="148"/>
                    <a:pt x="60" y="148"/>
                    <a:pt x="60" y="148"/>
                  </a:cubicBezTo>
                  <a:cubicBezTo>
                    <a:pt x="62" y="147"/>
                    <a:pt x="62" y="147"/>
                    <a:pt x="62" y="147"/>
                  </a:cubicBezTo>
                  <a:cubicBezTo>
                    <a:pt x="61" y="147"/>
                    <a:pt x="61" y="147"/>
                    <a:pt x="61" y="147"/>
                  </a:cubicBezTo>
                  <a:moveTo>
                    <a:pt x="59" y="146"/>
                  </a:moveTo>
                  <a:cubicBezTo>
                    <a:pt x="50" y="151"/>
                    <a:pt x="50" y="151"/>
                    <a:pt x="50" y="151"/>
                  </a:cubicBezTo>
                  <a:cubicBezTo>
                    <a:pt x="55" y="150"/>
                    <a:pt x="55" y="150"/>
                    <a:pt x="55" y="150"/>
                  </a:cubicBezTo>
                  <a:cubicBezTo>
                    <a:pt x="57" y="149"/>
                    <a:pt x="57" y="149"/>
                    <a:pt x="57" y="149"/>
                  </a:cubicBezTo>
                  <a:cubicBezTo>
                    <a:pt x="59" y="146"/>
                    <a:pt x="59" y="146"/>
                    <a:pt x="59" y="146"/>
                  </a:cubicBezTo>
                  <a:moveTo>
                    <a:pt x="27" y="144"/>
                  </a:moveTo>
                  <a:cubicBezTo>
                    <a:pt x="25" y="146"/>
                    <a:pt x="25" y="146"/>
                    <a:pt x="25" y="146"/>
                  </a:cubicBezTo>
                  <a:cubicBezTo>
                    <a:pt x="25" y="149"/>
                    <a:pt x="25" y="149"/>
                    <a:pt x="25" y="149"/>
                  </a:cubicBezTo>
                  <a:cubicBezTo>
                    <a:pt x="29" y="144"/>
                    <a:pt x="29" y="144"/>
                    <a:pt x="29" y="144"/>
                  </a:cubicBezTo>
                  <a:cubicBezTo>
                    <a:pt x="27" y="144"/>
                    <a:pt x="27" y="144"/>
                    <a:pt x="27" y="144"/>
                  </a:cubicBezTo>
                  <a:moveTo>
                    <a:pt x="86" y="133"/>
                  </a:moveTo>
                  <a:cubicBezTo>
                    <a:pt x="62" y="145"/>
                    <a:pt x="62" y="145"/>
                    <a:pt x="62" y="145"/>
                  </a:cubicBezTo>
                  <a:cubicBezTo>
                    <a:pt x="66" y="145"/>
                    <a:pt x="66" y="145"/>
                    <a:pt x="66" y="145"/>
                  </a:cubicBezTo>
                  <a:cubicBezTo>
                    <a:pt x="89" y="134"/>
                    <a:pt x="89" y="134"/>
                    <a:pt x="89" y="134"/>
                  </a:cubicBezTo>
                  <a:cubicBezTo>
                    <a:pt x="86" y="133"/>
                    <a:pt x="86" y="133"/>
                    <a:pt x="86" y="133"/>
                  </a:cubicBezTo>
                  <a:moveTo>
                    <a:pt x="37" y="131"/>
                  </a:moveTo>
                  <a:cubicBezTo>
                    <a:pt x="29" y="142"/>
                    <a:pt x="29" y="142"/>
                    <a:pt x="29" y="142"/>
                  </a:cubicBezTo>
                  <a:cubicBezTo>
                    <a:pt x="31" y="142"/>
                    <a:pt x="31" y="142"/>
                    <a:pt x="31" y="142"/>
                  </a:cubicBezTo>
                  <a:cubicBezTo>
                    <a:pt x="38" y="134"/>
                    <a:pt x="38" y="134"/>
                    <a:pt x="38" y="134"/>
                  </a:cubicBezTo>
                  <a:cubicBezTo>
                    <a:pt x="37" y="131"/>
                    <a:pt x="37" y="131"/>
                    <a:pt x="37" y="131"/>
                  </a:cubicBezTo>
                  <a:moveTo>
                    <a:pt x="95" y="129"/>
                  </a:moveTo>
                  <a:cubicBezTo>
                    <a:pt x="89" y="132"/>
                    <a:pt x="89" y="132"/>
                    <a:pt x="89" y="132"/>
                  </a:cubicBezTo>
                  <a:cubicBezTo>
                    <a:pt x="92" y="133"/>
                    <a:pt x="92" y="133"/>
                    <a:pt x="92" y="133"/>
                  </a:cubicBezTo>
                  <a:cubicBezTo>
                    <a:pt x="98" y="130"/>
                    <a:pt x="98" y="130"/>
                    <a:pt x="98" y="130"/>
                  </a:cubicBezTo>
                  <a:cubicBezTo>
                    <a:pt x="95" y="129"/>
                    <a:pt x="95" y="129"/>
                    <a:pt x="95" y="129"/>
                  </a:cubicBezTo>
                  <a:moveTo>
                    <a:pt x="43" y="124"/>
                  </a:moveTo>
                  <a:cubicBezTo>
                    <a:pt x="39" y="129"/>
                    <a:pt x="39" y="129"/>
                    <a:pt x="39" y="129"/>
                  </a:cubicBezTo>
                  <a:cubicBezTo>
                    <a:pt x="40" y="131"/>
                    <a:pt x="40" y="131"/>
                    <a:pt x="40" y="131"/>
                  </a:cubicBezTo>
                  <a:cubicBezTo>
                    <a:pt x="45" y="125"/>
                    <a:pt x="45" y="125"/>
                    <a:pt x="45" y="125"/>
                  </a:cubicBezTo>
                  <a:cubicBezTo>
                    <a:pt x="43" y="124"/>
                    <a:pt x="43" y="124"/>
                    <a:pt x="43" y="124"/>
                  </a:cubicBezTo>
                  <a:moveTo>
                    <a:pt x="45" y="122"/>
                  </a:moveTo>
                  <a:cubicBezTo>
                    <a:pt x="44" y="123"/>
                    <a:pt x="44" y="123"/>
                    <a:pt x="44" y="123"/>
                  </a:cubicBezTo>
                  <a:cubicBezTo>
                    <a:pt x="46" y="123"/>
                    <a:pt x="46" y="123"/>
                    <a:pt x="46" y="123"/>
                  </a:cubicBezTo>
                  <a:cubicBezTo>
                    <a:pt x="47" y="123"/>
                    <a:pt x="47" y="123"/>
                    <a:pt x="47" y="123"/>
                  </a:cubicBezTo>
                  <a:cubicBezTo>
                    <a:pt x="45" y="122"/>
                    <a:pt x="45" y="122"/>
                    <a:pt x="45" y="122"/>
                  </a:cubicBezTo>
                  <a:moveTo>
                    <a:pt x="112" y="121"/>
                  </a:moveTo>
                  <a:cubicBezTo>
                    <a:pt x="97" y="128"/>
                    <a:pt x="97" y="128"/>
                    <a:pt x="97" y="128"/>
                  </a:cubicBezTo>
                  <a:cubicBezTo>
                    <a:pt x="101" y="128"/>
                    <a:pt x="101" y="128"/>
                    <a:pt x="101" y="128"/>
                  </a:cubicBezTo>
                  <a:cubicBezTo>
                    <a:pt x="113" y="123"/>
                    <a:pt x="113" y="123"/>
                    <a:pt x="113" y="123"/>
                  </a:cubicBezTo>
                  <a:cubicBezTo>
                    <a:pt x="112" y="121"/>
                    <a:pt x="112" y="121"/>
                    <a:pt x="112" y="121"/>
                  </a:cubicBezTo>
                  <a:moveTo>
                    <a:pt x="117" y="119"/>
                  </a:moveTo>
                  <a:cubicBezTo>
                    <a:pt x="113" y="120"/>
                    <a:pt x="113" y="120"/>
                    <a:pt x="113" y="120"/>
                  </a:cubicBezTo>
                  <a:cubicBezTo>
                    <a:pt x="114" y="122"/>
                    <a:pt x="114" y="122"/>
                    <a:pt x="114" y="122"/>
                  </a:cubicBezTo>
                  <a:cubicBezTo>
                    <a:pt x="120" y="119"/>
                    <a:pt x="120" y="119"/>
                    <a:pt x="120" y="119"/>
                  </a:cubicBezTo>
                  <a:cubicBezTo>
                    <a:pt x="117" y="119"/>
                    <a:pt x="117" y="119"/>
                    <a:pt x="117" y="119"/>
                  </a:cubicBezTo>
                  <a:moveTo>
                    <a:pt x="141" y="107"/>
                  </a:moveTo>
                  <a:cubicBezTo>
                    <a:pt x="120" y="117"/>
                    <a:pt x="120" y="117"/>
                    <a:pt x="120" y="117"/>
                  </a:cubicBezTo>
                  <a:cubicBezTo>
                    <a:pt x="123" y="118"/>
                    <a:pt x="123" y="118"/>
                    <a:pt x="123" y="118"/>
                  </a:cubicBezTo>
                  <a:cubicBezTo>
                    <a:pt x="143" y="108"/>
                    <a:pt x="143" y="108"/>
                    <a:pt x="143" y="108"/>
                  </a:cubicBezTo>
                  <a:cubicBezTo>
                    <a:pt x="141" y="107"/>
                    <a:pt x="141" y="107"/>
                    <a:pt x="141" y="107"/>
                  </a:cubicBezTo>
                  <a:moveTo>
                    <a:pt x="58" y="106"/>
                  </a:moveTo>
                  <a:cubicBezTo>
                    <a:pt x="46" y="121"/>
                    <a:pt x="46" y="121"/>
                    <a:pt x="46" y="121"/>
                  </a:cubicBezTo>
                  <a:cubicBezTo>
                    <a:pt x="48" y="121"/>
                    <a:pt x="48" y="121"/>
                    <a:pt x="48" y="121"/>
                  </a:cubicBezTo>
                  <a:cubicBezTo>
                    <a:pt x="60" y="107"/>
                    <a:pt x="60" y="107"/>
                    <a:pt x="60" y="107"/>
                  </a:cubicBezTo>
                  <a:cubicBezTo>
                    <a:pt x="58" y="106"/>
                    <a:pt x="58" y="106"/>
                    <a:pt x="58" y="106"/>
                  </a:cubicBezTo>
                  <a:moveTo>
                    <a:pt x="64" y="102"/>
                  </a:moveTo>
                  <a:cubicBezTo>
                    <a:pt x="61" y="102"/>
                    <a:pt x="61" y="102"/>
                    <a:pt x="61" y="102"/>
                  </a:cubicBezTo>
                  <a:cubicBezTo>
                    <a:pt x="59" y="105"/>
                    <a:pt x="59" y="105"/>
                    <a:pt x="59" y="105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4" y="102"/>
                    <a:pt x="64" y="102"/>
                    <a:pt x="64" y="102"/>
                  </a:cubicBezTo>
                  <a:moveTo>
                    <a:pt x="165" y="96"/>
                  </a:moveTo>
                  <a:cubicBezTo>
                    <a:pt x="143" y="106"/>
                    <a:pt x="143" y="106"/>
                    <a:pt x="143" y="106"/>
                  </a:cubicBezTo>
                  <a:cubicBezTo>
                    <a:pt x="145" y="107"/>
                    <a:pt x="145" y="107"/>
                    <a:pt x="145" y="107"/>
                  </a:cubicBezTo>
                  <a:cubicBezTo>
                    <a:pt x="164" y="98"/>
                    <a:pt x="164" y="98"/>
                    <a:pt x="164" y="98"/>
                  </a:cubicBezTo>
                  <a:cubicBezTo>
                    <a:pt x="165" y="96"/>
                    <a:pt x="165" y="96"/>
                    <a:pt x="165" y="96"/>
                  </a:cubicBezTo>
                  <a:moveTo>
                    <a:pt x="75" y="89"/>
                  </a:moveTo>
                  <a:cubicBezTo>
                    <a:pt x="72" y="89"/>
                    <a:pt x="72" y="89"/>
                    <a:pt x="72" y="89"/>
                  </a:cubicBezTo>
                  <a:cubicBezTo>
                    <a:pt x="63" y="100"/>
                    <a:pt x="63" y="100"/>
                    <a:pt x="63" y="100"/>
                  </a:cubicBezTo>
                  <a:cubicBezTo>
                    <a:pt x="65" y="100"/>
                    <a:pt x="65" y="100"/>
                    <a:pt x="65" y="100"/>
                  </a:cubicBezTo>
                  <a:cubicBezTo>
                    <a:pt x="75" y="89"/>
                    <a:pt x="75" y="89"/>
                    <a:pt x="75" y="89"/>
                  </a:cubicBezTo>
                  <a:moveTo>
                    <a:pt x="189" y="84"/>
                  </a:moveTo>
                  <a:cubicBezTo>
                    <a:pt x="187" y="85"/>
                    <a:pt x="187" y="85"/>
                    <a:pt x="187" y="85"/>
                  </a:cubicBezTo>
                  <a:cubicBezTo>
                    <a:pt x="187" y="85"/>
                    <a:pt x="187" y="85"/>
                    <a:pt x="187" y="85"/>
                  </a:cubicBezTo>
                  <a:cubicBezTo>
                    <a:pt x="185" y="86"/>
                    <a:pt x="185" y="86"/>
                    <a:pt x="185" y="86"/>
                  </a:cubicBezTo>
                  <a:cubicBezTo>
                    <a:pt x="183" y="87"/>
                    <a:pt x="183" y="87"/>
                    <a:pt x="183" y="87"/>
                  </a:cubicBezTo>
                  <a:cubicBezTo>
                    <a:pt x="167" y="95"/>
                    <a:pt x="167" y="95"/>
                    <a:pt x="167" y="95"/>
                  </a:cubicBezTo>
                  <a:cubicBezTo>
                    <a:pt x="167" y="97"/>
                    <a:pt x="167" y="97"/>
                    <a:pt x="167" y="97"/>
                  </a:cubicBezTo>
                  <a:cubicBezTo>
                    <a:pt x="182" y="90"/>
                    <a:pt x="182" y="90"/>
                    <a:pt x="182" y="90"/>
                  </a:cubicBezTo>
                  <a:cubicBezTo>
                    <a:pt x="184" y="89"/>
                    <a:pt x="184" y="89"/>
                    <a:pt x="184" y="89"/>
                  </a:cubicBezTo>
                  <a:cubicBezTo>
                    <a:pt x="188" y="87"/>
                    <a:pt x="188" y="87"/>
                    <a:pt x="188" y="87"/>
                  </a:cubicBezTo>
                  <a:cubicBezTo>
                    <a:pt x="189" y="86"/>
                    <a:pt x="189" y="86"/>
                    <a:pt x="189" y="86"/>
                  </a:cubicBezTo>
                  <a:cubicBezTo>
                    <a:pt x="189" y="85"/>
                    <a:pt x="189" y="85"/>
                    <a:pt x="189" y="85"/>
                  </a:cubicBezTo>
                  <a:cubicBezTo>
                    <a:pt x="189" y="84"/>
                    <a:pt x="189" y="84"/>
                    <a:pt x="189" y="84"/>
                  </a:cubicBezTo>
                  <a:moveTo>
                    <a:pt x="187" y="80"/>
                  </a:moveTo>
                  <a:cubicBezTo>
                    <a:pt x="185" y="80"/>
                    <a:pt x="185" y="80"/>
                    <a:pt x="185" y="80"/>
                  </a:cubicBezTo>
                  <a:cubicBezTo>
                    <a:pt x="186" y="83"/>
                    <a:pt x="186" y="83"/>
                    <a:pt x="186" y="83"/>
                  </a:cubicBezTo>
                  <a:cubicBezTo>
                    <a:pt x="186" y="83"/>
                    <a:pt x="186" y="83"/>
                    <a:pt x="186" y="83"/>
                  </a:cubicBezTo>
                  <a:cubicBezTo>
                    <a:pt x="188" y="83"/>
                    <a:pt x="188" y="83"/>
                    <a:pt x="188" y="83"/>
                  </a:cubicBezTo>
                  <a:cubicBezTo>
                    <a:pt x="187" y="80"/>
                    <a:pt x="187" y="80"/>
                    <a:pt x="187" y="80"/>
                  </a:cubicBezTo>
                  <a:cubicBezTo>
                    <a:pt x="187" y="80"/>
                    <a:pt x="187" y="80"/>
                    <a:pt x="187" y="80"/>
                  </a:cubicBezTo>
                  <a:moveTo>
                    <a:pt x="180" y="58"/>
                  </a:moveTo>
                  <a:cubicBezTo>
                    <a:pt x="179" y="61"/>
                    <a:pt x="179" y="61"/>
                    <a:pt x="179" y="61"/>
                  </a:cubicBezTo>
                  <a:cubicBezTo>
                    <a:pt x="185" y="79"/>
                    <a:pt x="185" y="79"/>
                    <a:pt x="185" y="79"/>
                  </a:cubicBezTo>
                  <a:cubicBezTo>
                    <a:pt x="187" y="79"/>
                    <a:pt x="187" y="79"/>
                    <a:pt x="187" y="79"/>
                  </a:cubicBezTo>
                  <a:cubicBezTo>
                    <a:pt x="186" y="78"/>
                    <a:pt x="186" y="78"/>
                    <a:pt x="186" y="78"/>
                  </a:cubicBezTo>
                  <a:cubicBezTo>
                    <a:pt x="180" y="58"/>
                    <a:pt x="180" y="58"/>
                    <a:pt x="180" y="58"/>
                  </a:cubicBezTo>
                  <a:moveTo>
                    <a:pt x="177" y="50"/>
                  </a:moveTo>
                  <a:cubicBezTo>
                    <a:pt x="176" y="54"/>
                    <a:pt x="176" y="54"/>
                    <a:pt x="176" y="54"/>
                  </a:cubicBezTo>
                  <a:cubicBezTo>
                    <a:pt x="178" y="58"/>
                    <a:pt x="178" y="58"/>
                    <a:pt x="178" y="58"/>
                  </a:cubicBezTo>
                  <a:cubicBezTo>
                    <a:pt x="179" y="55"/>
                    <a:pt x="179" y="55"/>
                    <a:pt x="179" y="55"/>
                  </a:cubicBezTo>
                  <a:cubicBezTo>
                    <a:pt x="177" y="50"/>
                    <a:pt x="177" y="50"/>
                    <a:pt x="177" y="50"/>
                  </a:cubicBezTo>
                  <a:moveTo>
                    <a:pt x="117" y="35"/>
                  </a:moveTo>
                  <a:cubicBezTo>
                    <a:pt x="74" y="87"/>
                    <a:pt x="74" y="87"/>
                    <a:pt x="74" y="87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113" y="42"/>
                    <a:pt x="113" y="42"/>
                    <a:pt x="113" y="42"/>
                  </a:cubicBezTo>
                  <a:cubicBezTo>
                    <a:pt x="117" y="35"/>
                    <a:pt x="117" y="35"/>
                    <a:pt x="117" y="35"/>
                  </a:cubicBezTo>
                  <a:moveTo>
                    <a:pt x="131" y="20"/>
                  </a:moveTo>
                  <a:cubicBezTo>
                    <a:pt x="128" y="20"/>
                    <a:pt x="128" y="20"/>
                    <a:pt x="128" y="20"/>
                  </a:cubicBezTo>
                  <a:cubicBezTo>
                    <a:pt x="122" y="28"/>
                    <a:pt x="122" y="28"/>
                    <a:pt x="122" y="28"/>
                  </a:cubicBezTo>
                  <a:cubicBezTo>
                    <a:pt x="118" y="36"/>
                    <a:pt x="118" y="36"/>
                    <a:pt x="118" y="36"/>
                  </a:cubicBezTo>
                  <a:cubicBezTo>
                    <a:pt x="131" y="20"/>
                    <a:pt x="131" y="20"/>
                    <a:pt x="131" y="20"/>
                  </a:cubicBezTo>
                  <a:moveTo>
                    <a:pt x="166" y="18"/>
                  </a:moveTo>
                  <a:cubicBezTo>
                    <a:pt x="164" y="18"/>
                    <a:pt x="164" y="18"/>
                    <a:pt x="164" y="18"/>
                  </a:cubicBezTo>
                  <a:cubicBezTo>
                    <a:pt x="175" y="50"/>
                    <a:pt x="175" y="50"/>
                    <a:pt x="175" y="50"/>
                  </a:cubicBezTo>
                  <a:cubicBezTo>
                    <a:pt x="176" y="47"/>
                    <a:pt x="176" y="47"/>
                    <a:pt x="176" y="47"/>
                  </a:cubicBezTo>
                  <a:cubicBezTo>
                    <a:pt x="166" y="18"/>
                    <a:pt x="166" y="18"/>
                    <a:pt x="166" y="18"/>
                  </a:cubicBezTo>
                  <a:moveTo>
                    <a:pt x="160" y="1"/>
                  </a:moveTo>
                  <a:cubicBezTo>
                    <a:pt x="160" y="1"/>
                    <a:pt x="159" y="1"/>
                    <a:pt x="158" y="1"/>
                  </a:cubicBezTo>
                  <a:cubicBezTo>
                    <a:pt x="164" y="16"/>
                    <a:pt x="164" y="16"/>
                    <a:pt x="164" y="16"/>
                  </a:cubicBezTo>
                  <a:cubicBezTo>
                    <a:pt x="165" y="16"/>
                    <a:pt x="165" y="16"/>
                    <a:pt x="165" y="16"/>
                  </a:cubicBezTo>
                  <a:cubicBezTo>
                    <a:pt x="160" y="1"/>
                    <a:pt x="160" y="1"/>
                    <a:pt x="160" y="1"/>
                  </a:cubicBezTo>
                  <a:moveTo>
                    <a:pt x="145" y="0"/>
                  </a:moveTo>
                  <a:cubicBezTo>
                    <a:pt x="130" y="18"/>
                    <a:pt x="130" y="18"/>
                    <a:pt x="130" y="18"/>
                  </a:cubicBezTo>
                  <a:cubicBezTo>
                    <a:pt x="132" y="18"/>
                    <a:pt x="132" y="18"/>
                    <a:pt x="132" y="18"/>
                  </a:cubicBezTo>
                  <a:cubicBezTo>
                    <a:pt x="147" y="1"/>
                    <a:pt x="147" y="1"/>
                    <a:pt x="147" y="1"/>
                  </a:cubicBezTo>
                  <a:cubicBezTo>
                    <a:pt x="146" y="0"/>
                    <a:pt x="146" y="0"/>
                    <a:pt x="145" y="0"/>
                  </a:cubicBezTo>
                </a:path>
              </a:pathLst>
            </a:custGeom>
            <a:gradFill flip="none" rotWithShape="1">
              <a:gsLst>
                <a:gs pos="0">
                  <a:schemeClr val="tx2">
                    <a:alpha val="75000"/>
                  </a:schemeClr>
                </a:gs>
                <a:gs pos="92000">
                  <a:schemeClr val="tx1">
                    <a:alpha val="21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7" name="Freeform 7"/>
            <p:cNvSpPr>
              <a:spLocks noEditPoints="1"/>
            </p:cNvSpPr>
            <p:nvPr/>
          </p:nvSpPr>
          <p:spPr bwMode="auto">
            <a:xfrm>
              <a:off x="9518763" y="2618502"/>
              <a:ext cx="1100281" cy="1221450"/>
            </a:xfrm>
            <a:custGeom>
              <a:avLst/>
              <a:gdLst>
                <a:gd name="T0" fmla="*/ 103 w 260"/>
                <a:gd name="T1" fmla="*/ 311 h 316"/>
                <a:gd name="T2" fmla="*/ 105 w 260"/>
                <a:gd name="T3" fmla="*/ 311 h 316"/>
                <a:gd name="T4" fmla="*/ 132 w 260"/>
                <a:gd name="T5" fmla="*/ 307 h 316"/>
                <a:gd name="T6" fmla="*/ 208 w 260"/>
                <a:gd name="T7" fmla="*/ 303 h 316"/>
                <a:gd name="T8" fmla="*/ 208 w 260"/>
                <a:gd name="T9" fmla="*/ 304 h 316"/>
                <a:gd name="T10" fmla="*/ 209 w 260"/>
                <a:gd name="T11" fmla="*/ 304 h 316"/>
                <a:gd name="T12" fmla="*/ 212 w 260"/>
                <a:gd name="T13" fmla="*/ 304 h 316"/>
                <a:gd name="T14" fmla="*/ 222 w 260"/>
                <a:gd name="T15" fmla="*/ 302 h 316"/>
                <a:gd name="T16" fmla="*/ 249 w 260"/>
                <a:gd name="T17" fmla="*/ 284 h 316"/>
                <a:gd name="T18" fmla="*/ 227 w 260"/>
                <a:gd name="T19" fmla="*/ 303 h 316"/>
                <a:gd name="T20" fmla="*/ 249 w 260"/>
                <a:gd name="T21" fmla="*/ 284 h 316"/>
                <a:gd name="T22" fmla="*/ 248 w 260"/>
                <a:gd name="T23" fmla="*/ 282 h 316"/>
                <a:gd name="T24" fmla="*/ 234 w 260"/>
                <a:gd name="T25" fmla="*/ 261 h 316"/>
                <a:gd name="T26" fmla="*/ 235 w 260"/>
                <a:gd name="T27" fmla="*/ 264 h 316"/>
                <a:gd name="T28" fmla="*/ 13 w 260"/>
                <a:gd name="T29" fmla="*/ 256 h 316"/>
                <a:gd name="T30" fmla="*/ 13 w 260"/>
                <a:gd name="T31" fmla="*/ 256 h 316"/>
                <a:gd name="T32" fmla="*/ 234 w 260"/>
                <a:gd name="T33" fmla="*/ 259 h 316"/>
                <a:gd name="T34" fmla="*/ 11 w 260"/>
                <a:gd name="T35" fmla="*/ 254 h 316"/>
                <a:gd name="T36" fmla="*/ 18 w 260"/>
                <a:gd name="T37" fmla="*/ 223 h 316"/>
                <a:gd name="T38" fmla="*/ 19 w 260"/>
                <a:gd name="T39" fmla="*/ 226 h 316"/>
                <a:gd name="T40" fmla="*/ 18 w 260"/>
                <a:gd name="T41" fmla="*/ 221 h 316"/>
                <a:gd name="T42" fmla="*/ 203 w 260"/>
                <a:gd name="T43" fmla="*/ 207 h 316"/>
                <a:gd name="T44" fmla="*/ 203 w 260"/>
                <a:gd name="T45" fmla="*/ 207 h 316"/>
                <a:gd name="T46" fmla="*/ 24 w 260"/>
                <a:gd name="T47" fmla="*/ 206 h 316"/>
                <a:gd name="T48" fmla="*/ 202 w 260"/>
                <a:gd name="T49" fmla="*/ 205 h 316"/>
                <a:gd name="T50" fmla="*/ 22 w 260"/>
                <a:gd name="T51" fmla="*/ 204 h 316"/>
                <a:gd name="T52" fmla="*/ 27 w 260"/>
                <a:gd name="T53" fmla="*/ 191 h 316"/>
                <a:gd name="T54" fmla="*/ 27 w 260"/>
                <a:gd name="T55" fmla="*/ 192 h 316"/>
                <a:gd name="T56" fmla="*/ 27 w 260"/>
                <a:gd name="T57" fmla="*/ 188 h 316"/>
                <a:gd name="T58" fmla="*/ 200 w 260"/>
                <a:gd name="T59" fmla="*/ 205 h 316"/>
                <a:gd name="T60" fmla="*/ 176 w 260"/>
                <a:gd name="T61" fmla="*/ 166 h 316"/>
                <a:gd name="T62" fmla="*/ 34 w 260"/>
                <a:gd name="T63" fmla="*/ 160 h 316"/>
                <a:gd name="T64" fmla="*/ 33 w 260"/>
                <a:gd name="T65" fmla="*/ 165 h 316"/>
                <a:gd name="T66" fmla="*/ 33 w 260"/>
                <a:gd name="T67" fmla="*/ 156 h 316"/>
                <a:gd name="T68" fmla="*/ 169 w 260"/>
                <a:gd name="T69" fmla="*/ 155 h 316"/>
                <a:gd name="T70" fmla="*/ 36 w 260"/>
                <a:gd name="T71" fmla="*/ 149 h 316"/>
                <a:gd name="T72" fmla="*/ 36 w 260"/>
                <a:gd name="T73" fmla="*/ 149 h 316"/>
                <a:gd name="T74" fmla="*/ 170 w 260"/>
                <a:gd name="T75" fmla="*/ 152 h 316"/>
                <a:gd name="T76" fmla="*/ 165 w 260"/>
                <a:gd name="T77" fmla="*/ 147 h 316"/>
                <a:gd name="T78" fmla="*/ 144 w 260"/>
                <a:gd name="T79" fmla="*/ 112 h 316"/>
                <a:gd name="T80" fmla="*/ 141 w 260"/>
                <a:gd name="T81" fmla="*/ 104 h 316"/>
                <a:gd name="T82" fmla="*/ 141 w 260"/>
                <a:gd name="T83" fmla="*/ 104 h 316"/>
                <a:gd name="T84" fmla="*/ 140 w 260"/>
                <a:gd name="T85" fmla="*/ 102 h 316"/>
                <a:gd name="T86" fmla="*/ 42 w 260"/>
                <a:gd name="T87" fmla="*/ 115 h 316"/>
                <a:gd name="T88" fmla="*/ 37 w 260"/>
                <a:gd name="T89" fmla="*/ 145 h 316"/>
                <a:gd name="T90" fmla="*/ 90 w 260"/>
                <a:gd name="T91" fmla="*/ 23 h 316"/>
                <a:gd name="T92" fmla="*/ 90 w 260"/>
                <a:gd name="T93" fmla="*/ 23 h 316"/>
                <a:gd name="T94" fmla="*/ 68 w 260"/>
                <a:gd name="T95" fmla="*/ 5 h 316"/>
                <a:gd name="T96" fmla="*/ 68 w 260"/>
                <a:gd name="T97" fmla="*/ 3 h 316"/>
                <a:gd name="T98" fmla="*/ 76 w 260"/>
                <a:gd name="T99" fmla="*/ 1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60" h="316">
                  <a:moveTo>
                    <a:pt x="104" y="309"/>
                  </a:moveTo>
                  <a:cubicBezTo>
                    <a:pt x="10" y="314"/>
                    <a:pt x="10" y="314"/>
                    <a:pt x="10" y="314"/>
                  </a:cubicBezTo>
                  <a:cubicBezTo>
                    <a:pt x="11" y="315"/>
                    <a:pt x="11" y="315"/>
                    <a:pt x="11" y="316"/>
                  </a:cubicBezTo>
                  <a:cubicBezTo>
                    <a:pt x="103" y="311"/>
                    <a:pt x="103" y="311"/>
                    <a:pt x="103" y="311"/>
                  </a:cubicBezTo>
                  <a:cubicBezTo>
                    <a:pt x="104" y="309"/>
                    <a:pt x="104" y="309"/>
                    <a:pt x="104" y="309"/>
                  </a:cubicBezTo>
                  <a:moveTo>
                    <a:pt x="130" y="307"/>
                  </a:moveTo>
                  <a:cubicBezTo>
                    <a:pt x="106" y="309"/>
                    <a:pt x="106" y="309"/>
                    <a:pt x="106" y="309"/>
                  </a:cubicBezTo>
                  <a:cubicBezTo>
                    <a:pt x="105" y="311"/>
                    <a:pt x="105" y="311"/>
                    <a:pt x="105" y="311"/>
                  </a:cubicBezTo>
                  <a:cubicBezTo>
                    <a:pt x="129" y="309"/>
                    <a:pt x="129" y="309"/>
                    <a:pt x="129" y="309"/>
                  </a:cubicBezTo>
                  <a:cubicBezTo>
                    <a:pt x="130" y="307"/>
                    <a:pt x="130" y="307"/>
                    <a:pt x="130" y="307"/>
                  </a:cubicBezTo>
                  <a:moveTo>
                    <a:pt x="197" y="303"/>
                  </a:moveTo>
                  <a:cubicBezTo>
                    <a:pt x="132" y="307"/>
                    <a:pt x="132" y="307"/>
                    <a:pt x="132" y="307"/>
                  </a:cubicBezTo>
                  <a:cubicBezTo>
                    <a:pt x="131" y="309"/>
                    <a:pt x="131" y="309"/>
                    <a:pt x="131" y="309"/>
                  </a:cubicBezTo>
                  <a:cubicBezTo>
                    <a:pt x="196" y="305"/>
                    <a:pt x="196" y="305"/>
                    <a:pt x="196" y="305"/>
                  </a:cubicBezTo>
                  <a:cubicBezTo>
                    <a:pt x="197" y="303"/>
                    <a:pt x="197" y="303"/>
                    <a:pt x="197" y="303"/>
                  </a:cubicBezTo>
                  <a:moveTo>
                    <a:pt x="208" y="303"/>
                  </a:moveTo>
                  <a:cubicBezTo>
                    <a:pt x="199" y="303"/>
                    <a:pt x="199" y="303"/>
                    <a:pt x="199" y="303"/>
                  </a:cubicBezTo>
                  <a:cubicBezTo>
                    <a:pt x="198" y="305"/>
                    <a:pt x="198" y="305"/>
                    <a:pt x="198" y="305"/>
                  </a:cubicBezTo>
                  <a:cubicBezTo>
                    <a:pt x="207" y="305"/>
                    <a:pt x="207" y="305"/>
                    <a:pt x="207" y="305"/>
                  </a:cubicBezTo>
                  <a:cubicBezTo>
                    <a:pt x="208" y="304"/>
                    <a:pt x="208" y="304"/>
                    <a:pt x="208" y="304"/>
                  </a:cubicBezTo>
                  <a:cubicBezTo>
                    <a:pt x="208" y="303"/>
                    <a:pt x="208" y="303"/>
                    <a:pt x="208" y="303"/>
                  </a:cubicBezTo>
                  <a:moveTo>
                    <a:pt x="211" y="303"/>
                  </a:moveTo>
                  <a:cubicBezTo>
                    <a:pt x="209" y="303"/>
                    <a:pt x="209" y="303"/>
                    <a:pt x="209" y="303"/>
                  </a:cubicBezTo>
                  <a:cubicBezTo>
                    <a:pt x="209" y="304"/>
                    <a:pt x="209" y="304"/>
                    <a:pt x="209" y="304"/>
                  </a:cubicBezTo>
                  <a:cubicBezTo>
                    <a:pt x="211" y="303"/>
                    <a:pt x="211" y="303"/>
                    <a:pt x="211" y="303"/>
                  </a:cubicBezTo>
                  <a:moveTo>
                    <a:pt x="219" y="302"/>
                  </a:moveTo>
                  <a:cubicBezTo>
                    <a:pt x="215" y="302"/>
                    <a:pt x="215" y="302"/>
                    <a:pt x="215" y="302"/>
                  </a:cubicBezTo>
                  <a:cubicBezTo>
                    <a:pt x="212" y="304"/>
                    <a:pt x="212" y="304"/>
                    <a:pt x="212" y="304"/>
                  </a:cubicBezTo>
                  <a:cubicBezTo>
                    <a:pt x="221" y="304"/>
                    <a:pt x="221" y="304"/>
                    <a:pt x="221" y="304"/>
                  </a:cubicBezTo>
                  <a:cubicBezTo>
                    <a:pt x="219" y="302"/>
                    <a:pt x="219" y="302"/>
                    <a:pt x="219" y="302"/>
                  </a:cubicBezTo>
                  <a:moveTo>
                    <a:pt x="226" y="302"/>
                  </a:moveTo>
                  <a:cubicBezTo>
                    <a:pt x="222" y="302"/>
                    <a:pt x="222" y="302"/>
                    <a:pt x="222" y="302"/>
                  </a:cubicBezTo>
                  <a:cubicBezTo>
                    <a:pt x="223" y="304"/>
                    <a:pt x="223" y="304"/>
                    <a:pt x="223" y="304"/>
                  </a:cubicBezTo>
                  <a:cubicBezTo>
                    <a:pt x="226" y="304"/>
                    <a:pt x="226" y="304"/>
                    <a:pt x="226" y="304"/>
                  </a:cubicBezTo>
                  <a:cubicBezTo>
                    <a:pt x="226" y="302"/>
                    <a:pt x="226" y="302"/>
                    <a:pt x="226" y="302"/>
                  </a:cubicBezTo>
                  <a:moveTo>
                    <a:pt x="249" y="284"/>
                  </a:moveTo>
                  <a:cubicBezTo>
                    <a:pt x="248" y="285"/>
                    <a:pt x="248" y="285"/>
                    <a:pt x="248" y="285"/>
                  </a:cubicBezTo>
                  <a:cubicBezTo>
                    <a:pt x="257" y="300"/>
                    <a:pt x="257" y="300"/>
                    <a:pt x="257" y="300"/>
                  </a:cubicBezTo>
                  <a:cubicBezTo>
                    <a:pt x="228" y="302"/>
                    <a:pt x="228" y="302"/>
                    <a:pt x="228" y="302"/>
                  </a:cubicBezTo>
                  <a:cubicBezTo>
                    <a:pt x="227" y="303"/>
                    <a:pt x="227" y="303"/>
                    <a:pt x="227" y="303"/>
                  </a:cubicBezTo>
                  <a:cubicBezTo>
                    <a:pt x="257" y="302"/>
                    <a:pt x="257" y="302"/>
                    <a:pt x="257" y="302"/>
                  </a:cubicBezTo>
                  <a:cubicBezTo>
                    <a:pt x="260" y="302"/>
                    <a:pt x="260" y="302"/>
                    <a:pt x="260" y="302"/>
                  </a:cubicBezTo>
                  <a:cubicBezTo>
                    <a:pt x="259" y="299"/>
                    <a:pt x="259" y="299"/>
                    <a:pt x="259" y="299"/>
                  </a:cubicBezTo>
                  <a:cubicBezTo>
                    <a:pt x="249" y="284"/>
                    <a:pt x="249" y="284"/>
                    <a:pt x="249" y="284"/>
                  </a:cubicBezTo>
                  <a:moveTo>
                    <a:pt x="245" y="280"/>
                  </a:moveTo>
                  <a:cubicBezTo>
                    <a:pt x="247" y="283"/>
                    <a:pt x="247" y="283"/>
                    <a:pt x="247" y="283"/>
                  </a:cubicBezTo>
                  <a:cubicBezTo>
                    <a:pt x="249" y="282"/>
                    <a:pt x="249" y="282"/>
                    <a:pt x="249" y="282"/>
                  </a:cubicBezTo>
                  <a:cubicBezTo>
                    <a:pt x="248" y="282"/>
                    <a:pt x="248" y="282"/>
                    <a:pt x="248" y="282"/>
                  </a:cubicBezTo>
                  <a:cubicBezTo>
                    <a:pt x="245" y="280"/>
                    <a:pt x="245" y="280"/>
                    <a:pt x="245" y="280"/>
                  </a:cubicBezTo>
                  <a:moveTo>
                    <a:pt x="234" y="261"/>
                  </a:moveTo>
                  <a:cubicBezTo>
                    <a:pt x="234" y="261"/>
                    <a:pt x="234" y="261"/>
                    <a:pt x="234" y="261"/>
                  </a:cubicBezTo>
                  <a:cubicBezTo>
                    <a:pt x="234" y="261"/>
                    <a:pt x="234" y="261"/>
                    <a:pt x="234" y="261"/>
                  </a:cubicBezTo>
                  <a:cubicBezTo>
                    <a:pt x="234" y="261"/>
                    <a:pt x="234" y="261"/>
                    <a:pt x="234" y="261"/>
                  </a:cubicBezTo>
                  <a:moveTo>
                    <a:pt x="236" y="261"/>
                  </a:moveTo>
                  <a:cubicBezTo>
                    <a:pt x="236" y="261"/>
                    <a:pt x="236" y="261"/>
                    <a:pt x="236" y="261"/>
                  </a:cubicBezTo>
                  <a:cubicBezTo>
                    <a:pt x="235" y="264"/>
                    <a:pt x="235" y="264"/>
                    <a:pt x="235" y="264"/>
                  </a:cubicBezTo>
                  <a:cubicBezTo>
                    <a:pt x="244" y="278"/>
                    <a:pt x="244" y="278"/>
                    <a:pt x="244" y="278"/>
                  </a:cubicBezTo>
                  <a:cubicBezTo>
                    <a:pt x="247" y="279"/>
                    <a:pt x="247" y="279"/>
                    <a:pt x="247" y="279"/>
                  </a:cubicBezTo>
                  <a:cubicBezTo>
                    <a:pt x="236" y="261"/>
                    <a:pt x="236" y="261"/>
                    <a:pt x="236" y="261"/>
                  </a:cubicBezTo>
                  <a:moveTo>
                    <a:pt x="13" y="256"/>
                  </a:moveTo>
                  <a:cubicBezTo>
                    <a:pt x="11" y="256"/>
                    <a:pt x="11" y="256"/>
                    <a:pt x="11" y="256"/>
                  </a:cubicBezTo>
                  <a:cubicBezTo>
                    <a:pt x="0" y="307"/>
                    <a:pt x="0" y="307"/>
                    <a:pt x="0" y="307"/>
                  </a:cubicBezTo>
                  <a:cubicBezTo>
                    <a:pt x="0" y="307"/>
                    <a:pt x="1" y="307"/>
                    <a:pt x="1" y="307"/>
                  </a:cubicBezTo>
                  <a:cubicBezTo>
                    <a:pt x="13" y="256"/>
                    <a:pt x="13" y="256"/>
                    <a:pt x="13" y="256"/>
                  </a:cubicBezTo>
                  <a:moveTo>
                    <a:pt x="229" y="250"/>
                  </a:moveTo>
                  <a:cubicBezTo>
                    <a:pt x="228" y="251"/>
                    <a:pt x="228" y="251"/>
                    <a:pt x="228" y="251"/>
                  </a:cubicBezTo>
                  <a:cubicBezTo>
                    <a:pt x="233" y="259"/>
                    <a:pt x="233" y="259"/>
                    <a:pt x="233" y="259"/>
                  </a:cubicBezTo>
                  <a:cubicBezTo>
                    <a:pt x="234" y="259"/>
                    <a:pt x="234" y="259"/>
                    <a:pt x="234" y="259"/>
                  </a:cubicBezTo>
                  <a:cubicBezTo>
                    <a:pt x="234" y="259"/>
                    <a:pt x="234" y="259"/>
                    <a:pt x="234" y="259"/>
                  </a:cubicBezTo>
                  <a:cubicBezTo>
                    <a:pt x="229" y="250"/>
                    <a:pt x="229" y="250"/>
                    <a:pt x="229" y="250"/>
                  </a:cubicBezTo>
                  <a:moveTo>
                    <a:pt x="13" y="247"/>
                  </a:moveTo>
                  <a:cubicBezTo>
                    <a:pt x="11" y="254"/>
                    <a:pt x="11" y="254"/>
                    <a:pt x="11" y="254"/>
                  </a:cubicBezTo>
                  <a:cubicBezTo>
                    <a:pt x="13" y="254"/>
                    <a:pt x="13" y="254"/>
                    <a:pt x="13" y="254"/>
                  </a:cubicBezTo>
                  <a:cubicBezTo>
                    <a:pt x="14" y="249"/>
                    <a:pt x="14" y="249"/>
                    <a:pt x="14" y="249"/>
                  </a:cubicBezTo>
                  <a:cubicBezTo>
                    <a:pt x="13" y="247"/>
                    <a:pt x="13" y="247"/>
                    <a:pt x="13" y="247"/>
                  </a:cubicBezTo>
                  <a:moveTo>
                    <a:pt x="18" y="223"/>
                  </a:moveTo>
                  <a:cubicBezTo>
                    <a:pt x="13" y="244"/>
                    <a:pt x="13" y="244"/>
                    <a:pt x="13" y="244"/>
                  </a:cubicBezTo>
                  <a:cubicBezTo>
                    <a:pt x="15" y="247"/>
                    <a:pt x="15" y="247"/>
                    <a:pt x="15" y="247"/>
                  </a:cubicBezTo>
                  <a:cubicBezTo>
                    <a:pt x="18" y="230"/>
                    <a:pt x="18" y="230"/>
                    <a:pt x="18" y="230"/>
                  </a:cubicBezTo>
                  <a:cubicBezTo>
                    <a:pt x="19" y="226"/>
                    <a:pt x="19" y="226"/>
                    <a:pt x="19" y="226"/>
                  </a:cubicBezTo>
                  <a:cubicBezTo>
                    <a:pt x="20" y="223"/>
                    <a:pt x="20" y="223"/>
                    <a:pt x="20" y="223"/>
                  </a:cubicBezTo>
                  <a:cubicBezTo>
                    <a:pt x="18" y="223"/>
                    <a:pt x="18" y="223"/>
                    <a:pt x="18" y="223"/>
                  </a:cubicBezTo>
                  <a:moveTo>
                    <a:pt x="20" y="215"/>
                  </a:moveTo>
                  <a:cubicBezTo>
                    <a:pt x="18" y="221"/>
                    <a:pt x="18" y="221"/>
                    <a:pt x="18" y="221"/>
                  </a:cubicBezTo>
                  <a:cubicBezTo>
                    <a:pt x="20" y="221"/>
                    <a:pt x="20" y="221"/>
                    <a:pt x="20" y="221"/>
                  </a:cubicBezTo>
                  <a:cubicBezTo>
                    <a:pt x="22" y="215"/>
                    <a:pt x="22" y="215"/>
                    <a:pt x="22" y="215"/>
                  </a:cubicBezTo>
                  <a:cubicBezTo>
                    <a:pt x="20" y="215"/>
                    <a:pt x="20" y="215"/>
                    <a:pt x="20" y="215"/>
                  </a:cubicBezTo>
                  <a:moveTo>
                    <a:pt x="203" y="207"/>
                  </a:moveTo>
                  <a:cubicBezTo>
                    <a:pt x="202" y="209"/>
                    <a:pt x="202" y="209"/>
                    <a:pt x="202" y="209"/>
                  </a:cubicBezTo>
                  <a:cubicBezTo>
                    <a:pt x="227" y="250"/>
                    <a:pt x="227" y="250"/>
                    <a:pt x="227" y="250"/>
                  </a:cubicBezTo>
                  <a:cubicBezTo>
                    <a:pt x="228" y="248"/>
                    <a:pt x="228" y="248"/>
                    <a:pt x="228" y="248"/>
                  </a:cubicBezTo>
                  <a:cubicBezTo>
                    <a:pt x="203" y="207"/>
                    <a:pt x="203" y="207"/>
                    <a:pt x="203" y="207"/>
                  </a:cubicBezTo>
                  <a:moveTo>
                    <a:pt x="22" y="206"/>
                  </a:moveTo>
                  <a:cubicBezTo>
                    <a:pt x="20" y="213"/>
                    <a:pt x="20" y="213"/>
                    <a:pt x="20" y="213"/>
                  </a:cubicBezTo>
                  <a:cubicBezTo>
                    <a:pt x="22" y="213"/>
                    <a:pt x="22" y="213"/>
                    <a:pt x="22" y="213"/>
                  </a:cubicBezTo>
                  <a:cubicBezTo>
                    <a:pt x="24" y="206"/>
                    <a:pt x="24" y="206"/>
                    <a:pt x="24" y="206"/>
                  </a:cubicBezTo>
                  <a:cubicBezTo>
                    <a:pt x="22" y="206"/>
                    <a:pt x="22" y="206"/>
                    <a:pt x="22" y="206"/>
                  </a:cubicBezTo>
                  <a:moveTo>
                    <a:pt x="202" y="205"/>
                  </a:moveTo>
                  <a:cubicBezTo>
                    <a:pt x="202" y="206"/>
                    <a:pt x="202" y="206"/>
                    <a:pt x="202" y="206"/>
                  </a:cubicBezTo>
                  <a:cubicBezTo>
                    <a:pt x="202" y="205"/>
                    <a:pt x="202" y="205"/>
                    <a:pt x="202" y="205"/>
                  </a:cubicBezTo>
                  <a:cubicBezTo>
                    <a:pt x="202" y="205"/>
                    <a:pt x="202" y="205"/>
                    <a:pt x="202" y="205"/>
                  </a:cubicBezTo>
                  <a:moveTo>
                    <a:pt x="26" y="195"/>
                  </a:moveTo>
                  <a:cubicBezTo>
                    <a:pt x="24" y="197"/>
                    <a:pt x="24" y="197"/>
                    <a:pt x="24" y="197"/>
                  </a:cubicBezTo>
                  <a:cubicBezTo>
                    <a:pt x="22" y="204"/>
                    <a:pt x="22" y="204"/>
                    <a:pt x="22" y="204"/>
                  </a:cubicBezTo>
                  <a:cubicBezTo>
                    <a:pt x="24" y="205"/>
                    <a:pt x="24" y="205"/>
                    <a:pt x="24" y="205"/>
                  </a:cubicBezTo>
                  <a:cubicBezTo>
                    <a:pt x="26" y="195"/>
                    <a:pt x="26" y="195"/>
                    <a:pt x="26" y="195"/>
                  </a:cubicBezTo>
                  <a:cubicBezTo>
                    <a:pt x="26" y="195"/>
                    <a:pt x="26" y="195"/>
                    <a:pt x="26" y="195"/>
                  </a:cubicBezTo>
                  <a:moveTo>
                    <a:pt x="27" y="191"/>
                  </a:moveTo>
                  <a:cubicBezTo>
                    <a:pt x="25" y="192"/>
                    <a:pt x="25" y="192"/>
                    <a:pt x="25" y="192"/>
                  </a:cubicBezTo>
                  <a:cubicBezTo>
                    <a:pt x="25" y="193"/>
                    <a:pt x="25" y="193"/>
                    <a:pt x="25" y="193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7" y="192"/>
                    <a:pt x="27" y="192"/>
                    <a:pt x="27" y="192"/>
                  </a:cubicBezTo>
                  <a:cubicBezTo>
                    <a:pt x="27" y="191"/>
                    <a:pt x="27" y="191"/>
                    <a:pt x="27" y="191"/>
                  </a:cubicBezTo>
                  <a:moveTo>
                    <a:pt x="26" y="188"/>
                  </a:moveTo>
                  <a:cubicBezTo>
                    <a:pt x="25" y="190"/>
                    <a:pt x="25" y="190"/>
                    <a:pt x="25" y="190"/>
                  </a:cubicBezTo>
                  <a:cubicBezTo>
                    <a:pt x="27" y="188"/>
                    <a:pt x="27" y="188"/>
                    <a:pt x="27" y="188"/>
                  </a:cubicBezTo>
                  <a:cubicBezTo>
                    <a:pt x="26" y="188"/>
                    <a:pt x="26" y="188"/>
                    <a:pt x="26" y="188"/>
                  </a:cubicBezTo>
                  <a:moveTo>
                    <a:pt x="182" y="172"/>
                  </a:moveTo>
                  <a:cubicBezTo>
                    <a:pt x="180" y="173"/>
                    <a:pt x="180" y="173"/>
                    <a:pt x="180" y="173"/>
                  </a:cubicBezTo>
                  <a:cubicBezTo>
                    <a:pt x="200" y="205"/>
                    <a:pt x="200" y="205"/>
                    <a:pt x="200" y="205"/>
                  </a:cubicBezTo>
                  <a:cubicBezTo>
                    <a:pt x="200" y="201"/>
                    <a:pt x="200" y="201"/>
                    <a:pt x="200" y="201"/>
                  </a:cubicBezTo>
                  <a:cubicBezTo>
                    <a:pt x="182" y="172"/>
                    <a:pt x="182" y="172"/>
                    <a:pt x="182" y="172"/>
                  </a:cubicBezTo>
                  <a:moveTo>
                    <a:pt x="178" y="165"/>
                  </a:moveTo>
                  <a:cubicBezTo>
                    <a:pt x="176" y="166"/>
                    <a:pt x="176" y="166"/>
                    <a:pt x="176" y="166"/>
                  </a:cubicBezTo>
                  <a:cubicBezTo>
                    <a:pt x="179" y="171"/>
                    <a:pt x="179" y="171"/>
                    <a:pt x="179" y="171"/>
                  </a:cubicBezTo>
                  <a:cubicBezTo>
                    <a:pt x="181" y="170"/>
                    <a:pt x="181" y="170"/>
                    <a:pt x="181" y="170"/>
                  </a:cubicBezTo>
                  <a:cubicBezTo>
                    <a:pt x="178" y="165"/>
                    <a:pt x="178" y="165"/>
                    <a:pt x="178" y="165"/>
                  </a:cubicBezTo>
                  <a:moveTo>
                    <a:pt x="34" y="160"/>
                  </a:moveTo>
                  <a:cubicBezTo>
                    <a:pt x="29" y="175"/>
                    <a:pt x="29" y="175"/>
                    <a:pt x="29" y="175"/>
                  </a:cubicBezTo>
                  <a:cubicBezTo>
                    <a:pt x="26" y="186"/>
                    <a:pt x="26" y="186"/>
                    <a:pt x="26" y="186"/>
                  </a:cubicBezTo>
                  <a:cubicBezTo>
                    <a:pt x="28" y="187"/>
                    <a:pt x="28" y="187"/>
                    <a:pt x="28" y="187"/>
                  </a:cubicBezTo>
                  <a:cubicBezTo>
                    <a:pt x="33" y="165"/>
                    <a:pt x="33" y="165"/>
                    <a:pt x="33" y="165"/>
                  </a:cubicBezTo>
                  <a:cubicBezTo>
                    <a:pt x="33" y="163"/>
                    <a:pt x="33" y="163"/>
                    <a:pt x="33" y="163"/>
                  </a:cubicBezTo>
                  <a:cubicBezTo>
                    <a:pt x="34" y="160"/>
                    <a:pt x="34" y="160"/>
                    <a:pt x="34" y="160"/>
                  </a:cubicBezTo>
                  <a:moveTo>
                    <a:pt x="33" y="155"/>
                  </a:moveTo>
                  <a:cubicBezTo>
                    <a:pt x="33" y="156"/>
                    <a:pt x="33" y="156"/>
                    <a:pt x="33" y="156"/>
                  </a:cubicBezTo>
                  <a:cubicBezTo>
                    <a:pt x="32" y="160"/>
                    <a:pt x="32" y="160"/>
                    <a:pt x="32" y="160"/>
                  </a:cubicBezTo>
                  <a:cubicBezTo>
                    <a:pt x="33" y="155"/>
                    <a:pt x="33" y="155"/>
                    <a:pt x="33" y="155"/>
                  </a:cubicBezTo>
                  <a:moveTo>
                    <a:pt x="171" y="154"/>
                  </a:moveTo>
                  <a:cubicBezTo>
                    <a:pt x="169" y="155"/>
                    <a:pt x="169" y="155"/>
                    <a:pt x="169" y="155"/>
                  </a:cubicBezTo>
                  <a:cubicBezTo>
                    <a:pt x="175" y="164"/>
                    <a:pt x="175" y="164"/>
                    <a:pt x="175" y="164"/>
                  </a:cubicBezTo>
                  <a:cubicBezTo>
                    <a:pt x="177" y="163"/>
                    <a:pt x="177" y="163"/>
                    <a:pt x="177" y="163"/>
                  </a:cubicBezTo>
                  <a:cubicBezTo>
                    <a:pt x="171" y="154"/>
                    <a:pt x="171" y="154"/>
                    <a:pt x="171" y="154"/>
                  </a:cubicBezTo>
                  <a:moveTo>
                    <a:pt x="36" y="149"/>
                  </a:moveTo>
                  <a:cubicBezTo>
                    <a:pt x="34" y="149"/>
                    <a:pt x="34" y="149"/>
                    <a:pt x="34" y="149"/>
                  </a:cubicBezTo>
                  <a:cubicBezTo>
                    <a:pt x="33" y="154"/>
                    <a:pt x="33" y="154"/>
                    <a:pt x="33" y="154"/>
                  </a:cubicBezTo>
                  <a:cubicBezTo>
                    <a:pt x="34" y="154"/>
                    <a:pt x="34" y="154"/>
                    <a:pt x="34" y="154"/>
                  </a:cubicBezTo>
                  <a:cubicBezTo>
                    <a:pt x="36" y="149"/>
                    <a:pt x="36" y="149"/>
                    <a:pt x="36" y="149"/>
                  </a:cubicBezTo>
                  <a:moveTo>
                    <a:pt x="167" y="147"/>
                  </a:moveTo>
                  <a:cubicBezTo>
                    <a:pt x="166" y="150"/>
                    <a:pt x="166" y="150"/>
                    <a:pt x="166" y="150"/>
                  </a:cubicBezTo>
                  <a:cubicBezTo>
                    <a:pt x="168" y="153"/>
                    <a:pt x="168" y="153"/>
                    <a:pt x="168" y="153"/>
                  </a:cubicBezTo>
                  <a:cubicBezTo>
                    <a:pt x="170" y="152"/>
                    <a:pt x="170" y="152"/>
                    <a:pt x="170" y="152"/>
                  </a:cubicBezTo>
                  <a:cubicBezTo>
                    <a:pt x="167" y="147"/>
                    <a:pt x="167" y="147"/>
                    <a:pt x="167" y="147"/>
                  </a:cubicBezTo>
                  <a:moveTo>
                    <a:pt x="164" y="142"/>
                  </a:moveTo>
                  <a:cubicBezTo>
                    <a:pt x="162" y="142"/>
                    <a:pt x="162" y="142"/>
                    <a:pt x="162" y="142"/>
                  </a:cubicBezTo>
                  <a:cubicBezTo>
                    <a:pt x="165" y="147"/>
                    <a:pt x="165" y="147"/>
                    <a:pt x="165" y="147"/>
                  </a:cubicBezTo>
                  <a:cubicBezTo>
                    <a:pt x="166" y="145"/>
                    <a:pt x="166" y="145"/>
                    <a:pt x="166" y="145"/>
                  </a:cubicBezTo>
                  <a:cubicBezTo>
                    <a:pt x="164" y="142"/>
                    <a:pt x="164" y="142"/>
                    <a:pt x="164" y="142"/>
                  </a:cubicBezTo>
                  <a:moveTo>
                    <a:pt x="144" y="109"/>
                  </a:moveTo>
                  <a:cubicBezTo>
                    <a:pt x="144" y="112"/>
                    <a:pt x="144" y="112"/>
                    <a:pt x="144" y="112"/>
                  </a:cubicBezTo>
                  <a:cubicBezTo>
                    <a:pt x="161" y="140"/>
                    <a:pt x="161" y="140"/>
                    <a:pt x="161" y="140"/>
                  </a:cubicBezTo>
                  <a:cubicBezTo>
                    <a:pt x="163" y="140"/>
                    <a:pt x="163" y="140"/>
                    <a:pt x="163" y="140"/>
                  </a:cubicBezTo>
                  <a:cubicBezTo>
                    <a:pt x="144" y="109"/>
                    <a:pt x="144" y="109"/>
                    <a:pt x="144" y="109"/>
                  </a:cubicBezTo>
                  <a:moveTo>
                    <a:pt x="141" y="104"/>
                  </a:moveTo>
                  <a:cubicBezTo>
                    <a:pt x="139" y="105"/>
                    <a:pt x="139" y="105"/>
                    <a:pt x="139" y="105"/>
                  </a:cubicBezTo>
                  <a:cubicBezTo>
                    <a:pt x="142" y="110"/>
                    <a:pt x="142" y="110"/>
                    <a:pt x="142" y="110"/>
                  </a:cubicBezTo>
                  <a:cubicBezTo>
                    <a:pt x="143" y="107"/>
                    <a:pt x="143" y="107"/>
                    <a:pt x="143" y="107"/>
                  </a:cubicBezTo>
                  <a:cubicBezTo>
                    <a:pt x="141" y="104"/>
                    <a:pt x="141" y="104"/>
                    <a:pt x="141" y="104"/>
                  </a:cubicBezTo>
                  <a:moveTo>
                    <a:pt x="139" y="101"/>
                  </a:moveTo>
                  <a:cubicBezTo>
                    <a:pt x="138" y="102"/>
                    <a:pt x="138" y="102"/>
                    <a:pt x="138" y="102"/>
                  </a:cubicBezTo>
                  <a:cubicBezTo>
                    <a:pt x="138" y="103"/>
                    <a:pt x="138" y="103"/>
                    <a:pt x="138" y="103"/>
                  </a:cubicBezTo>
                  <a:cubicBezTo>
                    <a:pt x="140" y="102"/>
                    <a:pt x="140" y="102"/>
                    <a:pt x="140" y="102"/>
                  </a:cubicBezTo>
                  <a:cubicBezTo>
                    <a:pt x="139" y="101"/>
                    <a:pt x="139" y="101"/>
                    <a:pt x="139" y="101"/>
                  </a:cubicBezTo>
                  <a:moveTo>
                    <a:pt x="50" y="85"/>
                  </a:moveTo>
                  <a:cubicBezTo>
                    <a:pt x="49" y="85"/>
                    <a:pt x="49" y="85"/>
                    <a:pt x="49" y="85"/>
                  </a:cubicBezTo>
                  <a:cubicBezTo>
                    <a:pt x="42" y="115"/>
                    <a:pt x="42" y="115"/>
                    <a:pt x="42" y="115"/>
                  </a:cubicBezTo>
                  <a:cubicBezTo>
                    <a:pt x="41" y="118"/>
                    <a:pt x="41" y="118"/>
                    <a:pt x="41" y="118"/>
                  </a:cubicBezTo>
                  <a:cubicBezTo>
                    <a:pt x="35" y="148"/>
                    <a:pt x="35" y="148"/>
                    <a:pt x="35" y="148"/>
                  </a:cubicBezTo>
                  <a:cubicBezTo>
                    <a:pt x="36" y="147"/>
                    <a:pt x="36" y="147"/>
                    <a:pt x="36" y="147"/>
                  </a:cubicBezTo>
                  <a:cubicBezTo>
                    <a:pt x="37" y="145"/>
                    <a:pt x="37" y="145"/>
                    <a:pt x="37" y="145"/>
                  </a:cubicBezTo>
                  <a:cubicBezTo>
                    <a:pt x="42" y="122"/>
                    <a:pt x="42" y="122"/>
                    <a:pt x="42" y="122"/>
                  </a:cubicBezTo>
                  <a:cubicBezTo>
                    <a:pt x="43" y="118"/>
                    <a:pt x="43" y="118"/>
                    <a:pt x="43" y="118"/>
                  </a:cubicBezTo>
                  <a:cubicBezTo>
                    <a:pt x="50" y="85"/>
                    <a:pt x="50" y="85"/>
                    <a:pt x="50" y="85"/>
                  </a:cubicBezTo>
                  <a:moveTo>
                    <a:pt x="90" y="23"/>
                  </a:moveTo>
                  <a:cubicBezTo>
                    <a:pt x="137" y="101"/>
                    <a:pt x="137" y="101"/>
                    <a:pt x="137" y="101"/>
                  </a:cubicBezTo>
                  <a:cubicBezTo>
                    <a:pt x="138" y="100"/>
                    <a:pt x="138" y="100"/>
                    <a:pt x="138" y="100"/>
                  </a:cubicBezTo>
                  <a:cubicBezTo>
                    <a:pt x="94" y="26"/>
                    <a:pt x="94" y="26"/>
                    <a:pt x="94" y="26"/>
                  </a:cubicBezTo>
                  <a:cubicBezTo>
                    <a:pt x="90" y="23"/>
                    <a:pt x="90" y="23"/>
                    <a:pt x="90" y="23"/>
                  </a:cubicBezTo>
                  <a:moveTo>
                    <a:pt x="66" y="4"/>
                  </a:moveTo>
                  <a:cubicBezTo>
                    <a:pt x="49" y="83"/>
                    <a:pt x="49" y="83"/>
                    <a:pt x="49" y="83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68" y="5"/>
                    <a:pt x="68" y="5"/>
                    <a:pt x="68" y="5"/>
                  </a:cubicBezTo>
                  <a:cubicBezTo>
                    <a:pt x="66" y="4"/>
                    <a:pt x="66" y="4"/>
                    <a:pt x="66" y="4"/>
                  </a:cubicBezTo>
                  <a:moveTo>
                    <a:pt x="67" y="1"/>
                  </a:moveTo>
                  <a:cubicBezTo>
                    <a:pt x="67" y="2"/>
                    <a:pt x="67" y="2"/>
                    <a:pt x="67" y="2"/>
                  </a:cubicBezTo>
                  <a:cubicBezTo>
                    <a:pt x="68" y="3"/>
                    <a:pt x="68" y="3"/>
                    <a:pt x="68" y="3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8" y="1"/>
                    <a:pt x="68" y="1"/>
                    <a:pt x="67" y="1"/>
                  </a:cubicBezTo>
                  <a:moveTo>
                    <a:pt x="78" y="0"/>
                  </a:moveTo>
                  <a:cubicBezTo>
                    <a:pt x="78" y="1"/>
                    <a:pt x="77" y="1"/>
                    <a:pt x="76" y="1"/>
                  </a:cubicBezTo>
                  <a:cubicBezTo>
                    <a:pt x="87" y="18"/>
                    <a:pt x="87" y="18"/>
                    <a:pt x="87" y="18"/>
                  </a:cubicBezTo>
                  <a:cubicBezTo>
                    <a:pt x="91" y="22"/>
                    <a:pt x="91" y="22"/>
                    <a:pt x="91" y="22"/>
                  </a:cubicBezTo>
                  <a:cubicBezTo>
                    <a:pt x="78" y="0"/>
                    <a:pt x="78" y="0"/>
                    <a:pt x="78" y="0"/>
                  </a:cubicBezTo>
                </a:path>
              </a:pathLst>
            </a:custGeom>
            <a:gradFill flip="none" rotWithShape="1">
              <a:gsLst>
                <a:gs pos="0">
                  <a:schemeClr val="tx2">
                    <a:alpha val="75000"/>
                  </a:schemeClr>
                </a:gs>
                <a:gs pos="92000">
                  <a:schemeClr val="tx1">
                    <a:alpha val="21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8" name="Freeform 8"/>
            <p:cNvSpPr>
              <a:spLocks noEditPoints="1"/>
            </p:cNvSpPr>
            <p:nvPr/>
          </p:nvSpPr>
          <p:spPr bwMode="auto">
            <a:xfrm>
              <a:off x="7319990" y="2989328"/>
              <a:ext cx="754990" cy="483051"/>
            </a:xfrm>
            <a:custGeom>
              <a:avLst/>
              <a:gdLst>
                <a:gd name="T0" fmla="*/ 169 w 178"/>
                <a:gd name="T1" fmla="*/ 125 h 125"/>
                <a:gd name="T2" fmla="*/ 170 w 178"/>
                <a:gd name="T3" fmla="*/ 125 h 125"/>
                <a:gd name="T4" fmla="*/ 170 w 178"/>
                <a:gd name="T5" fmla="*/ 124 h 125"/>
                <a:gd name="T6" fmla="*/ 165 w 178"/>
                <a:gd name="T7" fmla="*/ 124 h 125"/>
                <a:gd name="T8" fmla="*/ 167 w 178"/>
                <a:gd name="T9" fmla="*/ 125 h 125"/>
                <a:gd name="T10" fmla="*/ 167 w 178"/>
                <a:gd name="T11" fmla="*/ 124 h 125"/>
                <a:gd name="T12" fmla="*/ 150 w 178"/>
                <a:gd name="T13" fmla="*/ 123 h 125"/>
                <a:gd name="T14" fmla="*/ 149 w 178"/>
                <a:gd name="T15" fmla="*/ 125 h 125"/>
                <a:gd name="T16" fmla="*/ 163 w 178"/>
                <a:gd name="T17" fmla="*/ 125 h 125"/>
                <a:gd name="T18" fmla="*/ 150 w 178"/>
                <a:gd name="T19" fmla="*/ 123 h 125"/>
                <a:gd name="T20" fmla="*/ 130 w 178"/>
                <a:gd name="T21" fmla="*/ 125 h 125"/>
                <a:gd name="T22" fmla="*/ 146 w 178"/>
                <a:gd name="T23" fmla="*/ 124 h 125"/>
                <a:gd name="T24" fmla="*/ 130 w 178"/>
                <a:gd name="T25" fmla="*/ 123 h 125"/>
                <a:gd name="T26" fmla="*/ 59 w 178"/>
                <a:gd name="T27" fmla="*/ 125 h 125"/>
                <a:gd name="T28" fmla="*/ 129 w 178"/>
                <a:gd name="T29" fmla="*/ 123 h 125"/>
                <a:gd name="T30" fmla="*/ 14 w 178"/>
                <a:gd name="T31" fmla="*/ 123 h 125"/>
                <a:gd name="T32" fmla="*/ 57 w 178"/>
                <a:gd name="T33" fmla="*/ 125 h 125"/>
                <a:gd name="T34" fmla="*/ 14 w 178"/>
                <a:gd name="T35" fmla="*/ 123 h 125"/>
                <a:gd name="T36" fmla="*/ 175 w 178"/>
                <a:gd name="T37" fmla="*/ 121 h 125"/>
                <a:gd name="T38" fmla="*/ 174 w 178"/>
                <a:gd name="T39" fmla="*/ 124 h 125"/>
                <a:gd name="T40" fmla="*/ 176 w 178"/>
                <a:gd name="T41" fmla="*/ 125 h 125"/>
                <a:gd name="T42" fmla="*/ 177 w 178"/>
                <a:gd name="T43" fmla="*/ 123 h 125"/>
                <a:gd name="T44" fmla="*/ 176 w 178"/>
                <a:gd name="T45" fmla="*/ 121 h 125"/>
                <a:gd name="T46" fmla="*/ 177 w 178"/>
                <a:gd name="T47" fmla="*/ 119 h 125"/>
                <a:gd name="T48" fmla="*/ 177 w 178"/>
                <a:gd name="T49" fmla="*/ 119 h 125"/>
                <a:gd name="T50" fmla="*/ 175 w 178"/>
                <a:gd name="T51" fmla="*/ 114 h 125"/>
                <a:gd name="T52" fmla="*/ 175 w 178"/>
                <a:gd name="T53" fmla="*/ 118 h 125"/>
                <a:gd name="T54" fmla="*/ 177 w 178"/>
                <a:gd name="T55" fmla="*/ 113 h 125"/>
                <a:gd name="T56" fmla="*/ 173 w 178"/>
                <a:gd name="T57" fmla="*/ 77 h 125"/>
                <a:gd name="T58" fmla="*/ 175 w 178"/>
                <a:gd name="T59" fmla="*/ 92 h 125"/>
                <a:gd name="T60" fmla="*/ 175 w 178"/>
                <a:gd name="T61" fmla="*/ 77 h 125"/>
                <a:gd name="T62" fmla="*/ 0 w 178"/>
                <a:gd name="T63" fmla="*/ 123 h 125"/>
                <a:gd name="T64" fmla="*/ 2 w 178"/>
                <a:gd name="T65" fmla="*/ 124 h 125"/>
                <a:gd name="T66" fmla="*/ 12 w 178"/>
                <a:gd name="T67" fmla="*/ 123 h 125"/>
                <a:gd name="T68" fmla="*/ 2 w 178"/>
                <a:gd name="T69" fmla="*/ 71 h 125"/>
                <a:gd name="T70" fmla="*/ 0 w 178"/>
                <a:gd name="T71" fmla="*/ 50 h 125"/>
                <a:gd name="T72" fmla="*/ 2 w 178"/>
                <a:gd name="T73" fmla="*/ 61 h 125"/>
                <a:gd name="T74" fmla="*/ 0 w 178"/>
                <a:gd name="T75" fmla="*/ 50 h 125"/>
                <a:gd name="T76" fmla="*/ 0 w 178"/>
                <a:gd name="T77" fmla="*/ 42 h 125"/>
                <a:gd name="T78" fmla="*/ 2 w 178"/>
                <a:gd name="T79" fmla="*/ 49 h 125"/>
                <a:gd name="T80" fmla="*/ 0 w 178"/>
                <a:gd name="T81" fmla="*/ 38 h 125"/>
                <a:gd name="T82" fmla="*/ 2 w 178"/>
                <a:gd name="T83" fmla="*/ 40 h 125"/>
                <a:gd name="T84" fmla="*/ 1 w 178"/>
                <a:gd name="T85" fmla="*/ 38 h 125"/>
                <a:gd name="T86" fmla="*/ 172 w 178"/>
                <a:gd name="T87" fmla="*/ 28 h 125"/>
                <a:gd name="T88" fmla="*/ 173 w 178"/>
                <a:gd name="T89" fmla="*/ 75 h 125"/>
                <a:gd name="T90" fmla="*/ 172 w 178"/>
                <a:gd name="T91" fmla="*/ 28 h 125"/>
                <a:gd name="T92" fmla="*/ 5 w 178"/>
                <a:gd name="T93" fmla="*/ 31 h 125"/>
                <a:gd name="T94" fmla="*/ 38 w 178"/>
                <a:gd name="T95" fmla="*/ 27 h 125"/>
                <a:gd name="T96" fmla="*/ 171 w 178"/>
                <a:gd name="T97" fmla="*/ 10 h 125"/>
                <a:gd name="T98" fmla="*/ 170 w 178"/>
                <a:gd name="T99" fmla="*/ 26 h 125"/>
                <a:gd name="T100" fmla="*/ 171 w 178"/>
                <a:gd name="T101" fmla="*/ 10 h 125"/>
                <a:gd name="T102" fmla="*/ 39 w 178"/>
                <a:gd name="T103" fmla="*/ 24 h 125"/>
                <a:gd name="T104" fmla="*/ 135 w 178"/>
                <a:gd name="T105" fmla="*/ 6 h 125"/>
                <a:gd name="T106" fmla="*/ 156 w 178"/>
                <a:gd name="T107" fmla="*/ 0 h 125"/>
                <a:gd name="T108" fmla="*/ 137 w 178"/>
                <a:gd name="T109" fmla="*/ 6 h 125"/>
                <a:gd name="T110" fmla="*/ 156 w 178"/>
                <a:gd name="T111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78" h="125">
                  <a:moveTo>
                    <a:pt x="170" y="124"/>
                  </a:moveTo>
                  <a:cubicBezTo>
                    <a:pt x="169" y="125"/>
                    <a:pt x="169" y="125"/>
                    <a:pt x="169" y="125"/>
                  </a:cubicBezTo>
                  <a:cubicBezTo>
                    <a:pt x="169" y="125"/>
                    <a:pt x="169" y="125"/>
                    <a:pt x="169" y="125"/>
                  </a:cubicBezTo>
                  <a:cubicBezTo>
                    <a:pt x="170" y="125"/>
                    <a:pt x="170" y="125"/>
                    <a:pt x="170" y="125"/>
                  </a:cubicBezTo>
                  <a:cubicBezTo>
                    <a:pt x="171" y="124"/>
                    <a:pt x="171" y="124"/>
                    <a:pt x="171" y="124"/>
                  </a:cubicBezTo>
                  <a:cubicBezTo>
                    <a:pt x="170" y="124"/>
                    <a:pt x="170" y="124"/>
                    <a:pt x="170" y="124"/>
                  </a:cubicBezTo>
                  <a:moveTo>
                    <a:pt x="165" y="124"/>
                  </a:moveTo>
                  <a:cubicBezTo>
                    <a:pt x="165" y="124"/>
                    <a:pt x="165" y="124"/>
                    <a:pt x="165" y="124"/>
                  </a:cubicBezTo>
                  <a:cubicBezTo>
                    <a:pt x="166" y="125"/>
                    <a:pt x="166" y="125"/>
                    <a:pt x="166" y="125"/>
                  </a:cubicBezTo>
                  <a:cubicBezTo>
                    <a:pt x="167" y="125"/>
                    <a:pt x="167" y="125"/>
                    <a:pt x="167" y="125"/>
                  </a:cubicBezTo>
                  <a:cubicBezTo>
                    <a:pt x="167" y="125"/>
                    <a:pt x="167" y="125"/>
                    <a:pt x="167" y="125"/>
                  </a:cubicBezTo>
                  <a:cubicBezTo>
                    <a:pt x="167" y="124"/>
                    <a:pt x="167" y="124"/>
                    <a:pt x="167" y="124"/>
                  </a:cubicBezTo>
                  <a:cubicBezTo>
                    <a:pt x="165" y="124"/>
                    <a:pt x="165" y="124"/>
                    <a:pt x="165" y="124"/>
                  </a:cubicBezTo>
                  <a:moveTo>
                    <a:pt x="150" y="123"/>
                  </a:moveTo>
                  <a:cubicBezTo>
                    <a:pt x="148" y="125"/>
                    <a:pt x="148" y="125"/>
                    <a:pt x="148" y="125"/>
                  </a:cubicBezTo>
                  <a:cubicBezTo>
                    <a:pt x="149" y="125"/>
                    <a:pt x="149" y="125"/>
                    <a:pt x="149" y="125"/>
                  </a:cubicBezTo>
                  <a:cubicBezTo>
                    <a:pt x="163" y="125"/>
                    <a:pt x="163" y="125"/>
                    <a:pt x="163" y="125"/>
                  </a:cubicBezTo>
                  <a:cubicBezTo>
                    <a:pt x="163" y="125"/>
                    <a:pt x="163" y="125"/>
                    <a:pt x="163" y="125"/>
                  </a:cubicBezTo>
                  <a:cubicBezTo>
                    <a:pt x="161" y="123"/>
                    <a:pt x="161" y="123"/>
                    <a:pt x="161" y="123"/>
                  </a:cubicBezTo>
                  <a:cubicBezTo>
                    <a:pt x="150" y="123"/>
                    <a:pt x="150" y="123"/>
                    <a:pt x="150" y="123"/>
                  </a:cubicBezTo>
                  <a:moveTo>
                    <a:pt x="130" y="123"/>
                  </a:moveTo>
                  <a:cubicBezTo>
                    <a:pt x="130" y="125"/>
                    <a:pt x="130" y="125"/>
                    <a:pt x="130" y="125"/>
                  </a:cubicBezTo>
                  <a:cubicBezTo>
                    <a:pt x="144" y="125"/>
                    <a:pt x="144" y="125"/>
                    <a:pt x="144" y="125"/>
                  </a:cubicBezTo>
                  <a:cubicBezTo>
                    <a:pt x="146" y="124"/>
                    <a:pt x="146" y="124"/>
                    <a:pt x="146" y="124"/>
                  </a:cubicBezTo>
                  <a:cubicBezTo>
                    <a:pt x="146" y="123"/>
                    <a:pt x="146" y="123"/>
                    <a:pt x="146" y="123"/>
                  </a:cubicBezTo>
                  <a:cubicBezTo>
                    <a:pt x="130" y="123"/>
                    <a:pt x="130" y="123"/>
                    <a:pt x="130" y="123"/>
                  </a:cubicBezTo>
                  <a:moveTo>
                    <a:pt x="58" y="123"/>
                  </a:moveTo>
                  <a:cubicBezTo>
                    <a:pt x="59" y="125"/>
                    <a:pt x="59" y="125"/>
                    <a:pt x="59" y="125"/>
                  </a:cubicBezTo>
                  <a:cubicBezTo>
                    <a:pt x="128" y="125"/>
                    <a:pt x="128" y="125"/>
                    <a:pt x="128" y="125"/>
                  </a:cubicBezTo>
                  <a:cubicBezTo>
                    <a:pt x="129" y="123"/>
                    <a:pt x="129" y="123"/>
                    <a:pt x="129" y="123"/>
                  </a:cubicBezTo>
                  <a:cubicBezTo>
                    <a:pt x="58" y="123"/>
                    <a:pt x="58" y="123"/>
                    <a:pt x="58" y="123"/>
                  </a:cubicBezTo>
                  <a:moveTo>
                    <a:pt x="14" y="123"/>
                  </a:moveTo>
                  <a:cubicBezTo>
                    <a:pt x="14" y="124"/>
                    <a:pt x="14" y="124"/>
                    <a:pt x="14" y="124"/>
                  </a:cubicBezTo>
                  <a:cubicBezTo>
                    <a:pt x="57" y="125"/>
                    <a:pt x="57" y="125"/>
                    <a:pt x="57" y="125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14" y="123"/>
                    <a:pt x="14" y="123"/>
                    <a:pt x="14" y="123"/>
                  </a:cubicBezTo>
                  <a:moveTo>
                    <a:pt x="176" y="121"/>
                  </a:moveTo>
                  <a:cubicBezTo>
                    <a:pt x="175" y="121"/>
                    <a:pt x="175" y="121"/>
                    <a:pt x="175" y="121"/>
                  </a:cubicBezTo>
                  <a:cubicBezTo>
                    <a:pt x="176" y="124"/>
                    <a:pt x="176" y="124"/>
                    <a:pt x="176" y="124"/>
                  </a:cubicBezTo>
                  <a:cubicBezTo>
                    <a:pt x="174" y="124"/>
                    <a:pt x="174" y="124"/>
                    <a:pt x="174" y="124"/>
                  </a:cubicBezTo>
                  <a:cubicBezTo>
                    <a:pt x="172" y="125"/>
                    <a:pt x="172" y="125"/>
                    <a:pt x="172" y="125"/>
                  </a:cubicBezTo>
                  <a:cubicBezTo>
                    <a:pt x="176" y="125"/>
                    <a:pt x="176" y="125"/>
                    <a:pt x="176" y="125"/>
                  </a:cubicBezTo>
                  <a:cubicBezTo>
                    <a:pt x="178" y="125"/>
                    <a:pt x="178" y="125"/>
                    <a:pt x="178" y="125"/>
                  </a:cubicBezTo>
                  <a:cubicBezTo>
                    <a:pt x="177" y="123"/>
                    <a:pt x="177" y="123"/>
                    <a:pt x="177" y="123"/>
                  </a:cubicBezTo>
                  <a:cubicBezTo>
                    <a:pt x="177" y="121"/>
                    <a:pt x="177" y="121"/>
                    <a:pt x="177" y="121"/>
                  </a:cubicBezTo>
                  <a:cubicBezTo>
                    <a:pt x="176" y="121"/>
                    <a:pt x="176" y="121"/>
                    <a:pt x="176" y="121"/>
                  </a:cubicBezTo>
                  <a:moveTo>
                    <a:pt x="177" y="119"/>
                  </a:moveTo>
                  <a:cubicBezTo>
                    <a:pt x="177" y="119"/>
                    <a:pt x="177" y="119"/>
                    <a:pt x="177" y="119"/>
                  </a:cubicBezTo>
                  <a:cubicBezTo>
                    <a:pt x="177" y="119"/>
                    <a:pt x="177" y="119"/>
                    <a:pt x="177" y="119"/>
                  </a:cubicBezTo>
                  <a:cubicBezTo>
                    <a:pt x="177" y="119"/>
                    <a:pt x="177" y="119"/>
                    <a:pt x="177" y="119"/>
                  </a:cubicBezTo>
                  <a:moveTo>
                    <a:pt x="177" y="113"/>
                  </a:moveTo>
                  <a:cubicBezTo>
                    <a:pt x="176" y="114"/>
                    <a:pt x="176" y="114"/>
                    <a:pt x="175" y="114"/>
                  </a:cubicBezTo>
                  <a:cubicBezTo>
                    <a:pt x="175" y="118"/>
                    <a:pt x="175" y="118"/>
                    <a:pt x="175" y="118"/>
                  </a:cubicBezTo>
                  <a:cubicBezTo>
                    <a:pt x="175" y="118"/>
                    <a:pt x="175" y="118"/>
                    <a:pt x="175" y="118"/>
                  </a:cubicBezTo>
                  <a:cubicBezTo>
                    <a:pt x="177" y="117"/>
                    <a:pt x="177" y="117"/>
                    <a:pt x="177" y="117"/>
                  </a:cubicBezTo>
                  <a:cubicBezTo>
                    <a:pt x="177" y="113"/>
                    <a:pt x="177" y="113"/>
                    <a:pt x="177" y="113"/>
                  </a:cubicBezTo>
                  <a:moveTo>
                    <a:pt x="175" y="77"/>
                  </a:moveTo>
                  <a:cubicBezTo>
                    <a:pt x="173" y="77"/>
                    <a:pt x="173" y="77"/>
                    <a:pt x="173" y="77"/>
                  </a:cubicBezTo>
                  <a:cubicBezTo>
                    <a:pt x="174" y="92"/>
                    <a:pt x="174" y="92"/>
                    <a:pt x="174" y="92"/>
                  </a:cubicBezTo>
                  <a:cubicBezTo>
                    <a:pt x="174" y="92"/>
                    <a:pt x="175" y="92"/>
                    <a:pt x="175" y="92"/>
                  </a:cubicBezTo>
                  <a:cubicBezTo>
                    <a:pt x="176" y="92"/>
                    <a:pt x="176" y="92"/>
                    <a:pt x="176" y="92"/>
                  </a:cubicBezTo>
                  <a:cubicBezTo>
                    <a:pt x="175" y="77"/>
                    <a:pt x="175" y="77"/>
                    <a:pt x="175" y="77"/>
                  </a:cubicBezTo>
                  <a:moveTo>
                    <a:pt x="0" y="62"/>
                  </a:moveTo>
                  <a:cubicBezTo>
                    <a:pt x="0" y="123"/>
                    <a:pt x="0" y="123"/>
                    <a:pt x="0" y="123"/>
                  </a:cubicBezTo>
                  <a:cubicBezTo>
                    <a:pt x="0" y="124"/>
                    <a:pt x="0" y="124"/>
                    <a:pt x="0" y="124"/>
                  </a:cubicBezTo>
                  <a:cubicBezTo>
                    <a:pt x="2" y="124"/>
                    <a:pt x="2" y="124"/>
                    <a:pt x="2" y="124"/>
                  </a:cubicBezTo>
                  <a:cubicBezTo>
                    <a:pt x="12" y="124"/>
                    <a:pt x="12" y="124"/>
                    <a:pt x="12" y="124"/>
                  </a:cubicBezTo>
                  <a:cubicBezTo>
                    <a:pt x="12" y="123"/>
                    <a:pt x="12" y="123"/>
                    <a:pt x="12" y="123"/>
                  </a:cubicBezTo>
                  <a:cubicBezTo>
                    <a:pt x="2" y="123"/>
                    <a:pt x="2" y="123"/>
                    <a:pt x="2" y="123"/>
                  </a:cubicBezTo>
                  <a:cubicBezTo>
                    <a:pt x="2" y="71"/>
                    <a:pt x="2" y="71"/>
                    <a:pt x="2" y="71"/>
                  </a:cubicBezTo>
                  <a:cubicBezTo>
                    <a:pt x="0" y="62"/>
                    <a:pt x="0" y="62"/>
                    <a:pt x="0" y="62"/>
                  </a:cubicBezTo>
                  <a:moveTo>
                    <a:pt x="0" y="50"/>
                  </a:moveTo>
                  <a:cubicBezTo>
                    <a:pt x="0" y="52"/>
                    <a:pt x="0" y="52"/>
                    <a:pt x="0" y="52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51"/>
                    <a:pt x="2" y="51"/>
                    <a:pt x="2" y="51"/>
                  </a:cubicBezTo>
                  <a:cubicBezTo>
                    <a:pt x="0" y="50"/>
                    <a:pt x="0" y="50"/>
                    <a:pt x="0" y="50"/>
                  </a:cubicBezTo>
                  <a:moveTo>
                    <a:pt x="2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2" y="49"/>
                    <a:pt x="2" y="49"/>
                    <a:pt x="2" y="49"/>
                  </a:cubicBezTo>
                  <a:cubicBezTo>
                    <a:pt x="2" y="42"/>
                    <a:pt x="2" y="42"/>
                    <a:pt x="2" y="42"/>
                  </a:cubicBezTo>
                  <a:moveTo>
                    <a:pt x="0" y="38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38"/>
                    <a:pt x="2" y="38"/>
                    <a:pt x="2" y="38"/>
                  </a:cubicBezTo>
                  <a:cubicBezTo>
                    <a:pt x="2" y="38"/>
                    <a:pt x="1" y="38"/>
                    <a:pt x="1" y="38"/>
                  </a:cubicBezTo>
                  <a:cubicBezTo>
                    <a:pt x="1" y="38"/>
                    <a:pt x="0" y="38"/>
                    <a:pt x="0" y="38"/>
                  </a:cubicBezTo>
                  <a:moveTo>
                    <a:pt x="172" y="28"/>
                  </a:moveTo>
                  <a:cubicBezTo>
                    <a:pt x="170" y="28"/>
                    <a:pt x="170" y="28"/>
                    <a:pt x="170" y="28"/>
                  </a:cubicBezTo>
                  <a:cubicBezTo>
                    <a:pt x="173" y="75"/>
                    <a:pt x="173" y="75"/>
                    <a:pt x="173" y="75"/>
                  </a:cubicBezTo>
                  <a:cubicBezTo>
                    <a:pt x="175" y="75"/>
                    <a:pt x="175" y="75"/>
                    <a:pt x="175" y="75"/>
                  </a:cubicBezTo>
                  <a:cubicBezTo>
                    <a:pt x="172" y="28"/>
                    <a:pt x="172" y="28"/>
                    <a:pt x="172" y="28"/>
                  </a:cubicBezTo>
                  <a:moveTo>
                    <a:pt x="37" y="25"/>
                  </a:moveTo>
                  <a:cubicBezTo>
                    <a:pt x="5" y="31"/>
                    <a:pt x="5" y="31"/>
                    <a:pt x="5" y="31"/>
                  </a:cubicBezTo>
                  <a:cubicBezTo>
                    <a:pt x="6" y="32"/>
                    <a:pt x="6" y="33"/>
                    <a:pt x="6" y="33"/>
                  </a:cubicBezTo>
                  <a:cubicBezTo>
                    <a:pt x="38" y="27"/>
                    <a:pt x="38" y="27"/>
                    <a:pt x="38" y="27"/>
                  </a:cubicBezTo>
                  <a:cubicBezTo>
                    <a:pt x="37" y="25"/>
                    <a:pt x="37" y="25"/>
                    <a:pt x="37" y="25"/>
                  </a:cubicBezTo>
                  <a:moveTo>
                    <a:pt x="171" y="10"/>
                  </a:moveTo>
                  <a:cubicBezTo>
                    <a:pt x="171" y="10"/>
                    <a:pt x="170" y="10"/>
                    <a:pt x="169" y="10"/>
                  </a:cubicBezTo>
                  <a:cubicBezTo>
                    <a:pt x="170" y="26"/>
                    <a:pt x="170" y="26"/>
                    <a:pt x="170" y="26"/>
                  </a:cubicBezTo>
                  <a:cubicBezTo>
                    <a:pt x="172" y="26"/>
                    <a:pt x="172" y="26"/>
                    <a:pt x="172" y="26"/>
                  </a:cubicBezTo>
                  <a:cubicBezTo>
                    <a:pt x="171" y="10"/>
                    <a:pt x="171" y="10"/>
                    <a:pt x="171" y="10"/>
                  </a:cubicBezTo>
                  <a:moveTo>
                    <a:pt x="135" y="5"/>
                  </a:moveTo>
                  <a:cubicBezTo>
                    <a:pt x="39" y="24"/>
                    <a:pt x="39" y="24"/>
                    <a:pt x="39" y="24"/>
                  </a:cubicBezTo>
                  <a:cubicBezTo>
                    <a:pt x="39" y="26"/>
                    <a:pt x="39" y="26"/>
                    <a:pt x="39" y="26"/>
                  </a:cubicBezTo>
                  <a:cubicBezTo>
                    <a:pt x="135" y="6"/>
                    <a:pt x="135" y="6"/>
                    <a:pt x="135" y="6"/>
                  </a:cubicBezTo>
                  <a:cubicBezTo>
                    <a:pt x="135" y="5"/>
                    <a:pt x="135" y="5"/>
                    <a:pt x="135" y="5"/>
                  </a:cubicBezTo>
                  <a:moveTo>
                    <a:pt x="156" y="0"/>
                  </a:moveTo>
                  <a:cubicBezTo>
                    <a:pt x="137" y="4"/>
                    <a:pt x="137" y="4"/>
                    <a:pt x="137" y="4"/>
                  </a:cubicBezTo>
                  <a:cubicBezTo>
                    <a:pt x="137" y="6"/>
                    <a:pt x="137" y="6"/>
                    <a:pt x="137" y="6"/>
                  </a:cubicBezTo>
                  <a:cubicBezTo>
                    <a:pt x="156" y="2"/>
                    <a:pt x="156" y="2"/>
                    <a:pt x="156" y="2"/>
                  </a:cubicBezTo>
                  <a:cubicBezTo>
                    <a:pt x="156" y="1"/>
                    <a:pt x="156" y="1"/>
                    <a:pt x="156" y="0"/>
                  </a:cubicBezTo>
                </a:path>
              </a:pathLst>
            </a:custGeom>
            <a:gradFill flip="none" rotWithShape="1">
              <a:gsLst>
                <a:gs pos="0">
                  <a:schemeClr val="tx2">
                    <a:alpha val="75000"/>
                  </a:schemeClr>
                </a:gs>
                <a:gs pos="92000">
                  <a:schemeClr val="tx1">
                    <a:alpha val="21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9" name="Freeform 9"/>
            <p:cNvSpPr>
              <a:spLocks noEditPoints="1"/>
            </p:cNvSpPr>
            <p:nvPr/>
          </p:nvSpPr>
          <p:spPr bwMode="auto">
            <a:xfrm>
              <a:off x="8565186" y="2963305"/>
              <a:ext cx="186064" cy="528591"/>
            </a:xfrm>
            <a:custGeom>
              <a:avLst/>
              <a:gdLst>
                <a:gd name="T0" fmla="*/ 19 w 104"/>
                <a:gd name="T1" fmla="*/ 320 h 325"/>
                <a:gd name="T2" fmla="*/ 24 w 104"/>
                <a:gd name="T3" fmla="*/ 325 h 325"/>
                <a:gd name="T4" fmla="*/ 26 w 104"/>
                <a:gd name="T5" fmla="*/ 323 h 325"/>
                <a:gd name="T6" fmla="*/ 24 w 104"/>
                <a:gd name="T7" fmla="*/ 320 h 325"/>
                <a:gd name="T8" fmla="*/ 17 w 104"/>
                <a:gd name="T9" fmla="*/ 296 h 325"/>
                <a:gd name="T10" fmla="*/ 29 w 104"/>
                <a:gd name="T11" fmla="*/ 313 h 325"/>
                <a:gd name="T12" fmla="*/ 62 w 104"/>
                <a:gd name="T13" fmla="*/ 287 h 325"/>
                <a:gd name="T14" fmla="*/ 22 w 104"/>
                <a:gd name="T15" fmla="*/ 275 h 325"/>
                <a:gd name="T16" fmla="*/ 17 w 104"/>
                <a:gd name="T17" fmla="*/ 282 h 325"/>
                <a:gd name="T18" fmla="*/ 22 w 104"/>
                <a:gd name="T19" fmla="*/ 275 h 325"/>
                <a:gd name="T20" fmla="*/ 62 w 104"/>
                <a:gd name="T21" fmla="*/ 280 h 325"/>
                <a:gd name="T22" fmla="*/ 76 w 104"/>
                <a:gd name="T23" fmla="*/ 273 h 325"/>
                <a:gd name="T24" fmla="*/ 17 w 104"/>
                <a:gd name="T25" fmla="*/ 266 h 325"/>
                <a:gd name="T26" fmla="*/ 19 w 104"/>
                <a:gd name="T27" fmla="*/ 270 h 325"/>
                <a:gd name="T28" fmla="*/ 17 w 104"/>
                <a:gd name="T29" fmla="*/ 266 h 325"/>
                <a:gd name="T30" fmla="*/ 74 w 104"/>
                <a:gd name="T31" fmla="*/ 268 h 325"/>
                <a:gd name="T32" fmla="*/ 83 w 104"/>
                <a:gd name="T33" fmla="*/ 266 h 325"/>
                <a:gd name="T34" fmla="*/ 95 w 104"/>
                <a:gd name="T35" fmla="*/ 247 h 325"/>
                <a:gd name="T36" fmla="*/ 85 w 104"/>
                <a:gd name="T37" fmla="*/ 261 h 325"/>
                <a:gd name="T38" fmla="*/ 95 w 104"/>
                <a:gd name="T39" fmla="*/ 247 h 325"/>
                <a:gd name="T40" fmla="*/ 14 w 104"/>
                <a:gd name="T41" fmla="*/ 263 h 325"/>
                <a:gd name="T42" fmla="*/ 19 w 104"/>
                <a:gd name="T43" fmla="*/ 244 h 325"/>
                <a:gd name="T44" fmla="*/ 97 w 104"/>
                <a:gd name="T45" fmla="*/ 225 h 325"/>
                <a:gd name="T46" fmla="*/ 100 w 104"/>
                <a:gd name="T47" fmla="*/ 244 h 325"/>
                <a:gd name="T48" fmla="*/ 102 w 104"/>
                <a:gd name="T49" fmla="*/ 247 h 325"/>
                <a:gd name="T50" fmla="*/ 104 w 104"/>
                <a:gd name="T51" fmla="*/ 244 h 325"/>
                <a:gd name="T52" fmla="*/ 97 w 104"/>
                <a:gd name="T53" fmla="*/ 225 h 325"/>
                <a:gd name="T54" fmla="*/ 14 w 104"/>
                <a:gd name="T55" fmla="*/ 235 h 325"/>
                <a:gd name="T56" fmla="*/ 17 w 104"/>
                <a:gd name="T57" fmla="*/ 199 h 325"/>
                <a:gd name="T58" fmla="*/ 14 w 104"/>
                <a:gd name="T59" fmla="*/ 183 h 325"/>
                <a:gd name="T60" fmla="*/ 12 w 104"/>
                <a:gd name="T61" fmla="*/ 190 h 325"/>
                <a:gd name="T62" fmla="*/ 14 w 104"/>
                <a:gd name="T63" fmla="*/ 183 h 325"/>
                <a:gd name="T64" fmla="*/ 71 w 104"/>
                <a:gd name="T65" fmla="*/ 178 h 325"/>
                <a:gd name="T66" fmla="*/ 95 w 104"/>
                <a:gd name="T67" fmla="*/ 223 h 325"/>
                <a:gd name="T68" fmla="*/ 10 w 104"/>
                <a:gd name="T69" fmla="*/ 173 h 325"/>
                <a:gd name="T70" fmla="*/ 14 w 104"/>
                <a:gd name="T71" fmla="*/ 178 h 325"/>
                <a:gd name="T72" fmla="*/ 10 w 104"/>
                <a:gd name="T73" fmla="*/ 173 h 325"/>
                <a:gd name="T74" fmla="*/ 71 w 104"/>
                <a:gd name="T75" fmla="*/ 175 h 325"/>
                <a:gd name="T76" fmla="*/ 62 w 104"/>
                <a:gd name="T77" fmla="*/ 145 h 325"/>
                <a:gd name="T78" fmla="*/ 7 w 104"/>
                <a:gd name="T79" fmla="*/ 133 h 325"/>
                <a:gd name="T80" fmla="*/ 14 w 104"/>
                <a:gd name="T81" fmla="*/ 171 h 325"/>
                <a:gd name="T82" fmla="*/ 7 w 104"/>
                <a:gd name="T83" fmla="*/ 133 h 325"/>
                <a:gd name="T84" fmla="*/ 3 w 104"/>
                <a:gd name="T85" fmla="*/ 45 h 325"/>
                <a:gd name="T86" fmla="*/ 12 w 104"/>
                <a:gd name="T87" fmla="*/ 130 h 325"/>
                <a:gd name="T88" fmla="*/ 5 w 104"/>
                <a:gd name="T89" fmla="*/ 33 h 325"/>
                <a:gd name="T90" fmla="*/ 3 w 104"/>
                <a:gd name="T91" fmla="*/ 35 h 325"/>
                <a:gd name="T92" fmla="*/ 14 w 104"/>
                <a:gd name="T93" fmla="*/ 31 h 325"/>
                <a:gd name="T94" fmla="*/ 10 w 104"/>
                <a:gd name="T95" fmla="*/ 31 h 325"/>
                <a:gd name="T96" fmla="*/ 59 w 104"/>
                <a:gd name="T97" fmla="*/ 140 h 325"/>
                <a:gd name="T98" fmla="*/ 12 w 104"/>
                <a:gd name="T99" fmla="*/ 26 h 325"/>
                <a:gd name="T100" fmla="*/ 12 w 104"/>
                <a:gd name="T101" fmla="*/ 28 h 325"/>
                <a:gd name="T102" fmla="*/ 0 w 104"/>
                <a:gd name="T103" fmla="*/ 0 h 325"/>
                <a:gd name="T104" fmla="*/ 3 w 104"/>
                <a:gd name="T105" fmla="*/ 28 h 325"/>
                <a:gd name="T106" fmla="*/ 7 w 104"/>
                <a:gd name="T107" fmla="*/ 26 h 325"/>
                <a:gd name="T108" fmla="*/ 10 w 104"/>
                <a:gd name="T109" fmla="*/ 21 h 3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04" h="325">
                  <a:moveTo>
                    <a:pt x="17" y="296"/>
                  </a:moveTo>
                  <a:lnTo>
                    <a:pt x="19" y="320"/>
                  </a:lnTo>
                  <a:lnTo>
                    <a:pt x="19" y="325"/>
                  </a:lnTo>
                  <a:lnTo>
                    <a:pt x="24" y="325"/>
                  </a:lnTo>
                  <a:lnTo>
                    <a:pt x="26" y="323"/>
                  </a:lnTo>
                  <a:lnTo>
                    <a:pt x="26" y="323"/>
                  </a:lnTo>
                  <a:lnTo>
                    <a:pt x="26" y="318"/>
                  </a:lnTo>
                  <a:lnTo>
                    <a:pt x="24" y="320"/>
                  </a:lnTo>
                  <a:lnTo>
                    <a:pt x="22" y="311"/>
                  </a:lnTo>
                  <a:lnTo>
                    <a:pt x="17" y="296"/>
                  </a:lnTo>
                  <a:close/>
                  <a:moveTo>
                    <a:pt x="59" y="282"/>
                  </a:moveTo>
                  <a:lnTo>
                    <a:pt x="29" y="313"/>
                  </a:lnTo>
                  <a:lnTo>
                    <a:pt x="31" y="318"/>
                  </a:lnTo>
                  <a:lnTo>
                    <a:pt x="62" y="287"/>
                  </a:lnTo>
                  <a:lnTo>
                    <a:pt x="59" y="282"/>
                  </a:lnTo>
                  <a:close/>
                  <a:moveTo>
                    <a:pt x="22" y="275"/>
                  </a:moveTo>
                  <a:lnTo>
                    <a:pt x="17" y="277"/>
                  </a:lnTo>
                  <a:lnTo>
                    <a:pt x="17" y="282"/>
                  </a:lnTo>
                  <a:lnTo>
                    <a:pt x="22" y="296"/>
                  </a:lnTo>
                  <a:lnTo>
                    <a:pt x="22" y="275"/>
                  </a:lnTo>
                  <a:close/>
                  <a:moveTo>
                    <a:pt x="71" y="273"/>
                  </a:moveTo>
                  <a:lnTo>
                    <a:pt x="62" y="280"/>
                  </a:lnTo>
                  <a:lnTo>
                    <a:pt x="67" y="282"/>
                  </a:lnTo>
                  <a:lnTo>
                    <a:pt x="76" y="273"/>
                  </a:lnTo>
                  <a:lnTo>
                    <a:pt x="71" y="273"/>
                  </a:lnTo>
                  <a:close/>
                  <a:moveTo>
                    <a:pt x="17" y="266"/>
                  </a:moveTo>
                  <a:lnTo>
                    <a:pt x="17" y="273"/>
                  </a:lnTo>
                  <a:lnTo>
                    <a:pt x="19" y="270"/>
                  </a:lnTo>
                  <a:lnTo>
                    <a:pt x="19" y="268"/>
                  </a:lnTo>
                  <a:lnTo>
                    <a:pt x="17" y="266"/>
                  </a:lnTo>
                  <a:close/>
                  <a:moveTo>
                    <a:pt x="81" y="261"/>
                  </a:moveTo>
                  <a:lnTo>
                    <a:pt x="74" y="268"/>
                  </a:lnTo>
                  <a:lnTo>
                    <a:pt x="81" y="268"/>
                  </a:lnTo>
                  <a:lnTo>
                    <a:pt x="83" y="266"/>
                  </a:lnTo>
                  <a:lnTo>
                    <a:pt x="81" y="261"/>
                  </a:lnTo>
                  <a:close/>
                  <a:moveTo>
                    <a:pt x="95" y="247"/>
                  </a:moveTo>
                  <a:lnTo>
                    <a:pt x="83" y="259"/>
                  </a:lnTo>
                  <a:lnTo>
                    <a:pt x="85" y="261"/>
                  </a:lnTo>
                  <a:lnTo>
                    <a:pt x="100" y="249"/>
                  </a:lnTo>
                  <a:lnTo>
                    <a:pt x="95" y="247"/>
                  </a:lnTo>
                  <a:close/>
                  <a:moveTo>
                    <a:pt x="14" y="240"/>
                  </a:moveTo>
                  <a:lnTo>
                    <a:pt x="14" y="263"/>
                  </a:lnTo>
                  <a:lnTo>
                    <a:pt x="19" y="263"/>
                  </a:lnTo>
                  <a:lnTo>
                    <a:pt x="19" y="244"/>
                  </a:lnTo>
                  <a:lnTo>
                    <a:pt x="14" y="240"/>
                  </a:lnTo>
                  <a:close/>
                  <a:moveTo>
                    <a:pt x="97" y="225"/>
                  </a:moveTo>
                  <a:lnTo>
                    <a:pt x="93" y="228"/>
                  </a:lnTo>
                  <a:lnTo>
                    <a:pt x="100" y="244"/>
                  </a:lnTo>
                  <a:lnTo>
                    <a:pt x="97" y="244"/>
                  </a:lnTo>
                  <a:lnTo>
                    <a:pt x="102" y="247"/>
                  </a:lnTo>
                  <a:lnTo>
                    <a:pt x="102" y="247"/>
                  </a:lnTo>
                  <a:lnTo>
                    <a:pt x="104" y="244"/>
                  </a:lnTo>
                  <a:lnTo>
                    <a:pt x="102" y="242"/>
                  </a:lnTo>
                  <a:lnTo>
                    <a:pt x="97" y="225"/>
                  </a:lnTo>
                  <a:close/>
                  <a:moveTo>
                    <a:pt x="12" y="197"/>
                  </a:moveTo>
                  <a:lnTo>
                    <a:pt x="14" y="235"/>
                  </a:lnTo>
                  <a:lnTo>
                    <a:pt x="19" y="237"/>
                  </a:lnTo>
                  <a:lnTo>
                    <a:pt x="17" y="199"/>
                  </a:lnTo>
                  <a:lnTo>
                    <a:pt x="12" y="197"/>
                  </a:lnTo>
                  <a:close/>
                  <a:moveTo>
                    <a:pt x="14" y="183"/>
                  </a:moveTo>
                  <a:lnTo>
                    <a:pt x="12" y="183"/>
                  </a:lnTo>
                  <a:lnTo>
                    <a:pt x="12" y="190"/>
                  </a:lnTo>
                  <a:lnTo>
                    <a:pt x="17" y="194"/>
                  </a:lnTo>
                  <a:lnTo>
                    <a:pt x="14" y="183"/>
                  </a:lnTo>
                  <a:close/>
                  <a:moveTo>
                    <a:pt x="76" y="178"/>
                  </a:moveTo>
                  <a:lnTo>
                    <a:pt x="71" y="178"/>
                  </a:lnTo>
                  <a:lnTo>
                    <a:pt x="90" y="225"/>
                  </a:lnTo>
                  <a:lnTo>
                    <a:pt x="95" y="223"/>
                  </a:lnTo>
                  <a:lnTo>
                    <a:pt x="76" y="178"/>
                  </a:lnTo>
                  <a:close/>
                  <a:moveTo>
                    <a:pt x="10" y="173"/>
                  </a:moveTo>
                  <a:lnTo>
                    <a:pt x="12" y="178"/>
                  </a:lnTo>
                  <a:lnTo>
                    <a:pt x="14" y="178"/>
                  </a:lnTo>
                  <a:lnTo>
                    <a:pt x="14" y="178"/>
                  </a:lnTo>
                  <a:lnTo>
                    <a:pt x="10" y="173"/>
                  </a:lnTo>
                  <a:close/>
                  <a:moveTo>
                    <a:pt x="57" y="142"/>
                  </a:moveTo>
                  <a:lnTo>
                    <a:pt x="71" y="175"/>
                  </a:lnTo>
                  <a:lnTo>
                    <a:pt x="74" y="175"/>
                  </a:lnTo>
                  <a:lnTo>
                    <a:pt x="62" y="145"/>
                  </a:lnTo>
                  <a:lnTo>
                    <a:pt x="57" y="142"/>
                  </a:lnTo>
                  <a:close/>
                  <a:moveTo>
                    <a:pt x="7" y="133"/>
                  </a:moveTo>
                  <a:lnTo>
                    <a:pt x="10" y="168"/>
                  </a:lnTo>
                  <a:lnTo>
                    <a:pt x="14" y="171"/>
                  </a:lnTo>
                  <a:lnTo>
                    <a:pt x="12" y="135"/>
                  </a:lnTo>
                  <a:lnTo>
                    <a:pt x="7" y="133"/>
                  </a:lnTo>
                  <a:close/>
                  <a:moveTo>
                    <a:pt x="7" y="35"/>
                  </a:moveTo>
                  <a:lnTo>
                    <a:pt x="3" y="45"/>
                  </a:lnTo>
                  <a:lnTo>
                    <a:pt x="7" y="128"/>
                  </a:lnTo>
                  <a:lnTo>
                    <a:pt x="12" y="130"/>
                  </a:lnTo>
                  <a:lnTo>
                    <a:pt x="7" y="35"/>
                  </a:lnTo>
                  <a:close/>
                  <a:moveTo>
                    <a:pt x="5" y="33"/>
                  </a:moveTo>
                  <a:lnTo>
                    <a:pt x="3" y="33"/>
                  </a:lnTo>
                  <a:lnTo>
                    <a:pt x="3" y="35"/>
                  </a:lnTo>
                  <a:lnTo>
                    <a:pt x="5" y="33"/>
                  </a:lnTo>
                  <a:close/>
                  <a:moveTo>
                    <a:pt x="14" y="31"/>
                  </a:moveTo>
                  <a:lnTo>
                    <a:pt x="10" y="31"/>
                  </a:lnTo>
                  <a:lnTo>
                    <a:pt x="10" y="31"/>
                  </a:lnTo>
                  <a:lnTo>
                    <a:pt x="55" y="137"/>
                  </a:lnTo>
                  <a:lnTo>
                    <a:pt x="59" y="140"/>
                  </a:lnTo>
                  <a:lnTo>
                    <a:pt x="14" y="31"/>
                  </a:lnTo>
                  <a:close/>
                  <a:moveTo>
                    <a:pt x="12" y="26"/>
                  </a:moveTo>
                  <a:lnTo>
                    <a:pt x="12" y="28"/>
                  </a:lnTo>
                  <a:lnTo>
                    <a:pt x="12" y="28"/>
                  </a:lnTo>
                  <a:lnTo>
                    <a:pt x="12" y="26"/>
                  </a:lnTo>
                  <a:close/>
                  <a:moveTo>
                    <a:pt x="0" y="0"/>
                  </a:moveTo>
                  <a:lnTo>
                    <a:pt x="3" y="26"/>
                  </a:lnTo>
                  <a:lnTo>
                    <a:pt x="3" y="28"/>
                  </a:lnTo>
                  <a:lnTo>
                    <a:pt x="7" y="28"/>
                  </a:lnTo>
                  <a:lnTo>
                    <a:pt x="7" y="26"/>
                  </a:lnTo>
                  <a:lnTo>
                    <a:pt x="7" y="26"/>
                  </a:lnTo>
                  <a:lnTo>
                    <a:pt x="10" y="21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tx2">
                    <a:alpha val="75000"/>
                  </a:schemeClr>
                </a:gs>
                <a:gs pos="92000">
                  <a:schemeClr val="tx1">
                    <a:alpha val="21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0" name="Freeform 10"/>
            <p:cNvSpPr>
              <a:spLocks noEditPoints="1"/>
            </p:cNvSpPr>
            <p:nvPr/>
          </p:nvSpPr>
          <p:spPr bwMode="auto">
            <a:xfrm>
              <a:off x="8565186" y="2963305"/>
              <a:ext cx="186064" cy="528591"/>
            </a:xfrm>
            <a:custGeom>
              <a:avLst/>
              <a:gdLst>
                <a:gd name="T0" fmla="*/ 19 w 104"/>
                <a:gd name="T1" fmla="*/ 320 h 325"/>
                <a:gd name="T2" fmla="*/ 24 w 104"/>
                <a:gd name="T3" fmla="*/ 325 h 325"/>
                <a:gd name="T4" fmla="*/ 26 w 104"/>
                <a:gd name="T5" fmla="*/ 323 h 325"/>
                <a:gd name="T6" fmla="*/ 24 w 104"/>
                <a:gd name="T7" fmla="*/ 320 h 325"/>
                <a:gd name="T8" fmla="*/ 17 w 104"/>
                <a:gd name="T9" fmla="*/ 296 h 325"/>
                <a:gd name="T10" fmla="*/ 29 w 104"/>
                <a:gd name="T11" fmla="*/ 313 h 325"/>
                <a:gd name="T12" fmla="*/ 62 w 104"/>
                <a:gd name="T13" fmla="*/ 287 h 325"/>
                <a:gd name="T14" fmla="*/ 22 w 104"/>
                <a:gd name="T15" fmla="*/ 275 h 325"/>
                <a:gd name="T16" fmla="*/ 17 w 104"/>
                <a:gd name="T17" fmla="*/ 282 h 325"/>
                <a:gd name="T18" fmla="*/ 22 w 104"/>
                <a:gd name="T19" fmla="*/ 275 h 325"/>
                <a:gd name="T20" fmla="*/ 62 w 104"/>
                <a:gd name="T21" fmla="*/ 280 h 325"/>
                <a:gd name="T22" fmla="*/ 76 w 104"/>
                <a:gd name="T23" fmla="*/ 273 h 325"/>
                <a:gd name="T24" fmla="*/ 17 w 104"/>
                <a:gd name="T25" fmla="*/ 266 h 325"/>
                <a:gd name="T26" fmla="*/ 19 w 104"/>
                <a:gd name="T27" fmla="*/ 270 h 325"/>
                <a:gd name="T28" fmla="*/ 17 w 104"/>
                <a:gd name="T29" fmla="*/ 266 h 325"/>
                <a:gd name="T30" fmla="*/ 74 w 104"/>
                <a:gd name="T31" fmla="*/ 268 h 325"/>
                <a:gd name="T32" fmla="*/ 83 w 104"/>
                <a:gd name="T33" fmla="*/ 266 h 325"/>
                <a:gd name="T34" fmla="*/ 95 w 104"/>
                <a:gd name="T35" fmla="*/ 247 h 325"/>
                <a:gd name="T36" fmla="*/ 85 w 104"/>
                <a:gd name="T37" fmla="*/ 261 h 325"/>
                <a:gd name="T38" fmla="*/ 95 w 104"/>
                <a:gd name="T39" fmla="*/ 247 h 325"/>
                <a:gd name="T40" fmla="*/ 14 w 104"/>
                <a:gd name="T41" fmla="*/ 263 h 325"/>
                <a:gd name="T42" fmla="*/ 19 w 104"/>
                <a:gd name="T43" fmla="*/ 244 h 325"/>
                <a:gd name="T44" fmla="*/ 97 w 104"/>
                <a:gd name="T45" fmla="*/ 225 h 325"/>
                <a:gd name="T46" fmla="*/ 100 w 104"/>
                <a:gd name="T47" fmla="*/ 244 h 325"/>
                <a:gd name="T48" fmla="*/ 102 w 104"/>
                <a:gd name="T49" fmla="*/ 247 h 325"/>
                <a:gd name="T50" fmla="*/ 104 w 104"/>
                <a:gd name="T51" fmla="*/ 244 h 325"/>
                <a:gd name="T52" fmla="*/ 97 w 104"/>
                <a:gd name="T53" fmla="*/ 225 h 325"/>
                <a:gd name="T54" fmla="*/ 14 w 104"/>
                <a:gd name="T55" fmla="*/ 235 h 325"/>
                <a:gd name="T56" fmla="*/ 17 w 104"/>
                <a:gd name="T57" fmla="*/ 199 h 325"/>
                <a:gd name="T58" fmla="*/ 14 w 104"/>
                <a:gd name="T59" fmla="*/ 183 h 325"/>
                <a:gd name="T60" fmla="*/ 12 w 104"/>
                <a:gd name="T61" fmla="*/ 190 h 325"/>
                <a:gd name="T62" fmla="*/ 14 w 104"/>
                <a:gd name="T63" fmla="*/ 183 h 325"/>
                <a:gd name="T64" fmla="*/ 71 w 104"/>
                <a:gd name="T65" fmla="*/ 178 h 325"/>
                <a:gd name="T66" fmla="*/ 95 w 104"/>
                <a:gd name="T67" fmla="*/ 223 h 325"/>
                <a:gd name="T68" fmla="*/ 10 w 104"/>
                <a:gd name="T69" fmla="*/ 173 h 325"/>
                <a:gd name="T70" fmla="*/ 14 w 104"/>
                <a:gd name="T71" fmla="*/ 178 h 325"/>
                <a:gd name="T72" fmla="*/ 10 w 104"/>
                <a:gd name="T73" fmla="*/ 173 h 325"/>
                <a:gd name="T74" fmla="*/ 71 w 104"/>
                <a:gd name="T75" fmla="*/ 175 h 325"/>
                <a:gd name="T76" fmla="*/ 62 w 104"/>
                <a:gd name="T77" fmla="*/ 145 h 325"/>
                <a:gd name="T78" fmla="*/ 7 w 104"/>
                <a:gd name="T79" fmla="*/ 133 h 325"/>
                <a:gd name="T80" fmla="*/ 14 w 104"/>
                <a:gd name="T81" fmla="*/ 171 h 325"/>
                <a:gd name="T82" fmla="*/ 7 w 104"/>
                <a:gd name="T83" fmla="*/ 133 h 325"/>
                <a:gd name="T84" fmla="*/ 3 w 104"/>
                <a:gd name="T85" fmla="*/ 45 h 325"/>
                <a:gd name="T86" fmla="*/ 12 w 104"/>
                <a:gd name="T87" fmla="*/ 130 h 325"/>
                <a:gd name="T88" fmla="*/ 5 w 104"/>
                <a:gd name="T89" fmla="*/ 33 h 325"/>
                <a:gd name="T90" fmla="*/ 3 w 104"/>
                <a:gd name="T91" fmla="*/ 35 h 325"/>
                <a:gd name="T92" fmla="*/ 14 w 104"/>
                <a:gd name="T93" fmla="*/ 31 h 325"/>
                <a:gd name="T94" fmla="*/ 10 w 104"/>
                <a:gd name="T95" fmla="*/ 31 h 325"/>
                <a:gd name="T96" fmla="*/ 59 w 104"/>
                <a:gd name="T97" fmla="*/ 140 h 325"/>
                <a:gd name="T98" fmla="*/ 12 w 104"/>
                <a:gd name="T99" fmla="*/ 26 h 325"/>
                <a:gd name="T100" fmla="*/ 12 w 104"/>
                <a:gd name="T101" fmla="*/ 28 h 325"/>
                <a:gd name="T102" fmla="*/ 0 w 104"/>
                <a:gd name="T103" fmla="*/ 0 h 325"/>
                <a:gd name="T104" fmla="*/ 3 w 104"/>
                <a:gd name="T105" fmla="*/ 28 h 325"/>
                <a:gd name="T106" fmla="*/ 7 w 104"/>
                <a:gd name="T107" fmla="*/ 26 h 325"/>
                <a:gd name="T108" fmla="*/ 10 w 104"/>
                <a:gd name="T109" fmla="*/ 21 h 3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04" h="325">
                  <a:moveTo>
                    <a:pt x="17" y="296"/>
                  </a:moveTo>
                  <a:lnTo>
                    <a:pt x="19" y="320"/>
                  </a:lnTo>
                  <a:lnTo>
                    <a:pt x="19" y="325"/>
                  </a:lnTo>
                  <a:lnTo>
                    <a:pt x="24" y="325"/>
                  </a:lnTo>
                  <a:lnTo>
                    <a:pt x="26" y="323"/>
                  </a:lnTo>
                  <a:lnTo>
                    <a:pt x="26" y="323"/>
                  </a:lnTo>
                  <a:lnTo>
                    <a:pt x="26" y="318"/>
                  </a:lnTo>
                  <a:lnTo>
                    <a:pt x="24" y="320"/>
                  </a:lnTo>
                  <a:lnTo>
                    <a:pt x="22" y="311"/>
                  </a:lnTo>
                  <a:lnTo>
                    <a:pt x="17" y="296"/>
                  </a:lnTo>
                  <a:moveTo>
                    <a:pt x="59" y="282"/>
                  </a:moveTo>
                  <a:lnTo>
                    <a:pt x="29" y="313"/>
                  </a:lnTo>
                  <a:lnTo>
                    <a:pt x="31" y="318"/>
                  </a:lnTo>
                  <a:lnTo>
                    <a:pt x="62" y="287"/>
                  </a:lnTo>
                  <a:lnTo>
                    <a:pt x="59" y="282"/>
                  </a:lnTo>
                  <a:moveTo>
                    <a:pt x="22" y="275"/>
                  </a:moveTo>
                  <a:lnTo>
                    <a:pt x="17" y="277"/>
                  </a:lnTo>
                  <a:lnTo>
                    <a:pt x="17" y="282"/>
                  </a:lnTo>
                  <a:lnTo>
                    <a:pt x="22" y="296"/>
                  </a:lnTo>
                  <a:lnTo>
                    <a:pt x="22" y="275"/>
                  </a:lnTo>
                  <a:moveTo>
                    <a:pt x="71" y="273"/>
                  </a:moveTo>
                  <a:lnTo>
                    <a:pt x="62" y="280"/>
                  </a:lnTo>
                  <a:lnTo>
                    <a:pt x="67" y="282"/>
                  </a:lnTo>
                  <a:lnTo>
                    <a:pt x="76" y="273"/>
                  </a:lnTo>
                  <a:lnTo>
                    <a:pt x="71" y="273"/>
                  </a:lnTo>
                  <a:moveTo>
                    <a:pt x="17" y="266"/>
                  </a:moveTo>
                  <a:lnTo>
                    <a:pt x="17" y="273"/>
                  </a:lnTo>
                  <a:lnTo>
                    <a:pt x="19" y="270"/>
                  </a:lnTo>
                  <a:lnTo>
                    <a:pt x="19" y="268"/>
                  </a:lnTo>
                  <a:lnTo>
                    <a:pt x="17" y="266"/>
                  </a:lnTo>
                  <a:moveTo>
                    <a:pt x="81" y="261"/>
                  </a:moveTo>
                  <a:lnTo>
                    <a:pt x="74" y="268"/>
                  </a:lnTo>
                  <a:lnTo>
                    <a:pt x="81" y="268"/>
                  </a:lnTo>
                  <a:lnTo>
                    <a:pt x="83" y="266"/>
                  </a:lnTo>
                  <a:lnTo>
                    <a:pt x="81" y="261"/>
                  </a:lnTo>
                  <a:moveTo>
                    <a:pt x="95" y="247"/>
                  </a:moveTo>
                  <a:lnTo>
                    <a:pt x="83" y="259"/>
                  </a:lnTo>
                  <a:lnTo>
                    <a:pt x="85" y="261"/>
                  </a:lnTo>
                  <a:lnTo>
                    <a:pt x="100" y="249"/>
                  </a:lnTo>
                  <a:lnTo>
                    <a:pt x="95" y="247"/>
                  </a:lnTo>
                  <a:moveTo>
                    <a:pt x="14" y="240"/>
                  </a:moveTo>
                  <a:lnTo>
                    <a:pt x="14" y="263"/>
                  </a:lnTo>
                  <a:lnTo>
                    <a:pt x="19" y="263"/>
                  </a:lnTo>
                  <a:lnTo>
                    <a:pt x="19" y="244"/>
                  </a:lnTo>
                  <a:lnTo>
                    <a:pt x="14" y="240"/>
                  </a:lnTo>
                  <a:moveTo>
                    <a:pt x="97" y="225"/>
                  </a:moveTo>
                  <a:lnTo>
                    <a:pt x="93" y="228"/>
                  </a:lnTo>
                  <a:lnTo>
                    <a:pt x="100" y="244"/>
                  </a:lnTo>
                  <a:lnTo>
                    <a:pt x="97" y="244"/>
                  </a:lnTo>
                  <a:lnTo>
                    <a:pt x="102" y="247"/>
                  </a:lnTo>
                  <a:lnTo>
                    <a:pt x="102" y="247"/>
                  </a:lnTo>
                  <a:lnTo>
                    <a:pt x="104" y="244"/>
                  </a:lnTo>
                  <a:lnTo>
                    <a:pt x="102" y="242"/>
                  </a:lnTo>
                  <a:lnTo>
                    <a:pt x="97" y="225"/>
                  </a:lnTo>
                  <a:moveTo>
                    <a:pt x="12" y="197"/>
                  </a:moveTo>
                  <a:lnTo>
                    <a:pt x="14" y="235"/>
                  </a:lnTo>
                  <a:lnTo>
                    <a:pt x="19" y="237"/>
                  </a:lnTo>
                  <a:lnTo>
                    <a:pt x="17" y="199"/>
                  </a:lnTo>
                  <a:lnTo>
                    <a:pt x="12" y="197"/>
                  </a:lnTo>
                  <a:moveTo>
                    <a:pt x="14" y="183"/>
                  </a:moveTo>
                  <a:lnTo>
                    <a:pt x="12" y="183"/>
                  </a:lnTo>
                  <a:lnTo>
                    <a:pt x="12" y="190"/>
                  </a:lnTo>
                  <a:lnTo>
                    <a:pt x="17" y="194"/>
                  </a:lnTo>
                  <a:lnTo>
                    <a:pt x="14" y="183"/>
                  </a:lnTo>
                  <a:moveTo>
                    <a:pt x="76" y="178"/>
                  </a:moveTo>
                  <a:lnTo>
                    <a:pt x="71" y="178"/>
                  </a:lnTo>
                  <a:lnTo>
                    <a:pt x="90" y="225"/>
                  </a:lnTo>
                  <a:lnTo>
                    <a:pt x="95" y="223"/>
                  </a:lnTo>
                  <a:lnTo>
                    <a:pt x="76" y="178"/>
                  </a:lnTo>
                  <a:moveTo>
                    <a:pt x="10" y="173"/>
                  </a:moveTo>
                  <a:lnTo>
                    <a:pt x="12" y="178"/>
                  </a:lnTo>
                  <a:lnTo>
                    <a:pt x="14" y="178"/>
                  </a:lnTo>
                  <a:lnTo>
                    <a:pt x="14" y="178"/>
                  </a:lnTo>
                  <a:lnTo>
                    <a:pt x="10" y="173"/>
                  </a:lnTo>
                  <a:moveTo>
                    <a:pt x="57" y="142"/>
                  </a:moveTo>
                  <a:lnTo>
                    <a:pt x="71" y="175"/>
                  </a:lnTo>
                  <a:lnTo>
                    <a:pt x="74" y="175"/>
                  </a:lnTo>
                  <a:lnTo>
                    <a:pt x="62" y="145"/>
                  </a:lnTo>
                  <a:lnTo>
                    <a:pt x="57" y="142"/>
                  </a:lnTo>
                  <a:moveTo>
                    <a:pt x="7" y="133"/>
                  </a:moveTo>
                  <a:lnTo>
                    <a:pt x="10" y="168"/>
                  </a:lnTo>
                  <a:lnTo>
                    <a:pt x="14" y="171"/>
                  </a:lnTo>
                  <a:lnTo>
                    <a:pt x="12" y="135"/>
                  </a:lnTo>
                  <a:lnTo>
                    <a:pt x="7" y="133"/>
                  </a:lnTo>
                  <a:moveTo>
                    <a:pt x="7" y="35"/>
                  </a:moveTo>
                  <a:lnTo>
                    <a:pt x="3" y="45"/>
                  </a:lnTo>
                  <a:lnTo>
                    <a:pt x="7" y="128"/>
                  </a:lnTo>
                  <a:lnTo>
                    <a:pt x="12" y="130"/>
                  </a:lnTo>
                  <a:lnTo>
                    <a:pt x="7" y="35"/>
                  </a:lnTo>
                  <a:moveTo>
                    <a:pt x="5" y="33"/>
                  </a:moveTo>
                  <a:lnTo>
                    <a:pt x="3" y="33"/>
                  </a:lnTo>
                  <a:lnTo>
                    <a:pt x="3" y="35"/>
                  </a:lnTo>
                  <a:lnTo>
                    <a:pt x="5" y="33"/>
                  </a:lnTo>
                  <a:moveTo>
                    <a:pt x="14" y="31"/>
                  </a:moveTo>
                  <a:lnTo>
                    <a:pt x="10" y="31"/>
                  </a:lnTo>
                  <a:lnTo>
                    <a:pt x="10" y="31"/>
                  </a:lnTo>
                  <a:lnTo>
                    <a:pt x="55" y="137"/>
                  </a:lnTo>
                  <a:lnTo>
                    <a:pt x="59" y="140"/>
                  </a:lnTo>
                  <a:lnTo>
                    <a:pt x="14" y="31"/>
                  </a:lnTo>
                  <a:moveTo>
                    <a:pt x="12" y="26"/>
                  </a:moveTo>
                  <a:lnTo>
                    <a:pt x="12" y="28"/>
                  </a:lnTo>
                  <a:lnTo>
                    <a:pt x="12" y="28"/>
                  </a:lnTo>
                  <a:lnTo>
                    <a:pt x="12" y="26"/>
                  </a:lnTo>
                  <a:moveTo>
                    <a:pt x="0" y="0"/>
                  </a:moveTo>
                  <a:lnTo>
                    <a:pt x="3" y="26"/>
                  </a:lnTo>
                  <a:lnTo>
                    <a:pt x="3" y="28"/>
                  </a:lnTo>
                  <a:lnTo>
                    <a:pt x="7" y="28"/>
                  </a:lnTo>
                  <a:lnTo>
                    <a:pt x="7" y="26"/>
                  </a:lnTo>
                  <a:lnTo>
                    <a:pt x="7" y="26"/>
                  </a:lnTo>
                  <a:lnTo>
                    <a:pt x="10" y="21"/>
                  </a:lnTo>
                  <a:lnTo>
                    <a:pt x="0" y="0"/>
                  </a:lnTo>
                </a:path>
              </a:pathLst>
            </a:custGeom>
            <a:gradFill flip="none" rotWithShape="1">
              <a:gsLst>
                <a:gs pos="0">
                  <a:schemeClr val="tx2">
                    <a:alpha val="75000"/>
                  </a:schemeClr>
                </a:gs>
                <a:gs pos="92000">
                  <a:schemeClr val="tx1">
                    <a:alpha val="21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1" name="Freeform 11"/>
            <p:cNvSpPr>
              <a:spLocks noEditPoints="1"/>
            </p:cNvSpPr>
            <p:nvPr/>
          </p:nvSpPr>
          <p:spPr bwMode="auto">
            <a:xfrm>
              <a:off x="7353983" y="2468869"/>
              <a:ext cx="1046609" cy="1543482"/>
            </a:xfrm>
            <a:custGeom>
              <a:avLst/>
              <a:gdLst>
                <a:gd name="T0" fmla="*/ 87 w 247"/>
                <a:gd name="T1" fmla="*/ 400 h 400"/>
                <a:gd name="T2" fmla="*/ 72 w 247"/>
                <a:gd name="T3" fmla="*/ 379 h 400"/>
                <a:gd name="T4" fmla="*/ 75 w 247"/>
                <a:gd name="T5" fmla="*/ 382 h 400"/>
                <a:gd name="T6" fmla="*/ 98 w 247"/>
                <a:gd name="T7" fmla="*/ 377 h 400"/>
                <a:gd name="T8" fmla="*/ 100 w 247"/>
                <a:gd name="T9" fmla="*/ 377 h 400"/>
                <a:gd name="T10" fmla="*/ 71 w 247"/>
                <a:gd name="T11" fmla="*/ 376 h 400"/>
                <a:gd name="T12" fmla="*/ 72 w 247"/>
                <a:gd name="T13" fmla="*/ 371 h 400"/>
                <a:gd name="T14" fmla="*/ 72 w 247"/>
                <a:gd name="T15" fmla="*/ 371 h 400"/>
                <a:gd name="T16" fmla="*/ 99 w 247"/>
                <a:gd name="T17" fmla="*/ 375 h 400"/>
                <a:gd name="T18" fmla="*/ 116 w 247"/>
                <a:gd name="T19" fmla="*/ 342 h 400"/>
                <a:gd name="T20" fmla="*/ 108 w 247"/>
                <a:gd name="T21" fmla="*/ 362 h 400"/>
                <a:gd name="T22" fmla="*/ 61 w 247"/>
                <a:gd name="T23" fmla="*/ 321 h 400"/>
                <a:gd name="T24" fmla="*/ 63 w 247"/>
                <a:gd name="T25" fmla="*/ 324 h 400"/>
                <a:gd name="T26" fmla="*/ 61 w 247"/>
                <a:gd name="T27" fmla="*/ 319 h 400"/>
                <a:gd name="T28" fmla="*/ 61 w 247"/>
                <a:gd name="T29" fmla="*/ 312 h 400"/>
                <a:gd name="T30" fmla="*/ 62 w 247"/>
                <a:gd name="T31" fmla="*/ 317 h 400"/>
                <a:gd name="T32" fmla="*/ 118 w 247"/>
                <a:gd name="T33" fmla="*/ 338 h 400"/>
                <a:gd name="T34" fmla="*/ 133 w 247"/>
                <a:gd name="T35" fmla="*/ 311 h 400"/>
                <a:gd name="T36" fmla="*/ 60 w 247"/>
                <a:gd name="T37" fmla="*/ 310 h 400"/>
                <a:gd name="T38" fmla="*/ 138 w 247"/>
                <a:gd name="T39" fmla="*/ 299 h 400"/>
                <a:gd name="T40" fmla="*/ 140 w 247"/>
                <a:gd name="T41" fmla="*/ 300 h 400"/>
                <a:gd name="T42" fmla="*/ 58 w 247"/>
                <a:gd name="T43" fmla="*/ 306 h 400"/>
                <a:gd name="T44" fmla="*/ 55 w 247"/>
                <a:gd name="T45" fmla="*/ 292 h 400"/>
                <a:gd name="T46" fmla="*/ 57 w 247"/>
                <a:gd name="T47" fmla="*/ 290 h 400"/>
                <a:gd name="T48" fmla="*/ 148 w 247"/>
                <a:gd name="T49" fmla="*/ 282 h 400"/>
                <a:gd name="T50" fmla="*/ 149 w 247"/>
                <a:gd name="T51" fmla="*/ 284 h 400"/>
                <a:gd name="T52" fmla="*/ 150 w 247"/>
                <a:gd name="T53" fmla="*/ 277 h 400"/>
                <a:gd name="T54" fmla="*/ 155 w 247"/>
                <a:gd name="T55" fmla="*/ 271 h 400"/>
                <a:gd name="T56" fmla="*/ 154 w 247"/>
                <a:gd name="T57" fmla="*/ 270 h 400"/>
                <a:gd name="T58" fmla="*/ 158 w 247"/>
                <a:gd name="T59" fmla="*/ 262 h 400"/>
                <a:gd name="T60" fmla="*/ 159 w 247"/>
                <a:gd name="T61" fmla="*/ 263 h 400"/>
                <a:gd name="T62" fmla="*/ 159 w 247"/>
                <a:gd name="T63" fmla="*/ 260 h 400"/>
                <a:gd name="T64" fmla="*/ 159 w 247"/>
                <a:gd name="T65" fmla="*/ 260 h 400"/>
                <a:gd name="T66" fmla="*/ 161 w 247"/>
                <a:gd name="T67" fmla="*/ 260 h 400"/>
                <a:gd name="T68" fmla="*/ 162 w 247"/>
                <a:gd name="T69" fmla="*/ 253 h 400"/>
                <a:gd name="T70" fmla="*/ 163 w 247"/>
                <a:gd name="T71" fmla="*/ 252 h 400"/>
                <a:gd name="T72" fmla="*/ 175 w 247"/>
                <a:gd name="T73" fmla="*/ 230 h 400"/>
                <a:gd name="T74" fmla="*/ 174 w 247"/>
                <a:gd name="T75" fmla="*/ 235 h 400"/>
                <a:gd name="T76" fmla="*/ 187 w 247"/>
                <a:gd name="T77" fmla="*/ 211 h 400"/>
                <a:gd name="T78" fmla="*/ 178 w 247"/>
                <a:gd name="T79" fmla="*/ 228 h 400"/>
                <a:gd name="T80" fmla="*/ 48 w 247"/>
                <a:gd name="T81" fmla="*/ 258 h 400"/>
                <a:gd name="T82" fmla="*/ 56 w 247"/>
                <a:gd name="T83" fmla="*/ 286 h 400"/>
                <a:gd name="T84" fmla="*/ 40 w 247"/>
                <a:gd name="T85" fmla="*/ 205 h 400"/>
                <a:gd name="T86" fmla="*/ 32 w 247"/>
                <a:gd name="T87" fmla="*/ 174 h 400"/>
                <a:gd name="T88" fmla="*/ 34 w 247"/>
                <a:gd name="T89" fmla="*/ 174 h 400"/>
                <a:gd name="T90" fmla="*/ 186 w 247"/>
                <a:gd name="T91" fmla="*/ 209 h 400"/>
                <a:gd name="T92" fmla="*/ 214 w 247"/>
                <a:gd name="T93" fmla="*/ 154 h 400"/>
                <a:gd name="T94" fmla="*/ 216 w 247"/>
                <a:gd name="T95" fmla="*/ 156 h 400"/>
                <a:gd name="T96" fmla="*/ 215 w 247"/>
                <a:gd name="T97" fmla="*/ 153 h 400"/>
                <a:gd name="T98" fmla="*/ 220 w 247"/>
                <a:gd name="T99" fmla="*/ 143 h 400"/>
                <a:gd name="T100" fmla="*/ 223 w 247"/>
                <a:gd name="T101" fmla="*/ 142 h 400"/>
                <a:gd name="T102" fmla="*/ 2 w 247"/>
                <a:gd name="T103" fmla="*/ 10 h 400"/>
                <a:gd name="T104" fmla="*/ 30 w 247"/>
                <a:gd name="T105" fmla="*/ 162 h 400"/>
                <a:gd name="T106" fmla="*/ 31 w 247"/>
                <a:gd name="T107" fmla="*/ 161 h 400"/>
                <a:gd name="T108" fmla="*/ 8 w 247"/>
                <a:gd name="T109" fmla="*/ 0 h 400"/>
                <a:gd name="T110" fmla="*/ 222 w 247"/>
                <a:gd name="T111" fmla="*/ 139 h 400"/>
                <a:gd name="T112" fmla="*/ 247 w 247"/>
                <a:gd name="T113" fmla="*/ 96 h 4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47" h="400">
                  <a:moveTo>
                    <a:pt x="87" y="397"/>
                  </a:moveTo>
                  <a:cubicBezTo>
                    <a:pt x="86" y="400"/>
                    <a:pt x="86" y="400"/>
                    <a:pt x="86" y="400"/>
                  </a:cubicBezTo>
                  <a:cubicBezTo>
                    <a:pt x="86" y="400"/>
                    <a:pt x="87" y="400"/>
                    <a:pt x="87" y="400"/>
                  </a:cubicBezTo>
                  <a:cubicBezTo>
                    <a:pt x="88" y="398"/>
                    <a:pt x="88" y="398"/>
                    <a:pt x="88" y="398"/>
                  </a:cubicBezTo>
                  <a:cubicBezTo>
                    <a:pt x="87" y="397"/>
                    <a:pt x="87" y="397"/>
                    <a:pt x="87" y="397"/>
                  </a:cubicBezTo>
                  <a:moveTo>
                    <a:pt x="72" y="379"/>
                  </a:moveTo>
                  <a:cubicBezTo>
                    <a:pt x="76" y="399"/>
                    <a:pt x="76" y="399"/>
                    <a:pt x="76" y="399"/>
                  </a:cubicBezTo>
                  <a:cubicBezTo>
                    <a:pt x="77" y="399"/>
                    <a:pt x="77" y="399"/>
                    <a:pt x="78" y="399"/>
                  </a:cubicBezTo>
                  <a:cubicBezTo>
                    <a:pt x="75" y="382"/>
                    <a:pt x="75" y="382"/>
                    <a:pt x="75" y="382"/>
                  </a:cubicBezTo>
                  <a:cubicBezTo>
                    <a:pt x="72" y="379"/>
                    <a:pt x="72" y="379"/>
                    <a:pt x="72" y="379"/>
                  </a:cubicBezTo>
                  <a:moveTo>
                    <a:pt x="100" y="377"/>
                  </a:moveTo>
                  <a:cubicBezTo>
                    <a:pt x="98" y="377"/>
                    <a:pt x="98" y="377"/>
                    <a:pt x="98" y="377"/>
                  </a:cubicBezTo>
                  <a:cubicBezTo>
                    <a:pt x="88" y="395"/>
                    <a:pt x="88" y="395"/>
                    <a:pt x="88" y="395"/>
                  </a:cubicBezTo>
                  <a:cubicBezTo>
                    <a:pt x="89" y="397"/>
                    <a:pt x="89" y="397"/>
                    <a:pt x="89" y="397"/>
                  </a:cubicBezTo>
                  <a:cubicBezTo>
                    <a:pt x="100" y="377"/>
                    <a:pt x="100" y="377"/>
                    <a:pt x="100" y="377"/>
                  </a:cubicBezTo>
                  <a:moveTo>
                    <a:pt x="73" y="374"/>
                  </a:moveTo>
                  <a:cubicBezTo>
                    <a:pt x="71" y="374"/>
                    <a:pt x="71" y="374"/>
                    <a:pt x="71" y="374"/>
                  </a:cubicBezTo>
                  <a:cubicBezTo>
                    <a:pt x="71" y="376"/>
                    <a:pt x="71" y="376"/>
                    <a:pt x="71" y="376"/>
                  </a:cubicBezTo>
                  <a:cubicBezTo>
                    <a:pt x="74" y="379"/>
                    <a:pt x="74" y="379"/>
                    <a:pt x="74" y="379"/>
                  </a:cubicBezTo>
                  <a:cubicBezTo>
                    <a:pt x="73" y="374"/>
                    <a:pt x="73" y="374"/>
                    <a:pt x="73" y="374"/>
                  </a:cubicBezTo>
                  <a:moveTo>
                    <a:pt x="72" y="371"/>
                  </a:moveTo>
                  <a:cubicBezTo>
                    <a:pt x="71" y="372"/>
                    <a:pt x="71" y="372"/>
                    <a:pt x="71" y="372"/>
                  </a:cubicBezTo>
                  <a:cubicBezTo>
                    <a:pt x="72" y="372"/>
                    <a:pt x="72" y="372"/>
                    <a:pt x="72" y="372"/>
                  </a:cubicBezTo>
                  <a:cubicBezTo>
                    <a:pt x="72" y="371"/>
                    <a:pt x="72" y="371"/>
                    <a:pt x="72" y="371"/>
                  </a:cubicBezTo>
                  <a:moveTo>
                    <a:pt x="106" y="365"/>
                  </a:moveTo>
                  <a:cubicBezTo>
                    <a:pt x="103" y="367"/>
                    <a:pt x="103" y="367"/>
                    <a:pt x="103" y="367"/>
                  </a:cubicBezTo>
                  <a:cubicBezTo>
                    <a:pt x="99" y="375"/>
                    <a:pt x="99" y="375"/>
                    <a:pt x="99" y="375"/>
                  </a:cubicBezTo>
                  <a:cubicBezTo>
                    <a:pt x="101" y="375"/>
                    <a:pt x="101" y="375"/>
                    <a:pt x="101" y="375"/>
                  </a:cubicBezTo>
                  <a:cubicBezTo>
                    <a:pt x="106" y="365"/>
                    <a:pt x="106" y="365"/>
                    <a:pt x="106" y="365"/>
                  </a:cubicBezTo>
                  <a:moveTo>
                    <a:pt x="116" y="342"/>
                  </a:moveTo>
                  <a:cubicBezTo>
                    <a:pt x="105" y="363"/>
                    <a:pt x="105" y="363"/>
                    <a:pt x="105" y="363"/>
                  </a:cubicBezTo>
                  <a:cubicBezTo>
                    <a:pt x="105" y="363"/>
                    <a:pt x="105" y="363"/>
                    <a:pt x="105" y="363"/>
                  </a:cubicBezTo>
                  <a:cubicBezTo>
                    <a:pt x="108" y="362"/>
                    <a:pt x="108" y="362"/>
                    <a:pt x="108" y="362"/>
                  </a:cubicBezTo>
                  <a:cubicBezTo>
                    <a:pt x="116" y="347"/>
                    <a:pt x="116" y="347"/>
                    <a:pt x="116" y="347"/>
                  </a:cubicBezTo>
                  <a:cubicBezTo>
                    <a:pt x="116" y="342"/>
                    <a:pt x="116" y="342"/>
                    <a:pt x="116" y="342"/>
                  </a:cubicBezTo>
                  <a:moveTo>
                    <a:pt x="61" y="321"/>
                  </a:moveTo>
                  <a:cubicBezTo>
                    <a:pt x="70" y="370"/>
                    <a:pt x="70" y="370"/>
                    <a:pt x="70" y="370"/>
                  </a:cubicBezTo>
                  <a:cubicBezTo>
                    <a:pt x="72" y="368"/>
                    <a:pt x="72" y="368"/>
                    <a:pt x="72" y="368"/>
                  </a:cubicBezTo>
                  <a:cubicBezTo>
                    <a:pt x="63" y="324"/>
                    <a:pt x="63" y="324"/>
                    <a:pt x="63" y="324"/>
                  </a:cubicBezTo>
                  <a:cubicBezTo>
                    <a:pt x="61" y="321"/>
                    <a:pt x="61" y="321"/>
                    <a:pt x="61" y="321"/>
                  </a:cubicBezTo>
                  <a:moveTo>
                    <a:pt x="62" y="319"/>
                  </a:moveTo>
                  <a:cubicBezTo>
                    <a:pt x="61" y="319"/>
                    <a:pt x="61" y="319"/>
                    <a:pt x="61" y="319"/>
                  </a:cubicBezTo>
                  <a:cubicBezTo>
                    <a:pt x="62" y="320"/>
                    <a:pt x="62" y="320"/>
                    <a:pt x="62" y="320"/>
                  </a:cubicBezTo>
                  <a:cubicBezTo>
                    <a:pt x="62" y="319"/>
                    <a:pt x="62" y="319"/>
                    <a:pt x="62" y="319"/>
                  </a:cubicBezTo>
                  <a:moveTo>
                    <a:pt x="61" y="312"/>
                  </a:moveTo>
                  <a:cubicBezTo>
                    <a:pt x="59" y="313"/>
                    <a:pt x="59" y="313"/>
                    <a:pt x="59" y="313"/>
                  </a:cubicBezTo>
                  <a:cubicBezTo>
                    <a:pt x="60" y="318"/>
                    <a:pt x="60" y="318"/>
                    <a:pt x="60" y="318"/>
                  </a:cubicBezTo>
                  <a:cubicBezTo>
                    <a:pt x="62" y="317"/>
                    <a:pt x="62" y="317"/>
                    <a:pt x="62" y="317"/>
                  </a:cubicBezTo>
                  <a:cubicBezTo>
                    <a:pt x="61" y="312"/>
                    <a:pt x="61" y="312"/>
                    <a:pt x="61" y="312"/>
                  </a:cubicBezTo>
                  <a:moveTo>
                    <a:pt x="133" y="311"/>
                  </a:moveTo>
                  <a:cubicBezTo>
                    <a:pt x="118" y="338"/>
                    <a:pt x="118" y="338"/>
                    <a:pt x="118" y="338"/>
                  </a:cubicBezTo>
                  <a:cubicBezTo>
                    <a:pt x="118" y="343"/>
                    <a:pt x="118" y="343"/>
                    <a:pt x="118" y="343"/>
                  </a:cubicBezTo>
                  <a:cubicBezTo>
                    <a:pt x="134" y="311"/>
                    <a:pt x="134" y="311"/>
                    <a:pt x="134" y="311"/>
                  </a:cubicBezTo>
                  <a:cubicBezTo>
                    <a:pt x="133" y="311"/>
                    <a:pt x="133" y="311"/>
                    <a:pt x="133" y="311"/>
                  </a:cubicBezTo>
                  <a:moveTo>
                    <a:pt x="58" y="308"/>
                  </a:moveTo>
                  <a:cubicBezTo>
                    <a:pt x="59" y="311"/>
                    <a:pt x="59" y="311"/>
                    <a:pt x="59" y="311"/>
                  </a:cubicBezTo>
                  <a:cubicBezTo>
                    <a:pt x="60" y="310"/>
                    <a:pt x="60" y="310"/>
                    <a:pt x="60" y="310"/>
                  </a:cubicBezTo>
                  <a:cubicBezTo>
                    <a:pt x="60" y="308"/>
                    <a:pt x="60" y="308"/>
                    <a:pt x="60" y="308"/>
                  </a:cubicBezTo>
                  <a:cubicBezTo>
                    <a:pt x="58" y="308"/>
                    <a:pt x="58" y="308"/>
                    <a:pt x="58" y="308"/>
                  </a:cubicBezTo>
                  <a:moveTo>
                    <a:pt x="138" y="299"/>
                  </a:moveTo>
                  <a:cubicBezTo>
                    <a:pt x="133" y="309"/>
                    <a:pt x="133" y="309"/>
                    <a:pt x="133" y="309"/>
                  </a:cubicBezTo>
                  <a:cubicBezTo>
                    <a:pt x="135" y="309"/>
                    <a:pt x="135" y="309"/>
                    <a:pt x="135" y="309"/>
                  </a:cubicBezTo>
                  <a:cubicBezTo>
                    <a:pt x="140" y="300"/>
                    <a:pt x="140" y="300"/>
                    <a:pt x="140" y="300"/>
                  </a:cubicBezTo>
                  <a:cubicBezTo>
                    <a:pt x="138" y="299"/>
                    <a:pt x="138" y="299"/>
                    <a:pt x="138" y="299"/>
                  </a:cubicBezTo>
                  <a:moveTo>
                    <a:pt x="55" y="292"/>
                  </a:moveTo>
                  <a:cubicBezTo>
                    <a:pt x="58" y="306"/>
                    <a:pt x="58" y="306"/>
                    <a:pt x="58" y="306"/>
                  </a:cubicBezTo>
                  <a:cubicBezTo>
                    <a:pt x="60" y="306"/>
                    <a:pt x="60" y="306"/>
                    <a:pt x="60" y="306"/>
                  </a:cubicBezTo>
                  <a:cubicBezTo>
                    <a:pt x="57" y="292"/>
                    <a:pt x="57" y="292"/>
                    <a:pt x="57" y="292"/>
                  </a:cubicBezTo>
                  <a:cubicBezTo>
                    <a:pt x="55" y="292"/>
                    <a:pt x="55" y="292"/>
                    <a:pt x="55" y="292"/>
                  </a:cubicBezTo>
                  <a:moveTo>
                    <a:pt x="54" y="288"/>
                  </a:moveTo>
                  <a:cubicBezTo>
                    <a:pt x="55" y="290"/>
                    <a:pt x="55" y="290"/>
                    <a:pt x="55" y="290"/>
                  </a:cubicBezTo>
                  <a:cubicBezTo>
                    <a:pt x="57" y="290"/>
                    <a:pt x="57" y="290"/>
                    <a:pt x="57" y="290"/>
                  </a:cubicBezTo>
                  <a:cubicBezTo>
                    <a:pt x="56" y="288"/>
                    <a:pt x="56" y="288"/>
                    <a:pt x="56" y="288"/>
                  </a:cubicBezTo>
                  <a:cubicBezTo>
                    <a:pt x="54" y="288"/>
                    <a:pt x="54" y="288"/>
                    <a:pt x="54" y="288"/>
                  </a:cubicBezTo>
                  <a:moveTo>
                    <a:pt x="148" y="282"/>
                  </a:moveTo>
                  <a:cubicBezTo>
                    <a:pt x="139" y="298"/>
                    <a:pt x="139" y="298"/>
                    <a:pt x="139" y="298"/>
                  </a:cubicBezTo>
                  <a:cubicBezTo>
                    <a:pt x="141" y="298"/>
                    <a:pt x="141" y="298"/>
                    <a:pt x="141" y="298"/>
                  </a:cubicBezTo>
                  <a:cubicBezTo>
                    <a:pt x="149" y="284"/>
                    <a:pt x="149" y="284"/>
                    <a:pt x="149" y="284"/>
                  </a:cubicBezTo>
                  <a:cubicBezTo>
                    <a:pt x="148" y="282"/>
                    <a:pt x="148" y="282"/>
                    <a:pt x="148" y="282"/>
                  </a:cubicBezTo>
                  <a:moveTo>
                    <a:pt x="155" y="271"/>
                  </a:moveTo>
                  <a:cubicBezTo>
                    <a:pt x="150" y="277"/>
                    <a:pt x="150" y="277"/>
                    <a:pt x="150" y="277"/>
                  </a:cubicBezTo>
                  <a:cubicBezTo>
                    <a:pt x="149" y="279"/>
                    <a:pt x="149" y="279"/>
                    <a:pt x="149" y="279"/>
                  </a:cubicBezTo>
                  <a:cubicBezTo>
                    <a:pt x="150" y="282"/>
                    <a:pt x="150" y="282"/>
                    <a:pt x="150" y="282"/>
                  </a:cubicBezTo>
                  <a:cubicBezTo>
                    <a:pt x="155" y="271"/>
                    <a:pt x="155" y="271"/>
                    <a:pt x="155" y="271"/>
                  </a:cubicBezTo>
                  <a:cubicBezTo>
                    <a:pt x="155" y="271"/>
                    <a:pt x="155" y="271"/>
                    <a:pt x="155" y="271"/>
                  </a:cubicBezTo>
                  <a:moveTo>
                    <a:pt x="155" y="267"/>
                  </a:moveTo>
                  <a:cubicBezTo>
                    <a:pt x="154" y="270"/>
                    <a:pt x="154" y="270"/>
                    <a:pt x="154" y="270"/>
                  </a:cubicBezTo>
                  <a:cubicBezTo>
                    <a:pt x="155" y="268"/>
                    <a:pt x="155" y="268"/>
                    <a:pt x="155" y="268"/>
                  </a:cubicBezTo>
                  <a:cubicBezTo>
                    <a:pt x="155" y="267"/>
                    <a:pt x="155" y="267"/>
                    <a:pt x="155" y="267"/>
                  </a:cubicBezTo>
                  <a:moveTo>
                    <a:pt x="158" y="262"/>
                  </a:moveTo>
                  <a:cubicBezTo>
                    <a:pt x="157" y="264"/>
                    <a:pt x="157" y="264"/>
                    <a:pt x="157" y="264"/>
                  </a:cubicBezTo>
                  <a:cubicBezTo>
                    <a:pt x="157" y="266"/>
                    <a:pt x="157" y="266"/>
                    <a:pt x="157" y="266"/>
                  </a:cubicBezTo>
                  <a:cubicBezTo>
                    <a:pt x="159" y="263"/>
                    <a:pt x="159" y="263"/>
                    <a:pt x="159" y="263"/>
                  </a:cubicBezTo>
                  <a:cubicBezTo>
                    <a:pt x="158" y="262"/>
                    <a:pt x="158" y="262"/>
                    <a:pt x="158" y="262"/>
                  </a:cubicBezTo>
                  <a:moveTo>
                    <a:pt x="159" y="260"/>
                  </a:moveTo>
                  <a:cubicBezTo>
                    <a:pt x="159" y="260"/>
                    <a:pt x="159" y="260"/>
                    <a:pt x="159" y="260"/>
                  </a:cubicBezTo>
                  <a:cubicBezTo>
                    <a:pt x="159" y="261"/>
                    <a:pt x="159" y="261"/>
                    <a:pt x="159" y="261"/>
                  </a:cubicBezTo>
                  <a:cubicBezTo>
                    <a:pt x="159" y="261"/>
                    <a:pt x="159" y="261"/>
                    <a:pt x="159" y="261"/>
                  </a:cubicBezTo>
                  <a:cubicBezTo>
                    <a:pt x="159" y="260"/>
                    <a:pt x="159" y="260"/>
                    <a:pt x="159" y="260"/>
                  </a:cubicBezTo>
                  <a:moveTo>
                    <a:pt x="162" y="253"/>
                  </a:moveTo>
                  <a:cubicBezTo>
                    <a:pt x="161" y="257"/>
                    <a:pt x="161" y="257"/>
                    <a:pt x="161" y="257"/>
                  </a:cubicBezTo>
                  <a:cubicBezTo>
                    <a:pt x="161" y="260"/>
                    <a:pt x="161" y="260"/>
                    <a:pt x="161" y="260"/>
                  </a:cubicBezTo>
                  <a:cubicBezTo>
                    <a:pt x="162" y="259"/>
                    <a:pt x="162" y="259"/>
                    <a:pt x="162" y="259"/>
                  </a:cubicBezTo>
                  <a:cubicBezTo>
                    <a:pt x="164" y="254"/>
                    <a:pt x="164" y="254"/>
                    <a:pt x="164" y="254"/>
                  </a:cubicBezTo>
                  <a:cubicBezTo>
                    <a:pt x="162" y="253"/>
                    <a:pt x="162" y="253"/>
                    <a:pt x="162" y="253"/>
                  </a:cubicBezTo>
                  <a:moveTo>
                    <a:pt x="166" y="250"/>
                  </a:moveTo>
                  <a:cubicBezTo>
                    <a:pt x="166" y="250"/>
                    <a:pt x="165" y="251"/>
                    <a:pt x="164" y="251"/>
                  </a:cubicBezTo>
                  <a:cubicBezTo>
                    <a:pt x="163" y="252"/>
                    <a:pt x="163" y="252"/>
                    <a:pt x="163" y="252"/>
                  </a:cubicBezTo>
                  <a:cubicBezTo>
                    <a:pt x="165" y="253"/>
                    <a:pt x="165" y="253"/>
                    <a:pt x="165" y="253"/>
                  </a:cubicBezTo>
                  <a:cubicBezTo>
                    <a:pt x="166" y="250"/>
                    <a:pt x="166" y="250"/>
                    <a:pt x="166" y="250"/>
                  </a:cubicBezTo>
                  <a:moveTo>
                    <a:pt x="175" y="230"/>
                  </a:moveTo>
                  <a:cubicBezTo>
                    <a:pt x="173" y="234"/>
                    <a:pt x="173" y="234"/>
                    <a:pt x="173" y="234"/>
                  </a:cubicBezTo>
                  <a:cubicBezTo>
                    <a:pt x="173" y="234"/>
                    <a:pt x="173" y="235"/>
                    <a:pt x="173" y="236"/>
                  </a:cubicBezTo>
                  <a:cubicBezTo>
                    <a:pt x="174" y="235"/>
                    <a:pt x="174" y="235"/>
                    <a:pt x="174" y="235"/>
                  </a:cubicBezTo>
                  <a:cubicBezTo>
                    <a:pt x="177" y="230"/>
                    <a:pt x="177" y="230"/>
                    <a:pt x="177" y="230"/>
                  </a:cubicBezTo>
                  <a:cubicBezTo>
                    <a:pt x="175" y="230"/>
                    <a:pt x="175" y="230"/>
                    <a:pt x="175" y="230"/>
                  </a:cubicBezTo>
                  <a:moveTo>
                    <a:pt x="187" y="211"/>
                  </a:moveTo>
                  <a:cubicBezTo>
                    <a:pt x="185" y="211"/>
                    <a:pt x="185" y="211"/>
                    <a:pt x="185" y="211"/>
                  </a:cubicBezTo>
                  <a:cubicBezTo>
                    <a:pt x="176" y="228"/>
                    <a:pt x="176" y="228"/>
                    <a:pt x="176" y="228"/>
                  </a:cubicBezTo>
                  <a:cubicBezTo>
                    <a:pt x="178" y="228"/>
                    <a:pt x="178" y="228"/>
                    <a:pt x="178" y="228"/>
                  </a:cubicBezTo>
                  <a:cubicBezTo>
                    <a:pt x="187" y="211"/>
                    <a:pt x="187" y="211"/>
                    <a:pt x="187" y="211"/>
                  </a:cubicBezTo>
                  <a:moveTo>
                    <a:pt x="38" y="204"/>
                  </a:moveTo>
                  <a:cubicBezTo>
                    <a:pt x="48" y="258"/>
                    <a:pt x="48" y="258"/>
                    <a:pt x="48" y="258"/>
                  </a:cubicBezTo>
                  <a:cubicBezTo>
                    <a:pt x="49" y="260"/>
                    <a:pt x="49" y="260"/>
                    <a:pt x="49" y="260"/>
                  </a:cubicBezTo>
                  <a:cubicBezTo>
                    <a:pt x="54" y="286"/>
                    <a:pt x="54" y="286"/>
                    <a:pt x="54" y="286"/>
                  </a:cubicBezTo>
                  <a:cubicBezTo>
                    <a:pt x="56" y="286"/>
                    <a:pt x="56" y="286"/>
                    <a:pt x="56" y="286"/>
                  </a:cubicBezTo>
                  <a:cubicBezTo>
                    <a:pt x="51" y="260"/>
                    <a:pt x="51" y="260"/>
                    <a:pt x="51" y="260"/>
                  </a:cubicBezTo>
                  <a:cubicBezTo>
                    <a:pt x="50" y="258"/>
                    <a:pt x="50" y="258"/>
                    <a:pt x="50" y="258"/>
                  </a:cubicBezTo>
                  <a:cubicBezTo>
                    <a:pt x="40" y="205"/>
                    <a:pt x="40" y="205"/>
                    <a:pt x="40" y="205"/>
                  </a:cubicBezTo>
                  <a:cubicBezTo>
                    <a:pt x="38" y="204"/>
                    <a:pt x="38" y="204"/>
                    <a:pt x="38" y="204"/>
                  </a:cubicBezTo>
                  <a:moveTo>
                    <a:pt x="34" y="174"/>
                  </a:moveTo>
                  <a:cubicBezTo>
                    <a:pt x="32" y="174"/>
                    <a:pt x="32" y="174"/>
                    <a:pt x="32" y="174"/>
                  </a:cubicBezTo>
                  <a:cubicBezTo>
                    <a:pt x="37" y="202"/>
                    <a:pt x="37" y="202"/>
                    <a:pt x="37" y="202"/>
                  </a:cubicBezTo>
                  <a:cubicBezTo>
                    <a:pt x="39" y="202"/>
                    <a:pt x="39" y="202"/>
                    <a:pt x="39" y="202"/>
                  </a:cubicBezTo>
                  <a:cubicBezTo>
                    <a:pt x="34" y="174"/>
                    <a:pt x="34" y="174"/>
                    <a:pt x="34" y="174"/>
                  </a:cubicBezTo>
                  <a:moveTo>
                    <a:pt x="214" y="159"/>
                  </a:moveTo>
                  <a:cubicBezTo>
                    <a:pt x="212" y="159"/>
                    <a:pt x="212" y="159"/>
                    <a:pt x="212" y="159"/>
                  </a:cubicBezTo>
                  <a:cubicBezTo>
                    <a:pt x="186" y="209"/>
                    <a:pt x="186" y="209"/>
                    <a:pt x="186" y="209"/>
                  </a:cubicBezTo>
                  <a:cubicBezTo>
                    <a:pt x="188" y="209"/>
                    <a:pt x="188" y="209"/>
                    <a:pt x="188" y="209"/>
                  </a:cubicBezTo>
                  <a:cubicBezTo>
                    <a:pt x="214" y="159"/>
                    <a:pt x="214" y="159"/>
                    <a:pt x="214" y="159"/>
                  </a:cubicBezTo>
                  <a:moveTo>
                    <a:pt x="214" y="154"/>
                  </a:moveTo>
                  <a:cubicBezTo>
                    <a:pt x="213" y="157"/>
                    <a:pt x="213" y="157"/>
                    <a:pt x="213" y="157"/>
                  </a:cubicBezTo>
                  <a:cubicBezTo>
                    <a:pt x="215" y="157"/>
                    <a:pt x="215" y="157"/>
                    <a:pt x="215" y="157"/>
                  </a:cubicBezTo>
                  <a:cubicBezTo>
                    <a:pt x="216" y="156"/>
                    <a:pt x="216" y="156"/>
                    <a:pt x="216" y="156"/>
                  </a:cubicBezTo>
                  <a:cubicBezTo>
                    <a:pt x="214" y="154"/>
                    <a:pt x="214" y="154"/>
                    <a:pt x="214" y="154"/>
                  </a:cubicBezTo>
                  <a:moveTo>
                    <a:pt x="220" y="143"/>
                  </a:moveTo>
                  <a:cubicBezTo>
                    <a:pt x="215" y="153"/>
                    <a:pt x="215" y="153"/>
                    <a:pt x="215" y="153"/>
                  </a:cubicBezTo>
                  <a:cubicBezTo>
                    <a:pt x="217" y="154"/>
                    <a:pt x="217" y="154"/>
                    <a:pt x="217" y="154"/>
                  </a:cubicBezTo>
                  <a:cubicBezTo>
                    <a:pt x="222" y="144"/>
                    <a:pt x="222" y="144"/>
                    <a:pt x="222" y="144"/>
                  </a:cubicBezTo>
                  <a:cubicBezTo>
                    <a:pt x="220" y="143"/>
                    <a:pt x="220" y="143"/>
                    <a:pt x="220" y="143"/>
                  </a:cubicBezTo>
                  <a:moveTo>
                    <a:pt x="221" y="141"/>
                  </a:moveTo>
                  <a:cubicBezTo>
                    <a:pt x="221" y="141"/>
                    <a:pt x="221" y="141"/>
                    <a:pt x="221" y="141"/>
                  </a:cubicBezTo>
                  <a:cubicBezTo>
                    <a:pt x="223" y="142"/>
                    <a:pt x="223" y="142"/>
                    <a:pt x="223" y="142"/>
                  </a:cubicBezTo>
                  <a:cubicBezTo>
                    <a:pt x="223" y="142"/>
                    <a:pt x="223" y="142"/>
                    <a:pt x="223" y="142"/>
                  </a:cubicBezTo>
                  <a:cubicBezTo>
                    <a:pt x="221" y="141"/>
                    <a:pt x="221" y="141"/>
                    <a:pt x="221" y="141"/>
                  </a:cubicBezTo>
                  <a:moveTo>
                    <a:pt x="2" y="10"/>
                  </a:moveTo>
                  <a:cubicBezTo>
                    <a:pt x="1" y="11"/>
                    <a:pt x="1" y="11"/>
                    <a:pt x="0" y="11"/>
                  </a:cubicBezTo>
                  <a:cubicBezTo>
                    <a:pt x="29" y="160"/>
                    <a:pt x="29" y="160"/>
                    <a:pt x="29" y="160"/>
                  </a:cubicBezTo>
                  <a:cubicBezTo>
                    <a:pt x="30" y="162"/>
                    <a:pt x="30" y="162"/>
                    <a:pt x="30" y="162"/>
                  </a:cubicBezTo>
                  <a:cubicBezTo>
                    <a:pt x="32" y="172"/>
                    <a:pt x="32" y="172"/>
                    <a:pt x="32" y="172"/>
                  </a:cubicBezTo>
                  <a:cubicBezTo>
                    <a:pt x="33" y="172"/>
                    <a:pt x="33" y="172"/>
                    <a:pt x="33" y="172"/>
                  </a:cubicBezTo>
                  <a:cubicBezTo>
                    <a:pt x="31" y="161"/>
                    <a:pt x="31" y="161"/>
                    <a:pt x="31" y="161"/>
                  </a:cubicBezTo>
                  <a:cubicBezTo>
                    <a:pt x="31" y="159"/>
                    <a:pt x="31" y="159"/>
                    <a:pt x="31" y="159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8" y="0"/>
                  </a:moveTo>
                  <a:cubicBezTo>
                    <a:pt x="8" y="1"/>
                    <a:pt x="7" y="2"/>
                    <a:pt x="7" y="2"/>
                  </a:cubicBezTo>
                  <a:cubicBezTo>
                    <a:pt x="244" y="97"/>
                    <a:pt x="244" y="97"/>
                    <a:pt x="244" y="97"/>
                  </a:cubicBezTo>
                  <a:cubicBezTo>
                    <a:pt x="222" y="139"/>
                    <a:pt x="222" y="139"/>
                    <a:pt x="222" y="139"/>
                  </a:cubicBezTo>
                  <a:cubicBezTo>
                    <a:pt x="224" y="140"/>
                    <a:pt x="224" y="140"/>
                    <a:pt x="224" y="140"/>
                  </a:cubicBezTo>
                  <a:cubicBezTo>
                    <a:pt x="246" y="98"/>
                    <a:pt x="246" y="98"/>
                    <a:pt x="246" y="98"/>
                  </a:cubicBezTo>
                  <a:cubicBezTo>
                    <a:pt x="247" y="96"/>
                    <a:pt x="247" y="96"/>
                    <a:pt x="247" y="96"/>
                  </a:cubicBezTo>
                  <a:cubicBezTo>
                    <a:pt x="245" y="95"/>
                    <a:pt x="245" y="95"/>
                    <a:pt x="245" y="95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gradFill flip="none" rotWithShape="1">
              <a:gsLst>
                <a:gs pos="0">
                  <a:schemeClr val="tx2">
                    <a:alpha val="75000"/>
                  </a:schemeClr>
                </a:gs>
                <a:gs pos="92000">
                  <a:schemeClr val="tx1">
                    <a:alpha val="21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2" name="Freeform 12"/>
            <p:cNvSpPr>
              <a:spLocks noEditPoints="1"/>
            </p:cNvSpPr>
            <p:nvPr/>
          </p:nvSpPr>
          <p:spPr bwMode="auto">
            <a:xfrm>
              <a:off x="9915938" y="2668920"/>
              <a:ext cx="814030" cy="1236087"/>
            </a:xfrm>
            <a:custGeom>
              <a:avLst/>
              <a:gdLst>
                <a:gd name="T0" fmla="*/ 192 w 192"/>
                <a:gd name="T1" fmla="*/ 319 h 320"/>
                <a:gd name="T2" fmla="*/ 188 w 192"/>
                <a:gd name="T3" fmla="*/ 299 h 320"/>
                <a:gd name="T4" fmla="*/ 183 w 192"/>
                <a:gd name="T5" fmla="*/ 304 h 320"/>
                <a:gd name="T6" fmla="*/ 190 w 192"/>
                <a:gd name="T7" fmla="*/ 299 h 320"/>
                <a:gd name="T8" fmla="*/ 178 w 192"/>
                <a:gd name="T9" fmla="*/ 298 h 320"/>
                <a:gd name="T10" fmla="*/ 180 w 192"/>
                <a:gd name="T11" fmla="*/ 296 h 320"/>
                <a:gd name="T12" fmla="*/ 177 w 192"/>
                <a:gd name="T13" fmla="*/ 296 h 320"/>
                <a:gd name="T14" fmla="*/ 188 w 192"/>
                <a:gd name="T15" fmla="*/ 285 h 320"/>
                <a:gd name="T16" fmla="*/ 190 w 192"/>
                <a:gd name="T17" fmla="*/ 295 h 320"/>
                <a:gd name="T18" fmla="*/ 188 w 192"/>
                <a:gd name="T19" fmla="*/ 285 h 320"/>
                <a:gd name="T20" fmla="*/ 177 w 192"/>
                <a:gd name="T21" fmla="*/ 291 h 320"/>
                <a:gd name="T22" fmla="*/ 188 w 192"/>
                <a:gd name="T23" fmla="*/ 270 h 320"/>
                <a:gd name="T24" fmla="*/ 188 w 192"/>
                <a:gd name="T25" fmla="*/ 283 h 320"/>
                <a:gd name="T26" fmla="*/ 162 w 192"/>
                <a:gd name="T27" fmla="*/ 267 h 320"/>
                <a:gd name="T28" fmla="*/ 165 w 192"/>
                <a:gd name="T29" fmla="*/ 272 h 320"/>
                <a:gd name="T30" fmla="*/ 185 w 192"/>
                <a:gd name="T31" fmla="*/ 254 h 320"/>
                <a:gd name="T32" fmla="*/ 187 w 192"/>
                <a:gd name="T33" fmla="*/ 254 h 320"/>
                <a:gd name="T34" fmla="*/ 148 w 192"/>
                <a:gd name="T35" fmla="*/ 248 h 320"/>
                <a:gd name="T36" fmla="*/ 150 w 192"/>
                <a:gd name="T37" fmla="*/ 248 h 320"/>
                <a:gd name="T38" fmla="*/ 147 w 192"/>
                <a:gd name="T39" fmla="*/ 246 h 320"/>
                <a:gd name="T40" fmla="*/ 144 w 192"/>
                <a:gd name="T41" fmla="*/ 238 h 320"/>
                <a:gd name="T42" fmla="*/ 142 w 192"/>
                <a:gd name="T43" fmla="*/ 236 h 320"/>
                <a:gd name="T44" fmla="*/ 112 w 192"/>
                <a:gd name="T45" fmla="*/ 188 h 320"/>
                <a:gd name="T46" fmla="*/ 139 w 192"/>
                <a:gd name="T47" fmla="*/ 230 h 320"/>
                <a:gd name="T48" fmla="*/ 106 w 192"/>
                <a:gd name="T49" fmla="*/ 175 h 320"/>
                <a:gd name="T50" fmla="*/ 112 w 192"/>
                <a:gd name="T51" fmla="*/ 184 h 320"/>
                <a:gd name="T52" fmla="*/ 185 w 192"/>
                <a:gd name="T53" fmla="*/ 253 h 320"/>
                <a:gd name="T54" fmla="*/ 178 w 192"/>
                <a:gd name="T55" fmla="*/ 168 h 320"/>
                <a:gd name="T56" fmla="*/ 105 w 192"/>
                <a:gd name="T57" fmla="*/ 176 h 320"/>
                <a:gd name="T58" fmla="*/ 90 w 192"/>
                <a:gd name="T59" fmla="*/ 148 h 320"/>
                <a:gd name="T60" fmla="*/ 92 w 192"/>
                <a:gd name="T61" fmla="*/ 152 h 320"/>
                <a:gd name="T62" fmla="*/ 82 w 192"/>
                <a:gd name="T63" fmla="*/ 138 h 320"/>
                <a:gd name="T64" fmla="*/ 83 w 192"/>
                <a:gd name="T65" fmla="*/ 137 h 320"/>
                <a:gd name="T66" fmla="*/ 81 w 192"/>
                <a:gd name="T67" fmla="*/ 136 h 320"/>
                <a:gd name="T68" fmla="*/ 75 w 192"/>
                <a:gd name="T69" fmla="*/ 124 h 320"/>
                <a:gd name="T70" fmla="*/ 77 w 192"/>
                <a:gd name="T71" fmla="*/ 127 h 320"/>
                <a:gd name="T72" fmla="*/ 52 w 192"/>
                <a:gd name="T73" fmla="*/ 87 h 320"/>
                <a:gd name="T74" fmla="*/ 74 w 192"/>
                <a:gd name="T75" fmla="*/ 121 h 320"/>
                <a:gd name="T76" fmla="*/ 50 w 192"/>
                <a:gd name="T77" fmla="*/ 85 h 320"/>
                <a:gd name="T78" fmla="*/ 51 w 192"/>
                <a:gd name="T79" fmla="*/ 84 h 320"/>
                <a:gd name="T80" fmla="*/ 178 w 192"/>
                <a:gd name="T81" fmla="*/ 165 h 320"/>
                <a:gd name="T82" fmla="*/ 168 w 192"/>
                <a:gd name="T83" fmla="*/ 41 h 320"/>
                <a:gd name="T84" fmla="*/ 170 w 192"/>
                <a:gd name="T85" fmla="*/ 41 h 320"/>
                <a:gd name="T86" fmla="*/ 49 w 192"/>
                <a:gd name="T87" fmla="*/ 83 h 320"/>
                <a:gd name="T88" fmla="*/ 13 w 192"/>
                <a:gd name="T89" fmla="*/ 24 h 320"/>
                <a:gd name="T90" fmla="*/ 168 w 192"/>
                <a:gd name="T91" fmla="*/ 39 h 320"/>
                <a:gd name="T92" fmla="*/ 153 w 192"/>
                <a:gd name="T93" fmla="*/ 0 h 320"/>
                <a:gd name="T94" fmla="*/ 2 w 192"/>
                <a:gd name="T95" fmla="*/ 6 h 320"/>
                <a:gd name="T96" fmla="*/ 3 w 192"/>
                <a:gd name="T97" fmla="*/ 5 h 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92" h="320">
                  <a:moveTo>
                    <a:pt x="190" y="317"/>
                  </a:moveTo>
                  <a:cubicBezTo>
                    <a:pt x="192" y="320"/>
                    <a:pt x="192" y="320"/>
                    <a:pt x="192" y="320"/>
                  </a:cubicBezTo>
                  <a:cubicBezTo>
                    <a:pt x="192" y="319"/>
                    <a:pt x="192" y="319"/>
                    <a:pt x="192" y="319"/>
                  </a:cubicBezTo>
                  <a:cubicBezTo>
                    <a:pt x="190" y="317"/>
                    <a:pt x="190" y="317"/>
                    <a:pt x="190" y="317"/>
                  </a:cubicBezTo>
                  <a:moveTo>
                    <a:pt x="189" y="298"/>
                  </a:moveTo>
                  <a:cubicBezTo>
                    <a:pt x="188" y="299"/>
                    <a:pt x="188" y="299"/>
                    <a:pt x="188" y="299"/>
                  </a:cubicBezTo>
                  <a:cubicBezTo>
                    <a:pt x="190" y="313"/>
                    <a:pt x="190" y="313"/>
                    <a:pt x="190" y="313"/>
                  </a:cubicBezTo>
                  <a:cubicBezTo>
                    <a:pt x="184" y="303"/>
                    <a:pt x="184" y="303"/>
                    <a:pt x="184" y="303"/>
                  </a:cubicBezTo>
                  <a:cubicBezTo>
                    <a:pt x="183" y="304"/>
                    <a:pt x="183" y="304"/>
                    <a:pt x="183" y="304"/>
                  </a:cubicBezTo>
                  <a:cubicBezTo>
                    <a:pt x="192" y="316"/>
                    <a:pt x="192" y="316"/>
                    <a:pt x="192" y="316"/>
                  </a:cubicBezTo>
                  <a:cubicBezTo>
                    <a:pt x="191" y="313"/>
                    <a:pt x="191" y="313"/>
                    <a:pt x="191" y="313"/>
                  </a:cubicBezTo>
                  <a:cubicBezTo>
                    <a:pt x="190" y="299"/>
                    <a:pt x="190" y="299"/>
                    <a:pt x="190" y="299"/>
                  </a:cubicBezTo>
                  <a:cubicBezTo>
                    <a:pt x="189" y="298"/>
                    <a:pt x="189" y="298"/>
                    <a:pt x="189" y="298"/>
                  </a:cubicBezTo>
                  <a:moveTo>
                    <a:pt x="180" y="296"/>
                  </a:moveTo>
                  <a:cubicBezTo>
                    <a:pt x="178" y="298"/>
                    <a:pt x="178" y="298"/>
                    <a:pt x="178" y="298"/>
                  </a:cubicBezTo>
                  <a:cubicBezTo>
                    <a:pt x="182" y="303"/>
                    <a:pt x="182" y="303"/>
                    <a:pt x="182" y="303"/>
                  </a:cubicBezTo>
                  <a:cubicBezTo>
                    <a:pt x="183" y="302"/>
                    <a:pt x="183" y="302"/>
                    <a:pt x="183" y="302"/>
                  </a:cubicBezTo>
                  <a:cubicBezTo>
                    <a:pt x="180" y="296"/>
                    <a:pt x="180" y="296"/>
                    <a:pt x="180" y="296"/>
                  </a:cubicBezTo>
                  <a:moveTo>
                    <a:pt x="178" y="293"/>
                  </a:moveTo>
                  <a:cubicBezTo>
                    <a:pt x="177" y="295"/>
                    <a:pt x="177" y="295"/>
                    <a:pt x="177" y="295"/>
                  </a:cubicBezTo>
                  <a:cubicBezTo>
                    <a:pt x="177" y="296"/>
                    <a:pt x="177" y="296"/>
                    <a:pt x="177" y="296"/>
                  </a:cubicBezTo>
                  <a:cubicBezTo>
                    <a:pt x="179" y="295"/>
                    <a:pt x="179" y="295"/>
                    <a:pt x="179" y="295"/>
                  </a:cubicBezTo>
                  <a:cubicBezTo>
                    <a:pt x="178" y="293"/>
                    <a:pt x="178" y="293"/>
                    <a:pt x="178" y="293"/>
                  </a:cubicBezTo>
                  <a:moveTo>
                    <a:pt x="188" y="285"/>
                  </a:moveTo>
                  <a:cubicBezTo>
                    <a:pt x="187" y="286"/>
                    <a:pt x="187" y="286"/>
                    <a:pt x="187" y="286"/>
                  </a:cubicBezTo>
                  <a:cubicBezTo>
                    <a:pt x="188" y="293"/>
                    <a:pt x="188" y="293"/>
                    <a:pt x="188" y="293"/>
                  </a:cubicBezTo>
                  <a:cubicBezTo>
                    <a:pt x="190" y="295"/>
                    <a:pt x="190" y="295"/>
                    <a:pt x="190" y="295"/>
                  </a:cubicBezTo>
                  <a:cubicBezTo>
                    <a:pt x="190" y="295"/>
                    <a:pt x="190" y="295"/>
                    <a:pt x="190" y="295"/>
                  </a:cubicBezTo>
                  <a:cubicBezTo>
                    <a:pt x="189" y="285"/>
                    <a:pt x="189" y="285"/>
                    <a:pt x="189" y="285"/>
                  </a:cubicBezTo>
                  <a:cubicBezTo>
                    <a:pt x="188" y="285"/>
                    <a:pt x="188" y="285"/>
                    <a:pt x="188" y="285"/>
                  </a:cubicBezTo>
                  <a:moveTo>
                    <a:pt x="164" y="273"/>
                  </a:moveTo>
                  <a:cubicBezTo>
                    <a:pt x="176" y="293"/>
                    <a:pt x="176" y="293"/>
                    <a:pt x="176" y="293"/>
                  </a:cubicBezTo>
                  <a:cubicBezTo>
                    <a:pt x="177" y="291"/>
                    <a:pt x="177" y="291"/>
                    <a:pt x="177" y="291"/>
                  </a:cubicBezTo>
                  <a:cubicBezTo>
                    <a:pt x="166" y="275"/>
                    <a:pt x="166" y="275"/>
                    <a:pt x="166" y="275"/>
                  </a:cubicBezTo>
                  <a:cubicBezTo>
                    <a:pt x="164" y="273"/>
                    <a:pt x="164" y="273"/>
                    <a:pt x="164" y="273"/>
                  </a:cubicBezTo>
                  <a:moveTo>
                    <a:pt x="188" y="270"/>
                  </a:moveTo>
                  <a:cubicBezTo>
                    <a:pt x="186" y="273"/>
                    <a:pt x="186" y="273"/>
                    <a:pt x="186" y="273"/>
                  </a:cubicBezTo>
                  <a:cubicBezTo>
                    <a:pt x="187" y="282"/>
                    <a:pt x="187" y="282"/>
                    <a:pt x="187" y="282"/>
                  </a:cubicBezTo>
                  <a:cubicBezTo>
                    <a:pt x="188" y="283"/>
                    <a:pt x="188" y="283"/>
                    <a:pt x="188" y="283"/>
                  </a:cubicBezTo>
                  <a:cubicBezTo>
                    <a:pt x="189" y="281"/>
                    <a:pt x="189" y="281"/>
                    <a:pt x="189" y="281"/>
                  </a:cubicBezTo>
                  <a:cubicBezTo>
                    <a:pt x="188" y="270"/>
                    <a:pt x="188" y="270"/>
                    <a:pt x="188" y="270"/>
                  </a:cubicBezTo>
                  <a:moveTo>
                    <a:pt x="162" y="267"/>
                  </a:moveTo>
                  <a:cubicBezTo>
                    <a:pt x="160" y="268"/>
                    <a:pt x="160" y="268"/>
                    <a:pt x="160" y="268"/>
                  </a:cubicBezTo>
                  <a:cubicBezTo>
                    <a:pt x="162" y="270"/>
                    <a:pt x="162" y="270"/>
                    <a:pt x="162" y="270"/>
                  </a:cubicBezTo>
                  <a:cubicBezTo>
                    <a:pt x="165" y="272"/>
                    <a:pt x="165" y="272"/>
                    <a:pt x="165" y="272"/>
                  </a:cubicBezTo>
                  <a:cubicBezTo>
                    <a:pt x="162" y="267"/>
                    <a:pt x="162" y="267"/>
                    <a:pt x="162" y="267"/>
                  </a:cubicBezTo>
                  <a:moveTo>
                    <a:pt x="187" y="254"/>
                  </a:moveTo>
                  <a:cubicBezTo>
                    <a:pt x="185" y="254"/>
                    <a:pt x="185" y="254"/>
                    <a:pt x="185" y="254"/>
                  </a:cubicBezTo>
                  <a:cubicBezTo>
                    <a:pt x="186" y="269"/>
                    <a:pt x="186" y="269"/>
                    <a:pt x="186" y="269"/>
                  </a:cubicBezTo>
                  <a:cubicBezTo>
                    <a:pt x="188" y="266"/>
                    <a:pt x="188" y="266"/>
                    <a:pt x="188" y="266"/>
                  </a:cubicBezTo>
                  <a:cubicBezTo>
                    <a:pt x="187" y="254"/>
                    <a:pt x="187" y="254"/>
                    <a:pt x="187" y="254"/>
                  </a:cubicBezTo>
                  <a:moveTo>
                    <a:pt x="150" y="248"/>
                  </a:moveTo>
                  <a:cubicBezTo>
                    <a:pt x="150" y="248"/>
                    <a:pt x="150" y="248"/>
                    <a:pt x="150" y="248"/>
                  </a:cubicBezTo>
                  <a:cubicBezTo>
                    <a:pt x="148" y="248"/>
                    <a:pt x="148" y="248"/>
                    <a:pt x="148" y="248"/>
                  </a:cubicBezTo>
                  <a:cubicBezTo>
                    <a:pt x="159" y="266"/>
                    <a:pt x="159" y="266"/>
                    <a:pt x="159" y="266"/>
                  </a:cubicBezTo>
                  <a:cubicBezTo>
                    <a:pt x="161" y="266"/>
                    <a:pt x="161" y="266"/>
                    <a:pt x="161" y="266"/>
                  </a:cubicBezTo>
                  <a:cubicBezTo>
                    <a:pt x="150" y="248"/>
                    <a:pt x="150" y="248"/>
                    <a:pt x="150" y="248"/>
                  </a:cubicBezTo>
                  <a:moveTo>
                    <a:pt x="144" y="238"/>
                  </a:moveTo>
                  <a:cubicBezTo>
                    <a:pt x="143" y="240"/>
                    <a:pt x="143" y="240"/>
                    <a:pt x="143" y="240"/>
                  </a:cubicBezTo>
                  <a:cubicBezTo>
                    <a:pt x="147" y="246"/>
                    <a:pt x="147" y="246"/>
                    <a:pt x="147" y="246"/>
                  </a:cubicBezTo>
                  <a:cubicBezTo>
                    <a:pt x="149" y="246"/>
                    <a:pt x="149" y="246"/>
                    <a:pt x="149" y="246"/>
                  </a:cubicBezTo>
                  <a:cubicBezTo>
                    <a:pt x="148" y="245"/>
                    <a:pt x="148" y="245"/>
                    <a:pt x="148" y="245"/>
                  </a:cubicBezTo>
                  <a:cubicBezTo>
                    <a:pt x="144" y="238"/>
                    <a:pt x="144" y="238"/>
                    <a:pt x="144" y="238"/>
                  </a:cubicBezTo>
                  <a:moveTo>
                    <a:pt x="139" y="232"/>
                  </a:moveTo>
                  <a:cubicBezTo>
                    <a:pt x="142" y="237"/>
                    <a:pt x="142" y="237"/>
                    <a:pt x="142" y="237"/>
                  </a:cubicBezTo>
                  <a:cubicBezTo>
                    <a:pt x="142" y="236"/>
                    <a:pt x="142" y="236"/>
                    <a:pt x="142" y="236"/>
                  </a:cubicBezTo>
                  <a:cubicBezTo>
                    <a:pt x="139" y="232"/>
                    <a:pt x="139" y="232"/>
                    <a:pt x="139" y="232"/>
                  </a:cubicBezTo>
                  <a:moveTo>
                    <a:pt x="113" y="186"/>
                  </a:moveTo>
                  <a:cubicBezTo>
                    <a:pt x="112" y="188"/>
                    <a:pt x="112" y="188"/>
                    <a:pt x="112" y="188"/>
                  </a:cubicBezTo>
                  <a:cubicBezTo>
                    <a:pt x="137" y="229"/>
                    <a:pt x="137" y="229"/>
                    <a:pt x="137" y="229"/>
                  </a:cubicBezTo>
                  <a:cubicBezTo>
                    <a:pt x="138" y="228"/>
                    <a:pt x="138" y="228"/>
                    <a:pt x="138" y="228"/>
                  </a:cubicBezTo>
                  <a:cubicBezTo>
                    <a:pt x="139" y="230"/>
                    <a:pt x="139" y="230"/>
                    <a:pt x="139" y="230"/>
                  </a:cubicBezTo>
                  <a:cubicBezTo>
                    <a:pt x="140" y="231"/>
                    <a:pt x="140" y="231"/>
                    <a:pt x="140" y="231"/>
                  </a:cubicBezTo>
                  <a:cubicBezTo>
                    <a:pt x="113" y="186"/>
                    <a:pt x="113" y="186"/>
                    <a:pt x="113" y="186"/>
                  </a:cubicBezTo>
                  <a:moveTo>
                    <a:pt x="106" y="175"/>
                  </a:moveTo>
                  <a:cubicBezTo>
                    <a:pt x="107" y="179"/>
                    <a:pt x="107" y="179"/>
                    <a:pt x="107" y="179"/>
                  </a:cubicBezTo>
                  <a:cubicBezTo>
                    <a:pt x="111" y="186"/>
                    <a:pt x="111" y="186"/>
                    <a:pt x="111" y="186"/>
                  </a:cubicBezTo>
                  <a:cubicBezTo>
                    <a:pt x="112" y="184"/>
                    <a:pt x="112" y="184"/>
                    <a:pt x="112" y="184"/>
                  </a:cubicBezTo>
                  <a:cubicBezTo>
                    <a:pt x="106" y="175"/>
                    <a:pt x="106" y="175"/>
                    <a:pt x="106" y="175"/>
                  </a:cubicBezTo>
                  <a:moveTo>
                    <a:pt x="178" y="168"/>
                  </a:moveTo>
                  <a:cubicBezTo>
                    <a:pt x="185" y="253"/>
                    <a:pt x="185" y="253"/>
                    <a:pt x="185" y="253"/>
                  </a:cubicBezTo>
                  <a:cubicBezTo>
                    <a:pt x="187" y="252"/>
                    <a:pt x="187" y="252"/>
                    <a:pt x="187" y="252"/>
                  </a:cubicBezTo>
                  <a:cubicBezTo>
                    <a:pt x="180" y="170"/>
                    <a:pt x="180" y="170"/>
                    <a:pt x="180" y="170"/>
                  </a:cubicBezTo>
                  <a:cubicBezTo>
                    <a:pt x="178" y="168"/>
                    <a:pt x="178" y="168"/>
                    <a:pt x="178" y="168"/>
                  </a:cubicBezTo>
                  <a:moveTo>
                    <a:pt x="93" y="154"/>
                  </a:moveTo>
                  <a:cubicBezTo>
                    <a:pt x="92" y="155"/>
                    <a:pt x="92" y="155"/>
                    <a:pt x="92" y="155"/>
                  </a:cubicBezTo>
                  <a:cubicBezTo>
                    <a:pt x="105" y="176"/>
                    <a:pt x="105" y="176"/>
                    <a:pt x="105" y="176"/>
                  </a:cubicBezTo>
                  <a:cubicBezTo>
                    <a:pt x="104" y="172"/>
                    <a:pt x="104" y="172"/>
                    <a:pt x="104" y="172"/>
                  </a:cubicBezTo>
                  <a:cubicBezTo>
                    <a:pt x="93" y="154"/>
                    <a:pt x="93" y="154"/>
                    <a:pt x="93" y="154"/>
                  </a:cubicBezTo>
                  <a:moveTo>
                    <a:pt x="90" y="148"/>
                  </a:moveTo>
                  <a:cubicBezTo>
                    <a:pt x="88" y="149"/>
                    <a:pt x="88" y="149"/>
                    <a:pt x="88" y="149"/>
                  </a:cubicBezTo>
                  <a:cubicBezTo>
                    <a:pt x="91" y="153"/>
                    <a:pt x="91" y="153"/>
                    <a:pt x="91" y="153"/>
                  </a:cubicBezTo>
                  <a:cubicBezTo>
                    <a:pt x="92" y="152"/>
                    <a:pt x="92" y="152"/>
                    <a:pt x="92" y="152"/>
                  </a:cubicBezTo>
                  <a:cubicBezTo>
                    <a:pt x="90" y="148"/>
                    <a:pt x="90" y="148"/>
                    <a:pt x="90" y="148"/>
                  </a:cubicBezTo>
                  <a:moveTo>
                    <a:pt x="83" y="137"/>
                  </a:moveTo>
                  <a:cubicBezTo>
                    <a:pt x="82" y="138"/>
                    <a:pt x="82" y="138"/>
                    <a:pt x="82" y="138"/>
                  </a:cubicBezTo>
                  <a:cubicBezTo>
                    <a:pt x="87" y="147"/>
                    <a:pt x="87" y="147"/>
                    <a:pt x="87" y="147"/>
                  </a:cubicBezTo>
                  <a:cubicBezTo>
                    <a:pt x="89" y="146"/>
                    <a:pt x="89" y="146"/>
                    <a:pt x="89" y="146"/>
                  </a:cubicBezTo>
                  <a:cubicBezTo>
                    <a:pt x="83" y="137"/>
                    <a:pt x="83" y="137"/>
                    <a:pt x="83" y="137"/>
                  </a:cubicBezTo>
                  <a:moveTo>
                    <a:pt x="78" y="128"/>
                  </a:moveTo>
                  <a:cubicBezTo>
                    <a:pt x="76" y="129"/>
                    <a:pt x="76" y="129"/>
                    <a:pt x="76" y="129"/>
                  </a:cubicBezTo>
                  <a:cubicBezTo>
                    <a:pt x="81" y="136"/>
                    <a:pt x="81" y="136"/>
                    <a:pt x="81" y="136"/>
                  </a:cubicBezTo>
                  <a:cubicBezTo>
                    <a:pt x="82" y="135"/>
                    <a:pt x="82" y="135"/>
                    <a:pt x="82" y="135"/>
                  </a:cubicBezTo>
                  <a:cubicBezTo>
                    <a:pt x="78" y="128"/>
                    <a:pt x="78" y="128"/>
                    <a:pt x="78" y="128"/>
                  </a:cubicBezTo>
                  <a:moveTo>
                    <a:pt x="75" y="124"/>
                  </a:moveTo>
                  <a:cubicBezTo>
                    <a:pt x="75" y="126"/>
                    <a:pt x="75" y="126"/>
                    <a:pt x="75" y="126"/>
                  </a:cubicBezTo>
                  <a:cubicBezTo>
                    <a:pt x="75" y="127"/>
                    <a:pt x="75" y="127"/>
                    <a:pt x="75" y="127"/>
                  </a:cubicBezTo>
                  <a:cubicBezTo>
                    <a:pt x="77" y="127"/>
                    <a:pt x="77" y="127"/>
                    <a:pt x="77" y="127"/>
                  </a:cubicBezTo>
                  <a:cubicBezTo>
                    <a:pt x="75" y="124"/>
                    <a:pt x="75" y="124"/>
                    <a:pt x="75" y="124"/>
                  </a:cubicBezTo>
                  <a:moveTo>
                    <a:pt x="53" y="86"/>
                  </a:moveTo>
                  <a:cubicBezTo>
                    <a:pt x="52" y="87"/>
                    <a:pt x="52" y="87"/>
                    <a:pt x="52" y="87"/>
                  </a:cubicBezTo>
                  <a:cubicBezTo>
                    <a:pt x="52" y="88"/>
                    <a:pt x="52" y="88"/>
                    <a:pt x="52" y="88"/>
                  </a:cubicBezTo>
                  <a:cubicBezTo>
                    <a:pt x="73" y="124"/>
                    <a:pt x="73" y="124"/>
                    <a:pt x="73" y="124"/>
                  </a:cubicBezTo>
                  <a:cubicBezTo>
                    <a:pt x="74" y="121"/>
                    <a:pt x="74" y="121"/>
                    <a:pt x="74" y="121"/>
                  </a:cubicBezTo>
                  <a:cubicBezTo>
                    <a:pt x="53" y="86"/>
                    <a:pt x="53" y="86"/>
                    <a:pt x="53" y="86"/>
                  </a:cubicBezTo>
                  <a:moveTo>
                    <a:pt x="51" y="84"/>
                  </a:moveTo>
                  <a:cubicBezTo>
                    <a:pt x="50" y="85"/>
                    <a:pt x="50" y="85"/>
                    <a:pt x="50" y="85"/>
                  </a:cubicBezTo>
                  <a:cubicBezTo>
                    <a:pt x="50" y="86"/>
                    <a:pt x="50" y="86"/>
                    <a:pt x="50" y="86"/>
                  </a:cubicBezTo>
                  <a:cubicBezTo>
                    <a:pt x="50" y="86"/>
                    <a:pt x="50" y="86"/>
                    <a:pt x="50" y="86"/>
                  </a:cubicBezTo>
                  <a:cubicBezTo>
                    <a:pt x="51" y="84"/>
                    <a:pt x="51" y="84"/>
                    <a:pt x="51" y="84"/>
                  </a:cubicBezTo>
                  <a:moveTo>
                    <a:pt x="174" y="83"/>
                  </a:moveTo>
                  <a:cubicBezTo>
                    <a:pt x="172" y="90"/>
                    <a:pt x="172" y="90"/>
                    <a:pt x="172" y="90"/>
                  </a:cubicBezTo>
                  <a:cubicBezTo>
                    <a:pt x="178" y="165"/>
                    <a:pt x="178" y="165"/>
                    <a:pt x="178" y="165"/>
                  </a:cubicBezTo>
                  <a:cubicBezTo>
                    <a:pt x="180" y="167"/>
                    <a:pt x="180" y="167"/>
                    <a:pt x="180" y="167"/>
                  </a:cubicBezTo>
                  <a:cubicBezTo>
                    <a:pt x="174" y="83"/>
                    <a:pt x="174" y="83"/>
                    <a:pt x="174" y="83"/>
                  </a:cubicBezTo>
                  <a:moveTo>
                    <a:pt x="168" y="41"/>
                  </a:moveTo>
                  <a:cubicBezTo>
                    <a:pt x="172" y="83"/>
                    <a:pt x="172" y="83"/>
                    <a:pt x="172" y="83"/>
                  </a:cubicBezTo>
                  <a:cubicBezTo>
                    <a:pt x="173" y="76"/>
                    <a:pt x="173" y="76"/>
                    <a:pt x="173" y="76"/>
                  </a:cubicBezTo>
                  <a:cubicBezTo>
                    <a:pt x="170" y="41"/>
                    <a:pt x="170" y="41"/>
                    <a:pt x="170" y="41"/>
                  </a:cubicBezTo>
                  <a:cubicBezTo>
                    <a:pt x="168" y="41"/>
                    <a:pt x="168" y="41"/>
                    <a:pt x="168" y="41"/>
                  </a:cubicBezTo>
                  <a:moveTo>
                    <a:pt x="13" y="24"/>
                  </a:moveTo>
                  <a:cubicBezTo>
                    <a:pt x="49" y="83"/>
                    <a:pt x="49" y="83"/>
                    <a:pt x="49" y="83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3" y="24"/>
                    <a:pt x="13" y="24"/>
                    <a:pt x="13" y="24"/>
                  </a:cubicBezTo>
                  <a:moveTo>
                    <a:pt x="168" y="15"/>
                  </a:moveTo>
                  <a:cubicBezTo>
                    <a:pt x="168" y="15"/>
                    <a:pt x="167" y="15"/>
                    <a:pt x="166" y="15"/>
                  </a:cubicBezTo>
                  <a:cubicBezTo>
                    <a:pt x="168" y="39"/>
                    <a:pt x="168" y="39"/>
                    <a:pt x="168" y="39"/>
                  </a:cubicBezTo>
                  <a:cubicBezTo>
                    <a:pt x="170" y="39"/>
                    <a:pt x="170" y="39"/>
                    <a:pt x="170" y="39"/>
                  </a:cubicBezTo>
                  <a:cubicBezTo>
                    <a:pt x="168" y="15"/>
                    <a:pt x="168" y="15"/>
                    <a:pt x="168" y="15"/>
                  </a:cubicBezTo>
                  <a:moveTo>
                    <a:pt x="153" y="0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0" y="19"/>
                    <a:pt x="10" y="19"/>
                    <a:pt x="10" y="19"/>
                  </a:cubicBezTo>
                  <a:cubicBezTo>
                    <a:pt x="14" y="23"/>
                    <a:pt x="14" y="23"/>
                    <a:pt x="14" y="23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153" y="2"/>
                    <a:pt x="153" y="2"/>
                    <a:pt x="153" y="2"/>
                  </a:cubicBezTo>
                  <a:cubicBezTo>
                    <a:pt x="153" y="1"/>
                    <a:pt x="153" y="0"/>
                    <a:pt x="153" y="0"/>
                  </a:cubicBezTo>
                </a:path>
              </a:pathLst>
            </a:custGeom>
            <a:gradFill flip="none" rotWithShape="1">
              <a:gsLst>
                <a:gs pos="0">
                  <a:schemeClr val="tx2">
                    <a:alpha val="75000"/>
                  </a:schemeClr>
                </a:gs>
                <a:gs pos="92000">
                  <a:schemeClr val="tx1">
                    <a:alpha val="21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3" name="Freeform 13"/>
            <p:cNvSpPr>
              <a:spLocks noEditPoints="1"/>
            </p:cNvSpPr>
            <p:nvPr/>
          </p:nvSpPr>
          <p:spPr bwMode="auto">
            <a:xfrm>
              <a:off x="9035713" y="2885236"/>
              <a:ext cx="491996" cy="811589"/>
            </a:xfrm>
            <a:custGeom>
              <a:avLst/>
              <a:gdLst>
                <a:gd name="T0" fmla="*/ 17 w 275"/>
                <a:gd name="T1" fmla="*/ 496 h 499"/>
                <a:gd name="T2" fmla="*/ 33 w 275"/>
                <a:gd name="T3" fmla="*/ 470 h 499"/>
                <a:gd name="T4" fmla="*/ 19 w 275"/>
                <a:gd name="T5" fmla="*/ 458 h 499"/>
                <a:gd name="T6" fmla="*/ 31 w 275"/>
                <a:gd name="T7" fmla="*/ 463 h 499"/>
                <a:gd name="T8" fmla="*/ 47 w 275"/>
                <a:gd name="T9" fmla="*/ 430 h 499"/>
                <a:gd name="T10" fmla="*/ 52 w 275"/>
                <a:gd name="T11" fmla="*/ 430 h 499"/>
                <a:gd name="T12" fmla="*/ 71 w 275"/>
                <a:gd name="T13" fmla="*/ 385 h 499"/>
                <a:gd name="T14" fmla="*/ 73 w 275"/>
                <a:gd name="T15" fmla="*/ 390 h 499"/>
                <a:gd name="T16" fmla="*/ 9 w 275"/>
                <a:gd name="T17" fmla="*/ 385 h 499"/>
                <a:gd name="T18" fmla="*/ 19 w 275"/>
                <a:gd name="T19" fmla="*/ 451 h 499"/>
                <a:gd name="T20" fmla="*/ 14 w 275"/>
                <a:gd name="T21" fmla="*/ 380 h 499"/>
                <a:gd name="T22" fmla="*/ 9 w 275"/>
                <a:gd name="T23" fmla="*/ 363 h 499"/>
                <a:gd name="T24" fmla="*/ 12 w 275"/>
                <a:gd name="T25" fmla="*/ 363 h 499"/>
                <a:gd name="T26" fmla="*/ 73 w 275"/>
                <a:gd name="T27" fmla="*/ 380 h 499"/>
                <a:gd name="T28" fmla="*/ 92 w 275"/>
                <a:gd name="T29" fmla="*/ 344 h 499"/>
                <a:gd name="T30" fmla="*/ 88 w 275"/>
                <a:gd name="T31" fmla="*/ 354 h 499"/>
                <a:gd name="T32" fmla="*/ 97 w 275"/>
                <a:gd name="T33" fmla="*/ 347 h 499"/>
                <a:gd name="T34" fmla="*/ 7 w 275"/>
                <a:gd name="T35" fmla="*/ 349 h 499"/>
                <a:gd name="T36" fmla="*/ 12 w 275"/>
                <a:gd name="T37" fmla="*/ 359 h 499"/>
                <a:gd name="T38" fmla="*/ 12 w 275"/>
                <a:gd name="T39" fmla="*/ 337 h 499"/>
                <a:gd name="T40" fmla="*/ 95 w 275"/>
                <a:gd name="T41" fmla="*/ 342 h 499"/>
                <a:gd name="T42" fmla="*/ 114 w 275"/>
                <a:gd name="T43" fmla="*/ 304 h 499"/>
                <a:gd name="T44" fmla="*/ 118 w 275"/>
                <a:gd name="T45" fmla="*/ 302 h 499"/>
                <a:gd name="T46" fmla="*/ 5 w 275"/>
                <a:gd name="T47" fmla="*/ 283 h 499"/>
                <a:gd name="T48" fmla="*/ 7 w 275"/>
                <a:gd name="T49" fmla="*/ 285 h 499"/>
                <a:gd name="T50" fmla="*/ 118 w 275"/>
                <a:gd name="T51" fmla="*/ 292 h 499"/>
                <a:gd name="T52" fmla="*/ 135 w 275"/>
                <a:gd name="T53" fmla="*/ 259 h 499"/>
                <a:gd name="T54" fmla="*/ 5 w 275"/>
                <a:gd name="T55" fmla="*/ 278 h 499"/>
                <a:gd name="T56" fmla="*/ 0 w 275"/>
                <a:gd name="T57" fmla="*/ 233 h 499"/>
                <a:gd name="T58" fmla="*/ 5 w 275"/>
                <a:gd name="T59" fmla="*/ 233 h 499"/>
                <a:gd name="T60" fmla="*/ 149 w 275"/>
                <a:gd name="T61" fmla="*/ 233 h 499"/>
                <a:gd name="T62" fmla="*/ 154 w 275"/>
                <a:gd name="T63" fmla="*/ 233 h 499"/>
                <a:gd name="T64" fmla="*/ 0 w 275"/>
                <a:gd name="T65" fmla="*/ 228 h 499"/>
                <a:gd name="T66" fmla="*/ 168 w 275"/>
                <a:gd name="T67" fmla="*/ 207 h 499"/>
                <a:gd name="T68" fmla="*/ 156 w 275"/>
                <a:gd name="T69" fmla="*/ 228 h 499"/>
                <a:gd name="T70" fmla="*/ 166 w 275"/>
                <a:gd name="T71" fmla="*/ 202 h 499"/>
                <a:gd name="T72" fmla="*/ 2 w 275"/>
                <a:gd name="T73" fmla="*/ 202 h 499"/>
                <a:gd name="T74" fmla="*/ 0 w 275"/>
                <a:gd name="T75" fmla="*/ 207 h 499"/>
                <a:gd name="T76" fmla="*/ 5 w 275"/>
                <a:gd name="T77" fmla="*/ 207 h 499"/>
                <a:gd name="T78" fmla="*/ 218 w 275"/>
                <a:gd name="T79" fmla="*/ 48 h 499"/>
                <a:gd name="T80" fmla="*/ 7 w 275"/>
                <a:gd name="T81" fmla="*/ 202 h 499"/>
                <a:gd name="T82" fmla="*/ 246 w 275"/>
                <a:gd name="T83" fmla="*/ 48 h 499"/>
                <a:gd name="T84" fmla="*/ 168 w 275"/>
                <a:gd name="T85" fmla="*/ 197 h 499"/>
                <a:gd name="T86" fmla="*/ 232 w 275"/>
                <a:gd name="T87" fmla="*/ 83 h 499"/>
                <a:gd name="T88" fmla="*/ 263 w 275"/>
                <a:gd name="T89" fmla="*/ 14 h 499"/>
                <a:gd name="T90" fmla="*/ 275 w 275"/>
                <a:gd name="T91" fmla="*/ 0 h 499"/>
                <a:gd name="T92" fmla="*/ 222 w 275"/>
                <a:gd name="T93" fmla="*/ 43 h 499"/>
                <a:gd name="T94" fmla="*/ 253 w 275"/>
                <a:gd name="T95" fmla="*/ 43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75" h="499">
                  <a:moveTo>
                    <a:pt x="14" y="454"/>
                  </a:moveTo>
                  <a:lnTo>
                    <a:pt x="17" y="485"/>
                  </a:lnTo>
                  <a:lnTo>
                    <a:pt x="17" y="496"/>
                  </a:lnTo>
                  <a:lnTo>
                    <a:pt x="19" y="499"/>
                  </a:lnTo>
                  <a:lnTo>
                    <a:pt x="24" y="487"/>
                  </a:lnTo>
                  <a:lnTo>
                    <a:pt x="33" y="470"/>
                  </a:lnTo>
                  <a:lnTo>
                    <a:pt x="28" y="468"/>
                  </a:lnTo>
                  <a:lnTo>
                    <a:pt x="19" y="485"/>
                  </a:lnTo>
                  <a:lnTo>
                    <a:pt x="19" y="458"/>
                  </a:lnTo>
                  <a:lnTo>
                    <a:pt x="14" y="454"/>
                  </a:lnTo>
                  <a:close/>
                  <a:moveTo>
                    <a:pt x="47" y="430"/>
                  </a:moveTo>
                  <a:lnTo>
                    <a:pt x="31" y="463"/>
                  </a:lnTo>
                  <a:lnTo>
                    <a:pt x="33" y="466"/>
                  </a:lnTo>
                  <a:lnTo>
                    <a:pt x="52" y="435"/>
                  </a:lnTo>
                  <a:lnTo>
                    <a:pt x="47" y="430"/>
                  </a:lnTo>
                  <a:close/>
                  <a:moveTo>
                    <a:pt x="57" y="413"/>
                  </a:moveTo>
                  <a:lnTo>
                    <a:pt x="50" y="425"/>
                  </a:lnTo>
                  <a:lnTo>
                    <a:pt x="52" y="430"/>
                  </a:lnTo>
                  <a:lnTo>
                    <a:pt x="57" y="420"/>
                  </a:lnTo>
                  <a:lnTo>
                    <a:pt x="57" y="413"/>
                  </a:lnTo>
                  <a:close/>
                  <a:moveTo>
                    <a:pt x="71" y="385"/>
                  </a:moveTo>
                  <a:lnTo>
                    <a:pt x="59" y="409"/>
                  </a:lnTo>
                  <a:lnTo>
                    <a:pt x="62" y="416"/>
                  </a:lnTo>
                  <a:lnTo>
                    <a:pt x="73" y="390"/>
                  </a:lnTo>
                  <a:lnTo>
                    <a:pt x="71" y="385"/>
                  </a:lnTo>
                  <a:close/>
                  <a:moveTo>
                    <a:pt x="9" y="375"/>
                  </a:moveTo>
                  <a:lnTo>
                    <a:pt x="9" y="385"/>
                  </a:lnTo>
                  <a:lnTo>
                    <a:pt x="9" y="390"/>
                  </a:lnTo>
                  <a:lnTo>
                    <a:pt x="14" y="449"/>
                  </a:lnTo>
                  <a:lnTo>
                    <a:pt x="19" y="451"/>
                  </a:lnTo>
                  <a:lnTo>
                    <a:pt x="14" y="387"/>
                  </a:lnTo>
                  <a:lnTo>
                    <a:pt x="14" y="382"/>
                  </a:lnTo>
                  <a:lnTo>
                    <a:pt x="14" y="380"/>
                  </a:lnTo>
                  <a:lnTo>
                    <a:pt x="9" y="375"/>
                  </a:lnTo>
                  <a:close/>
                  <a:moveTo>
                    <a:pt x="12" y="363"/>
                  </a:moveTo>
                  <a:lnTo>
                    <a:pt x="9" y="363"/>
                  </a:lnTo>
                  <a:lnTo>
                    <a:pt x="9" y="366"/>
                  </a:lnTo>
                  <a:lnTo>
                    <a:pt x="14" y="373"/>
                  </a:lnTo>
                  <a:lnTo>
                    <a:pt x="12" y="363"/>
                  </a:lnTo>
                  <a:close/>
                  <a:moveTo>
                    <a:pt x="90" y="359"/>
                  </a:moveTo>
                  <a:lnTo>
                    <a:pt x="85" y="359"/>
                  </a:lnTo>
                  <a:lnTo>
                    <a:pt x="73" y="380"/>
                  </a:lnTo>
                  <a:lnTo>
                    <a:pt x="76" y="385"/>
                  </a:lnTo>
                  <a:lnTo>
                    <a:pt x="90" y="359"/>
                  </a:lnTo>
                  <a:close/>
                  <a:moveTo>
                    <a:pt x="92" y="344"/>
                  </a:moveTo>
                  <a:lnTo>
                    <a:pt x="92" y="344"/>
                  </a:lnTo>
                  <a:lnTo>
                    <a:pt x="88" y="352"/>
                  </a:lnTo>
                  <a:lnTo>
                    <a:pt x="88" y="354"/>
                  </a:lnTo>
                  <a:lnTo>
                    <a:pt x="92" y="354"/>
                  </a:lnTo>
                  <a:lnTo>
                    <a:pt x="95" y="349"/>
                  </a:lnTo>
                  <a:lnTo>
                    <a:pt x="97" y="347"/>
                  </a:lnTo>
                  <a:lnTo>
                    <a:pt x="92" y="344"/>
                  </a:lnTo>
                  <a:close/>
                  <a:moveTo>
                    <a:pt x="7" y="337"/>
                  </a:moveTo>
                  <a:lnTo>
                    <a:pt x="7" y="349"/>
                  </a:lnTo>
                  <a:lnTo>
                    <a:pt x="7" y="356"/>
                  </a:lnTo>
                  <a:lnTo>
                    <a:pt x="9" y="359"/>
                  </a:lnTo>
                  <a:lnTo>
                    <a:pt x="12" y="359"/>
                  </a:lnTo>
                  <a:lnTo>
                    <a:pt x="12" y="352"/>
                  </a:lnTo>
                  <a:lnTo>
                    <a:pt x="12" y="344"/>
                  </a:lnTo>
                  <a:lnTo>
                    <a:pt x="12" y="337"/>
                  </a:lnTo>
                  <a:lnTo>
                    <a:pt x="7" y="337"/>
                  </a:lnTo>
                  <a:close/>
                  <a:moveTo>
                    <a:pt x="114" y="304"/>
                  </a:moveTo>
                  <a:lnTo>
                    <a:pt x="95" y="342"/>
                  </a:lnTo>
                  <a:lnTo>
                    <a:pt x="99" y="342"/>
                  </a:lnTo>
                  <a:lnTo>
                    <a:pt x="116" y="307"/>
                  </a:lnTo>
                  <a:lnTo>
                    <a:pt x="114" y="304"/>
                  </a:lnTo>
                  <a:close/>
                  <a:moveTo>
                    <a:pt x="116" y="297"/>
                  </a:moveTo>
                  <a:lnTo>
                    <a:pt x="114" y="302"/>
                  </a:lnTo>
                  <a:lnTo>
                    <a:pt x="118" y="302"/>
                  </a:lnTo>
                  <a:lnTo>
                    <a:pt x="121" y="297"/>
                  </a:lnTo>
                  <a:lnTo>
                    <a:pt x="116" y="297"/>
                  </a:lnTo>
                  <a:close/>
                  <a:moveTo>
                    <a:pt x="5" y="283"/>
                  </a:moveTo>
                  <a:lnTo>
                    <a:pt x="7" y="333"/>
                  </a:lnTo>
                  <a:lnTo>
                    <a:pt x="12" y="335"/>
                  </a:lnTo>
                  <a:lnTo>
                    <a:pt x="7" y="285"/>
                  </a:lnTo>
                  <a:lnTo>
                    <a:pt x="5" y="283"/>
                  </a:lnTo>
                  <a:close/>
                  <a:moveTo>
                    <a:pt x="135" y="259"/>
                  </a:moveTo>
                  <a:lnTo>
                    <a:pt x="118" y="292"/>
                  </a:lnTo>
                  <a:lnTo>
                    <a:pt x="123" y="292"/>
                  </a:lnTo>
                  <a:lnTo>
                    <a:pt x="140" y="261"/>
                  </a:lnTo>
                  <a:lnTo>
                    <a:pt x="135" y="259"/>
                  </a:lnTo>
                  <a:close/>
                  <a:moveTo>
                    <a:pt x="7" y="254"/>
                  </a:moveTo>
                  <a:lnTo>
                    <a:pt x="2" y="254"/>
                  </a:lnTo>
                  <a:lnTo>
                    <a:pt x="5" y="278"/>
                  </a:lnTo>
                  <a:lnTo>
                    <a:pt x="7" y="280"/>
                  </a:lnTo>
                  <a:lnTo>
                    <a:pt x="7" y="254"/>
                  </a:lnTo>
                  <a:close/>
                  <a:moveTo>
                    <a:pt x="0" y="233"/>
                  </a:moveTo>
                  <a:lnTo>
                    <a:pt x="2" y="250"/>
                  </a:lnTo>
                  <a:lnTo>
                    <a:pt x="7" y="250"/>
                  </a:lnTo>
                  <a:lnTo>
                    <a:pt x="5" y="233"/>
                  </a:lnTo>
                  <a:lnTo>
                    <a:pt x="0" y="233"/>
                  </a:lnTo>
                  <a:close/>
                  <a:moveTo>
                    <a:pt x="154" y="233"/>
                  </a:moveTo>
                  <a:lnTo>
                    <a:pt x="149" y="233"/>
                  </a:lnTo>
                  <a:lnTo>
                    <a:pt x="137" y="257"/>
                  </a:lnTo>
                  <a:lnTo>
                    <a:pt x="142" y="257"/>
                  </a:lnTo>
                  <a:lnTo>
                    <a:pt x="154" y="233"/>
                  </a:lnTo>
                  <a:close/>
                  <a:moveTo>
                    <a:pt x="5" y="216"/>
                  </a:moveTo>
                  <a:lnTo>
                    <a:pt x="0" y="216"/>
                  </a:lnTo>
                  <a:lnTo>
                    <a:pt x="0" y="228"/>
                  </a:lnTo>
                  <a:lnTo>
                    <a:pt x="5" y="228"/>
                  </a:lnTo>
                  <a:lnTo>
                    <a:pt x="5" y="216"/>
                  </a:lnTo>
                  <a:close/>
                  <a:moveTo>
                    <a:pt x="168" y="207"/>
                  </a:moveTo>
                  <a:lnTo>
                    <a:pt x="163" y="207"/>
                  </a:lnTo>
                  <a:lnTo>
                    <a:pt x="151" y="228"/>
                  </a:lnTo>
                  <a:lnTo>
                    <a:pt x="156" y="228"/>
                  </a:lnTo>
                  <a:lnTo>
                    <a:pt x="168" y="207"/>
                  </a:lnTo>
                  <a:close/>
                  <a:moveTo>
                    <a:pt x="166" y="202"/>
                  </a:moveTo>
                  <a:lnTo>
                    <a:pt x="166" y="202"/>
                  </a:lnTo>
                  <a:lnTo>
                    <a:pt x="166" y="202"/>
                  </a:lnTo>
                  <a:lnTo>
                    <a:pt x="166" y="202"/>
                  </a:lnTo>
                  <a:close/>
                  <a:moveTo>
                    <a:pt x="2" y="202"/>
                  </a:moveTo>
                  <a:lnTo>
                    <a:pt x="0" y="202"/>
                  </a:lnTo>
                  <a:lnTo>
                    <a:pt x="0" y="204"/>
                  </a:lnTo>
                  <a:lnTo>
                    <a:pt x="0" y="207"/>
                  </a:lnTo>
                  <a:lnTo>
                    <a:pt x="0" y="212"/>
                  </a:lnTo>
                  <a:lnTo>
                    <a:pt x="5" y="212"/>
                  </a:lnTo>
                  <a:lnTo>
                    <a:pt x="5" y="207"/>
                  </a:lnTo>
                  <a:lnTo>
                    <a:pt x="5" y="207"/>
                  </a:lnTo>
                  <a:lnTo>
                    <a:pt x="2" y="202"/>
                  </a:lnTo>
                  <a:close/>
                  <a:moveTo>
                    <a:pt x="218" y="48"/>
                  </a:moveTo>
                  <a:lnTo>
                    <a:pt x="208" y="50"/>
                  </a:lnTo>
                  <a:lnTo>
                    <a:pt x="7" y="200"/>
                  </a:lnTo>
                  <a:lnTo>
                    <a:pt x="7" y="202"/>
                  </a:lnTo>
                  <a:lnTo>
                    <a:pt x="218" y="48"/>
                  </a:lnTo>
                  <a:close/>
                  <a:moveTo>
                    <a:pt x="251" y="45"/>
                  </a:moveTo>
                  <a:lnTo>
                    <a:pt x="246" y="48"/>
                  </a:lnTo>
                  <a:lnTo>
                    <a:pt x="230" y="81"/>
                  </a:lnTo>
                  <a:lnTo>
                    <a:pt x="220" y="98"/>
                  </a:lnTo>
                  <a:lnTo>
                    <a:pt x="168" y="197"/>
                  </a:lnTo>
                  <a:lnTo>
                    <a:pt x="170" y="197"/>
                  </a:lnTo>
                  <a:lnTo>
                    <a:pt x="173" y="197"/>
                  </a:lnTo>
                  <a:lnTo>
                    <a:pt x="232" y="83"/>
                  </a:lnTo>
                  <a:lnTo>
                    <a:pt x="241" y="64"/>
                  </a:lnTo>
                  <a:lnTo>
                    <a:pt x="251" y="45"/>
                  </a:lnTo>
                  <a:close/>
                  <a:moveTo>
                    <a:pt x="263" y="14"/>
                  </a:moveTo>
                  <a:lnTo>
                    <a:pt x="263" y="14"/>
                  </a:lnTo>
                  <a:lnTo>
                    <a:pt x="263" y="14"/>
                  </a:lnTo>
                  <a:close/>
                  <a:moveTo>
                    <a:pt x="275" y="0"/>
                  </a:moveTo>
                  <a:lnTo>
                    <a:pt x="260" y="12"/>
                  </a:lnTo>
                  <a:lnTo>
                    <a:pt x="215" y="45"/>
                  </a:lnTo>
                  <a:lnTo>
                    <a:pt x="222" y="43"/>
                  </a:lnTo>
                  <a:lnTo>
                    <a:pt x="263" y="14"/>
                  </a:lnTo>
                  <a:lnTo>
                    <a:pt x="249" y="43"/>
                  </a:lnTo>
                  <a:lnTo>
                    <a:pt x="253" y="43"/>
                  </a:lnTo>
                  <a:lnTo>
                    <a:pt x="265" y="17"/>
                  </a:lnTo>
                  <a:lnTo>
                    <a:pt x="275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tx2">
                    <a:alpha val="75000"/>
                  </a:schemeClr>
                </a:gs>
                <a:gs pos="92000">
                  <a:schemeClr val="tx1">
                    <a:alpha val="21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4" name="Freeform 14"/>
            <p:cNvSpPr>
              <a:spLocks noEditPoints="1"/>
            </p:cNvSpPr>
            <p:nvPr/>
          </p:nvSpPr>
          <p:spPr bwMode="auto">
            <a:xfrm>
              <a:off x="9035713" y="2885236"/>
              <a:ext cx="491996" cy="811589"/>
            </a:xfrm>
            <a:custGeom>
              <a:avLst/>
              <a:gdLst>
                <a:gd name="T0" fmla="*/ 17 w 275"/>
                <a:gd name="T1" fmla="*/ 496 h 499"/>
                <a:gd name="T2" fmla="*/ 33 w 275"/>
                <a:gd name="T3" fmla="*/ 470 h 499"/>
                <a:gd name="T4" fmla="*/ 19 w 275"/>
                <a:gd name="T5" fmla="*/ 458 h 499"/>
                <a:gd name="T6" fmla="*/ 31 w 275"/>
                <a:gd name="T7" fmla="*/ 463 h 499"/>
                <a:gd name="T8" fmla="*/ 47 w 275"/>
                <a:gd name="T9" fmla="*/ 430 h 499"/>
                <a:gd name="T10" fmla="*/ 52 w 275"/>
                <a:gd name="T11" fmla="*/ 430 h 499"/>
                <a:gd name="T12" fmla="*/ 71 w 275"/>
                <a:gd name="T13" fmla="*/ 385 h 499"/>
                <a:gd name="T14" fmla="*/ 73 w 275"/>
                <a:gd name="T15" fmla="*/ 390 h 499"/>
                <a:gd name="T16" fmla="*/ 9 w 275"/>
                <a:gd name="T17" fmla="*/ 385 h 499"/>
                <a:gd name="T18" fmla="*/ 19 w 275"/>
                <a:gd name="T19" fmla="*/ 451 h 499"/>
                <a:gd name="T20" fmla="*/ 14 w 275"/>
                <a:gd name="T21" fmla="*/ 380 h 499"/>
                <a:gd name="T22" fmla="*/ 9 w 275"/>
                <a:gd name="T23" fmla="*/ 363 h 499"/>
                <a:gd name="T24" fmla="*/ 12 w 275"/>
                <a:gd name="T25" fmla="*/ 363 h 499"/>
                <a:gd name="T26" fmla="*/ 73 w 275"/>
                <a:gd name="T27" fmla="*/ 380 h 499"/>
                <a:gd name="T28" fmla="*/ 92 w 275"/>
                <a:gd name="T29" fmla="*/ 344 h 499"/>
                <a:gd name="T30" fmla="*/ 88 w 275"/>
                <a:gd name="T31" fmla="*/ 354 h 499"/>
                <a:gd name="T32" fmla="*/ 97 w 275"/>
                <a:gd name="T33" fmla="*/ 347 h 499"/>
                <a:gd name="T34" fmla="*/ 7 w 275"/>
                <a:gd name="T35" fmla="*/ 349 h 499"/>
                <a:gd name="T36" fmla="*/ 12 w 275"/>
                <a:gd name="T37" fmla="*/ 359 h 499"/>
                <a:gd name="T38" fmla="*/ 12 w 275"/>
                <a:gd name="T39" fmla="*/ 337 h 499"/>
                <a:gd name="T40" fmla="*/ 95 w 275"/>
                <a:gd name="T41" fmla="*/ 342 h 499"/>
                <a:gd name="T42" fmla="*/ 114 w 275"/>
                <a:gd name="T43" fmla="*/ 304 h 499"/>
                <a:gd name="T44" fmla="*/ 118 w 275"/>
                <a:gd name="T45" fmla="*/ 302 h 499"/>
                <a:gd name="T46" fmla="*/ 5 w 275"/>
                <a:gd name="T47" fmla="*/ 283 h 499"/>
                <a:gd name="T48" fmla="*/ 7 w 275"/>
                <a:gd name="T49" fmla="*/ 285 h 499"/>
                <a:gd name="T50" fmla="*/ 118 w 275"/>
                <a:gd name="T51" fmla="*/ 292 h 499"/>
                <a:gd name="T52" fmla="*/ 135 w 275"/>
                <a:gd name="T53" fmla="*/ 259 h 499"/>
                <a:gd name="T54" fmla="*/ 5 w 275"/>
                <a:gd name="T55" fmla="*/ 278 h 499"/>
                <a:gd name="T56" fmla="*/ 0 w 275"/>
                <a:gd name="T57" fmla="*/ 233 h 499"/>
                <a:gd name="T58" fmla="*/ 5 w 275"/>
                <a:gd name="T59" fmla="*/ 233 h 499"/>
                <a:gd name="T60" fmla="*/ 149 w 275"/>
                <a:gd name="T61" fmla="*/ 233 h 499"/>
                <a:gd name="T62" fmla="*/ 154 w 275"/>
                <a:gd name="T63" fmla="*/ 233 h 499"/>
                <a:gd name="T64" fmla="*/ 0 w 275"/>
                <a:gd name="T65" fmla="*/ 228 h 499"/>
                <a:gd name="T66" fmla="*/ 168 w 275"/>
                <a:gd name="T67" fmla="*/ 207 h 499"/>
                <a:gd name="T68" fmla="*/ 156 w 275"/>
                <a:gd name="T69" fmla="*/ 228 h 499"/>
                <a:gd name="T70" fmla="*/ 166 w 275"/>
                <a:gd name="T71" fmla="*/ 202 h 499"/>
                <a:gd name="T72" fmla="*/ 2 w 275"/>
                <a:gd name="T73" fmla="*/ 202 h 499"/>
                <a:gd name="T74" fmla="*/ 0 w 275"/>
                <a:gd name="T75" fmla="*/ 207 h 499"/>
                <a:gd name="T76" fmla="*/ 5 w 275"/>
                <a:gd name="T77" fmla="*/ 207 h 499"/>
                <a:gd name="T78" fmla="*/ 218 w 275"/>
                <a:gd name="T79" fmla="*/ 48 h 499"/>
                <a:gd name="T80" fmla="*/ 7 w 275"/>
                <a:gd name="T81" fmla="*/ 202 h 499"/>
                <a:gd name="T82" fmla="*/ 246 w 275"/>
                <a:gd name="T83" fmla="*/ 48 h 499"/>
                <a:gd name="T84" fmla="*/ 168 w 275"/>
                <a:gd name="T85" fmla="*/ 197 h 499"/>
                <a:gd name="T86" fmla="*/ 232 w 275"/>
                <a:gd name="T87" fmla="*/ 83 h 499"/>
                <a:gd name="T88" fmla="*/ 263 w 275"/>
                <a:gd name="T89" fmla="*/ 14 h 499"/>
                <a:gd name="T90" fmla="*/ 275 w 275"/>
                <a:gd name="T91" fmla="*/ 0 h 499"/>
                <a:gd name="T92" fmla="*/ 222 w 275"/>
                <a:gd name="T93" fmla="*/ 43 h 499"/>
                <a:gd name="T94" fmla="*/ 253 w 275"/>
                <a:gd name="T95" fmla="*/ 43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75" h="499">
                  <a:moveTo>
                    <a:pt x="14" y="454"/>
                  </a:moveTo>
                  <a:lnTo>
                    <a:pt x="17" y="485"/>
                  </a:lnTo>
                  <a:lnTo>
                    <a:pt x="17" y="496"/>
                  </a:lnTo>
                  <a:lnTo>
                    <a:pt x="19" y="499"/>
                  </a:lnTo>
                  <a:lnTo>
                    <a:pt x="24" y="487"/>
                  </a:lnTo>
                  <a:lnTo>
                    <a:pt x="33" y="470"/>
                  </a:lnTo>
                  <a:lnTo>
                    <a:pt x="28" y="468"/>
                  </a:lnTo>
                  <a:lnTo>
                    <a:pt x="19" y="485"/>
                  </a:lnTo>
                  <a:lnTo>
                    <a:pt x="19" y="458"/>
                  </a:lnTo>
                  <a:lnTo>
                    <a:pt x="14" y="454"/>
                  </a:lnTo>
                  <a:moveTo>
                    <a:pt x="47" y="430"/>
                  </a:moveTo>
                  <a:lnTo>
                    <a:pt x="31" y="463"/>
                  </a:lnTo>
                  <a:lnTo>
                    <a:pt x="33" y="466"/>
                  </a:lnTo>
                  <a:lnTo>
                    <a:pt x="52" y="435"/>
                  </a:lnTo>
                  <a:lnTo>
                    <a:pt x="47" y="430"/>
                  </a:lnTo>
                  <a:moveTo>
                    <a:pt x="57" y="413"/>
                  </a:moveTo>
                  <a:lnTo>
                    <a:pt x="50" y="425"/>
                  </a:lnTo>
                  <a:lnTo>
                    <a:pt x="52" y="430"/>
                  </a:lnTo>
                  <a:lnTo>
                    <a:pt x="57" y="420"/>
                  </a:lnTo>
                  <a:lnTo>
                    <a:pt x="57" y="413"/>
                  </a:lnTo>
                  <a:moveTo>
                    <a:pt x="71" y="385"/>
                  </a:moveTo>
                  <a:lnTo>
                    <a:pt x="59" y="409"/>
                  </a:lnTo>
                  <a:lnTo>
                    <a:pt x="62" y="416"/>
                  </a:lnTo>
                  <a:lnTo>
                    <a:pt x="73" y="390"/>
                  </a:lnTo>
                  <a:lnTo>
                    <a:pt x="71" y="385"/>
                  </a:lnTo>
                  <a:moveTo>
                    <a:pt x="9" y="375"/>
                  </a:moveTo>
                  <a:lnTo>
                    <a:pt x="9" y="385"/>
                  </a:lnTo>
                  <a:lnTo>
                    <a:pt x="9" y="390"/>
                  </a:lnTo>
                  <a:lnTo>
                    <a:pt x="14" y="449"/>
                  </a:lnTo>
                  <a:lnTo>
                    <a:pt x="19" y="451"/>
                  </a:lnTo>
                  <a:lnTo>
                    <a:pt x="14" y="387"/>
                  </a:lnTo>
                  <a:lnTo>
                    <a:pt x="14" y="382"/>
                  </a:lnTo>
                  <a:lnTo>
                    <a:pt x="14" y="380"/>
                  </a:lnTo>
                  <a:lnTo>
                    <a:pt x="9" y="375"/>
                  </a:lnTo>
                  <a:moveTo>
                    <a:pt x="12" y="363"/>
                  </a:moveTo>
                  <a:lnTo>
                    <a:pt x="9" y="363"/>
                  </a:lnTo>
                  <a:lnTo>
                    <a:pt x="9" y="366"/>
                  </a:lnTo>
                  <a:lnTo>
                    <a:pt x="14" y="373"/>
                  </a:lnTo>
                  <a:lnTo>
                    <a:pt x="12" y="363"/>
                  </a:lnTo>
                  <a:moveTo>
                    <a:pt x="90" y="359"/>
                  </a:moveTo>
                  <a:lnTo>
                    <a:pt x="85" y="359"/>
                  </a:lnTo>
                  <a:lnTo>
                    <a:pt x="73" y="380"/>
                  </a:lnTo>
                  <a:lnTo>
                    <a:pt x="76" y="385"/>
                  </a:lnTo>
                  <a:lnTo>
                    <a:pt x="90" y="359"/>
                  </a:lnTo>
                  <a:moveTo>
                    <a:pt x="92" y="344"/>
                  </a:moveTo>
                  <a:lnTo>
                    <a:pt x="92" y="344"/>
                  </a:lnTo>
                  <a:lnTo>
                    <a:pt x="88" y="352"/>
                  </a:lnTo>
                  <a:lnTo>
                    <a:pt x="88" y="354"/>
                  </a:lnTo>
                  <a:lnTo>
                    <a:pt x="92" y="354"/>
                  </a:lnTo>
                  <a:lnTo>
                    <a:pt x="95" y="349"/>
                  </a:lnTo>
                  <a:lnTo>
                    <a:pt x="97" y="347"/>
                  </a:lnTo>
                  <a:lnTo>
                    <a:pt x="92" y="344"/>
                  </a:lnTo>
                  <a:moveTo>
                    <a:pt x="7" y="337"/>
                  </a:moveTo>
                  <a:lnTo>
                    <a:pt x="7" y="349"/>
                  </a:lnTo>
                  <a:lnTo>
                    <a:pt x="7" y="356"/>
                  </a:lnTo>
                  <a:lnTo>
                    <a:pt x="9" y="359"/>
                  </a:lnTo>
                  <a:lnTo>
                    <a:pt x="12" y="359"/>
                  </a:lnTo>
                  <a:lnTo>
                    <a:pt x="12" y="352"/>
                  </a:lnTo>
                  <a:lnTo>
                    <a:pt x="12" y="344"/>
                  </a:lnTo>
                  <a:lnTo>
                    <a:pt x="12" y="337"/>
                  </a:lnTo>
                  <a:lnTo>
                    <a:pt x="7" y="337"/>
                  </a:lnTo>
                  <a:moveTo>
                    <a:pt x="114" y="304"/>
                  </a:moveTo>
                  <a:lnTo>
                    <a:pt x="95" y="342"/>
                  </a:lnTo>
                  <a:lnTo>
                    <a:pt x="99" y="342"/>
                  </a:lnTo>
                  <a:lnTo>
                    <a:pt x="116" y="307"/>
                  </a:lnTo>
                  <a:lnTo>
                    <a:pt x="114" y="304"/>
                  </a:lnTo>
                  <a:moveTo>
                    <a:pt x="116" y="297"/>
                  </a:moveTo>
                  <a:lnTo>
                    <a:pt x="114" y="302"/>
                  </a:lnTo>
                  <a:lnTo>
                    <a:pt x="118" y="302"/>
                  </a:lnTo>
                  <a:lnTo>
                    <a:pt x="121" y="297"/>
                  </a:lnTo>
                  <a:lnTo>
                    <a:pt x="116" y="297"/>
                  </a:lnTo>
                  <a:moveTo>
                    <a:pt x="5" y="283"/>
                  </a:moveTo>
                  <a:lnTo>
                    <a:pt x="7" y="333"/>
                  </a:lnTo>
                  <a:lnTo>
                    <a:pt x="12" y="335"/>
                  </a:lnTo>
                  <a:lnTo>
                    <a:pt x="7" y="285"/>
                  </a:lnTo>
                  <a:lnTo>
                    <a:pt x="5" y="283"/>
                  </a:lnTo>
                  <a:moveTo>
                    <a:pt x="135" y="259"/>
                  </a:moveTo>
                  <a:lnTo>
                    <a:pt x="118" y="292"/>
                  </a:lnTo>
                  <a:lnTo>
                    <a:pt x="123" y="292"/>
                  </a:lnTo>
                  <a:lnTo>
                    <a:pt x="140" y="261"/>
                  </a:lnTo>
                  <a:lnTo>
                    <a:pt x="135" y="259"/>
                  </a:lnTo>
                  <a:moveTo>
                    <a:pt x="7" y="254"/>
                  </a:moveTo>
                  <a:lnTo>
                    <a:pt x="2" y="254"/>
                  </a:lnTo>
                  <a:lnTo>
                    <a:pt x="5" y="278"/>
                  </a:lnTo>
                  <a:lnTo>
                    <a:pt x="7" y="280"/>
                  </a:lnTo>
                  <a:lnTo>
                    <a:pt x="7" y="254"/>
                  </a:lnTo>
                  <a:moveTo>
                    <a:pt x="0" y="233"/>
                  </a:moveTo>
                  <a:lnTo>
                    <a:pt x="2" y="250"/>
                  </a:lnTo>
                  <a:lnTo>
                    <a:pt x="7" y="250"/>
                  </a:lnTo>
                  <a:lnTo>
                    <a:pt x="5" y="233"/>
                  </a:lnTo>
                  <a:lnTo>
                    <a:pt x="0" y="233"/>
                  </a:lnTo>
                  <a:moveTo>
                    <a:pt x="154" y="233"/>
                  </a:moveTo>
                  <a:lnTo>
                    <a:pt x="149" y="233"/>
                  </a:lnTo>
                  <a:lnTo>
                    <a:pt x="137" y="257"/>
                  </a:lnTo>
                  <a:lnTo>
                    <a:pt x="142" y="257"/>
                  </a:lnTo>
                  <a:lnTo>
                    <a:pt x="154" y="233"/>
                  </a:lnTo>
                  <a:moveTo>
                    <a:pt x="5" y="216"/>
                  </a:moveTo>
                  <a:lnTo>
                    <a:pt x="0" y="216"/>
                  </a:lnTo>
                  <a:lnTo>
                    <a:pt x="0" y="228"/>
                  </a:lnTo>
                  <a:lnTo>
                    <a:pt x="5" y="228"/>
                  </a:lnTo>
                  <a:lnTo>
                    <a:pt x="5" y="216"/>
                  </a:lnTo>
                  <a:moveTo>
                    <a:pt x="168" y="207"/>
                  </a:moveTo>
                  <a:lnTo>
                    <a:pt x="163" y="207"/>
                  </a:lnTo>
                  <a:lnTo>
                    <a:pt x="151" y="228"/>
                  </a:lnTo>
                  <a:lnTo>
                    <a:pt x="156" y="228"/>
                  </a:lnTo>
                  <a:lnTo>
                    <a:pt x="168" y="207"/>
                  </a:lnTo>
                  <a:moveTo>
                    <a:pt x="166" y="202"/>
                  </a:moveTo>
                  <a:lnTo>
                    <a:pt x="166" y="202"/>
                  </a:lnTo>
                  <a:lnTo>
                    <a:pt x="166" y="202"/>
                  </a:lnTo>
                  <a:lnTo>
                    <a:pt x="166" y="202"/>
                  </a:lnTo>
                  <a:moveTo>
                    <a:pt x="2" y="202"/>
                  </a:moveTo>
                  <a:lnTo>
                    <a:pt x="0" y="202"/>
                  </a:lnTo>
                  <a:lnTo>
                    <a:pt x="0" y="204"/>
                  </a:lnTo>
                  <a:lnTo>
                    <a:pt x="0" y="207"/>
                  </a:lnTo>
                  <a:lnTo>
                    <a:pt x="0" y="212"/>
                  </a:lnTo>
                  <a:lnTo>
                    <a:pt x="5" y="212"/>
                  </a:lnTo>
                  <a:lnTo>
                    <a:pt x="5" y="207"/>
                  </a:lnTo>
                  <a:lnTo>
                    <a:pt x="5" y="207"/>
                  </a:lnTo>
                  <a:lnTo>
                    <a:pt x="2" y="202"/>
                  </a:lnTo>
                  <a:moveTo>
                    <a:pt x="218" y="48"/>
                  </a:moveTo>
                  <a:lnTo>
                    <a:pt x="208" y="50"/>
                  </a:lnTo>
                  <a:lnTo>
                    <a:pt x="7" y="200"/>
                  </a:lnTo>
                  <a:lnTo>
                    <a:pt x="7" y="202"/>
                  </a:lnTo>
                  <a:lnTo>
                    <a:pt x="218" y="48"/>
                  </a:lnTo>
                  <a:moveTo>
                    <a:pt x="251" y="45"/>
                  </a:moveTo>
                  <a:lnTo>
                    <a:pt x="246" y="48"/>
                  </a:lnTo>
                  <a:lnTo>
                    <a:pt x="230" y="81"/>
                  </a:lnTo>
                  <a:lnTo>
                    <a:pt x="220" y="98"/>
                  </a:lnTo>
                  <a:lnTo>
                    <a:pt x="168" y="197"/>
                  </a:lnTo>
                  <a:lnTo>
                    <a:pt x="170" y="197"/>
                  </a:lnTo>
                  <a:lnTo>
                    <a:pt x="173" y="197"/>
                  </a:lnTo>
                  <a:lnTo>
                    <a:pt x="232" y="83"/>
                  </a:lnTo>
                  <a:lnTo>
                    <a:pt x="241" y="64"/>
                  </a:lnTo>
                  <a:lnTo>
                    <a:pt x="251" y="45"/>
                  </a:lnTo>
                  <a:moveTo>
                    <a:pt x="263" y="14"/>
                  </a:moveTo>
                  <a:lnTo>
                    <a:pt x="263" y="14"/>
                  </a:lnTo>
                  <a:lnTo>
                    <a:pt x="263" y="14"/>
                  </a:lnTo>
                  <a:moveTo>
                    <a:pt x="275" y="0"/>
                  </a:moveTo>
                  <a:lnTo>
                    <a:pt x="260" y="12"/>
                  </a:lnTo>
                  <a:lnTo>
                    <a:pt x="215" y="45"/>
                  </a:lnTo>
                  <a:lnTo>
                    <a:pt x="222" y="43"/>
                  </a:lnTo>
                  <a:lnTo>
                    <a:pt x="263" y="14"/>
                  </a:lnTo>
                  <a:lnTo>
                    <a:pt x="249" y="43"/>
                  </a:lnTo>
                  <a:lnTo>
                    <a:pt x="253" y="43"/>
                  </a:lnTo>
                  <a:lnTo>
                    <a:pt x="265" y="17"/>
                  </a:lnTo>
                  <a:lnTo>
                    <a:pt x="275" y="0"/>
                  </a:lnTo>
                </a:path>
              </a:pathLst>
            </a:custGeom>
            <a:gradFill flip="none" rotWithShape="1">
              <a:gsLst>
                <a:gs pos="0">
                  <a:schemeClr val="tx2">
                    <a:alpha val="75000"/>
                  </a:schemeClr>
                </a:gs>
                <a:gs pos="92000">
                  <a:schemeClr val="tx1">
                    <a:alpha val="21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5" name="Freeform 15"/>
            <p:cNvSpPr>
              <a:spLocks noEditPoints="1"/>
            </p:cNvSpPr>
            <p:nvPr/>
          </p:nvSpPr>
          <p:spPr bwMode="auto">
            <a:xfrm>
              <a:off x="7291365" y="3075528"/>
              <a:ext cx="1016194" cy="458654"/>
            </a:xfrm>
            <a:custGeom>
              <a:avLst/>
              <a:gdLst>
                <a:gd name="T0" fmla="*/ 235 w 240"/>
                <a:gd name="T1" fmla="*/ 119 h 119"/>
                <a:gd name="T2" fmla="*/ 240 w 240"/>
                <a:gd name="T3" fmla="*/ 114 h 119"/>
                <a:gd name="T4" fmla="*/ 240 w 240"/>
                <a:gd name="T5" fmla="*/ 115 h 119"/>
                <a:gd name="T6" fmla="*/ 202 w 240"/>
                <a:gd name="T7" fmla="*/ 106 h 119"/>
                <a:gd name="T8" fmla="*/ 203 w 240"/>
                <a:gd name="T9" fmla="*/ 105 h 119"/>
                <a:gd name="T10" fmla="*/ 200 w 240"/>
                <a:gd name="T11" fmla="*/ 105 h 119"/>
                <a:gd name="T12" fmla="*/ 184 w 240"/>
                <a:gd name="T13" fmla="*/ 97 h 119"/>
                <a:gd name="T14" fmla="*/ 192 w 240"/>
                <a:gd name="T15" fmla="*/ 102 h 119"/>
                <a:gd name="T16" fmla="*/ 184 w 240"/>
                <a:gd name="T17" fmla="*/ 97 h 119"/>
                <a:gd name="T18" fmla="*/ 177 w 240"/>
                <a:gd name="T19" fmla="*/ 96 h 119"/>
                <a:gd name="T20" fmla="*/ 182 w 240"/>
                <a:gd name="T21" fmla="*/ 96 h 119"/>
                <a:gd name="T22" fmla="*/ 178 w 240"/>
                <a:gd name="T23" fmla="*/ 95 h 119"/>
                <a:gd name="T24" fmla="*/ 175 w 240"/>
                <a:gd name="T25" fmla="*/ 94 h 119"/>
                <a:gd name="T26" fmla="*/ 173 w 240"/>
                <a:gd name="T27" fmla="*/ 95 h 119"/>
                <a:gd name="T28" fmla="*/ 170 w 240"/>
                <a:gd name="T29" fmla="*/ 93 h 119"/>
                <a:gd name="T30" fmla="*/ 170 w 240"/>
                <a:gd name="T31" fmla="*/ 93 h 119"/>
                <a:gd name="T32" fmla="*/ 145 w 240"/>
                <a:gd name="T33" fmla="*/ 84 h 119"/>
                <a:gd name="T34" fmla="*/ 167 w 240"/>
                <a:gd name="T35" fmla="*/ 92 h 119"/>
                <a:gd name="T36" fmla="*/ 139 w 240"/>
                <a:gd name="T37" fmla="*/ 79 h 119"/>
                <a:gd name="T38" fmla="*/ 240 w 240"/>
                <a:gd name="T39" fmla="*/ 112 h 119"/>
                <a:gd name="T40" fmla="*/ 238 w 240"/>
                <a:gd name="T41" fmla="*/ 69 h 119"/>
                <a:gd name="T42" fmla="*/ 238 w 240"/>
                <a:gd name="T43" fmla="*/ 75 h 119"/>
                <a:gd name="T44" fmla="*/ 137 w 240"/>
                <a:gd name="T45" fmla="*/ 80 h 119"/>
                <a:gd name="T46" fmla="*/ 97 w 240"/>
                <a:gd name="T47" fmla="*/ 64 h 119"/>
                <a:gd name="T48" fmla="*/ 90 w 240"/>
                <a:gd name="T49" fmla="*/ 61 h 119"/>
                <a:gd name="T50" fmla="*/ 91 w 240"/>
                <a:gd name="T51" fmla="*/ 60 h 119"/>
                <a:gd name="T52" fmla="*/ 236 w 240"/>
                <a:gd name="T53" fmla="*/ 68 h 119"/>
                <a:gd name="T54" fmla="*/ 6 w 240"/>
                <a:gd name="T55" fmla="*/ 26 h 119"/>
                <a:gd name="T56" fmla="*/ 9 w 240"/>
                <a:gd name="T57" fmla="*/ 29 h 119"/>
                <a:gd name="T58" fmla="*/ 69 w 240"/>
                <a:gd name="T59" fmla="*/ 53 h 119"/>
                <a:gd name="T60" fmla="*/ 52 w 240"/>
                <a:gd name="T61" fmla="*/ 45 h 119"/>
                <a:gd name="T62" fmla="*/ 6 w 240"/>
                <a:gd name="T63" fmla="*/ 26 h 119"/>
                <a:gd name="T64" fmla="*/ 5 w 240"/>
                <a:gd name="T65" fmla="*/ 27 h 119"/>
                <a:gd name="T66" fmla="*/ 235 w 240"/>
                <a:gd name="T67" fmla="*/ 24 h 119"/>
                <a:gd name="T68" fmla="*/ 237 w 240"/>
                <a:gd name="T69" fmla="*/ 50 h 119"/>
                <a:gd name="T70" fmla="*/ 0 w 240"/>
                <a:gd name="T71" fmla="*/ 19 h 119"/>
                <a:gd name="T72" fmla="*/ 3 w 240"/>
                <a:gd name="T73" fmla="*/ 19 h 119"/>
                <a:gd name="T74" fmla="*/ 47 w 240"/>
                <a:gd name="T75" fmla="*/ 15 h 119"/>
                <a:gd name="T76" fmla="*/ 5 w 240"/>
                <a:gd name="T77" fmla="*/ 19 h 119"/>
                <a:gd name="T78" fmla="*/ 9 w 240"/>
                <a:gd name="T79" fmla="*/ 20 h 119"/>
                <a:gd name="T80" fmla="*/ 141 w 240"/>
                <a:gd name="T81" fmla="*/ 9 h 119"/>
                <a:gd name="T82" fmla="*/ 232 w 240"/>
                <a:gd name="T83" fmla="*/ 0 h 119"/>
                <a:gd name="T84" fmla="*/ 179 w 240"/>
                <a:gd name="T85" fmla="*/ 4 h 119"/>
                <a:gd name="T86" fmla="*/ 142 w 240"/>
                <a:gd name="T87" fmla="*/ 9 h 119"/>
                <a:gd name="T88" fmla="*/ 227 w 240"/>
                <a:gd name="T89" fmla="*/ 2 h 119"/>
                <a:gd name="T90" fmla="*/ 233 w 240"/>
                <a:gd name="T91" fmla="*/ 23 h 119"/>
                <a:gd name="T92" fmla="*/ 234 w 240"/>
                <a:gd name="T93" fmla="*/ 2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40" h="119">
                  <a:moveTo>
                    <a:pt x="228" y="115"/>
                  </a:moveTo>
                  <a:cubicBezTo>
                    <a:pt x="223" y="115"/>
                    <a:pt x="223" y="115"/>
                    <a:pt x="223" y="115"/>
                  </a:cubicBezTo>
                  <a:cubicBezTo>
                    <a:pt x="235" y="119"/>
                    <a:pt x="235" y="119"/>
                    <a:pt x="235" y="119"/>
                  </a:cubicBezTo>
                  <a:cubicBezTo>
                    <a:pt x="235" y="119"/>
                    <a:pt x="235" y="118"/>
                    <a:pt x="235" y="118"/>
                  </a:cubicBezTo>
                  <a:cubicBezTo>
                    <a:pt x="228" y="115"/>
                    <a:pt x="228" y="115"/>
                    <a:pt x="228" y="115"/>
                  </a:cubicBezTo>
                  <a:moveTo>
                    <a:pt x="240" y="114"/>
                  </a:moveTo>
                  <a:cubicBezTo>
                    <a:pt x="238" y="114"/>
                    <a:pt x="238" y="114"/>
                    <a:pt x="238" y="114"/>
                  </a:cubicBezTo>
                  <a:cubicBezTo>
                    <a:pt x="239" y="115"/>
                    <a:pt x="239" y="115"/>
                    <a:pt x="239" y="115"/>
                  </a:cubicBezTo>
                  <a:cubicBezTo>
                    <a:pt x="239" y="115"/>
                    <a:pt x="240" y="115"/>
                    <a:pt x="240" y="115"/>
                  </a:cubicBezTo>
                  <a:cubicBezTo>
                    <a:pt x="240" y="114"/>
                    <a:pt x="240" y="114"/>
                    <a:pt x="240" y="114"/>
                  </a:cubicBezTo>
                  <a:moveTo>
                    <a:pt x="203" y="105"/>
                  </a:moveTo>
                  <a:cubicBezTo>
                    <a:pt x="202" y="106"/>
                    <a:pt x="202" y="106"/>
                    <a:pt x="202" y="106"/>
                  </a:cubicBezTo>
                  <a:cubicBezTo>
                    <a:pt x="219" y="113"/>
                    <a:pt x="219" y="113"/>
                    <a:pt x="219" y="113"/>
                  </a:cubicBezTo>
                  <a:cubicBezTo>
                    <a:pt x="224" y="113"/>
                    <a:pt x="224" y="113"/>
                    <a:pt x="224" y="113"/>
                  </a:cubicBezTo>
                  <a:cubicBezTo>
                    <a:pt x="203" y="105"/>
                    <a:pt x="203" y="105"/>
                    <a:pt x="203" y="105"/>
                  </a:cubicBezTo>
                  <a:moveTo>
                    <a:pt x="194" y="101"/>
                  </a:moveTo>
                  <a:cubicBezTo>
                    <a:pt x="193" y="103"/>
                    <a:pt x="193" y="103"/>
                    <a:pt x="193" y="103"/>
                  </a:cubicBezTo>
                  <a:cubicBezTo>
                    <a:pt x="200" y="105"/>
                    <a:pt x="200" y="105"/>
                    <a:pt x="200" y="105"/>
                  </a:cubicBezTo>
                  <a:cubicBezTo>
                    <a:pt x="201" y="104"/>
                    <a:pt x="201" y="104"/>
                    <a:pt x="201" y="104"/>
                  </a:cubicBezTo>
                  <a:cubicBezTo>
                    <a:pt x="194" y="101"/>
                    <a:pt x="194" y="101"/>
                    <a:pt x="194" y="101"/>
                  </a:cubicBezTo>
                  <a:moveTo>
                    <a:pt x="184" y="97"/>
                  </a:moveTo>
                  <a:cubicBezTo>
                    <a:pt x="183" y="99"/>
                    <a:pt x="183" y="99"/>
                    <a:pt x="183" y="99"/>
                  </a:cubicBezTo>
                  <a:cubicBezTo>
                    <a:pt x="184" y="99"/>
                    <a:pt x="184" y="99"/>
                    <a:pt x="184" y="99"/>
                  </a:cubicBezTo>
                  <a:cubicBezTo>
                    <a:pt x="192" y="102"/>
                    <a:pt x="192" y="102"/>
                    <a:pt x="192" y="102"/>
                  </a:cubicBezTo>
                  <a:cubicBezTo>
                    <a:pt x="193" y="101"/>
                    <a:pt x="193" y="101"/>
                    <a:pt x="193" y="101"/>
                  </a:cubicBezTo>
                  <a:cubicBezTo>
                    <a:pt x="184" y="97"/>
                    <a:pt x="184" y="97"/>
                    <a:pt x="184" y="97"/>
                  </a:cubicBezTo>
                  <a:cubicBezTo>
                    <a:pt x="184" y="97"/>
                    <a:pt x="184" y="97"/>
                    <a:pt x="184" y="97"/>
                  </a:cubicBezTo>
                  <a:moveTo>
                    <a:pt x="175" y="94"/>
                  </a:moveTo>
                  <a:cubicBezTo>
                    <a:pt x="175" y="96"/>
                    <a:pt x="175" y="96"/>
                    <a:pt x="175" y="96"/>
                  </a:cubicBezTo>
                  <a:cubicBezTo>
                    <a:pt x="177" y="96"/>
                    <a:pt x="177" y="96"/>
                    <a:pt x="177" y="96"/>
                  </a:cubicBezTo>
                  <a:cubicBezTo>
                    <a:pt x="179" y="97"/>
                    <a:pt x="179" y="97"/>
                    <a:pt x="179" y="97"/>
                  </a:cubicBezTo>
                  <a:cubicBezTo>
                    <a:pt x="181" y="98"/>
                    <a:pt x="181" y="98"/>
                    <a:pt x="181" y="98"/>
                  </a:cubicBezTo>
                  <a:cubicBezTo>
                    <a:pt x="182" y="96"/>
                    <a:pt x="182" y="96"/>
                    <a:pt x="182" y="96"/>
                  </a:cubicBezTo>
                  <a:cubicBezTo>
                    <a:pt x="182" y="96"/>
                    <a:pt x="182" y="96"/>
                    <a:pt x="182" y="96"/>
                  </a:cubicBezTo>
                  <a:cubicBezTo>
                    <a:pt x="180" y="96"/>
                    <a:pt x="180" y="96"/>
                    <a:pt x="180" y="96"/>
                  </a:cubicBezTo>
                  <a:cubicBezTo>
                    <a:pt x="178" y="95"/>
                    <a:pt x="178" y="95"/>
                    <a:pt x="178" y="95"/>
                  </a:cubicBezTo>
                  <a:cubicBezTo>
                    <a:pt x="176" y="94"/>
                    <a:pt x="176" y="94"/>
                    <a:pt x="176" y="94"/>
                  </a:cubicBezTo>
                  <a:cubicBezTo>
                    <a:pt x="176" y="94"/>
                    <a:pt x="176" y="94"/>
                    <a:pt x="176" y="94"/>
                  </a:cubicBezTo>
                  <a:cubicBezTo>
                    <a:pt x="176" y="94"/>
                    <a:pt x="175" y="94"/>
                    <a:pt x="175" y="94"/>
                  </a:cubicBezTo>
                  <a:moveTo>
                    <a:pt x="172" y="93"/>
                  </a:moveTo>
                  <a:cubicBezTo>
                    <a:pt x="172" y="94"/>
                    <a:pt x="172" y="94"/>
                    <a:pt x="172" y="94"/>
                  </a:cubicBezTo>
                  <a:cubicBezTo>
                    <a:pt x="173" y="95"/>
                    <a:pt x="173" y="95"/>
                    <a:pt x="173" y="95"/>
                  </a:cubicBezTo>
                  <a:cubicBezTo>
                    <a:pt x="173" y="94"/>
                    <a:pt x="173" y="94"/>
                    <a:pt x="173" y="94"/>
                  </a:cubicBezTo>
                  <a:cubicBezTo>
                    <a:pt x="173" y="94"/>
                    <a:pt x="172" y="94"/>
                    <a:pt x="172" y="93"/>
                  </a:cubicBezTo>
                  <a:moveTo>
                    <a:pt x="170" y="93"/>
                  </a:moveTo>
                  <a:cubicBezTo>
                    <a:pt x="169" y="93"/>
                    <a:pt x="169" y="93"/>
                    <a:pt x="169" y="93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70" y="93"/>
                    <a:pt x="170" y="93"/>
                    <a:pt x="170" y="93"/>
                  </a:cubicBezTo>
                  <a:moveTo>
                    <a:pt x="139" y="79"/>
                  </a:moveTo>
                  <a:cubicBezTo>
                    <a:pt x="138" y="81"/>
                    <a:pt x="138" y="81"/>
                    <a:pt x="138" y="81"/>
                  </a:cubicBezTo>
                  <a:cubicBezTo>
                    <a:pt x="145" y="84"/>
                    <a:pt x="145" y="84"/>
                    <a:pt x="145" y="84"/>
                  </a:cubicBezTo>
                  <a:cubicBezTo>
                    <a:pt x="145" y="83"/>
                    <a:pt x="145" y="83"/>
                    <a:pt x="145" y="83"/>
                  </a:cubicBezTo>
                  <a:cubicBezTo>
                    <a:pt x="148" y="85"/>
                    <a:pt x="148" y="85"/>
                    <a:pt x="148" y="85"/>
                  </a:cubicBezTo>
                  <a:cubicBezTo>
                    <a:pt x="167" y="92"/>
                    <a:pt x="167" y="92"/>
                    <a:pt x="167" y="92"/>
                  </a:cubicBezTo>
                  <a:cubicBezTo>
                    <a:pt x="168" y="92"/>
                    <a:pt x="168" y="92"/>
                    <a:pt x="168" y="92"/>
                  </a:cubicBezTo>
                  <a:cubicBezTo>
                    <a:pt x="168" y="91"/>
                    <a:pt x="167" y="91"/>
                    <a:pt x="167" y="90"/>
                  </a:cubicBezTo>
                  <a:cubicBezTo>
                    <a:pt x="139" y="79"/>
                    <a:pt x="139" y="79"/>
                    <a:pt x="139" y="79"/>
                  </a:cubicBezTo>
                  <a:moveTo>
                    <a:pt x="236" y="77"/>
                  </a:moveTo>
                  <a:cubicBezTo>
                    <a:pt x="238" y="112"/>
                    <a:pt x="238" y="112"/>
                    <a:pt x="238" y="112"/>
                  </a:cubicBezTo>
                  <a:cubicBezTo>
                    <a:pt x="240" y="112"/>
                    <a:pt x="240" y="112"/>
                    <a:pt x="240" y="112"/>
                  </a:cubicBezTo>
                  <a:cubicBezTo>
                    <a:pt x="238" y="77"/>
                    <a:pt x="238" y="77"/>
                    <a:pt x="238" y="77"/>
                  </a:cubicBezTo>
                  <a:cubicBezTo>
                    <a:pt x="236" y="77"/>
                    <a:pt x="236" y="77"/>
                    <a:pt x="236" y="77"/>
                  </a:cubicBezTo>
                  <a:moveTo>
                    <a:pt x="238" y="69"/>
                  </a:moveTo>
                  <a:cubicBezTo>
                    <a:pt x="236" y="70"/>
                    <a:pt x="236" y="70"/>
                    <a:pt x="236" y="70"/>
                  </a:cubicBezTo>
                  <a:cubicBezTo>
                    <a:pt x="236" y="75"/>
                    <a:pt x="236" y="75"/>
                    <a:pt x="236" y="75"/>
                  </a:cubicBezTo>
                  <a:cubicBezTo>
                    <a:pt x="238" y="75"/>
                    <a:pt x="238" y="75"/>
                    <a:pt x="238" y="75"/>
                  </a:cubicBezTo>
                  <a:cubicBezTo>
                    <a:pt x="238" y="69"/>
                    <a:pt x="238" y="69"/>
                    <a:pt x="238" y="69"/>
                  </a:cubicBezTo>
                  <a:moveTo>
                    <a:pt x="97" y="64"/>
                  </a:moveTo>
                  <a:cubicBezTo>
                    <a:pt x="137" y="80"/>
                    <a:pt x="137" y="80"/>
                    <a:pt x="137" y="80"/>
                  </a:cubicBezTo>
                  <a:cubicBezTo>
                    <a:pt x="137" y="78"/>
                    <a:pt x="137" y="78"/>
                    <a:pt x="137" y="78"/>
                  </a:cubicBezTo>
                  <a:cubicBezTo>
                    <a:pt x="103" y="65"/>
                    <a:pt x="103" y="65"/>
                    <a:pt x="103" y="65"/>
                  </a:cubicBezTo>
                  <a:cubicBezTo>
                    <a:pt x="97" y="64"/>
                    <a:pt x="97" y="64"/>
                    <a:pt x="97" y="64"/>
                  </a:cubicBezTo>
                  <a:moveTo>
                    <a:pt x="91" y="60"/>
                  </a:moveTo>
                  <a:cubicBezTo>
                    <a:pt x="90" y="60"/>
                    <a:pt x="90" y="60"/>
                    <a:pt x="90" y="60"/>
                  </a:cubicBezTo>
                  <a:cubicBezTo>
                    <a:pt x="90" y="61"/>
                    <a:pt x="90" y="61"/>
                    <a:pt x="90" y="61"/>
                  </a:cubicBezTo>
                  <a:cubicBezTo>
                    <a:pt x="91" y="62"/>
                    <a:pt x="91" y="62"/>
                    <a:pt x="91" y="62"/>
                  </a:cubicBezTo>
                  <a:cubicBezTo>
                    <a:pt x="98" y="63"/>
                    <a:pt x="98" y="63"/>
                    <a:pt x="98" y="63"/>
                  </a:cubicBezTo>
                  <a:cubicBezTo>
                    <a:pt x="91" y="60"/>
                    <a:pt x="91" y="60"/>
                    <a:pt x="91" y="60"/>
                  </a:cubicBezTo>
                  <a:moveTo>
                    <a:pt x="237" y="52"/>
                  </a:moveTo>
                  <a:cubicBezTo>
                    <a:pt x="235" y="52"/>
                    <a:pt x="235" y="52"/>
                    <a:pt x="235" y="52"/>
                  </a:cubicBezTo>
                  <a:cubicBezTo>
                    <a:pt x="236" y="68"/>
                    <a:pt x="236" y="68"/>
                    <a:pt x="236" y="68"/>
                  </a:cubicBezTo>
                  <a:cubicBezTo>
                    <a:pt x="237" y="66"/>
                    <a:pt x="237" y="66"/>
                    <a:pt x="237" y="66"/>
                  </a:cubicBezTo>
                  <a:cubicBezTo>
                    <a:pt x="237" y="52"/>
                    <a:pt x="237" y="52"/>
                    <a:pt x="237" y="52"/>
                  </a:cubicBezTo>
                  <a:moveTo>
                    <a:pt x="6" y="26"/>
                  </a:moveTo>
                  <a:cubicBezTo>
                    <a:pt x="7" y="28"/>
                    <a:pt x="7" y="28"/>
                    <a:pt x="7" y="28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9" y="29"/>
                    <a:pt x="9" y="29"/>
                    <a:pt x="9" y="29"/>
                  </a:cubicBezTo>
                  <a:cubicBezTo>
                    <a:pt x="53" y="47"/>
                    <a:pt x="53" y="47"/>
                    <a:pt x="53" y="47"/>
                  </a:cubicBezTo>
                  <a:cubicBezTo>
                    <a:pt x="55" y="48"/>
                    <a:pt x="55" y="48"/>
                    <a:pt x="55" y="48"/>
                  </a:cubicBezTo>
                  <a:cubicBezTo>
                    <a:pt x="69" y="53"/>
                    <a:pt x="69" y="53"/>
                    <a:pt x="69" y="53"/>
                  </a:cubicBezTo>
                  <a:cubicBezTo>
                    <a:pt x="69" y="53"/>
                    <a:pt x="70" y="52"/>
                    <a:pt x="70" y="52"/>
                  </a:cubicBezTo>
                  <a:cubicBezTo>
                    <a:pt x="54" y="45"/>
                    <a:pt x="54" y="45"/>
                    <a:pt x="54" y="45"/>
                  </a:cubicBezTo>
                  <a:cubicBezTo>
                    <a:pt x="52" y="45"/>
                    <a:pt x="52" y="45"/>
                    <a:pt x="52" y="45"/>
                  </a:cubicBezTo>
                  <a:cubicBezTo>
                    <a:pt x="9" y="27"/>
                    <a:pt x="9" y="27"/>
                    <a:pt x="9" y="27"/>
                  </a:cubicBezTo>
                  <a:cubicBezTo>
                    <a:pt x="7" y="26"/>
                    <a:pt x="7" y="26"/>
                    <a:pt x="7" y="26"/>
                  </a:cubicBezTo>
                  <a:cubicBezTo>
                    <a:pt x="6" y="26"/>
                    <a:pt x="6" y="26"/>
                    <a:pt x="6" y="26"/>
                  </a:cubicBezTo>
                  <a:moveTo>
                    <a:pt x="0" y="24"/>
                  </a:moveTo>
                  <a:cubicBezTo>
                    <a:pt x="0" y="24"/>
                    <a:pt x="0" y="25"/>
                    <a:pt x="0" y="25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235" y="24"/>
                  </a:moveTo>
                  <a:cubicBezTo>
                    <a:pt x="233" y="27"/>
                    <a:pt x="233" y="27"/>
                    <a:pt x="233" y="27"/>
                  </a:cubicBezTo>
                  <a:cubicBezTo>
                    <a:pt x="235" y="50"/>
                    <a:pt x="235" y="50"/>
                    <a:pt x="235" y="50"/>
                  </a:cubicBezTo>
                  <a:cubicBezTo>
                    <a:pt x="237" y="50"/>
                    <a:pt x="237" y="50"/>
                    <a:pt x="237" y="50"/>
                  </a:cubicBezTo>
                  <a:cubicBezTo>
                    <a:pt x="235" y="24"/>
                    <a:pt x="235" y="24"/>
                    <a:pt x="235" y="24"/>
                  </a:cubicBezTo>
                  <a:moveTo>
                    <a:pt x="3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20"/>
                    <a:pt x="0" y="20"/>
                    <a:pt x="0" y="21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19"/>
                    <a:pt x="3" y="19"/>
                    <a:pt x="3" y="19"/>
                  </a:cubicBezTo>
                  <a:moveTo>
                    <a:pt x="141" y="7"/>
                  </a:moveTo>
                  <a:cubicBezTo>
                    <a:pt x="48" y="15"/>
                    <a:pt x="48" y="15"/>
                    <a:pt x="48" y="15"/>
                  </a:cubicBezTo>
                  <a:cubicBezTo>
                    <a:pt x="47" y="15"/>
                    <a:pt x="47" y="15"/>
                    <a:pt x="47" y="15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5" y="20"/>
                    <a:pt x="5" y="20"/>
                    <a:pt x="5" y="20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47" y="17"/>
                    <a:pt x="47" y="17"/>
                    <a:pt x="47" y="17"/>
                  </a:cubicBezTo>
                  <a:cubicBezTo>
                    <a:pt x="49" y="17"/>
                    <a:pt x="49" y="17"/>
                    <a:pt x="49" y="17"/>
                  </a:cubicBezTo>
                  <a:cubicBezTo>
                    <a:pt x="141" y="9"/>
                    <a:pt x="141" y="9"/>
                    <a:pt x="141" y="9"/>
                  </a:cubicBezTo>
                  <a:cubicBezTo>
                    <a:pt x="141" y="7"/>
                    <a:pt x="141" y="7"/>
                    <a:pt x="141" y="7"/>
                  </a:cubicBezTo>
                  <a:moveTo>
                    <a:pt x="232" y="0"/>
                  </a:moveTo>
                  <a:cubicBezTo>
                    <a:pt x="232" y="0"/>
                    <a:pt x="232" y="0"/>
                    <a:pt x="232" y="0"/>
                  </a:cubicBezTo>
                  <a:cubicBezTo>
                    <a:pt x="230" y="0"/>
                    <a:pt x="230" y="0"/>
                    <a:pt x="230" y="0"/>
                  </a:cubicBezTo>
                  <a:cubicBezTo>
                    <a:pt x="228" y="0"/>
                    <a:pt x="228" y="0"/>
                    <a:pt x="228" y="0"/>
                  </a:cubicBezTo>
                  <a:cubicBezTo>
                    <a:pt x="179" y="4"/>
                    <a:pt x="179" y="4"/>
                    <a:pt x="179" y="4"/>
                  </a:cubicBezTo>
                  <a:cubicBezTo>
                    <a:pt x="177" y="4"/>
                    <a:pt x="177" y="4"/>
                    <a:pt x="177" y="4"/>
                  </a:cubicBezTo>
                  <a:cubicBezTo>
                    <a:pt x="143" y="7"/>
                    <a:pt x="143" y="7"/>
                    <a:pt x="143" y="7"/>
                  </a:cubicBezTo>
                  <a:cubicBezTo>
                    <a:pt x="142" y="9"/>
                    <a:pt x="142" y="9"/>
                    <a:pt x="142" y="9"/>
                  </a:cubicBezTo>
                  <a:cubicBezTo>
                    <a:pt x="177" y="6"/>
                    <a:pt x="177" y="6"/>
                    <a:pt x="177" y="6"/>
                  </a:cubicBezTo>
                  <a:cubicBezTo>
                    <a:pt x="179" y="6"/>
                    <a:pt x="179" y="6"/>
                    <a:pt x="179" y="6"/>
                  </a:cubicBezTo>
                  <a:cubicBezTo>
                    <a:pt x="227" y="2"/>
                    <a:pt x="227" y="2"/>
                    <a:pt x="227" y="2"/>
                  </a:cubicBezTo>
                  <a:cubicBezTo>
                    <a:pt x="229" y="2"/>
                    <a:pt x="229" y="2"/>
                    <a:pt x="229" y="2"/>
                  </a:cubicBezTo>
                  <a:cubicBezTo>
                    <a:pt x="232" y="2"/>
                    <a:pt x="232" y="2"/>
                    <a:pt x="232" y="2"/>
                  </a:cubicBezTo>
                  <a:cubicBezTo>
                    <a:pt x="233" y="23"/>
                    <a:pt x="233" y="23"/>
                    <a:pt x="233" y="23"/>
                  </a:cubicBezTo>
                  <a:cubicBezTo>
                    <a:pt x="235" y="20"/>
                    <a:pt x="235" y="20"/>
                    <a:pt x="235" y="20"/>
                  </a:cubicBezTo>
                  <a:cubicBezTo>
                    <a:pt x="234" y="2"/>
                    <a:pt x="234" y="2"/>
                    <a:pt x="234" y="2"/>
                  </a:cubicBezTo>
                  <a:cubicBezTo>
                    <a:pt x="234" y="2"/>
                    <a:pt x="234" y="2"/>
                    <a:pt x="234" y="2"/>
                  </a:cubicBezTo>
                  <a:cubicBezTo>
                    <a:pt x="232" y="0"/>
                    <a:pt x="232" y="0"/>
                    <a:pt x="232" y="0"/>
                  </a:cubicBezTo>
                </a:path>
              </a:pathLst>
            </a:custGeom>
            <a:gradFill flip="none" rotWithShape="1">
              <a:gsLst>
                <a:gs pos="0">
                  <a:schemeClr val="tx2">
                    <a:alpha val="75000"/>
                  </a:schemeClr>
                </a:gs>
                <a:gs pos="92000">
                  <a:schemeClr val="tx1">
                    <a:alpha val="21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6" name="Freeform 16"/>
            <p:cNvSpPr>
              <a:spLocks noEditPoints="1"/>
            </p:cNvSpPr>
            <p:nvPr/>
          </p:nvSpPr>
          <p:spPr bwMode="auto">
            <a:xfrm>
              <a:off x="9844375" y="2997459"/>
              <a:ext cx="774670" cy="640814"/>
            </a:xfrm>
            <a:custGeom>
              <a:avLst/>
              <a:gdLst>
                <a:gd name="T0" fmla="*/ 69 w 433"/>
                <a:gd name="T1" fmla="*/ 394 h 394"/>
                <a:gd name="T2" fmla="*/ 95 w 433"/>
                <a:gd name="T3" fmla="*/ 389 h 394"/>
                <a:gd name="T4" fmla="*/ 95 w 433"/>
                <a:gd name="T5" fmla="*/ 392 h 394"/>
                <a:gd name="T6" fmla="*/ 99 w 433"/>
                <a:gd name="T7" fmla="*/ 389 h 394"/>
                <a:gd name="T8" fmla="*/ 149 w 433"/>
                <a:gd name="T9" fmla="*/ 387 h 394"/>
                <a:gd name="T10" fmla="*/ 102 w 433"/>
                <a:gd name="T11" fmla="*/ 392 h 394"/>
                <a:gd name="T12" fmla="*/ 244 w 433"/>
                <a:gd name="T13" fmla="*/ 387 h 394"/>
                <a:gd name="T14" fmla="*/ 244 w 433"/>
                <a:gd name="T15" fmla="*/ 387 h 394"/>
                <a:gd name="T16" fmla="*/ 152 w 433"/>
                <a:gd name="T17" fmla="*/ 392 h 394"/>
                <a:gd name="T18" fmla="*/ 296 w 433"/>
                <a:gd name="T19" fmla="*/ 385 h 394"/>
                <a:gd name="T20" fmla="*/ 301 w 433"/>
                <a:gd name="T21" fmla="*/ 389 h 394"/>
                <a:gd name="T22" fmla="*/ 341 w 433"/>
                <a:gd name="T23" fmla="*/ 382 h 394"/>
                <a:gd name="T24" fmla="*/ 339 w 433"/>
                <a:gd name="T25" fmla="*/ 387 h 394"/>
                <a:gd name="T26" fmla="*/ 369 w 433"/>
                <a:gd name="T27" fmla="*/ 382 h 394"/>
                <a:gd name="T28" fmla="*/ 372 w 433"/>
                <a:gd name="T29" fmla="*/ 387 h 394"/>
                <a:gd name="T30" fmla="*/ 393 w 433"/>
                <a:gd name="T31" fmla="*/ 382 h 394"/>
                <a:gd name="T32" fmla="*/ 376 w 433"/>
                <a:gd name="T33" fmla="*/ 382 h 394"/>
                <a:gd name="T34" fmla="*/ 391 w 433"/>
                <a:gd name="T35" fmla="*/ 387 h 394"/>
                <a:gd name="T36" fmla="*/ 398 w 433"/>
                <a:gd name="T37" fmla="*/ 387 h 394"/>
                <a:gd name="T38" fmla="*/ 10 w 433"/>
                <a:gd name="T39" fmla="*/ 387 h 394"/>
                <a:gd name="T40" fmla="*/ 62 w 433"/>
                <a:gd name="T41" fmla="*/ 394 h 394"/>
                <a:gd name="T42" fmla="*/ 31 w 433"/>
                <a:gd name="T43" fmla="*/ 373 h 394"/>
                <a:gd name="T44" fmla="*/ 55 w 433"/>
                <a:gd name="T45" fmla="*/ 347 h 394"/>
                <a:gd name="T46" fmla="*/ 62 w 433"/>
                <a:gd name="T47" fmla="*/ 344 h 394"/>
                <a:gd name="T48" fmla="*/ 66 w 433"/>
                <a:gd name="T49" fmla="*/ 340 h 394"/>
                <a:gd name="T50" fmla="*/ 81 w 433"/>
                <a:gd name="T51" fmla="*/ 321 h 394"/>
                <a:gd name="T52" fmla="*/ 85 w 433"/>
                <a:gd name="T53" fmla="*/ 323 h 394"/>
                <a:gd name="T54" fmla="*/ 85 w 433"/>
                <a:gd name="T55" fmla="*/ 318 h 394"/>
                <a:gd name="T56" fmla="*/ 102 w 433"/>
                <a:gd name="T57" fmla="*/ 302 h 394"/>
                <a:gd name="T58" fmla="*/ 99 w 433"/>
                <a:gd name="T59" fmla="*/ 309 h 394"/>
                <a:gd name="T60" fmla="*/ 107 w 433"/>
                <a:gd name="T61" fmla="*/ 297 h 394"/>
                <a:gd name="T62" fmla="*/ 114 w 433"/>
                <a:gd name="T63" fmla="*/ 292 h 394"/>
                <a:gd name="T64" fmla="*/ 123 w 433"/>
                <a:gd name="T65" fmla="*/ 287 h 394"/>
                <a:gd name="T66" fmla="*/ 192 w 433"/>
                <a:gd name="T67" fmla="*/ 219 h 394"/>
                <a:gd name="T68" fmla="*/ 194 w 433"/>
                <a:gd name="T69" fmla="*/ 223 h 394"/>
                <a:gd name="T70" fmla="*/ 412 w 433"/>
                <a:gd name="T71" fmla="*/ 204 h 394"/>
                <a:gd name="T72" fmla="*/ 419 w 433"/>
                <a:gd name="T73" fmla="*/ 164 h 394"/>
                <a:gd name="T74" fmla="*/ 417 w 433"/>
                <a:gd name="T75" fmla="*/ 150 h 394"/>
                <a:gd name="T76" fmla="*/ 258 w 433"/>
                <a:gd name="T77" fmla="*/ 159 h 394"/>
                <a:gd name="T78" fmla="*/ 242 w 433"/>
                <a:gd name="T79" fmla="*/ 173 h 394"/>
                <a:gd name="T80" fmla="*/ 244 w 433"/>
                <a:gd name="T81" fmla="*/ 178 h 394"/>
                <a:gd name="T82" fmla="*/ 260 w 433"/>
                <a:gd name="T83" fmla="*/ 164 h 394"/>
                <a:gd name="T84" fmla="*/ 327 w 433"/>
                <a:gd name="T85" fmla="*/ 102 h 394"/>
                <a:gd name="T86" fmla="*/ 286 w 433"/>
                <a:gd name="T87" fmla="*/ 140 h 394"/>
                <a:gd name="T88" fmla="*/ 327 w 433"/>
                <a:gd name="T89" fmla="*/ 97 h 394"/>
                <a:gd name="T90" fmla="*/ 348 w 433"/>
                <a:gd name="T91" fmla="*/ 76 h 394"/>
                <a:gd name="T92" fmla="*/ 353 w 433"/>
                <a:gd name="T93" fmla="*/ 81 h 394"/>
                <a:gd name="T94" fmla="*/ 353 w 433"/>
                <a:gd name="T95" fmla="*/ 74 h 394"/>
                <a:gd name="T96" fmla="*/ 391 w 433"/>
                <a:gd name="T97" fmla="*/ 38 h 394"/>
                <a:gd name="T98" fmla="*/ 428 w 433"/>
                <a:gd name="T99" fmla="*/ 12 h 394"/>
                <a:gd name="T100" fmla="*/ 400 w 433"/>
                <a:gd name="T101" fmla="*/ 31 h 394"/>
                <a:gd name="T102" fmla="*/ 417 w 433"/>
                <a:gd name="T103" fmla="*/ 143 h 394"/>
                <a:gd name="T104" fmla="*/ 433 w 433"/>
                <a:gd name="T105" fmla="*/ 12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433" h="394">
                  <a:moveTo>
                    <a:pt x="85" y="389"/>
                  </a:moveTo>
                  <a:lnTo>
                    <a:pt x="64" y="389"/>
                  </a:lnTo>
                  <a:lnTo>
                    <a:pt x="69" y="394"/>
                  </a:lnTo>
                  <a:lnTo>
                    <a:pt x="85" y="394"/>
                  </a:lnTo>
                  <a:lnTo>
                    <a:pt x="85" y="389"/>
                  </a:lnTo>
                  <a:close/>
                  <a:moveTo>
                    <a:pt x="95" y="389"/>
                  </a:moveTo>
                  <a:lnTo>
                    <a:pt x="90" y="389"/>
                  </a:lnTo>
                  <a:lnTo>
                    <a:pt x="88" y="394"/>
                  </a:lnTo>
                  <a:lnTo>
                    <a:pt x="95" y="392"/>
                  </a:lnTo>
                  <a:lnTo>
                    <a:pt x="95" y="389"/>
                  </a:lnTo>
                  <a:close/>
                  <a:moveTo>
                    <a:pt x="99" y="389"/>
                  </a:moveTo>
                  <a:lnTo>
                    <a:pt x="99" y="389"/>
                  </a:lnTo>
                  <a:lnTo>
                    <a:pt x="99" y="392"/>
                  </a:lnTo>
                  <a:lnTo>
                    <a:pt x="99" y="389"/>
                  </a:lnTo>
                  <a:close/>
                  <a:moveTo>
                    <a:pt x="149" y="387"/>
                  </a:moveTo>
                  <a:lnTo>
                    <a:pt x="104" y="389"/>
                  </a:lnTo>
                  <a:lnTo>
                    <a:pt x="104" y="392"/>
                  </a:lnTo>
                  <a:lnTo>
                    <a:pt x="102" y="392"/>
                  </a:lnTo>
                  <a:lnTo>
                    <a:pt x="147" y="392"/>
                  </a:lnTo>
                  <a:lnTo>
                    <a:pt x="149" y="387"/>
                  </a:lnTo>
                  <a:close/>
                  <a:moveTo>
                    <a:pt x="244" y="387"/>
                  </a:moveTo>
                  <a:lnTo>
                    <a:pt x="242" y="389"/>
                  </a:lnTo>
                  <a:lnTo>
                    <a:pt x="246" y="389"/>
                  </a:lnTo>
                  <a:lnTo>
                    <a:pt x="244" y="387"/>
                  </a:lnTo>
                  <a:close/>
                  <a:moveTo>
                    <a:pt x="239" y="385"/>
                  </a:moveTo>
                  <a:lnTo>
                    <a:pt x="154" y="387"/>
                  </a:lnTo>
                  <a:lnTo>
                    <a:pt x="152" y="392"/>
                  </a:lnTo>
                  <a:lnTo>
                    <a:pt x="237" y="389"/>
                  </a:lnTo>
                  <a:lnTo>
                    <a:pt x="239" y="385"/>
                  </a:lnTo>
                  <a:close/>
                  <a:moveTo>
                    <a:pt x="296" y="385"/>
                  </a:moveTo>
                  <a:lnTo>
                    <a:pt x="249" y="385"/>
                  </a:lnTo>
                  <a:lnTo>
                    <a:pt x="251" y="389"/>
                  </a:lnTo>
                  <a:lnTo>
                    <a:pt x="301" y="389"/>
                  </a:lnTo>
                  <a:lnTo>
                    <a:pt x="301" y="387"/>
                  </a:lnTo>
                  <a:lnTo>
                    <a:pt x="296" y="385"/>
                  </a:lnTo>
                  <a:close/>
                  <a:moveTo>
                    <a:pt x="341" y="382"/>
                  </a:moveTo>
                  <a:lnTo>
                    <a:pt x="305" y="385"/>
                  </a:lnTo>
                  <a:lnTo>
                    <a:pt x="315" y="389"/>
                  </a:lnTo>
                  <a:lnTo>
                    <a:pt x="339" y="387"/>
                  </a:lnTo>
                  <a:lnTo>
                    <a:pt x="341" y="382"/>
                  </a:lnTo>
                  <a:close/>
                  <a:moveTo>
                    <a:pt x="372" y="382"/>
                  </a:moveTo>
                  <a:lnTo>
                    <a:pt x="369" y="382"/>
                  </a:lnTo>
                  <a:lnTo>
                    <a:pt x="346" y="382"/>
                  </a:lnTo>
                  <a:lnTo>
                    <a:pt x="343" y="387"/>
                  </a:lnTo>
                  <a:lnTo>
                    <a:pt x="372" y="387"/>
                  </a:lnTo>
                  <a:lnTo>
                    <a:pt x="372" y="387"/>
                  </a:lnTo>
                  <a:lnTo>
                    <a:pt x="372" y="382"/>
                  </a:lnTo>
                  <a:close/>
                  <a:moveTo>
                    <a:pt x="393" y="382"/>
                  </a:moveTo>
                  <a:lnTo>
                    <a:pt x="393" y="382"/>
                  </a:lnTo>
                  <a:lnTo>
                    <a:pt x="388" y="382"/>
                  </a:lnTo>
                  <a:lnTo>
                    <a:pt x="376" y="382"/>
                  </a:lnTo>
                  <a:lnTo>
                    <a:pt x="376" y="387"/>
                  </a:lnTo>
                  <a:lnTo>
                    <a:pt x="376" y="387"/>
                  </a:lnTo>
                  <a:lnTo>
                    <a:pt x="391" y="387"/>
                  </a:lnTo>
                  <a:lnTo>
                    <a:pt x="395" y="387"/>
                  </a:lnTo>
                  <a:lnTo>
                    <a:pt x="395" y="387"/>
                  </a:lnTo>
                  <a:lnTo>
                    <a:pt x="398" y="387"/>
                  </a:lnTo>
                  <a:lnTo>
                    <a:pt x="393" y="382"/>
                  </a:lnTo>
                  <a:close/>
                  <a:moveTo>
                    <a:pt x="28" y="370"/>
                  </a:moveTo>
                  <a:lnTo>
                    <a:pt x="10" y="387"/>
                  </a:lnTo>
                  <a:lnTo>
                    <a:pt x="0" y="394"/>
                  </a:lnTo>
                  <a:lnTo>
                    <a:pt x="12" y="394"/>
                  </a:lnTo>
                  <a:lnTo>
                    <a:pt x="62" y="394"/>
                  </a:lnTo>
                  <a:lnTo>
                    <a:pt x="57" y="389"/>
                  </a:lnTo>
                  <a:lnTo>
                    <a:pt x="12" y="389"/>
                  </a:lnTo>
                  <a:lnTo>
                    <a:pt x="31" y="373"/>
                  </a:lnTo>
                  <a:lnTo>
                    <a:pt x="28" y="370"/>
                  </a:lnTo>
                  <a:close/>
                  <a:moveTo>
                    <a:pt x="62" y="344"/>
                  </a:moveTo>
                  <a:lnTo>
                    <a:pt x="55" y="347"/>
                  </a:lnTo>
                  <a:lnTo>
                    <a:pt x="31" y="368"/>
                  </a:lnTo>
                  <a:lnTo>
                    <a:pt x="33" y="370"/>
                  </a:lnTo>
                  <a:lnTo>
                    <a:pt x="62" y="344"/>
                  </a:lnTo>
                  <a:close/>
                  <a:moveTo>
                    <a:pt x="73" y="328"/>
                  </a:moveTo>
                  <a:lnTo>
                    <a:pt x="59" y="340"/>
                  </a:lnTo>
                  <a:lnTo>
                    <a:pt x="66" y="340"/>
                  </a:lnTo>
                  <a:lnTo>
                    <a:pt x="73" y="332"/>
                  </a:lnTo>
                  <a:lnTo>
                    <a:pt x="73" y="328"/>
                  </a:lnTo>
                  <a:close/>
                  <a:moveTo>
                    <a:pt x="81" y="321"/>
                  </a:moveTo>
                  <a:lnTo>
                    <a:pt x="76" y="325"/>
                  </a:lnTo>
                  <a:lnTo>
                    <a:pt x="78" y="330"/>
                  </a:lnTo>
                  <a:lnTo>
                    <a:pt x="85" y="323"/>
                  </a:lnTo>
                  <a:lnTo>
                    <a:pt x="81" y="321"/>
                  </a:lnTo>
                  <a:close/>
                  <a:moveTo>
                    <a:pt x="88" y="313"/>
                  </a:moveTo>
                  <a:lnTo>
                    <a:pt x="85" y="318"/>
                  </a:lnTo>
                  <a:lnTo>
                    <a:pt x="90" y="318"/>
                  </a:lnTo>
                  <a:lnTo>
                    <a:pt x="88" y="313"/>
                  </a:lnTo>
                  <a:close/>
                  <a:moveTo>
                    <a:pt x="102" y="302"/>
                  </a:moveTo>
                  <a:lnTo>
                    <a:pt x="92" y="311"/>
                  </a:lnTo>
                  <a:lnTo>
                    <a:pt x="92" y="316"/>
                  </a:lnTo>
                  <a:lnTo>
                    <a:pt x="99" y="309"/>
                  </a:lnTo>
                  <a:lnTo>
                    <a:pt x="102" y="302"/>
                  </a:lnTo>
                  <a:close/>
                  <a:moveTo>
                    <a:pt x="114" y="292"/>
                  </a:moveTo>
                  <a:lnTo>
                    <a:pt x="107" y="297"/>
                  </a:lnTo>
                  <a:lnTo>
                    <a:pt x="107" y="304"/>
                  </a:lnTo>
                  <a:lnTo>
                    <a:pt x="118" y="292"/>
                  </a:lnTo>
                  <a:lnTo>
                    <a:pt x="114" y="292"/>
                  </a:lnTo>
                  <a:close/>
                  <a:moveTo>
                    <a:pt x="185" y="228"/>
                  </a:moveTo>
                  <a:lnTo>
                    <a:pt x="118" y="287"/>
                  </a:lnTo>
                  <a:lnTo>
                    <a:pt x="123" y="287"/>
                  </a:lnTo>
                  <a:lnTo>
                    <a:pt x="182" y="235"/>
                  </a:lnTo>
                  <a:lnTo>
                    <a:pt x="185" y="228"/>
                  </a:lnTo>
                  <a:close/>
                  <a:moveTo>
                    <a:pt x="192" y="219"/>
                  </a:moveTo>
                  <a:lnTo>
                    <a:pt x="189" y="223"/>
                  </a:lnTo>
                  <a:lnTo>
                    <a:pt x="187" y="230"/>
                  </a:lnTo>
                  <a:lnTo>
                    <a:pt x="194" y="223"/>
                  </a:lnTo>
                  <a:lnTo>
                    <a:pt x="192" y="219"/>
                  </a:lnTo>
                  <a:close/>
                  <a:moveTo>
                    <a:pt x="419" y="164"/>
                  </a:moveTo>
                  <a:lnTo>
                    <a:pt x="412" y="204"/>
                  </a:lnTo>
                  <a:lnTo>
                    <a:pt x="395" y="378"/>
                  </a:lnTo>
                  <a:lnTo>
                    <a:pt x="400" y="382"/>
                  </a:lnTo>
                  <a:lnTo>
                    <a:pt x="419" y="164"/>
                  </a:lnTo>
                  <a:close/>
                  <a:moveTo>
                    <a:pt x="417" y="147"/>
                  </a:moveTo>
                  <a:lnTo>
                    <a:pt x="414" y="164"/>
                  </a:lnTo>
                  <a:lnTo>
                    <a:pt x="417" y="150"/>
                  </a:lnTo>
                  <a:lnTo>
                    <a:pt x="417" y="147"/>
                  </a:lnTo>
                  <a:close/>
                  <a:moveTo>
                    <a:pt x="282" y="138"/>
                  </a:moveTo>
                  <a:lnTo>
                    <a:pt x="258" y="159"/>
                  </a:lnTo>
                  <a:lnTo>
                    <a:pt x="256" y="162"/>
                  </a:lnTo>
                  <a:lnTo>
                    <a:pt x="246" y="171"/>
                  </a:lnTo>
                  <a:lnTo>
                    <a:pt x="242" y="173"/>
                  </a:lnTo>
                  <a:lnTo>
                    <a:pt x="197" y="216"/>
                  </a:lnTo>
                  <a:lnTo>
                    <a:pt x="199" y="221"/>
                  </a:lnTo>
                  <a:lnTo>
                    <a:pt x="244" y="178"/>
                  </a:lnTo>
                  <a:lnTo>
                    <a:pt x="249" y="176"/>
                  </a:lnTo>
                  <a:lnTo>
                    <a:pt x="258" y="166"/>
                  </a:lnTo>
                  <a:lnTo>
                    <a:pt x="260" y="164"/>
                  </a:lnTo>
                  <a:lnTo>
                    <a:pt x="282" y="143"/>
                  </a:lnTo>
                  <a:lnTo>
                    <a:pt x="282" y="138"/>
                  </a:lnTo>
                  <a:close/>
                  <a:moveTo>
                    <a:pt x="327" y="102"/>
                  </a:moveTo>
                  <a:lnTo>
                    <a:pt x="305" y="116"/>
                  </a:lnTo>
                  <a:lnTo>
                    <a:pt x="286" y="135"/>
                  </a:lnTo>
                  <a:lnTo>
                    <a:pt x="286" y="140"/>
                  </a:lnTo>
                  <a:lnTo>
                    <a:pt x="327" y="102"/>
                  </a:lnTo>
                  <a:close/>
                  <a:moveTo>
                    <a:pt x="329" y="97"/>
                  </a:moveTo>
                  <a:lnTo>
                    <a:pt x="327" y="97"/>
                  </a:lnTo>
                  <a:lnTo>
                    <a:pt x="324" y="100"/>
                  </a:lnTo>
                  <a:lnTo>
                    <a:pt x="329" y="97"/>
                  </a:lnTo>
                  <a:close/>
                  <a:moveTo>
                    <a:pt x="348" y="76"/>
                  </a:moveTo>
                  <a:lnTo>
                    <a:pt x="331" y="93"/>
                  </a:lnTo>
                  <a:lnTo>
                    <a:pt x="339" y="93"/>
                  </a:lnTo>
                  <a:lnTo>
                    <a:pt x="353" y="81"/>
                  </a:lnTo>
                  <a:lnTo>
                    <a:pt x="348" y="76"/>
                  </a:lnTo>
                  <a:close/>
                  <a:moveTo>
                    <a:pt x="391" y="38"/>
                  </a:moveTo>
                  <a:lnTo>
                    <a:pt x="353" y="74"/>
                  </a:lnTo>
                  <a:lnTo>
                    <a:pt x="355" y="78"/>
                  </a:lnTo>
                  <a:lnTo>
                    <a:pt x="388" y="48"/>
                  </a:lnTo>
                  <a:lnTo>
                    <a:pt x="391" y="38"/>
                  </a:lnTo>
                  <a:close/>
                  <a:moveTo>
                    <a:pt x="428" y="12"/>
                  </a:moveTo>
                  <a:lnTo>
                    <a:pt x="428" y="12"/>
                  </a:lnTo>
                  <a:lnTo>
                    <a:pt x="428" y="12"/>
                  </a:lnTo>
                  <a:close/>
                  <a:moveTo>
                    <a:pt x="433" y="0"/>
                  </a:moveTo>
                  <a:lnTo>
                    <a:pt x="424" y="7"/>
                  </a:lnTo>
                  <a:lnTo>
                    <a:pt x="400" y="31"/>
                  </a:lnTo>
                  <a:lnTo>
                    <a:pt x="395" y="40"/>
                  </a:lnTo>
                  <a:lnTo>
                    <a:pt x="428" y="12"/>
                  </a:lnTo>
                  <a:lnTo>
                    <a:pt x="417" y="143"/>
                  </a:lnTo>
                  <a:lnTo>
                    <a:pt x="419" y="143"/>
                  </a:lnTo>
                  <a:lnTo>
                    <a:pt x="421" y="121"/>
                  </a:lnTo>
                  <a:lnTo>
                    <a:pt x="433" y="12"/>
                  </a:lnTo>
                  <a:lnTo>
                    <a:pt x="433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tx2">
                    <a:alpha val="75000"/>
                  </a:schemeClr>
                </a:gs>
                <a:gs pos="92000">
                  <a:schemeClr val="tx1">
                    <a:alpha val="21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7" name="Freeform 17"/>
            <p:cNvSpPr>
              <a:spLocks noEditPoints="1"/>
            </p:cNvSpPr>
            <p:nvPr/>
          </p:nvSpPr>
          <p:spPr bwMode="auto">
            <a:xfrm>
              <a:off x="9844375" y="2997459"/>
              <a:ext cx="774670" cy="640814"/>
            </a:xfrm>
            <a:custGeom>
              <a:avLst/>
              <a:gdLst>
                <a:gd name="T0" fmla="*/ 69 w 433"/>
                <a:gd name="T1" fmla="*/ 394 h 394"/>
                <a:gd name="T2" fmla="*/ 95 w 433"/>
                <a:gd name="T3" fmla="*/ 389 h 394"/>
                <a:gd name="T4" fmla="*/ 95 w 433"/>
                <a:gd name="T5" fmla="*/ 392 h 394"/>
                <a:gd name="T6" fmla="*/ 99 w 433"/>
                <a:gd name="T7" fmla="*/ 389 h 394"/>
                <a:gd name="T8" fmla="*/ 149 w 433"/>
                <a:gd name="T9" fmla="*/ 387 h 394"/>
                <a:gd name="T10" fmla="*/ 102 w 433"/>
                <a:gd name="T11" fmla="*/ 392 h 394"/>
                <a:gd name="T12" fmla="*/ 244 w 433"/>
                <a:gd name="T13" fmla="*/ 387 h 394"/>
                <a:gd name="T14" fmla="*/ 244 w 433"/>
                <a:gd name="T15" fmla="*/ 387 h 394"/>
                <a:gd name="T16" fmla="*/ 152 w 433"/>
                <a:gd name="T17" fmla="*/ 392 h 394"/>
                <a:gd name="T18" fmla="*/ 296 w 433"/>
                <a:gd name="T19" fmla="*/ 385 h 394"/>
                <a:gd name="T20" fmla="*/ 301 w 433"/>
                <a:gd name="T21" fmla="*/ 389 h 394"/>
                <a:gd name="T22" fmla="*/ 341 w 433"/>
                <a:gd name="T23" fmla="*/ 382 h 394"/>
                <a:gd name="T24" fmla="*/ 339 w 433"/>
                <a:gd name="T25" fmla="*/ 387 h 394"/>
                <a:gd name="T26" fmla="*/ 369 w 433"/>
                <a:gd name="T27" fmla="*/ 382 h 394"/>
                <a:gd name="T28" fmla="*/ 372 w 433"/>
                <a:gd name="T29" fmla="*/ 387 h 394"/>
                <a:gd name="T30" fmla="*/ 393 w 433"/>
                <a:gd name="T31" fmla="*/ 382 h 394"/>
                <a:gd name="T32" fmla="*/ 376 w 433"/>
                <a:gd name="T33" fmla="*/ 382 h 394"/>
                <a:gd name="T34" fmla="*/ 391 w 433"/>
                <a:gd name="T35" fmla="*/ 387 h 394"/>
                <a:gd name="T36" fmla="*/ 398 w 433"/>
                <a:gd name="T37" fmla="*/ 387 h 394"/>
                <a:gd name="T38" fmla="*/ 10 w 433"/>
                <a:gd name="T39" fmla="*/ 387 h 394"/>
                <a:gd name="T40" fmla="*/ 62 w 433"/>
                <a:gd name="T41" fmla="*/ 394 h 394"/>
                <a:gd name="T42" fmla="*/ 31 w 433"/>
                <a:gd name="T43" fmla="*/ 373 h 394"/>
                <a:gd name="T44" fmla="*/ 55 w 433"/>
                <a:gd name="T45" fmla="*/ 347 h 394"/>
                <a:gd name="T46" fmla="*/ 62 w 433"/>
                <a:gd name="T47" fmla="*/ 344 h 394"/>
                <a:gd name="T48" fmla="*/ 66 w 433"/>
                <a:gd name="T49" fmla="*/ 340 h 394"/>
                <a:gd name="T50" fmla="*/ 81 w 433"/>
                <a:gd name="T51" fmla="*/ 321 h 394"/>
                <a:gd name="T52" fmla="*/ 85 w 433"/>
                <a:gd name="T53" fmla="*/ 323 h 394"/>
                <a:gd name="T54" fmla="*/ 85 w 433"/>
                <a:gd name="T55" fmla="*/ 318 h 394"/>
                <a:gd name="T56" fmla="*/ 102 w 433"/>
                <a:gd name="T57" fmla="*/ 302 h 394"/>
                <a:gd name="T58" fmla="*/ 99 w 433"/>
                <a:gd name="T59" fmla="*/ 309 h 394"/>
                <a:gd name="T60" fmla="*/ 107 w 433"/>
                <a:gd name="T61" fmla="*/ 297 h 394"/>
                <a:gd name="T62" fmla="*/ 114 w 433"/>
                <a:gd name="T63" fmla="*/ 292 h 394"/>
                <a:gd name="T64" fmla="*/ 123 w 433"/>
                <a:gd name="T65" fmla="*/ 287 h 394"/>
                <a:gd name="T66" fmla="*/ 192 w 433"/>
                <a:gd name="T67" fmla="*/ 219 h 394"/>
                <a:gd name="T68" fmla="*/ 194 w 433"/>
                <a:gd name="T69" fmla="*/ 223 h 394"/>
                <a:gd name="T70" fmla="*/ 412 w 433"/>
                <a:gd name="T71" fmla="*/ 204 h 394"/>
                <a:gd name="T72" fmla="*/ 419 w 433"/>
                <a:gd name="T73" fmla="*/ 164 h 394"/>
                <a:gd name="T74" fmla="*/ 417 w 433"/>
                <a:gd name="T75" fmla="*/ 150 h 394"/>
                <a:gd name="T76" fmla="*/ 258 w 433"/>
                <a:gd name="T77" fmla="*/ 159 h 394"/>
                <a:gd name="T78" fmla="*/ 242 w 433"/>
                <a:gd name="T79" fmla="*/ 173 h 394"/>
                <a:gd name="T80" fmla="*/ 244 w 433"/>
                <a:gd name="T81" fmla="*/ 178 h 394"/>
                <a:gd name="T82" fmla="*/ 260 w 433"/>
                <a:gd name="T83" fmla="*/ 164 h 394"/>
                <a:gd name="T84" fmla="*/ 327 w 433"/>
                <a:gd name="T85" fmla="*/ 102 h 394"/>
                <a:gd name="T86" fmla="*/ 286 w 433"/>
                <a:gd name="T87" fmla="*/ 140 h 394"/>
                <a:gd name="T88" fmla="*/ 327 w 433"/>
                <a:gd name="T89" fmla="*/ 97 h 394"/>
                <a:gd name="T90" fmla="*/ 348 w 433"/>
                <a:gd name="T91" fmla="*/ 76 h 394"/>
                <a:gd name="T92" fmla="*/ 353 w 433"/>
                <a:gd name="T93" fmla="*/ 81 h 394"/>
                <a:gd name="T94" fmla="*/ 353 w 433"/>
                <a:gd name="T95" fmla="*/ 74 h 394"/>
                <a:gd name="T96" fmla="*/ 391 w 433"/>
                <a:gd name="T97" fmla="*/ 38 h 394"/>
                <a:gd name="T98" fmla="*/ 428 w 433"/>
                <a:gd name="T99" fmla="*/ 12 h 394"/>
                <a:gd name="T100" fmla="*/ 400 w 433"/>
                <a:gd name="T101" fmla="*/ 31 h 394"/>
                <a:gd name="T102" fmla="*/ 417 w 433"/>
                <a:gd name="T103" fmla="*/ 143 h 394"/>
                <a:gd name="T104" fmla="*/ 433 w 433"/>
                <a:gd name="T105" fmla="*/ 12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433" h="394">
                  <a:moveTo>
                    <a:pt x="85" y="389"/>
                  </a:moveTo>
                  <a:lnTo>
                    <a:pt x="64" y="389"/>
                  </a:lnTo>
                  <a:lnTo>
                    <a:pt x="69" y="394"/>
                  </a:lnTo>
                  <a:lnTo>
                    <a:pt x="85" y="394"/>
                  </a:lnTo>
                  <a:lnTo>
                    <a:pt x="85" y="389"/>
                  </a:lnTo>
                  <a:moveTo>
                    <a:pt x="95" y="389"/>
                  </a:moveTo>
                  <a:lnTo>
                    <a:pt x="90" y="389"/>
                  </a:lnTo>
                  <a:lnTo>
                    <a:pt x="88" y="394"/>
                  </a:lnTo>
                  <a:lnTo>
                    <a:pt x="95" y="392"/>
                  </a:lnTo>
                  <a:lnTo>
                    <a:pt x="95" y="389"/>
                  </a:lnTo>
                  <a:moveTo>
                    <a:pt x="99" y="389"/>
                  </a:moveTo>
                  <a:lnTo>
                    <a:pt x="99" y="389"/>
                  </a:lnTo>
                  <a:lnTo>
                    <a:pt x="99" y="392"/>
                  </a:lnTo>
                  <a:lnTo>
                    <a:pt x="99" y="389"/>
                  </a:lnTo>
                  <a:moveTo>
                    <a:pt x="149" y="387"/>
                  </a:moveTo>
                  <a:lnTo>
                    <a:pt x="104" y="389"/>
                  </a:lnTo>
                  <a:lnTo>
                    <a:pt x="104" y="392"/>
                  </a:lnTo>
                  <a:lnTo>
                    <a:pt x="102" y="392"/>
                  </a:lnTo>
                  <a:lnTo>
                    <a:pt x="147" y="392"/>
                  </a:lnTo>
                  <a:lnTo>
                    <a:pt x="149" y="387"/>
                  </a:lnTo>
                  <a:moveTo>
                    <a:pt x="244" y="387"/>
                  </a:moveTo>
                  <a:lnTo>
                    <a:pt x="242" y="389"/>
                  </a:lnTo>
                  <a:lnTo>
                    <a:pt x="246" y="389"/>
                  </a:lnTo>
                  <a:lnTo>
                    <a:pt x="244" y="387"/>
                  </a:lnTo>
                  <a:moveTo>
                    <a:pt x="239" y="385"/>
                  </a:moveTo>
                  <a:lnTo>
                    <a:pt x="154" y="387"/>
                  </a:lnTo>
                  <a:lnTo>
                    <a:pt x="152" y="392"/>
                  </a:lnTo>
                  <a:lnTo>
                    <a:pt x="237" y="389"/>
                  </a:lnTo>
                  <a:lnTo>
                    <a:pt x="239" y="385"/>
                  </a:lnTo>
                  <a:moveTo>
                    <a:pt x="296" y="385"/>
                  </a:moveTo>
                  <a:lnTo>
                    <a:pt x="249" y="385"/>
                  </a:lnTo>
                  <a:lnTo>
                    <a:pt x="251" y="389"/>
                  </a:lnTo>
                  <a:lnTo>
                    <a:pt x="301" y="389"/>
                  </a:lnTo>
                  <a:lnTo>
                    <a:pt x="301" y="387"/>
                  </a:lnTo>
                  <a:lnTo>
                    <a:pt x="296" y="385"/>
                  </a:lnTo>
                  <a:moveTo>
                    <a:pt x="341" y="382"/>
                  </a:moveTo>
                  <a:lnTo>
                    <a:pt x="305" y="385"/>
                  </a:lnTo>
                  <a:lnTo>
                    <a:pt x="315" y="389"/>
                  </a:lnTo>
                  <a:lnTo>
                    <a:pt x="339" y="387"/>
                  </a:lnTo>
                  <a:lnTo>
                    <a:pt x="341" y="382"/>
                  </a:lnTo>
                  <a:moveTo>
                    <a:pt x="372" y="382"/>
                  </a:moveTo>
                  <a:lnTo>
                    <a:pt x="369" y="382"/>
                  </a:lnTo>
                  <a:lnTo>
                    <a:pt x="346" y="382"/>
                  </a:lnTo>
                  <a:lnTo>
                    <a:pt x="343" y="387"/>
                  </a:lnTo>
                  <a:lnTo>
                    <a:pt x="372" y="387"/>
                  </a:lnTo>
                  <a:lnTo>
                    <a:pt x="372" y="387"/>
                  </a:lnTo>
                  <a:lnTo>
                    <a:pt x="372" y="382"/>
                  </a:lnTo>
                  <a:moveTo>
                    <a:pt x="393" y="382"/>
                  </a:moveTo>
                  <a:lnTo>
                    <a:pt x="393" y="382"/>
                  </a:lnTo>
                  <a:lnTo>
                    <a:pt x="388" y="382"/>
                  </a:lnTo>
                  <a:lnTo>
                    <a:pt x="376" y="382"/>
                  </a:lnTo>
                  <a:lnTo>
                    <a:pt x="376" y="387"/>
                  </a:lnTo>
                  <a:lnTo>
                    <a:pt x="376" y="387"/>
                  </a:lnTo>
                  <a:lnTo>
                    <a:pt x="391" y="387"/>
                  </a:lnTo>
                  <a:lnTo>
                    <a:pt x="395" y="387"/>
                  </a:lnTo>
                  <a:lnTo>
                    <a:pt x="395" y="387"/>
                  </a:lnTo>
                  <a:lnTo>
                    <a:pt x="398" y="387"/>
                  </a:lnTo>
                  <a:lnTo>
                    <a:pt x="393" y="382"/>
                  </a:lnTo>
                  <a:moveTo>
                    <a:pt x="28" y="370"/>
                  </a:moveTo>
                  <a:lnTo>
                    <a:pt x="10" y="387"/>
                  </a:lnTo>
                  <a:lnTo>
                    <a:pt x="0" y="394"/>
                  </a:lnTo>
                  <a:lnTo>
                    <a:pt x="12" y="394"/>
                  </a:lnTo>
                  <a:lnTo>
                    <a:pt x="62" y="394"/>
                  </a:lnTo>
                  <a:lnTo>
                    <a:pt x="57" y="389"/>
                  </a:lnTo>
                  <a:lnTo>
                    <a:pt x="12" y="389"/>
                  </a:lnTo>
                  <a:lnTo>
                    <a:pt x="31" y="373"/>
                  </a:lnTo>
                  <a:lnTo>
                    <a:pt x="28" y="370"/>
                  </a:lnTo>
                  <a:moveTo>
                    <a:pt x="62" y="344"/>
                  </a:moveTo>
                  <a:lnTo>
                    <a:pt x="55" y="347"/>
                  </a:lnTo>
                  <a:lnTo>
                    <a:pt x="31" y="368"/>
                  </a:lnTo>
                  <a:lnTo>
                    <a:pt x="33" y="370"/>
                  </a:lnTo>
                  <a:lnTo>
                    <a:pt x="62" y="344"/>
                  </a:lnTo>
                  <a:moveTo>
                    <a:pt x="73" y="328"/>
                  </a:moveTo>
                  <a:lnTo>
                    <a:pt x="59" y="340"/>
                  </a:lnTo>
                  <a:lnTo>
                    <a:pt x="66" y="340"/>
                  </a:lnTo>
                  <a:lnTo>
                    <a:pt x="73" y="332"/>
                  </a:lnTo>
                  <a:lnTo>
                    <a:pt x="73" y="328"/>
                  </a:lnTo>
                  <a:moveTo>
                    <a:pt x="81" y="321"/>
                  </a:moveTo>
                  <a:lnTo>
                    <a:pt x="76" y="325"/>
                  </a:lnTo>
                  <a:lnTo>
                    <a:pt x="78" y="330"/>
                  </a:lnTo>
                  <a:lnTo>
                    <a:pt x="85" y="323"/>
                  </a:lnTo>
                  <a:lnTo>
                    <a:pt x="81" y="321"/>
                  </a:lnTo>
                  <a:moveTo>
                    <a:pt x="88" y="313"/>
                  </a:moveTo>
                  <a:lnTo>
                    <a:pt x="85" y="318"/>
                  </a:lnTo>
                  <a:lnTo>
                    <a:pt x="90" y="318"/>
                  </a:lnTo>
                  <a:lnTo>
                    <a:pt x="88" y="313"/>
                  </a:lnTo>
                  <a:moveTo>
                    <a:pt x="102" y="302"/>
                  </a:moveTo>
                  <a:lnTo>
                    <a:pt x="92" y="311"/>
                  </a:lnTo>
                  <a:lnTo>
                    <a:pt x="92" y="316"/>
                  </a:lnTo>
                  <a:lnTo>
                    <a:pt x="99" y="309"/>
                  </a:lnTo>
                  <a:lnTo>
                    <a:pt x="102" y="302"/>
                  </a:lnTo>
                  <a:moveTo>
                    <a:pt x="114" y="292"/>
                  </a:moveTo>
                  <a:lnTo>
                    <a:pt x="107" y="297"/>
                  </a:lnTo>
                  <a:lnTo>
                    <a:pt x="107" y="304"/>
                  </a:lnTo>
                  <a:lnTo>
                    <a:pt x="118" y="292"/>
                  </a:lnTo>
                  <a:lnTo>
                    <a:pt x="114" y="292"/>
                  </a:lnTo>
                  <a:moveTo>
                    <a:pt x="185" y="228"/>
                  </a:moveTo>
                  <a:lnTo>
                    <a:pt x="118" y="287"/>
                  </a:lnTo>
                  <a:lnTo>
                    <a:pt x="123" y="287"/>
                  </a:lnTo>
                  <a:lnTo>
                    <a:pt x="182" y="235"/>
                  </a:lnTo>
                  <a:lnTo>
                    <a:pt x="185" y="228"/>
                  </a:lnTo>
                  <a:moveTo>
                    <a:pt x="192" y="219"/>
                  </a:moveTo>
                  <a:lnTo>
                    <a:pt x="189" y="223"/>
                  </a:lnTo>
                  <a:lnTo>
                    <a:pt x="187" y="230"/>
                  </a:lnTo>
                  <a:lnTo>
                    <a:pt x="194" y="223"/>
                  </a:lnTo>
                  <a:lnTo>
                    <a:pt x="192" y="219"/>
                  </a:lnTo>
                  <a:moveTo>
                    <a:pt x="419" y="164"/>
                  </a:moveTo>
                  <a:lnTo>
                    <a:pt x="412" y="204"/>
                  </a:lnTo>
                  <a:lnTo>
                    <a:pt x="395" y="378"/>
                  </a:lnTo>
                  <a:lnTo>
                    <a:pt x="400" y="382"/>
                  </a:lnTo>
                  <a:lnTo>
                    <a:pt x="419" y="164"/>
                  </a:lnTo>
                  <a:moveTo>
                    <a:pt x="417" y="147"/>
                  </a:moveTo>
                  <a:lnTo>
                    <a:pt x="414" y="164"/>
                  </a:lnTo>
                  <a:lnTo>
                    <a:pt x="417" y="150"/>
                  </a:lnTo>
                  <a:lnTo>
                    <a:pt x="417" y="147"/>
                  </a:lnTo>
                  <a:moveTo>
                    <a:pt x="282" y="138"/>
                  </a:moveTo>
                  <a:lnTo>
                    <a:pt x="258" y="159"/>
                  </a:lnTo>
                  <a:lnTo>
                    <a:pt x="256" y="162"/>
                  </a:lnTo>
                  <a:lnTo>
                    <a:pt x="246" y="171"/>
                  </a:lnTo>
                  <a:lnTo>
                    <a:pt x="242" y="173"/>
                  </a:lnTo>
                  <a:lnTo>
                    <a:pt x="197" y="216"/>
                  </a:lnTo>
                  <a:lnTo>
                    <a:pt x="199" y="221"/>
                  </a:lnTo>
                  <a:lnTo>
                    <a:pt x="244" y="178"/>
                  </a:lnTo>
                  <a:lnTo>
                    <a:pt x="249" y="176"/>
                  </a:lnTo>
                  <a:lnTo>
                    <a:pt x="258" y="166"/>
                  </a:lnTo>
                  <a:lnTo>
                    <a:pt x="260" y="164"/>
                  </a:lnTo>
                  <a:lnTo>
                    <a:pt x="282" y="143"/>
                  </a:lnTo>
                  <a:lnTo>
                    <a:pt x="282" y="138"/>
                  </a:lnTo>
                  <a:moveTo>
                    <a:pt x="327" y="102"/>
                  </a:moveTo>
                  <a:lnTo>
                    <a:pt x="305" y="116"/>
                  </a:lnTo>
                  <a:lnTo>
                    <a:pt x="286" y="135"/>
                  </a:lnTo>
                  <a:lnTo>
                    <a:pt x="286" y="140"/>
                  </a:lnTo>
                  <a:lnTo>
                    <a:pt x="327" y="102"/>
                  </a:lnTo>
                  <a:moveTo>
                    <a:pt x="329" y="97"/>
                  </a:moveTo>
                  <a:lnTo>
                    <a:pt x="327" y="97"/>
                  </a:lnTo>
                  <a:lnTo>
                    <a:pt x="324" y="100"/>
                  </a:lnTo>
                  <a:lnTo>
                    <a:pt x="329" y="97"/>
                  </a:lnTo>
                  <a:moveTo>
                    <a:pt x="348" y="76"/>
                  </a:moveTo>
                  <a:lnTo>
                    <a:pt x="331" y="93"/>
                  </a:lnTo>
                  <a:lnTo>
                    <a:pt x="339" y="93"/>
                  </a:lnTo>
                  <a:lnTo>
                    <a:pt x="353" y="81"/>
                  </a:lnTo>
                  <a:lnTo>
                    <a:pt x="348" y="76"/>
                  </a:lnTo>
                  <a:moveTo>
                    <a:pt x="391" y="38"/>
                  </a:moveTo>
                  <a:lnTo>
                    <a:pt x="353" y="74"/>
                  </a:lnTo>
                  <a:lnTo>
                    <a:pt x="355" y="78"/>
                  </a:lnTo>
                  <a:lnTo>
                    <a:pt x="388" y="48"/>
                  </a:lnTo>
                  <a:lnTo>
                    <a:pt x="391" y="38"/>
                  </a:lnTo>
                  <a:moveTo>
                    <a:pt x="428" y="12"/>
                  </a:moveTo>
                  <a:lnTo>
                    <a:pt x="428" y="12"/>
                  </a:lnTo>
                  <a:lnTo>
                    <a:pt x="428" y="12"/>
                  </a:lnTo>
                  <a:moveTo>
                    <a:pt x="433" y="0"/>
                  </a:moveTo>
                  <a:lnTo>
                    <a:pt x="424" y="7"/>
                  </a:lnTo>
                  <a:lnTo>
                    <a:pt x="400" y="31"/>
                  </a:lnTo>
                  <a:lnTo>
                    <a:pt x="395" y="40"/>
                  </a:lnTo>
                  <a:lnTo>
                    <a:pt x="428" y="12"/>
                  </a:lnTo>
                  <a:lnTo>
                    <a:pt x="417" y="143"/>
                  </a:lnTo>
                  <a:lnTo>
                    <a:pt x="419" y="143"/>
                  </a:lnTo>
                  <a:lnTo>
                    <a:pt x="421" y="121"/>
                  </a:lnTo>
                  <a:lnTo>
                    <a:pt x="433" y="12"/>
                  </a:lnTo>
                  <a:lnTo>
                    <a:pt x="433" y="0"/>
                  </a:lnTo>
                </a:path>
              </a:pathLst>
            </a:custGeom>
            <a:gradFill flip="none" rotWithShape="1">
              <a:gsLst>
                <a:gs pos="0">
                  <a:schemeClr val="tx2">
                    <a:alpha val="75000"/>
                  </a:schemeClr>
                </a:gs>
                <a:gs pos="92000">
                  <a:schemeClr val="tx1">
                    <a:alpha val="21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8" name="Freeform 18"/>
            <p:cNvSpPr>
              <a:spLocks noEditPoints="1"/>
            </p:cNvSpPr>
            <p:nvPr/>
          </p:nvSpPr>
          <p:spPr bwMode="auto">
            <a:xfrm>
              <a:off x="8096449" y="3155224"/>
              <a:ext cx="1874950" cy="370826"/>
            </a:xfrm>
            <a:custGeom>
              <a:avLst/>
              <a:gdLst>
                <a:gd name="T0" fmla="*/ 220 w 1048"/>
                <a:gd name="T1" fmla="*/ 212 h 228"/>
                <a:gd name="T2" fmla="*/ 291 w 1048"/>
                <a:gd name="T3" fmla="*/ 207 h 228"/>
                <a:gd name="T4" fmla="*/ 291 w 1048"/>
                <a:gd name="T5" fmla="*/ 212 h 228"/>
                <a:gd name="T6" fmla="*/ 364 w 1048"/>
                <a:gd name="T7" fmla="*/ 207 h 228"/>
                <a:gd name="T8" fmla="*/ 381 w 1048"/>
                <a:gd name="T9" fmla="*/ 207 h 228"/>
                <a:gd name="T10" fmla="*/ 404 w 1048"/>
                <a:gd name="T11" fmla="*/ 205 h 228"/>
                <a:gd name="T12" fmla="*/ 442 w 1048"/>
                <a:gd name="T13" fmla="*/ 202 h 228"/>
                <a:gd name="T14" fmla="*/ 447 w 1048"/>
                <a:gd name="T15" fmla="*/ 197 h 228"/>
                <a:gd name="T16" fmla="*/ 466 w 1048"/>
                <a:gd name="T17" fmla="*/ 197 h 228"/>
                <a:gd name="T18" fmla="*/ 527 w 1048"/>
                <a:gd name="T19" fmla="*/ 197 h 228"/>
                <a:gd name="T20" fmla="*/ 530 w 1048"/>
                <a:gd name="T21" fmla="*/ 193 h 228"/>
                <a:gd name="T22" fmla="*/ 572 w 1048"/>
                <a:gd name="T23" fmla="*/ 195 h 228"/>
                <a:gd name="T24" fmla="*/ 587 w 1048"/>
                <a:gd name="T25" fmla="*/ 195 h 228"/>
                <a:gd name="T26" fmla="*/ 613 w 1048"/>
                <a:gd name="T27" fmla="*/ 188 h 228"/>
                <a:gd name="T28" fmla="*/ 598 w 1048"/>
                <a:gd name="T29" fmla="*/ 193 h 228"/>
                <a:gd name="T30" fmla="*/ 778 w 1048"/>
                <a:gd name="T31" fmla="*/ 178 h 228"/>
                <a:gd name="T32" fmla="*/ 778 w 1048"/>
                <a:gd name="T33" fmla="*/ 178 h 228"/>
                <a:gd name="T34" fmla="*/ 795 w 1048"/>
                <a:gd name="T35" fmla="*/ 178 h 228"/>
                <a:gd name="T36" fmla="*/ 795 w 1048"/>
                <a:gd name="T37" fmla="*/ 178 h 228"/>
                <a:gd name="T38" fmla="*/ 826 w 1048"/>
                <a:gd name="T39" fmla="*/ 178 h 228"/>
                <a:gd name="T40" fmla="*/ 859 w 1048"/>
                <a:gd name="T41" fmla="*/ 174 h 228"/>
                <a:gd name="T42" fmla="*/ 856 w 1048"/>
                <a:gd name="T43" fmla="*/ 178 h 228"/>
                <a:gd name="T44" fmla="*/ 942 w 1048"/>
                <a:gd name="T45" fmla="*/ 174 h 228"/>
                <a:gd name="T46" fmla="*/ 1046 w 1048"/>
                <a:gd name="T47" fmla="*/ 167 h 228"/>
                <a:gd name="T48" fmla="*/ 979 w 1048"/>
                <a:gd name="T49" fmla="*/ 167 h 228"/>
                <a:gd name="T50" fmla="*/ 1032 w 1048"/>
                <a:gd name="T51" fmla="*/ 164 h 228"/>
                <a:gd name="T52" fmla="*/ 982 w 1048"/>
                <a:gd name="T53" fmla="*/ 171 h 228"/>
                <a:gd name="T54" fmla="*/ 1003 w 1048"/>
                <a:gd name="T55" fmla="*/ 159 h 228"/>
                <a:gd name="T56" fmla="*/ 996 w 1048"/>
                <a:gd name="T57" fmla="*/ 157 h 228"/>
                <a:gd name="T58" fmla="*/ 26 w 1048"/>
                <a:gd name="T59" fmla="*/ 197 h 228"/>
                <a:gd name="T60" fmla="*/ 7 w 1048"/>
                <a:gd name="T61" fmla="*/ 226 h 228"/>
                <a:gd name="T62" fmla="*/ 182 w 1048"/>
                <a:gd name="T63" fmla="*/ 216 h 228"/>
                <a:gd name="T64" fmla="*/ 68 w 1048"/>
                <a:gd name="T65" fmla="*/ 219 h 228"/>
                <a:gd name="T66" fmla="*/ 89 w 1048"/>
                <a:gd name="T67" fmla="*/ 131 h 228"/>
                <a:gd name="T68" fmla="*/ 873 w 1048"/>
                <a:gd name="T69" fmla="*/ 138 h 228"/>
                <a:gd name="T70" fmla="*/ 861 w 1048"/>
                <a:gd name="T71" fmla="*/ 131 h 228"/>
                <a:gd name="T72" fmla="*/ 854 w 1048"/>
                <a:gd name="T73" fmla="*/ 129 h 228"/>
                <a:gd name="T74" fmla="*/ 762 w 1048"/>
                <a:gd name="T75" fmla="*/ 114 h 228"/>
                <a:gd name="T76" fmla="*/ 762 w 1048"/>
                <a:gd name="T77" fmla="*/ 110 h 228"/>
                <a:gd name="T78" fmla="*/ 620 w 1048"/>
                <a:gd name="T79" fmla="*/ 86 h 228"/>
                <a:gd name="T80" fmla="*/ 667 w 1048"/>
                <a:gd name="T81" fmla="*/ 91 h 228"/>
                <a:gd name="T82" fmla="*/ 153 w 1048"/>
                <a:gd name="T83" fmla="*/ 72 h 228"/>
                <a:gd name="T84" fmla="*/ 99 w 1048"/>
                <a:gd name="T85" fmla="*/ 129 h 228"/>
                <a:gd name="T86" fmla="*/ 546 w 1048"/>
                <a:gd name="T87" fmla="*/ 72 h 228"/>
                <a:gd name="T88" fmla="*/ 499 w 1048"/>
                <a:gd name="T89" fmla="*/ 62 h 228"/>
                <a:gd name="T90" fmla="*/ 530 w 1048"/>
                <a:gd name="T91" fmla="*/ 62 h 228"/>
                <a:gd name="T92" fmla="*/ 494 w 1048"/>
                <a:gd name="T93" fmla="*/ 60 h 228"/>
                <a:gd name="T94" fmla="*/ 461 w 1048"/>
                <a:gd name="T95" fmla="*/ 50 h 228"/>
                <a:gd name="T96" fmla="*/ 187 w 1048"/>
                <a:gd name="T97" fmla="*/ 36 h 228"/>
                <a:gd name="T98" fmla="*/ 203 w 1048"/>
                <a:gd name="T99" fmla="*/ 19 h 228"/>
                <a:gd name="T100" fmla="*/ 210 w 1048"/>
                <a:gd name="T101" fmla="*/ 10 h 228"/>
                <a:gd name="T102" fmla="*/ 224 w 1048"/>
                <a:gd name="T103" fmla="*/ 5 h 228"/>
                <a:gd name="T104" fmla="*/ 440 w 1048"/>
                <a:gd name="T105" fmla="*/ 50 h 228"/>
                <a:gd name="T106" fmla="*/ 269 w 1048"/>
                <a:gd name="T107" fmla="*/ 10 h 228"/>
                <a:gd name="T108" fmla="*/ 222 w 1048"/>
                <a:gd name="T109" fmla="*/ 0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048" h="228">
                  <a:moveTo>
                    <a:pt x="194" y="214"/>
                  </a:moveTo>
                  <a:lnTo>
                    <a:pt x="189" y="216"/>
                  </a:lnTo>
                  <a:lnTo>
                    <a:pt x="194" y="216"/>
                  </a:lnTo>
                  <a:lnTo>
                    <a:pt x="194" y="214"/>
                  </a:lnTo>
                  <a:close/>
                  <a:moveTo>
                    <a:pt x="220" y="212"/>
                  </a:moveTo>
                  <a:lnTo>
                    <a:pt x="196" y="212"/>
                  </a:lnTo>
                  <a:lnTo>
                    <a:pt x="196" y="216"/>
                  </a:lnTo>
                  <a:lnTo>
                    <a:pt x="224" y="214"/>
                  </a:lnTo>
                  <a:lnTo>
                    <a:pt x="220" y="212"/>
                  </a:lnTo>
                  <a:close/>
                  <a:moveTo>
                    <a:pt x="291" y="207"/>
                  </a:moveTo>
                  <a:lnTo>
                    <a:pt x="286" y="207"/>
                  </a:lnTo>
                  <a:lnTo>
                    <a:pt x="281" y="207"/>
                  </a:lnTo>
                  <a:lnTo>
                    <a:pt x="224" y="209"/>
                  </a:lnTo>
                  <a:lnTo>
                    <a:pt x="229" y="214"/>
                  </a:lnTo>
                  <a:lnTo>
                    <a:pt x="291" y="212"/>
                  </a:lnTo>
                  <a:lnTo>
                    <a:pt x="291" y="207"/>
                  </a:lnTo>
                  <a:close/>
                  <a:moveTo>
                    <a:pt x="359" y="202"/>
                  </a:moveTo>
                  <a:lnTo>
                    <a:pt x="295" y="207"/>
                  </a:lnTo>
                  <a:lnTo>
                    <a:pt x="295" y="212"/>
                  </a:lnTo>
                  <a:lnTo>
                    <a:pt x="364" y="207"/>
                  </a:lnTo>
                  <a:lnTo>
                    <a:pt x="359" y="202"/>
                  </a:lnTo>
                  <a:close/>
                  <a:moveTo>
                    <a:pt x="381" y="202"/>
                  </a:moveTo>
                  <a:lnTo>
                    <a:pt x="366" y="202"/>
                  </a:lnTo>
                  <a:lnTo>
                    <a:pt x="371" y="207"/>
                  </a:lnTo>
                  <a:lnTo>
                    <a:pt x="381" y="207"/>
                  </a:lnTo>
                  <a:lnTo>
                    <a:pt x="381" y="202"/>
                  </a:lnTo>
                  <a:close/>
                  <a:moveTo>
                    <a:pt x="402" y="200"/>
                  </a:moveTo>
                  <a:lnTo>
                    <a:pt x="385" y="202"/>
                  </a:lnTo>
                  <a:lnTo>
                    <a:pt x="385" y="205"/>
                  </a:lnTo>
                  <a:lnTo>
                    <a:pt x="404" y="205"/>
                  </a:lnTo>
                  <a:lnTo>
                    <a:pt x="402" y="200"/>
                  </a:lnTo>
                  <a:close/>
                  <a:moveTo>
                    <a:pt x="437" y="197"/>
                  </a:moveTo>
                  <a:lnTo>
                    <a:pt x="407" y="200"/>
                  </a:lnTo>
                  <a:lnTo>
                    <a:pt x="411" y="205"/>
                  </a:lnTo>
                  <a:lnTo>
                    <a:pt x="442" y="202"/>
                  </a:lnTo>
                  <a:lnTo>
                    <a:pt x="437" y="197"/>
                  </a:lnTo>
                  <a:close/>
                  <a:moveTo>
                    <a:pt x="447" y="197"/>
                  </a:moveTo>
                  <a:lnTo>
                    <a:pt x="442" y="197"/>
                  </a:lnTo>
                  <a:lnTo>
                    <a:pt x="447" y="202"/>
                  </a:lnTo>
                  <a:lnTo>
                    <a:pt x="447" y="197"/>
                  </a:lnTo>
                  <a:close/>
                  <a:moveTo>
                    <a:pt x="466" y="197"/>
                  </a:moveTo>
                  <a:lnTo>
                    <a:pt x="452" y="197"/>
                  </a:lnTo>
                  <a:lnTo>
                    <a:pt x="452" y="202"/>
                  </a:lnTo>
                  <a:lnTo>
                    <a:pt x="466" y="202"/>
                  </a:lnTo>
                  <a:lnTo>
                    <a:pt x="466" y="197"/>
                  </a:lnTo>
                  <a:close/>
                  <a:moveTo>
                    <a:pt x="525" y="193"/>
                  </a:moveTo>
                  <a:lnTo>
                    <a:pt x="471" y="197"/>
                  </a:lnTo>
                  <a:lnTo>
                    <a:pt x="471" y="200"/>
                  </a:lnTo>
                  <a:lnTo>
                    <a:pt x="520" y="197"/>
                  </a:lnTo>
                  <a:lnTo>
                    <a:pt x="527" y="197"/>
                  </a:lnTo>
                  <a:lnTo>
                    <a:pt x="525" y="193"/>
                  </a:lnTo>
                  <a:close/>
                  <a:moveTo>
                    <a:pt x="572" y="190"/>
                  </a:moveTo>
                  <a:lnTo>
                    <a:pt x="537" y="193"/>
                  </a:lnTo>
                  <a:lnTo>
                    <a:pt x="534" y="193"/>
                  </a:lnTo>
                  <a:lnTo>
                    <a:pt x="530" y="193"/>
                  </a:lnTo>
                  <a:lnTo>
                    <a:pt x="530" y="193"/>
                  </a:lnTo>
                  <a:lnTo>
                    <a:pt x="532" y="197"/>
                  </a:lnTo>
                  <a:lnTo>
                    <a:pt x="534" y="197"/>
                  </a:lnTo>
                  <a:lnTo>
                    <a:pt x="537" y="197"/>
                  </a:lnTo>
                  <a:lnTo>
                    <a:pt x="572" y="195"/>
                  </a:lnTo>
                  <a:lnTo>
                    <a:pt x="572" y="190"/>
                  </a:lnTo>
                  <a:close/>
                  <a:moveTo>
                    <a:pt x="587" y="190"/>
                  </a:moveTo>
                  <a:lnTo>
                    <a:pt x="577" y="190"/>
                  </a:lnTo>
                  <a:lnTo>
                    <a:pt x="577" y="195"/>
                  </a:lnTo>
                  <a:lnTo>
                    <a:pt x="587" y="195"/>
                  </a:lnTo>
                  <a:lnTo>
                    <a:pt x="587" y="195"/>
                  </a:lnTo>
                  <a:lnTo>
                    <a:pt x="587" y="190"/>
                  </a:lnTo>
                  <a:close/>
                  <a:moveTo>
                    <a:pt x="676" y="186"/>
                  </a:moveTo>
                  <a:lnTo>
                    <a:pt x="617" y="188"/>
                  </a:lnTo>
                  <a:lnTo>
                    <a:pt x="613" y="188"/>
                  </a:lnTo>
                  <a:lnTo>
                    <a:pt x="608" y="188"/>
                  </a:lnTo>
                  <a:lnTo>
                    <a:pt x="596" y="190"/>
                  </a:lnTo>
                  <a:lnTo>
                    <a:pt x="589" y="190"/>
                  </a:lnTo>
                  <a:lnTo>
                    <a:pt x="591" y="193"/>
                  </a:lnTo>
                  <a:lnTo>
                    <a:pt x="598" y="193"/>
                  </a:lnTo>
                  <a:lnTo>
                    <a:pt x="610" y="193"/>
                  </a:lnTo>
                  <a:lnTo>
                    <a:pt x="615" y="193"/>
                  </a:lnTo>
                  <a:lnTo>
                    <a:pt x="705" y="188"/>
                  </a:lnTo>
                  <a:lnTo>
                    <a:pt x="676" y="186"/>
                  </a:lnTo>
                  <a:close/>
                  <a:moveTo>
                    <a:pt x="778" y="178"/>
                  </a:moveTo>
                  <a:lnTo>
                    <a:pt x="705" y="183"/>
                  </a:lnTo>
                  <a:lnTo>
                    <a:pt x="733" y="186"/>
                  </a:lnTo>
                  <a:lnTo>
                    <a:pt x="776" y="183"/>
                  </a:lnTo>
                  <a:lnTo>
                    <a:pt x="778" y="181"/>
                  </a:lnTo>
                  <a:lnTo>
                    <a:pt x="778" y="178"/>
                  </a:lnTo>
                  <a:close/>
                  <a:moveTo>
                    <a:pt x="830" y="178"/>
                  </a:moveTo>
                  <a:lnTo>
                    <a:pt x="830" y="181"/>
                  </a:lnTo>
                  <a:lnTo>
                    <a:pt x="840" y="181"/>
                  </a:lnTo>
                  <a:lnTo>
                    <a:pt x="830" y="178"/>
                  </a:lnTo>
                  <a:close/>
                  <a:moveTo>
                    <a:pt x="795" y="178"/>
                  </a:moveTo>
                  <a:lnTo>
                    <a:pt x="790" y="178"/>
                  </a:lnTo>
                  <a:lnTo>
                    <a:pt x="785" y="183"/>
                  </a:lnTo>
                  <a:lnTo>
                    <a:pt x="785" y="183"/>
                  </a:lnTo>
                  <a:lnTo>
                    <a:pt x="788" y="183"/>
                  </a:lnTo>
                  <a:lnTo>
                    <a:pt x="795" y="178"/>
                  </a:lnTo>
                  <a:close/>
                  <a:moveTo>
                    <a:pt x="821" y="176"/>
                  </a:moveTo>
                  <a:lnTo>
                    <a:pt x="802" y="178"/>
                  </a:lnTo>
                  <a:lnTo>
                    <a:pt x="795" y="183"/>
                  </a:lnTo>
                  <a:lnTo>
                    <a:pt x="826" y="181"/>
                  </a:lnTo>
                  <a:lnTo>
                    <a:pt x="826" y="178"/>
                  </a:lnTo>
                  <a:lnTo>
                    <a:pt x="821" y="176"/>
                  </a:lnTo>
                  <a:close/>
                  <a:moveTo>
                    <a:pt x="925" y="171"/>
                  </a:moveTo>
                  <a:lnTo>
                    <a:pt x="880" y="174"/>
                  </a:lnTo>
                  <a:lnTo>
                    <a:pt x="873" y="174"/>
                  </a:lnTo>
                  <a:lnTo>
                    <a:pt x="859" y="174"/>
                  </a:lnTo>
                  <a:lnTo>
                    <a:pt x="854" y="174"/>
                  </a:lnTo>
                  <a:lnTo>
                    <a:pt x="847" y="176"/>
                  </a:lnTo>
                  <a:lnTo>
                    <a:pt x="842" y="176"/>
                  </a:lnTo>
                  <a:lnTo>
                    <a:pt x="840" y="176"/>
                  </a:lnTo>
                  <a:lnTo>
                    <a:pt x="856" y="178"/>
                  </a:lnTo>
                  <a:lnTo>
                    <a:pt x="856" y="178"/>
                  </a:lnTo>
                  <a:lnTo>
                    <a:pt x="871" y="178"/>
                  </a:lnTo>
                  <a:lnTo>
                    <a:pt x="875" y="178"/>
                  </a:lnTo>
                  <a:lnTo>
                    <a:pt x="942" y="174"/>
                  </a:lnTo>
                  <a:lnTo>
                    <a:pt x="942" y="174"/>
                  </a:lnTo>
                  <a:lnTo>
                    <a:pt x="925" y="171"/>
                  </a:lnTo>
                  <a:close/>
                  <a:moveTo>
                    <a:pt x="1046" y="167"/>
                  </a:moveTo>
                  <a:lnTo>
                    <a:pt x="1046" y="169"/>
                  </a:lnTo>
                  <a:lnTo>
                    <a:pt x="1048" y="169"/>
                  </a:lnTo>
                  <a:lnTo>
                    <a:pt x="1046" y="167"/>
                  </a:lnTo>
                  <a:close/>
                  <a:moveTo>
                    <a:pt x="979" y="167"/>
                  </a:moveTo>
                  <a:lnTo>
                    <a:pt x="946" y="169"/>
                  </a:lnTo>
                  <a:lnTo>
                    <a:pt x="968" y="171"/>
                  </a:lnTo>
                  <a:lnTo>
                    <a:pt x="972" y="171"/>
                  </a:lnTo>
                  <a:lnTo>
                    <a:pt x="979" y="167"/>
                  </a:lnTo>
                  <a:close/>
                  <a:moveTo>
                    <a:pt x="1032" y="164"/>
                  </a:moveTo>
                  <a:lnTo>
                    <a:pt x="1032" y="169"/>
                  </a:lnTo>
                  <a:lnTo>
                    <a:pt x="1036" y="169"/>
                  </a:lnTo>
                  <a:lnTo>
                    <a:pt x="1041" y="167"/>
                  </a:lnTo>
                  <a:lnTo>
                    <a:pt x="1032" y="164"/>
                  </a:lnTo>
                  <a:close/>
                  <a:moveTo>
                    <a:pt x="1003" y="159"/>
                  </a:moveTo>
                  <a:lnTo>
                    <a:pt x="996" y="162"/>
                  </a:lnTo>
                  <a:lnTo>
                    <a:pt x="1015" y="167"/>
                  </a:lnTo>
                  <a:lnTo>
                    <a:pt x="989" y="167"/>
                  </a:lnTo>
                  <a:lnTo>
                    <a:pt x="982" y="171"/>
                  </a:lnTo>
                  <a:lnTo>
                    <a:pt x="1015" y="169"/>
                  </a:lnTo>
                  <a:lnTo>
                    <a:pt x="1029" y="169"/>
                  </a:lnTo>
                  <a:lnTo>
                    <a:pt x="1027" y="164"/>
                  </a:lnTo>
                  <a:lnTo>
                    <a:pt x="1015" y="162"/>
                  </a:lnTo>
                  <a:lnTo>
                    <a:pt x="1003" y="159"/>
                  </a:lnTo>
                  <a:close/>
                  <a:moveTo>
                    <a:pt x="894" y="138"/>
                  </a:moveTo>
                  <a:lnTo>
                    <a:pt x="904" y="143"/>
                  </a:lnTo>
                  <a:lnTo>
                    <a:pt x="908" y="145"/>
                  </a:lnTo>
                  <a:lnTo>
                    <a:pt x="991" y="162"/>
                  </a:lnTo>
                  <a:lnTo>
                    <a:pt x="996" y="157"/>
                  </a:lnTo>
                  <a:lnTo>
                    <a:pt x="911" y="141"/>
                  </a:lnTo>
                  <a:lnTo>
                    <a:pt x="906" y="141"/>
                  </a:lnTo>
                  <a:lnTo>
                    <a:pt x="894" y="138"/>
                  </a:lnTo>
                  <a:close/>
                  <a:moveTo>
                    <a:pt x="89" y="131"/>
                  </a:moveTo>
                  <a:lnTo>
                    <a:pt x="26" y="197"/>
                  </a:lnTo>
                  <a:lnTo>
                    <a:pt x="23" y="200"/>
                  </a:lnTo>
                  <a:lnTo>
                    <a:pt x="4" y="219"/>
                  </a:lnTo>
                  <a:lnTo>
                    <a:pt x="0" y="226"/>
                  </a:lnTo>
                  <a:lnTo>
                    <a:pt x="2" y="228"/>
                  </a:lnTo>
                  <a:lnTo>
                    <a:pt x="7" y="226"/>
                  </a:lnTo>
                  <a:lnTo>
                    <a:pt x="78" y="224"/>
                  </a:lnTo>
                  <a:lnTo>
                    <a:pt x="89" y="224"/>
                  </a:lnTo>
                  <a:lnTo>
                    <a:pt x="113" y="221"/>
                  </a:lnTo>
                  <a:lnTo>
                    <a:pt x="118" y="221"/>
                  </a:lnTo>
                  <a:lnTo>
                    <a:pt x="182" y="216"/>
                  </a:lnTo>
                  <a:lnTo>
                    <a:pt x="189" y="212"/>
                  </a:lnTo>
                  <a:lnTo>
                    <a:pt x="118" y="216"/>
                  </a:lnTo>
                  <a:lnTo>
                    <a:pt x="113" y="216"/>
                  </a:lnTo>
                  <a:lnTo>
                    <a:pt x="80" y="219"/>
                  </a:lnTo>
                  <a:lnTo>
                    <a:pt x="68" y="219"/>
                  </a:lnTo>
                  <a:lnTo>
                    <a:pt x="7" y="224"/>
                  </a:lnTo>
                  <a:lnTo>
                    <a:pt x="28" y="202"/>
                  </a:lnTo>
                  <a:lnTo>
                    <a:pt x="30" y="200"/>
                  </a:lnTo>
                  <a:lnTo>
                    <a:pt x="94" y="131"/>
                  </a:lnTo>
                  <a:lnTo>
                    <a:pt x="89" y="131"/>
                  </a:lnTo>
                  <a:close/>
                  <a:moveTo>
                    <a:pt x="861" y="131"/>
                  </a:moveTo>
                  <a:lnTo>
                    <a:pt x="856" y="133"/>
                  </a:lnTo>
                  <a:lnTo>
                    <a:pt x="856" y="133"/>
                  </a:lnTo>
                  <a:lnTo>
                    <a:pt x="871" y="136"/>
                  </a:lnTo>
                  <a:lnTo>
                    <a:pt x="873" y="138"/>
                  </a:lnTo>
                  <a:lnTo>
                    <a:pt x="894" y="141"/>
                  </a:lnTo>
                  <a:lnTo>
                    <a:pt x="885" y="136"/>
                  </a:lnTo>
                  <a:lnTo>
                    <a:pt x="875" y="133"/>
                  </a:lnTo>
                  <a:lnTo>
                    <a:pt x="871" y="133"/>
                  </a:lnTo>
                  <a:lnTo>
                    <a:pt x="861" y="131"/>
                  </a:lnTo>
                  <a:close/>
                  <a:moveTo>
                    <a:pt x="852" y="129"/>
                  </a:moveTo>
                  <a:lnTo>
                    <a:pt x="847" y="131"/>
                  </a:lnTo>
                  <a:lnTo>
                    <a:pt x="852" y="133"/>
                  </a:lnTo>
                  <a:lnTo>
                    <a:pt x="856" y="129"/>
                  </a:lnTo>
                  <a:lnTo>
                    <a:pt x="854" y="129"/>
                  </a:lnTo>
                  <a:lnTo>
                    <a:pt x="852" y="129"/>
                  </a:lnTo>
                  <a:close/>
                  <a:moveTo>
                    <a:pt x="738" y="105"/>
                  </a:moveTo>
                  <a:lnTo>
                    <a:pt x="740" y="110"/>
                  </a:lnTo>
                  <a:lnTo>
                    <a:pt x="755" y="114"/>
                  </a:lnTo>
                  <a:lnTo>
                    <a:pt x="762" y="114"/>
                  </a:lnTo>
                  <a:lnTo>
                    <a:pt x="842" y="131"/>
                  </a:lnTo>
                  <a:lnTo>
                    <a:pt x="842" y="131"/>
                  </a:lnTo>
                  <a:lnTo>
                    <a:pt x="845" y="126"/>
                  </a:lnTo>
                  <a:lnTo>
                    <a:pt x="769" y="112"/>
                  </a:lnTo>
                  <a:lnTo>
                    <a:pt x="762" y="110"/>
                  </a:lnTo>
                  <a:lnTo>
                    <a:pt x="738" y="105"/>
                  </a:lnTo>
                  <a:close/>
                  <a:moveTo>
                    <a:pt x="601" y="79"/>
                  </a:moveTo>
                  <a:lnTo>
                    <a:pt x="589" y="79"/>
                  </a:lnTo>
                  <a:lnTo>
                    <a:pt x="615" y="84"/>
                  </a:lnTo>
                  <a:lnTo>
                    <a:pt x="620" y="86"/>
                  </a:lnTo>
                  <a:lnTo>
                    <a:pt x="660" y="93"/>
                  </a:lnTo>
                  <a:lnTo>
                    <a:pt x="665" y="95"/>
                  </a:lnTo>
                  <a:lnTo>
                    <a:pt x="736" y="110"/>
                  </a:lnTo>
                  <a:lnTo>
                    <a:pt x="733" y="105"/>
                  </a:lnTo>
                  <a:lnTo>
                    <a:pt x="667" y="91"/>
                  </a:lnTo>
                  <a:lnTo>
                    <a:pt x="662" y="91"/>
                  </a:lnTo>
                  <a:lnTo>
                    <a:pt x="622" y="81"/>
                  </a:lnTo>
                  <a:lnTo>
                    <a:pt x="617" y="81"/>
                  </a:lnTo>
                  <a:lnTo>
                    <a:pt x="601" y="79"/>
                  </a:lnTo>
                  <a:close/>
                  <a:moveTo>
                    <a:pt x="153" y="72"/>
                  </a:moveTo>
                  <a:lnTo>
                    <a:pt x="146" y="72"/>
                  </a:lnTo>
                  <a:lnTo>
                    <a:pt x="111" y="107"/>
                  </a:lnTo>
                  <a:lnTo>
                    <a:pt x="108" y="112"/>
                  </a:lnTo>
                  <a:lnTo>
                    <a:pt x="92" y="129"/>
                  </a:lnTo>
                  <a:lnTo>
                    <a:pt x="99" y="129"/>
                  </a:lnTo>
                  <a:lnTo>
                    <a:pt x="108" y="117"/>
                  </a:lnTo>
                  <a:lnTo>
                    <a:pt x="113" y="114"/>
                  </a:lnTo>
                  <a:lnTo>
                    <a:pt x="153" y="72"/>
                  </a:lnTo>
                  <a:close/>
                  <a:moveTo>
                    <a:pt x="544" y="67"/>
                  </a:moveTo>
                  <a:lnTo>
                    <a:pt x="546" y="72"/>
                  </a:lnTo>
                  <a:lnTo>
                    <a:pt x="575" y="76"/>
                  </a:lnTo>
                  <a:lnTo>
                    <a:pt x="589" y="74"/>
                  </a:lnTo>
                  <a:lnTo>
                    <a:pt x="544" y="67"/>
                  </a:lnTo>
                  <a:close/>
                  <a:moveTo>
                    <a:pt x="501" y="57"/>
                  </a:moveTo>
                  <a:lnTo>
                    <a:pt x="499" y="62"/>
                  </a:lnTo>
                  <a:lnTo>
                    <a:pt x="525" y="67"/>
                  </a:lnTo>
                  <a:lnTo>
                    <a:pt x="530" y="67"/>
                  </a:lnTo>
                  <a:lnTo>
                    <a:pt x="542" y="69"/>
                  </a:lnTo>
                  <a:lnTo>
                    <a:pt x="539" y="65"/>
                  </a:lnTo>
                  <a:lnTo>
                    <a:pt x="530" y="62"/>
                  </a:lnTo>
                  <a:lnTo>
                    <a:pt x="525" y="62"/>
                  </a:lnTo>
                  <a:lnTo>
                    <a:pt x="501" y="57"/>
                  </a:lnTo>
                  <a:close/>
                  <a:moveTo>
                    <a:pt x="478" y="53"/>
                  </a:moveTo>
                  <a:lnTo>
                    <a:pt x="459" y="53"/>
                  </a:lnTo>
                  <a:lnTo>
                    <a:pt x="494" y="60"/>
                  </a:lnTo>
                  <a:lnTo>
                    <a:pt x="497" y="57"/>
                  </a:lnTo>
                  <a:lnTo>
                    <a:pt x="478" y="53"/>
                  </a:lnTo>
                  <a:close/>
                  <a:moveTo>
                    <a:pt x="449" y="48"/>
                  </a:moveTo>
                  <a:lnTo>
                    <a:pt x="449" y="50"/>
                  </a:lnTo>
                  <a:lnTo>
                    <a:pt x="461" y="50"/>
                  </a:lnTo>
                  <a:lnTo>
                    <a:pt x="449" y="48"/>
                  </a:lnTo>
                  <a:close/>
                  <a:moveTo>
                    <a:pt x="184" y="34"/>
                  </a:moveTo>
                  <a:lnTo>
                    <a:pt x="151" y="67"/>
                  </a:lnTo>
                  <a:lnTo>
                    <a:pt x="158" y="67"/>
                  </a:lnTo>
                  <a:lnTo>
                    <a:pt x="187" y="36"/>
                  </a:lnTo>
                  <a:lnTo>
                    <a:pt x="184" y="34"/>
                  </a:lnTo>
                  <a:close/>
                  <a:moveTo>
                    <a:pt x="203" y="12"/>
                  </a:moveTo>
                  <a:lnTo>
                    <a:pt x="187" y="29"/>
                  </a:lnTo>
                  <a:lnTo>
                    <a:pt x="191" y="34"/>
                  </a:lnTo>
                  <a:lnTo>
                    <a:pt x="203" y="19"/>
                  </a:lnTo>
                  <a:lnTo>
                    <a:pt x="203" y="12"/>
                  </a:lnTo>
                  <a:close/>
                  <a:moveTo>
                    <a:pt x="213" y="3"/>
                  </a:moveTo>
                  <a:lnTo>
                    <a:pt x="208" y="8"/>
                  </a:lnTo>
                  <a:lnTo>
                    <a:pt x="208" y="8"/>
                  </a:lnTo>
                  <a:lnTo>
                    <a:pt x="210" y="10"/>
                  </a:lnTo>
                  <a:lnTo>
                    <a:pt x="215" y="8"/>
                  </a:lnTo>
                  <a:lnTo>
                    <a:pt x="215" y="3"/>
                  </a:lnTo>
                  <a:lnTo>
                    <a:pt x="213" y="3"/>
                  </a:lnTo>
                  <a:close/>
                  <a:moveTo>
                    <a:pt x="227" y="3"/>
                  </a:moveTo>
                  <a:lnTo>
                    <a:pt x="224" y="5"/>
                  </a:lnTo>
                  <a:lnTo>
                    <a:pt x="269" y="15"/>
                  </a:lnTo>
                  <a:lnTo>
                    <a:pt x="274" y="17"/>
                  </a:lnTo>
                  <a:lnTo>
                    <a:pt x="319" y="24"/>
                  </a:lnTo>
                  <a:lnTo>
                    <a:pt x="324" y="27"/>
                  </a:lnTo>
                  <a:lnTo>
                    <a:pt x="440" y="50"/>
                  </a:lnTo>
                  <a:lnTo>
                    <a:pt x="447" y="46"/>
                  </a:lnTo>
                  <a:lnTo>
                    <a:pt x="321" y="22"/>
                  </a:lnTo>
                  <a:lnTo>
                    <a:pt x="317" y="19"/>
                  </a:lnTo>
                  <a:lnTo>
                    <a:pt x="274" y="12"/>
                  </a:lnTo>
                  <a:lnTo>
                    <a:pt x="269" y="10"/>
                  </a:lnTo>
                  <a:lnTo>
                    <a:pt x="227" y="3"/>
                  </a:lnTo>
                  <a:close/>
                  <a:moveTo>
                    <a:pt x="217" y="0"/>
                  </a:moveTo>
                  <a:lnTo>
                    <a:pt x="217" y="0"/>
                  </a:lnTo>
                  <a:lnTo>
                    <a:pt x="220" y="3"/>
                  </a:lnTo>
                  <a:lnTo>
                    <a:pt x="222" y="0"/>
                  </a:lnTo>
                  <a:lnTo>
                    <a:pt x="217" y="0"/>
                  </a:lnTo>
                  <a:lnTo>
                    <a:pt x="217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tx2">
                    <a:alpha val="75000"/>
                  </a:schemeClr>
                </a:gs>
                <a:gs pos="92000">
                  <a:schemeClr val="tx1">
                    <a:alpha val="21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9" name="Freeform 19"/>
            <p:cNvSpPr>
              <a:spLocks noEditPoints="1"/>
            </p:cNvSpPr>
            <p:nvPr/>
          </p:nvSpPr>
          <p:spPr bwMode="auto">
            <a:xfrm>
              <a:off x="8096449" y="3155224"/>
              <a:ext cx="1874950" cy="370826"/>
            </a:xfrm>
            <a:custGeom>
              <a:avLst/>
              <a:gdLst>
                <a:gd name="T0" fmla="*/ 220 w 1048"/>
                <a:gd name="T1" fmla="*/ 212 h 228"/>
                <a:gd name="T2" fmla="*/ 291 w 1048"/>
                <a:gd name="T3" fmla="*/ 207 h 228"/>
                <a:gd name="T4" fmla="*/ 291 w 1048"/>
                <a:gd name="T5" fmla="*/ 212 h 228"/>
                <a:gd name="T6" fmla="*/ 364 w 1048"/>
                <a:gd name="T7" fmla="*/ 207 h 228"/>
                <a:gd name="T8" fmla="*/ 381 w 1048"/>
                <a:gd name="T9" fmla="*/ 207 h 228"/>
                <a:gd name="T10" fmla="*/ 404 w 1048"/>
                <a:gd name="T11" fmla="*/ 205 h 228"/>
                <a:gd name="T12" fmla="*/ 442 w 1048"/>
                <a:gd name="T13" fmla="*/ 202 h 228"/>
                <a:gd name="T14" fmla="*/ 447 w 1048"/>
                <a:gd name="T15" fmla="*/ 197 h 228"/>
                <a:gd name="T16" fmla="*/ 466 w 1048"/>
                <a:gd name="T17" fmla="*/ 197 h 228"/>
                <a:gd name="T18" fmla="*/ 527 w 1048"/>
                <a:gd name="T19" fmla="*/ 197 h 228"/>
                <a:gd name="T20" fmla="*/ 530 w 1048"/>
                <a:gd name="T21" fmla="*/ 193 h 228"/>
                <a:gd name="T22" fmla="*/ 572 w 1048"/>
                <a:gd name="T23" fmla="*/ 195 h 228"/>
                <a:gd name="T24" fmla="*/ 587 w 1048"/>
                <a:gd name="T25" fmla="*/ 195 h 228"/>
                <a:gd name="T26" fmla="*/ 613 w 1048"/>
                <a:gd name="T27" fmla="*/ 188 h 228"/>
                <a:gd name="T28" fmla="*/ 598 w 1048"/>
                <a:gd name="T29" fmla="*/ 193 h 228"/>
                <a:gd name="T30" fmla="*/ 778 w 1048"/>
                <a:gd name="T31" fmla="*/ 178 h 228"/>
                <a:gd name="T32" fmla="*/ 778 w 1048"/>
                <a:gd name="T33" fmla="*/ 178 h 228"/>
                <a:gd name="T34" fmla="*/ 795 w 1048"/>
                <a:gd name="T35" fmla="*/ 178 h 228"/>
                <a:gd name="T36" fmla="*/ 795 w 1048"/>
                <a:gd name="T37" fmla="*/ 178 h 228"/>
                <a:gd name="T38" fmla="*/ 826 w 1048"/>
                <a:gd name="T39" fmla="*/ 178 h 228"/>
                <a:gd name="T40" fmla="*/ 859 w 1048"/>
                <a:gd name="T41" fmla="*/ 174 h 228"/>
                <a:gd name="T42" fmla="*/ 856 w 1048"/>
                <a:gd name="T43" fmla="*/ 178 h 228"/>
                <a:gd name="T44" fmla="*/ 942 w 1048"/>
                <a:gd name="T45" fmla="*/ 174 h 228"/>
                <a:gd name="T46" fmla="*/ 1046 w 1048"/>
                <a:gd name="T47" fmla="*/ 167 h 228"/>
                <a:gd name="T48" fmla="*/ 979 w 1048"/>
                <a:gd name="T49" fmla="*/ 167 h 228"/>
                <a:gd name="T50" fmla="*/ 1032 w 1048"/>
                <a:gd name="T51" fmla="*/ 164 h 228"/>
                <a:gd name="T52" fmla="*/ 982 w 1048"/>
                <a:gd name="T53" fmla="*/ 171 h 228"/>
                <a:gd name="T54" fmla="*/ 1003 w 1048"/>
                <a:gd name="T55" fmla="*/ 159 h 228"/>
                <a:gd name="T56" fmla="*/ 996 w 1048"/>
                <a:gd name="T57" fmla="*/ 157 h 228"/>
                <a:gd name="T58" fmla="*/ 26 w 1048"/>
                <a:gd name="T59" fmla="*/ 197 h 228"/>
                <a:gd name="T60" fmla="*/ 7 w 1048"/>
                <a:gd name="T61" fmla="*/ 226 h 228"/>
                <a:gd name="T62" fmla="*/ 182 w 1048"/>
                <a:gd name="T63" fmla="*/ 216 h 228"/>
                <a:gd name="T64" fmla="*/ 68 w 1048"/>
                <a:gd name="T65" fmla="*/ 219 h 228"/>
                <a:gd name="T66" fmla="*/ 89 w 1048"/>
                <a:gd name="T67" fmla="*/ 131 h 228"/>
                <a:gd name="T68" fmla="*/ 873 w 1048"/>
                <a:gd name="T69" fmla="*/ 138 h 228"/>
                <a:gd name="T70" fmla="*/ 861 w 1048"/>
                <a:gd name="T71" fmla="*/ 131 h 228"/>
                <a:gd name="T72" fmla="*/ 854 w 1048"/>
                <a:gd name="T73" fmla="*/ 129 h 228"/>
                <a:gd name="T74" fmla="*/ 762 w 1048"/>
                <a:gd name="T75" fmla="*/ 114 h 228"/>
                <a:gd name="T76" fmla="*/ 762 w 1048"/>
                <a:gd name="T77" fmla="*/ 110 h 228"/>
                <a:gd name="T78" fmla="*/ 620 w 1048"/>
                <a:gd name="T79" fmla="*/ 86 h 228"/>
                <a:gd name="T80" fmla="*/ 667 w 1048"/>
                <a:gd name="T81" fmla="*/ 91 h 228"/>
                <a:gd name="T82" fmla="*/ 153 w 1048"/>
                <a:gd name="T83" fmla="*/ 72 h 228"/>
                <a:gd name="T84" fmla="*/ 99 w 1048"/>
                <a:gd name="T85" fmla="*/ 129 h 228"/>
                <a:gd name="T86" fmla="*/ 546 w 1048"/>
                <a:gd name="T87" fmla="*/ 72 h 228"/>
                <a:gd name="T88" fmla="*/ 499 w 1048"/>
                <a:gd name="T89" fmla="*/ 62 h 228"/>
                <a:gd name="T90" fmla="*/ 530 w 1048"/>
                <a:gd name="T91" fmla="*/ 62 h 228"/>
                <a:gd name="T92" fmla="*/ 494 w 1048"/>
                <a:gd name="T93" fmla="*/ 60 h 228"/>
                <a:gd name="T94" fmla="*/ 461 w 1048"/>
                <a:gd name="T95" fmla="*/ 50 h 228"/>
                <a:gd name="T96" fmla="*/ 187 w 1048"/>
                <a:gd name="T97" fmla="*/ 36 h 228"/>
                <a:gd name="T98" fmla="*/ 203 w 1048"/>
                <a:gd name="T99" fmla="*/ 19 h 228"/>
                <a:gd name="T100" fmla="*/ 210 w 1048"/>
                <a:gd name="T101" fmla="*/ 10 h 228"/>
                <a:gd name="T102" fmla="*/ 224 w 1048"/>
                <a:gd name="T103" fmla="*/ 5 h 228"/>
                <a:gd name="T104" fmla="*/ 440 w 1048"/>
                <a:gd name="T105" fmla="*/ 50 h 228"/>
                <a:gd name="T106" fmla="*/ 269 w 1048"/>
                <a:gd name="T107" fmla="*/ 10 h 228"/>
                <a:gd name="T108" fmla="*/ 222 w 1048"/>
                <a:gd name="T109" fmla="*/ 0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048" h="228">
                  <a:moveTo>
                    <a:pt x="194" y="214"/>
                  </a:moveTo>
                  <a:lnTo>
                    <a:pt x="189" y="216"/>
                  </a:lnTo>
                  <a:lnTo>
                    <a:pt x="194" y="216"/>
                  </a:lnTo>
                  <a:lnTo>
                    <a:pt x="194" y="214"/>
                  </a:lnTo>
                  <a:moveTo>
                    <a:pt x="220" y="212"/>
                  </a:moveTo>
                  <a:lnTo>
                    <a:pt x="196" y="212"/>
                  </a:lnTo>
                  <a:lnTo>
                    <a:pt x="196" y="216"/>
                  </a:lnTo>
                  <a:lnTo>
                    <a:pt x="224" y="214"/>
                  </a:lnTo>
                  <a:lnTo>
                    <a:pt x="220" y="212"/>
                  </a:lnTo>
                  <a:moveTo>
                    <a:pt x="291" y="207"/>
                  </a:moveTo>
                  <a:lnTo>
                    <a:pt x="286" y="207"/>
                  </a:lnTo>
                  <a:lnTo>
                    <a:pt x="281" y="207"/>
                  </a:lnTo>
                  <a:lnTo>
                    <a:pt x="224" y="209"/>
                  </a:lnTo>
                  <a:lnTo>
                    <a:pt x="229" y="214"/>
                  </a:lnTo>
                  <a:lnTo>
                    <a:pt x="291" y="212"/>
                  </a:lnTo>
                  <a:lnTo>
                    <a:pt x="291" y="207"/>
                  </a:lnTo>
                  <a:moveTo>
                    <a:pt x="359" y="202"/>
                  </a:moveTo>
                  <a:lnTo>
                    <a:pt x="295" y="207"/>
                  </a:lnTo>
                  <a:lnTo>
                    <a:pt x="295" y="212"/>
                  </a:lnTo>
                  <a:lnTo>
                    <a:pt x="364" y="207"/>
                  </a:lnTo>
                  <a:lnTo>
                    <a:pt x="359" y="202"/>
                  </a:lnTo>
                  <a:moveTo>
                    <a:pt x="381" y="202"/>
                  </a:moveTo>
                  <a:lnTo>
                    <a:pt x="366" y="202"/>
                  </a:lnTo>
                  <a:lnTo>
                    <a:pt x="371" y="207"/>
                  </a:lnTo>
                  <a:lnTo>
                    <a:pt x="381" y="207"/>
                  </a:lnTo>
                  <a:lnTo>
                    <a:pt x="381" y="202"/>
                  </a:lnTo>
                  <a:moveTo>
                    <a:pt x="402" y="200"/>
                  </a:moveTo>
                  <a:lnTo>
                    <a:pt x="385" y="202"/>
                  </a:lnTo>
                  <a:lnTo>
                    <a:pt x="385" y="205"/>
                  </a:lnTo>
                  <a:lnTo>
                    <a:pt x="404" y="205"/>
                  </a:lnTo>
                  <a:lnTo>
                    <a:pt x="402" y="200"/>
                  </a:lnTo>
                  <a:moveTo>
                    <a:pt x="437" y="197"/>
                  </a:moveTo>
                  <a:lnTo>
                    <a:pt x="407" y="200"/>
                  </a:lnTo>
                  <a:lnTo>
                    <a:pt x="411" y="205"/>
                  </a:lnTo>
                  <a:lnTo>
                    <a:pt x="442" y="202"/>
                  </a:lnTo>
                  <a:lnTo>
                    <a:pt x="437" y="197"/>
                  </a:lnTo>
                  <a:moveTo>
                    <a:pt x="447" y="197"/>
                  </a:moveTo>
                  <a:lnTo>
                    <a:pt x="442" y="197"/>
                  </a:lnTo>
                  <a:lnTo>
                    <a:pt x="447" y="202"/>
                  </a:lnTo>
                  <a:lnTo>
                    <a:pt x="447" y="197"/>
                  </a:lnTo>
                  <a:moveTo>
                    <a:pt x="466" y="197"/>
                  </a:moveTo>
                  <a:lnTo>
                    <a:pt x="452" y="197"/>
                  </a:lnTo>
                  <a:lnTo>
                    <a:pt x="452" y="202"/>
                  </a:lnTo>
                  <a:lnTo>
                    <a:pt x="466" y="202"/>
                  </a:lnTo>
                  <a:lnTo>
                    <a:pt x="466" y="197"/>
                  </a:lnTo>
                  <a:moveTo>
                    <a:pt x="525" y="193"/>
                  </a:moveTo>
                  <a:lnTo>
                    <a:pt x="471" y="197"/>
                  </a:lnTo>
                  <a:lnTo>
                    <a:pt x="471" y="200"/>
                  </a:lnTo>
                  <a:lnTo>
                    <a:pt x="520" y="197"/>
                  </a:lnTo>
                  <a:lnTo>
                    <a:pt x="527" y="197"/>
                  </a:lnTo>
                  <a:lnTo>
                    <a:pt x="525" y="193"/>
                  </a:lnTo>
                  <a:moveTo>
                    <a:pt x="572" y="190"/>
                  </a:moveTo>
                  <a:lnTo>
                    <a:pt x="537" y="193"/>
                  </a:lnTo>
                  <a:lnTo>
                    <a:pt x="534" y="193"/>
                  </a:lnTo>
                  <a:lnTo>
                    <a:pt x="530" y="193"/>
                  </a:lnTo>
                  <a:lnTo>
                    <a:pt x="530" y="193"/>
                  </a:lnTo>
                  <a:lnTo>
                    <a:pt x="532" y="197"/>
                  </a:lnTo>
                  <a:lnTo>
                    <a:pt x="534" y="197"/>
                  </a:lnTo>
                  <a:lnTo>
                    <a:pt x="537" y="197"/>
                  </a:lnTo>
                  <a:lnTo>
                    <a:pt x="572" y="195"/>
                  </a:lnTo>
                  <a:lnTo>
                    <a:pt x="572" y="190"/>
                  </a:lnTo>
                  <a:moveTo>
                    <a:pt x="587" y="190"/>
                  </a:moveTo>
                  <a:lnTo>
                    <a:pt x="577" y="190"/>
                  </a:lnTo>
                  <a:lnTo>
                    <a:pt x="577" y="195"/>
                  </a:lnTo>
                  <a:lnTo>
                    <a:pt x="587" y="195"/>
                  </a:lnTo>
                  <a:lnTo>
                    <a:pt x="587" y="195"/>
                  </a:lnTo>
                  <a:lnTo>
                    <a:pt x="587" y="190"/>
                  </a:lnTo>
                  <a:moveTo>
                    <a:pt x="676" y="186"/>
                  </a:moveTo>
                  <a:lnTo>
                    <a:pt x="617" y="188"/>
                  </a:lnTo>
                  <a:lnTo>
                    <a:pt x="613" y="188"/>
                  </a:lnTo>
                  <a:lnTo>
                    <a:pt x="608" y="188"/>
                  </a:lnTo>
                  <a:lnTo>
                    <a:pt x="596" y="190"/>
                  </a:lnTo>
                  <a:lnTo>
                    <a:pt x="589" y="190"/>
                  </a:lnTo>
                  <a:lnTo>
                    <a:pt x="591" y="193"/>
                  </a:lnTo>
                  <a:lnTo>
                    <a:pt x="598" y="193"/>
                  </a:lnTo>
                  <a:lnTo>
                    <a:pt x="610" y="193"/>
                  </a:lnTo>
                  <a:lnTo>
                    <a:pt x="615" y="193"/>
                  </a:lnTo>
                  <a:lnTo>
                    <a:pt x="705" y="188"/>
                  </a:lnTo>
                  <a:lnTo>
                    <a:pt x="676" y="186"/>
                  </a:lnTo>
                  <a:moveTo>
                    <a:pt x="778" y="178"/>
                  </a:moveTo>
                  <a:lnTo>
                    <a:pt x="705" y="183"/>
                  </a:lnTo>
                  <a:lnTo>
                    <a:pt x="733" y="186"/>
                  </a:lnTo>
                  <a:lnTo>
                    <a:pt x="776" y="183"/>
                  </a:lnTo>
                  <a:lnTo>
                    <a:pt x="778" y="181"/>
                  </a:lnTo>
                  <a:lnTo>
                    <a:pt x="778" y="178"/>
                  </a:lnTo>
                  <a:moveTo>
                    <a:pt x="830" y="178"/>
                  </a:moveTo>
                  <a:lnTo>
                    <a:pt x="830" y="181"/>
                  </a:lnTo>
                  <a:lnTo>
                    <a:pt x="840" y="181"/>
                  </a:lnTo>
                  <a:lnTo>
                    <a:pt x="830" y="178"/>
                  </a:lnTo>
                  <a:moveTo>
                    <a:pt x="795" y="178"/>
                  </a:moveTo>
                  <a:lnTo>
                    <a:pt x="790" y="178"/>
                  </a:lnTo>
                  <a:lnTo>
                    <a:pt x="785" y="183"/>
                  </a:lnTo>
                  <a:lnTo>
                    <a:pt x="785" y="183"/>
                  </a:lnTo>
                  <a:lnTo>
                    <a:pt x="788" y="183"/>
                  </a:lnTo>
                  <a:lnTo>
                    <a:pt x="795" y="178"/>
                  </a:lnTo>
                  <a:moveTo>
                    <a:pt x="821" y="176"/>
                  </a:moveTo>
                  <a:lnTo>
                    <a:pt x="802" y="178"/>
                  </a:lnTo>
                  <a:lnTo>
                    <a:pt x="795" y="183"/>
                  </a:lnTo>
                  <a:lnTo>
                    <a:pt x="826" y="181"/>
                  </a:lnTo>
                  <a:lnTo>
                    <a:pt x="826" y="178"/>
                  </a:lnTo>
                  <a:lnTo>
                    <a:pt x="821" y="176"/>
                  </a:lnTo>
                  <a:moveTo>
                    <a:pt x="925" y="171"/>
                  </a:moveTo>
                  <a:lnTo>
                    <a:pt x="880" y="174"/>
                  </a:lnTo>
                  <a:lnTo>
                    <a:pt x="873" y="174"/>
                  </a:lnTo>
                  <a:lnTo>
                    <a:pt x="859" y="174"/>
                  </a:lnTo>
                  <a:lnTo>
                    <a:pt x="854" y="174"/>
                  </a:lnTo>
                  <a:lnTo>
                    <a:pt x="847" y="176"/>
                  </a:lnTo>
                  <a:lnTo>
                    <a:pt x="842" y="176"/>
                  </a:lnTo>
                  <a:lnTo>
                    <a:pt x="840" y="176"/>
                  </a:lnTo>
                  <a:lnTo>
                    <a:pt x="856" y="178"/>
                  </a:lnTo>
                  <a:lnTo>
                    <a:pt x="856" y="178"/>
                  </a:lnTo>
                  <a:lnTo>
                    <a:pt x="871" y="178"/>
                  </a:lnTo>
                  <a:lnTo>
                    <a:pt x="875" y="178"/>
                  </a:lnTo>
                  <a:lnTo>
                    <a:pt x="942" y="174"/>
                  </a:lnTo>
                  <a:lnTo>
                    <a:pt x="942" y="174"/>
                  </a:lnTo>
                  <a:lnTo>
                    <a:pt x="925" y="171"/>
                  </a:lnTo>
                  <a:moveTo>
                    <a:pt x="1046" y="167"/>
                  </a:moveTo>
                  <a:lnTo>
                    <a:pt x="1046" y="169"/>
                  </a:lnTo>
                  <a:lnTo>
                    <a:pt x="1048" y="169"/>
                  </a:lnTo>
                  <a:lnTo>
                    <a:pt x="1046" y="167"/>
                  </a:lnTo>
                  <a:moveTo>
                    <a:pt x="979" y="167"/>
                  </a:moveTo>
                  <a:lnTo>
                    <a:pt x="946" y="169"/>
                  </a:lnTo>
                  <a:lnTo>
                    <a:pt x="968" y="171"/>
                  </a:lnTo>
                  <a:lnTo>
                    <a:pt x="972" y="171"/>
                  </a:lnTo>
                  <a:lnTo>
                    <a:pt x="979" y="167"/>
                  </a:lnTo>
                  <a:moveTo>
                    <a:pt x="1032" y="164"/>
                  </a:moveTo>
                  <a:lnTo>
                    <a:pt x="1032" y="169"/>
                  </a:lnTo>
                  <a:lnTo>
                    <a:pt x="1036" y="169"/>
                  </a:lnTo>
                  <a:lnTo>
                    <a:pt x="1041" y="167"/>
                  </a:lnTo>
                  <a:lnTo>
                    <a:pt x="1032" y="164"/>
                  </a:lnTo>
                  <a:moveTo>
                    <a:pt x="1003" y="159"/>
                  </a:moveTo>
                  <a:lnTo>
                    <a:pt x="996" y="162"/>
                  </a:lnTo>
                  <a:lnTo>
                    <a:pt x="1015" y="167"/>
                  </a:lnTo>
                  <a:lnTo>
                    <a:pt x="989" y="167"/>
                  </a:lnTo>
                  <a:lnTo>
                    <a:pt x="982" y="171"/>
                  </a:lnTo>
                  <a:lnTo>
                    <a:pt x="1015" y="169"/>
                  </a:lnTo>
                  <a:lnTo>
                    <a:pt x="1029" y="169"/>
                  </a:lnTo>
                  <a:lnTo>
                    <a:pt x="1027" y="164"/>
                  </a:lnTo>
                  <a:lnTo>
                    <a:pt x="1015" y="162"/>
                  </a:lnTo>
                  <a:lnTo>
                    <a:pt x="1003" y="159"/>
                  </a:lnTo>
                  <a:moveTo>
                    <a:pt x="894" y="138"/>
                  </a:moveTo>
                  <a:lnTo>
                    <a:pt x="904" y="143"/>
                  </a:lnTo>
                  <a:lnTo>
                    <a:pt x="908" y="145"/>
                  </a:lnTo>
                  <a:lnTo>
                    <a:pt x="991" y="162"/>
                  </a:lnTo>
                  <a:lnTo>
                    <a:pt x="996" y="157"/>
                  </a:lnTo>
                  <a:lnTo>
                    <a:pt x="911" y="141"/>
                  </a:lnTo>
                  <a:lnTo>
                    <a:pt x="906" y="141"/>
                  </a:lnTo>
                  <a:lnTo>
                    <a:pt x="894" y="138"/>
                  </a:lnTo>
                  <a:moveTo>
                    <a:pt x="89" y="131"/>
                  </a:moveTo>
                  <a:lnTo>
                    <a:pt x="26" y="197"/>
                  </a:lnTo>
                  <a:lnTo>
                    <a:pt x="23" y="200"/>
                  </a:lnTo>
                  <a:lnTo>
                    <a:pt x="4" y="219"/>
                  </a:lnTo>
                  <a:lnTo>
                    <a:pt x="0" y="226"/>
                  </a:lnTo>
                  <a:lnTo>
                    <a:pt x="2" y="228"/>
                  </a:lnTo>
                  <a:lnTo>
                    <a:pt x="7" y="226"/>
                  </a:lnTo>
                  <a:lnTo>
                    <a:pt x="78" y="224"/>
                  </a:lnTo>
                  <a:lnTo>
                    <a:pt x="89" y="224"/>
                  </a:lnTo>
                  <a:lnTo>
                    <a:pt x="113" y="221"/>
                  </a:lnTo>
                  <a:lnTo>
                    <a:pt x="118" y="221"/>
                  </a:lnTo>
                  <a:lnTo>
                    <a:pt x="182" y="216"/>
                  </a:lnTo>
                  <a:lnTo>
                    <a:pt x="189" y="212"/>
                  </a:lnTo>
                  <a:lnTo>
                    <a:pt x="118" y="216"/>
                  </a:lnTo>
                  <a:lnTo>
                    <a:pt x="113" y="216"/>
                  </a:lnTo>
                  <a:lnTo>
                    <a:pt x="80" y="219"/>
                  </a:lnTo>
                  <a:lnTo>
                    <a:pt x="68" y="219"/>
                  </a:lnTo>
                  <a:lnTo>
                    <a:pt x="7" y="224"/>
                  </a:lnTo>
                  <a:lnTo>
                    <a:pt x="28" y="202"/>
                  </a:lnTo>
                  <a:lnTo>
                    <a:pt x="30" y="200"/>
                  </a:lnTo>
                  <a:lnTo>
                    <a:pt x="94" y="131"/>
                  </a:lnTo>
                  <a:lnTo>
                    <a:pt x="89" y="131"/>
                  </a:lnTo>
                  <a:moveTo>
                    <a:pt x="861" y="131"/>
                  </a:moveTo>
                  <a:lnTo>
                    <a:pt x="856" y="133"/>
                  </a:lnTo>
                  <a:lnTo>
                    <a:pt x="856" y="133"/>
                  </a:lnTo>
                  <a:lnTo>
                    <a:pt x="871" y="136"/>
                  </a:lnTo>
                  <a:lnTo>
                    <a:pt x="873" y="138"/>
                  </a:lnTo>
                  <a:lnTo>
                    <a:pt x="894" y="141"/>
                  </a:lnTo>
                  <a:lnTo>
                    <a:pt x="885" y="136"/>
                  </a:lnTo>
                  <a:lnTo>
                    <a:pt x="875" y="133"/>
                  </a:lnTo>
                  <a:lnTo>
                    <a:pt x="871" y="133"/>
                  </a:lnTo>
                  <a:lnTo>
                    <a:pt x="861" y="131"/>
                  </a:lnTo>
                  <a:moveTo>
                    <a:pt x="852" y="129"/>
                  </a:moveTo>
                  <a:lnTo>
                    <a:pt x="847" y="131"/>
                  </a:lnTo>
                  <a:lnTo>
                    <a:pt x="852" y="133"/>
                  </a:lnTo>
                  <a:lnTo>
                    <a:pt x="856" y="129"/>
                  </a:lnTo>
                  <a:lnTo>
                    <a:pt x="854" y="129"/>
                  </a:lnTo>
                  <a:lnTo>
                    <a:pt x="852" y="129"/>
                  </a:lnTo>
                  <a:moveTo>
                    <a:pt x="738" y="105"/>
                  </a:moveTo>
                  <a:lnTo>
                    <a:pt x="740" y="110"/>
                  </a:lnTo>
                  <a:lnTo>
                    <a:pt x="755" y="114"/>
                  </a:lnTo>
                  <a:lnTo>
                    <a:pt x="762" y="114"/>
                  </a:lnTo>
                  <a:lnTo>
                    <a:pt x="842" y="131"/>
                  </a:lnTo>
                  <a:lnTo>
                    <a:pt x="842" y="131"/>
                  </a:lnTo>
                  <a:lnTo>
                    <a:pt x="845" y="126"/>
                  </a:lnTo>
                  <a:lnTo>
                    <a:pt x="769" y="112"/>
                  </a:lnTo>
                  <a:lnTo>
                    <a:pt x="762" y="110"/>
                  </a:lnTo>
                  <a:lnTo>
                    <a:pt x="738" y="105"/>
                  </a:lnTo>
                  <a:moveTo>
                    <a:pt x="601" y="79"/>
                  </a:moveTo>
                  <a:lnTo>
                    <a:pt x="589" y="79"/>
                  </a:lnTo>
                  <a:lnTo>
                    <a:pt x="615" y="84"/>
                  </a:lnTo>
                  <a:lnTo>
                    <a:pt x="620" y="86"/>
                  </a:lnTo>
                  <a:lnTo>
                    <a:pt x="660" y="93"/>
                  </a:lnTo>
                  <a:lnTo>
                    <a:pt x="665" y="95"/>
                  </a:lnTo>
                  <a:lnTo>
                    <a:pt x="736" y="110"/>
                  </a:lnTo>
                  <a:lnTo>
                    <a:pt x="733" y="105"/>
                  </a:lnTo>
                  <a:lnTo>
                    <a:pt x="667" y="91"/>
                  </a:lnTo>
                  <a:lnTo>
                    <a:pt x="662" y="91"/>
                  </a:lnTo>
                  <a:lnTo>
                    <a:pt x="622" y="81"/>
                  </a:lnTo>
                  <a:lnTo>
                    <a:pt x="617" y="81"/>
                  </a:lnTo>
                  <a:lnTo>
                    <a:pt x="601" y="79"/>
                  </a:lnTo>
                  <a:moveTo>
                    <a:pt x="153" y="72"/>
                  </a:moveTo>
                  <a:lnTo>
                    <a:pt x="146" y="72"/>
                  </a:lnTo>
                  <a:lnTo>
                    <a:pt x="111" y="107"/>
                  </a:lnTo>
                  <a:lnTo>
                    <a:pt x="108" y="112"/>
                  </a:lnTo>
                  <a:lnTo>
                    <a:pt x="92" y="129"/>
                  </a:lnTo>
                  <a:lnTo>
                    <a:pt x="99" y="129"/>
                  </a:lnTo>
                  <a:lnTo>
                    <a:pt x="108" y="117"/>
                  </a:lnTo>
                  <a:lnTo>
                    <a:pt x="113" y="114"/>
                  </a:lnTo>
                  <a:lnTo>
                    <a:pt x="153" y="72"/>
                  </a:lnTo>
                  <a:moveTo>
                    <a:pt x="544" y="67"/>
                  </a:moveTo>
                  <a:lnTo>
                    <a:pt x="546" y="72"/>
                  </a:lnTo>
                  <a:lnTo>
                    <a:pt x="575" y="76"/>
                  </a:lnTo>
                  <a:lnTo>
                    <a:pt x="589" y="74"/>
                  </a:lnTo>
                  <a:lnTo>
                    <a:pt x="544" y="67"/>
                  </a:lnTo>
                  <a:moveTo>
                    <a:pt x="501" y="57"/>
                  </a:moveTo>
                  <a:lnTo>
                    <a:pt x="499" y="62"/>
                  </a:lnTo>
                  <a:lnTo>
                    <a:pt x="525" y="67"/>
                  </a:lnTo>
                  <a:lnTo>
                    <a:pt x="530" y="67"/>
                  </a:lnTo>
                  <a:lnTo>
                    <a:pt x="542" y="69"/>
                  </a:lnTo>
                  <a:lnTo>
                    <a:pt x="539" y="65"/>
                  </a:lnTo>
                  <a:lnTo>
                    <a:pt x="530" y="62"/>
                  </a:lnTo>
                  <a:lnTo>
                    <a:pt x="525" y="62"/>
                  </a:lnTo>
                  <a:lnTo>
                    <a:pt x="501" y="57"/>
                  </a:lnTo>
                  <a:moveTo>
                    <a:pt x="478" y="53"/>
                  </a:moveTo>
                  <a:lnTo>
                    <a:pt x="459" y="53"/>
                  </a:lnTo>
                  <a:lnTo>
                    <a:pt x="494" y="60"/>
                  </a:lnTo>
                  <a:lnTo>
                    <a:pt x="497" y="57"/>
                  </a:lnTo>
                  <a:lnTo>
                    <a:pt x="478" y="53"/>
                  </a:lnTo>
                  <a:moveTo>
                    <a:pt x="449" y="48"/>
                  </a:moveTo>
                  <a:lnTo>
                    <a:pt x="449" y="50"/>
                  </a:lnTo>
                  <a:lnTo>
                    <a:pt x="461" y="50"/>
                  </a:lnTo>
                  <a:lnTo>
                    <a:pt x="449" y="48"/>
                  </a:lnTo>
                  <a:moveTo>
                    <a:pt x="184" y="34"/>
                  </a:moveTo>
                  <a:lnTo>
                    <a:pt x="151" y="67"/>
                  </a:lnTo>
                  <a:lnTo>
                    <a:pt x="158" y="67"/>
                  </a:lnTo>
                  <a:lnTo>
                    <a:pt x="187" y="36"/>
                  </a:lnTo>
                  <a:lnTo>
                    <a:pt x="184" y="34"/>
                  </a:lnTo>
                  <a:moveTo>
                    <a:pt x="203" y="12"/>
                  </a:moveTo>
                  <a:lnTo>
                    <a:pt x="187" y="29"/>
                  </a:lnTo>
                  <a:lnTo>
                    <a:pt x="191" y="34"/>
                  </a:lnTo>
                  <a:lnTo>
                    <a:pt x="203" y="19"/>
                  </a:lnTo>
                  <a:lnTo>
                    <a:pt x="203" y="12"/>
                  </a:lnTo>
                  <a:moveTo>
                    <a:pt x="213" y="3"/>
                  </a:moveTo>
                  <a:lnTo>
                    <a:pt x="208" y="8"/>
                  </a:lnTo>
                  <a:lnTo>
                    <a:pt x="208" y="8"/>
                  </a:lnTo>
                  <a:lnTo>
                    <a:pt x="210" y="10"/>
                  </a:lnTo>
                  <a:lnTo>
                    <a:pt x="215" y="8"/>
                  </a:lnTo>
                  <a:lnTo>
                    <a:pt x="215" y="3"/>
                  </a:lnTo>
                  <a:lnTo>
                    <a:pt x="213" y="3"/>
                  </a:lnTo>
                  <a:moveTo>
                    <a:pt x="227" y="3"/>
                  </a:moveTo>
                  <a:lnTo>
                    <a:pt x="224" y="5"/>
                  </a:lnTo>
                  <a:lnTo>
                    <a:pt x="269" y="15"/>
                  </a:lnTo>
                  <a:lnTo>
                    <a:pt x="274" y="17"/>
                  </a:lnTo>
                  <a:lnTo>
                    <a:pt x="319" y="24"/>
                  </a:lnTo>
                  <a:lnTo>
                    <a:pt x="324" y="27"/>
                  </a:lnTo>
                  <a:lnTo>
                    <a:pt x="440" y="50"/>
                  </a:lnTo>
                  <a:lnTo>
                    <a:pt x="447" y="46"/>
                  </a:lnTo>
                  <a:lnTo>
                    <a:pt x="321" y="22"/>
                  </a:lnTo>
                  <a:lnTo>
                    <a:pt x="317" y="19"/>
                  </a:lnTo>
                  <a:lnTo>
                    <a:pt x="274" y="12"/>
                  </a:lnTo>
                  <a:lnTo>
                    <a:pt x="269" y="10"/>
                  </a:lnTo>
                  <a:lnTo>
                    <a:pt x="227" y="3"/>
                  </a:lnTo>
                  <a:moveTo>
                    <a:pt x="217" y="0"/>
                  </a:moveTo>
                  <a:lnTo>
                    <a:pt x="217" y="0"/>
                  </a:lnTo>
                  <a:lnTo>
                    <a:pt x="220" y="3"/>
                  </a:lnTo>
                  <a:lnTo>
                    <a:pt x="222" y="0"/>
                  </a:lnTo>
                  <a:lnTo>
                    <a:pt x="217" y="0"/>
                  </a:lnTo>
                  <a:lnTo>
                    <a:pt x="217" y="0"/>
                  </a:lnTo>
                </a:path>
              </a:pathLst>
            </a:custGeom>
            <a:gradFill flip="none" rotWithShape="1">
              <a:gsLst>
                <a:gs pos="0">
                  <a:schemeClr val="tx2">
                    <a:alpha val="75000"/>
                  </a:schemeClr>
                </a:gs>
                <a:gs pos="92000">
                  <a:schemeClr val="tx1">
                    <a:alpha val="21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0" name="Freeform 20"/>
            <p:cNvSpPr>
              <a:spLocks noEditPoints="1"/>
            </p:cNvSpPr>
            <p:nvPr/>
          </p:nvSpPr>
          <p:spPr bwMode="auto">
            <a:xfrm>
              <a:off x="7667070" y="3210522"/>
              <a:ext cx="2241711" cy="296010"/>
            </a:xfrm>
            <a:custGeom>
              <a:avLst/>
              <a:gdLst>
                <a:gd name="T0" fmla="*/ 516 w 529"/>
                <a:gd name="T1" fmla="*/ 74 h 77"/>
                <a:gd name="T2" fmla="*/ 520 w 529"/>
                <a:gd name="T3" fmla="*/ 71 h 77"/>
                <a:gd name="T4" fmla="*/ 450 w 529"/>
                <a:gd name="T5" fmla="*/ 68 h 77"/>
                <a:gd name="T6" fmla="*/ 459 w 529"/>
                <a:gd name="T7" fmla="*/ 70 h 77"/>
                <a:gd name="T8" fmla="*/ 460 w 529"/>
                <a:gd name="T9" fmla="*/ 69 h 77"/>
                <a:gd name="T10" fmla="*/ 436 w 529"/>
                <a:gd name="T11" fmla="*/ 68 h 77"/>
                <a:gd name="T12" fmla="*/ 434 w 529"/>
                <a:gd name="T13" fmla="*/ 68 h 77"/>
                <a:gd name="T14" fmla="*/ 429 w 529"/>
                <a:gd name="T15" fmla="*/ 66 h 77"/>
                <a:gd name="T16" fmla="*/ 499 w 529"/>
                <a:gd name="T17" fmla="*/ 59 h 77"/>
                <a:gd name="T18" fmla="*/ 348 w 529"/>
                <a:gd name="T19" fmla="*/ 58 h 77"/>
                <a:gd name="T20" fmla="*/ 399 w 529"/>
                <a:gd name="T21" fmla="*/ 65 h 77"/>
                <a:gd name="T22" fmla="*/ 365 w 529"/>
                <a:gd name="T23" fmla="*/ 60 h 77"/>
                <a:gd name="T24" fmla="*/ 346 w 529"/>
                <a:gd name="T25" fmla="*/ 60 h 77"/>
                <a:gd name="T26" fmla="*/ 328 w 529"/>
                <a:gd name="T27" fmla="*/ 58 h 77"/>
                <a:gd name="T28" fmla="*/ 332 w 529"/>
                <a:gd name="T29" fmla="*/ 57 h 77"/>
                <a:gd name="T30" fmla="*/ 297 w 529"/>
                <a:gd name="T31" fmla="*/ 56 h 77"/>
                <a:gd name="T32" fmla="*/ 299 w 529"/>
                <a:gd name="T33" fmla="*/ 54 h 77"/>
                <a:gd name="T34" fmla="*/ 267 w 529"/>
                <a:gd name="T35" fmla="*/ 51 h 77"/>
                <a:gd name="T36" fmla="*/ 254 w 529"/>
                <a:gd name="T37" fmla="*/ 52 h 77"/>
                <a:gd name="T38" fmla="*/ 242 w 529"/>
                <a:gd name="T39" fmla="*/ 51 h 77"/>
                <a:gd name="T40" fmla="*/ 232 w 529"/>
                <a:gd name="T41" fmla="*/ 48 h 77"/>
                <a:gd name="T42" fmla="*/ 216 w 529"/>
                <a:gd name="T43" fmla="*/ 46 h 77"/>
                <a:gd name="T44" fmla="*/ 220 w 529"/>
                <a:gd name="T45" fmla="*/ 47 h 77"/>
                <a:gd name="T46" fmla="*/ 214 w 529"/>
                <a:gd name="T47" fmla="*/ 46 h 77"/>
                <a:gd name="T48" fmla="*/ 168 w 529"/>
                <a:gd name="T49" fmla="*/ 42 h 77"/>
                <a:gd name="T50" fmla="*/ 149 w 529"/>
                <a:gd name="T51" fmla="*/ 42 h 77"/>
                <a:gd name="T52" fmla="*/ 140 w 529"/>
                <a:gd name="T53" fmla="*/ 40 h 77"/>
                <a:gd name="T54" fmla="*/ 116 w 529"/>
                <a:gd name="T55" fmla="*/ 37 h 77"/>
                <a:gd name="T56" fmla="*/ 470 w 529"/>
                <a:gd name="T57" fmla="*/ 37 h 77"/>
                <a:gd name="T58" fmla="*/ 482 w 529"/>
                <a:gd name="T59" fmla="*/ 47 h 77"/>
                <a:gd name="T60" fmla="*/ 479 w 529"/>
                <a:gd name="T61" fmla="*/ 44 h 77"/>
                <a:gd name="T62" fmla="*/ 466 w 529"/>
                <a:gd name="T63" fmla="*/ 37 h 77"/>
                <a:gd name="T64" fmla="*/ 103 w 529"/>
                <a:gd name="T65" fmla="*/ 38 h 77"/>
                <a:gd name="T66" fmla="*/ 93 w 529"/>
                <a:gd name="T67" fmla="*/ 35 h 77"/>
                <a:gd name="T68" fmla="*/ 465 w 529"/>
                <a:gd name="T69" fmla="*/ 34 h 77"/>
                <a:gd name="T70" fmla="*/ 83 w 529"/>
                <a:gd name="T71" fmla="*/ 34 h 77"/>
                <a:gd name="T72" fmla="*/ 14 w 529"/>
                <a:gd name="T73" fmla="*/ 30 h 77"/>
                <a:gd name="T74" fmla="*/ 49 w 529"/>
                <a:gd name="T75" fmla="*/ 21 h 77"/>
                <a:gd name="T76" fmla="*/ 130 w 529"/>
                <a:gd name="T77" fmla="*/ 16 h 77"/>
                <a:gd name="T78" fmla="*/ 51 w 529"/>
                <a:gd name="T79" fmla="*/ 22 h 77"/>
                <a:gd name="T80" fmla="*/ 130 w 529"/>
                <a:gd name="T81" fmla="*/ 16 h 77"/>
                <a:gd name="T82" fmla="*/ 132 w 529"/>
                <a:gd name="T83" fmla="*/ 16 h 77"/>
                <a:gd name="T84" fmla="*/ 180 w 529"/>
                <a:gd name="T85" fmla="*/ 15 h 77"/>
                <a:gd name="T86" fmla="*/ 186 w 529"/>
                <a:gd name="T87" fmla="*/ 13 h 77"/>
                <a:gd name="T88" fmla="*/ 201 w 529"/>
                <a:gd name="T89" fmla="*/ 12 h 77"/>
                <a:gd name="T90" fmla="*/ 203 w 529"/>
                <a:gd name="T91" fmla="*/ 12 h 77"/>
                <a:gd name="T92" fmla="*/ 217 w 529"/>
                <a:gd name="T93" fmla="*/ 11 h 77"/>
                <a:gd name="T94" fmla="*/ 219 w 529"/>
                <a:gd name="T95" fmla="*/ 11 h 77"/>
                <a:gd name="T96" fmla="*/ 461 w 529"/>
                <a:gd name="T97" fmla="*/ 31 h 77"/>
                <a:gd name="T98" fmla="*/ 288 w 529"/>
                <a:gd name="T99" fmla="*/ 9 h 77"/>
                <a:gd name="T100" fmla="*/ 223 w 529"/>
                <a:gd name="T101" fmla="*/ 12 h 77"/>
                <a:gd name="T102" fmla="*/ 296 w 529"/>
                <a:gd name="T103" fmla="*/ 7 h 77"/>
                <a:gd name="T104" fmla="*/ 312 w 529"/>
                <a:gd name="T105" fmla="*/ 6 h 77"/>
                <a:gd name="T106" fmla="*/ 323 w 529"/>
                <a:gd name="T107" fmla="*/ 7 h 77"/>
                <a:gd name="T108" fmla="*/ 379 w 529"/>
                <a:gd name="T109" fmla="*/ 2 h 77"/>
                <a:gd name="T110" fmla="*/ 392 w 529"/>
                <a:gd name="T111" fmla="*/ 3 h 77"/>
                <a:gd name="T112" fmla="*/ 414 w 529"/>
                <a:gd name="T113" fmla="*/ 0 h 77"/>
                <a:gd name="T114" fmla="*/ 415 w 529"/>
                <a:gd name="T115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529" h="77">
                  <a:moveTo>
                    <a:pt x="516" y="74"/>
                  </a:moveTo>
                  <a:cubicBezTo>
                    <a:pt x="513" y="75"/>
                    <a:pt x="513" y="75"/>
                    <a:pt x="513" y="75"/>
                  </a:cubicBezTo>
                  <a:cubicBezTo>
                    <a:pt x="522" y="76"/>
                    <a:pt x="522" y="76"/>
                    <a:pt x="522" y="76"/>
                  </a:cubicBezTo>
                  <a:cubicBezTo>
                    <a:pt x="529" y="77"/>
                    <a:pt x="529" y="77"/>
                    <a:pt x="529" y="77"/>
                  </a:cubicBezTo>
                  <a:cubicBezTo>
                    <a:pt x="528" y="76"/>
                    <a:pt x="528" y="76"/>
                    <a:pt x="528" y="76"/>
                  </a:cubicBezTo>
                  <a:cubicBezTo>
                    <a:pt x="516" y="74"/>
                    <a:pt x="516" y="74"/>
                    <a:pt x="516" y="74"/>
                  </a:cubicBezTo>
                  <a:moveTo>
                    <a:pt x="494" y="72"/>
                  </a:moveTo>
                  <a:cubicBezTo>
                    <a:pt x="492" y="73"/>
                    <a:pt x="492" y="73"/>
                    <a:pt x="492" y="73"/>
                  </a:cubicBezTo>
                  <a:cubicBezTo>
                    <a:pt x="510" y="75"/>
                    <a:pt x="510" y="75"/>
                    <a:pt x="510" y="75"/>
                  </a:cubicBezTo>
                  <a:cubicBezTo>
                    <a:pt x="513" y="73"/>
                    <a:pt x="513" y="73"/>
                    <a:pt x="513" y="73"/>
                  </a:cubicBezTo>
                  <a:cubicBezTo>
                    <a:pt x="494" y="72"/>
                    <a:pt x="494" y="72"/>
                    <a:pt x="494" y="72"/>
                  </a:cubicBezTo>
                  <a:moveTo>
                    <a:pt x="520" y="71"/>
                  </a:moveTo>
                  <a:cubicBezTo>
                    <a:pt x="518" y="72"/>
                    <a:pt x="518" y="72"/>
                    <a:pt x="518" y="72"/>
                  </a:cubicBezTo>
                  <a:cubicBezTo>
                    <a:pt x="519" y="73"/>
                    <a:pt x="519" y="73"/>
                    <a:pt x="519" y="73"/>
                  </a:cubicBezTo>
                  <a:cubicBezTo>
                    <a:pt x="524" y="74"/>
                    <a:pt x="524" y="74"/>
                    <a:pt x="524" y="74"/>
                  </a:cubicBezTo>
                  <a:cubicBezTo>
                    <a:pt x="523" y="73"/>
                    <a:pt x="523" y="73"/>
                    <a:pt x="523" y="73"/>
                  </a:cubicBezTo>
                  <a:cubicBezTo>
                    <a:pt x="520" y="71"/>
                    <a:pt x="520" y="71"/>
                    <a:pt x="520" y="71"/>
                  </a:cubicBezTo>
                  <a:moveTo>
                    <a:pt x="450" y="68"/>
                  </a:moveTo>
                  <a:cubicBezTo>
                    <a:pt x="449" y="69"/>
                    <a:pt x="449" y="69"/>
                    <a:pt x="449" y="69"/>
                  </a:cubicBezTo>
                  <a:cubicBezTo>
                    <a:pt x="455" y="70"/>
                    <a:pt x="455" y="70"/>
                    <a:pt x="455" y="70"/>
                  </a:cubicBezTo>
                  <a:cubicBezTo>
                    <a:pt x="457" y="70"/>
                    <a:pt x="457" y="70"/>
                    <a:pt x="457" y="70"/>
                  </a:cubicBezTo>
                  <a:cubicBezTo>
                    <a:pt x="457" y="70"/>
                    <a:pt x="457" y="70"/>
                    <a:pt x="457" y="70"/>
                  </a:cubicBezTo>
                  <a:cubicBezTo>
                    <a:pt x="459" y="70"/>
                    <a:pt x="459" y="70"/>
                    <a:pt x="459" y="70"/>
                  </a:cubicBezTo>
                  <a:cubicBezTo>
                    <a:pt x="459" y="70"/>
                    <a:pt x="459" y="70"/>
                    <a:pt x="459" y="70"/>
                  </a:cubicBezTo>
                  <a:cubicBezTo>
                    <a:pt x="462" y="70"/>
                    <a:pt x="462" y="70"/>
                    <a:pt x="462" y="70"/>
                  </a:cubicBezTo>
                  <a:cubicBezTo>
                    <a:pt x="489" y="73"/>
                    <a:pt x="489" y="73"/>
                    <a:pt x="489" y="73"/>
                  </a:cubicBezTo>
                  <a:cubicBezTo>
                    <a:pt x="491" y="71"/>
                    <a:pt x="491" y="71"/>
                    <a:pt x="491" y="71"/>
                  </a:cubicBezTo>
                  <a:cubicBezTo>
                    <a:pt x="463" y="69"/>
                    <a:pt x="463" y="69"/>
                    <a:pt x="463" y="69"/>
                  </a:cubicBezTo>
                  <a:cubicBezTo>
                    <a:pt x="461" y="69"/>
                    <a:pt x="461" y="69"/>
                    <a:pt x="461" y="69"/>
                  </a:cubicBezTo>
                  <a:cubicBezTo>
                    <a:pt x="460" y="69"/>
                    <a:pt x="460" y="69"/>
                    <a:pt x="460" y="69"/>
                  </a:cubicBezTo>
                  <a:cubicBezTo>
                    <a:pt x="458" y="68"/>
                    <a:pt x="458" y="68"/>
                    <a:pt x="458" y="68"/>
                  </a:cubicBezTo>
                  <a:cubicBezTo>
                    <a:pt x="457" y="68"/>
                    <a:pt x="457" y="68"/>
                    <a:pt x="457" y="68"/>
                  </a:cubicBezTo>
                  <a:cubicBezTo>
                    <a:pt x="455" y="68"/>
                    <a:pt x="455" y="68"/>
                    <a:pt x="455" y="68"/>
                  </a:cubicBezTo>
                  <a:cubicBezTo>
                    <a:pt x="450" y="68"/>
                    <a:pt x="450" y="68"/>
                    <a:pt x="450" y="68"/>
                  </a:cubicBezTo>
                  <a:moveTo>
                    <a:pt x="435" y="66"/>
                  </a:moveTo>
                  <a:cubicBezTo>
                    <a:pt x="436" y="68"/>
                    <a:pt x="436" y="68"/>
                    <a:pt x="436" y="68"/>
                  </a:cubicBezTo>
                  <a:cubicBezTo>
                    <a:pt x="447" y="69"/>
                    <a:pt x="447" y="69"/>
                    <a:pt x="447" y="69"/>
                  </a:cubicBezTo>
                  <a:cubicBezTo>
                    <a:pt x="448" y="67"/>
                    <a:pt x="448" y="67"/>
                    <a:pt x="448" y="67"/>
                  </a:cubicBezTo>
                  <a:cubicBezTo>
                    <a:pt x="435" y="66"/>
                    <a:pt x="435" y="66"/>
                    <a:pt x="435" y="66"/>
                  </a:cubicBezTo>
                  <a:moveTo>
                    <a:pt x="433" y="66"/>
                  </a:moveTo>
                  <a:cubicBezTo>
                    <a:pt x="431" y="68"/>
                    <a:pt x="431" y="68"/>
                    <a:pt x="431" y="68"/>
                  </a:cubicBezTo>
                  <a:cubicBezTo>
                    <a:pt x="434" y="68"/>
                    <a:pt x="434" y="68"/>
                    <a:pt x="434" y="68"/>
                  </a:cubicBezTo>
                  <a:cubicBezTo>
                    <a:pt x="433" y="66"/>
                    <a:pt x="433" y="66"/>
                    <a:pt x="433" y="66"/>
                  </a:cubicBezTo>
                  <a:moveTo>
                    <a:pt x="429" y="66"/>
                  </a:moveTo>
                  <a:cubicBezTo>
                    <a:pt x="427" y="67"/>
                    <a:pt x="427" y="67"/>
                    <a:pt x="427" y="67"/>
                  </a:cubicBezTo>
                  <a:cubicBezTo>
                    <a:pt x="428" y="67"/>
                    <a:pt x="428" y="67"/>
                    <a:pt x="428" y="67"/>
                  </a:cubicBezTo>
                  <a:cubicBezTo>
                    <a:pt x="430" y="66"/>
                    <a:pt x="430" y="66"/>
                    <a:pt x="430" y="66"/>
                  </a:cubicBezTo>
                  <a:cubicBezTo>
                    <a:pt x="429" y="66"/>
                    <a:pt x="429" y="66"/>
                    <a:pt x="429" y="66"/>
                  </a:cubicBezTo>
                  <a:moveTo>
                    <a:pt x="508" y="63"/>
                  </a:moveTo>
                  <a:cubicBezTo>
                    <a:pt x="506" y="64"/>
                    <a:pt x="506" y="64"/>
                    <a:pt x="506" y="64"/>
                  </a:cubicBezTo>
                  <a:cubicBezTo>
                    <a:pt x="517" y="71"/>
                    <a:pt x="517" y="71"/>
                    <a:pt x="517" y="71"/>
                  </a:cubicBezTo>
                  <a:cubicBezTo>
                    <a:pt x="518" y="70"/>
                    <a:pt x="518" y="70"/>
                    <a:pt x="518" y="70"/>
                  </a:cubicBezTo>
                  <a:cubicBezTo>
                    <a:pt x="508" y="63"/>
                    <a:pt x="508" y="63"/>
                    <a:pt x="508" y="63"/>
                  </a:cubicBezTo>
                  <a:moveTo>
                    <a:pt x="499" y="59"/>
                  </a:moveTo>
                  <a:cubicBezTo>
                    <a:pt x="499" y="59"/>
                    <a:pt x="499" y="59"/>
                    <a:pt x="499" y="59"/>
                  </a:cubicBezTo>
                  <a:cubicBezTo>
                    <a:pt x="505" y="63"/>
                    <a:pt x="505" y="63"/>
                    <a:pt x="505" y="63"/>
                  </a:cubicBezTo>
                  <a:cubicBezTo>
                    <a:pt x="507" y="62"/>
                    <a:pt x="507" y="62"/>
                    <a:pt x="507" y="62"/>
                  </a:cubicBezTo>
                  <a:cubicBezTo>
                    <a:pt x="503" y="59"/>
                    <a:pt x="503" y="59"/>
                    <a:pt x="503" y="59"/>
                  </a:cubicBezTo>
                  <a:cubicBezTo>
                    <a:pt x="499" y="59"/>
                    <a:pt x="499" y="59"/>
                    <a:pt x="499" y="59"/>
                  </a:cubicBezTo>
                  <a:moveTo>
                    <a:pt x="348" y="58"/>
                  </a:moveTo>
                  <a:cubicBezTo>
                    <a:pt x="348" y="60"/>
                    <a:pt x="348" y="60"/>
                    <a:pt x="348" y="60"/>
                  </a:cubicBezTo>
                  <a:cubicBezTo>
                    <a:pt x="362" y="61"/>
                    <a:pt x="362" y="61"/>
                    <a:pt x="362" y="61"/>
                  </a:cubicBezTo>
                  <a:cubicBezTo>
                    <a:pt x="364" y="62"/>
                    <a:pt x="364" y="62"/>
                    <a:pt x="364" y="62"/>
                  </a:cubicBezTo>
                  <a:cubicBezTo>
                    <a:pt x="365" y="62"/>
                    <a:pt x="365" y="62"/>
                    <a:pt x="365" y="62"/>
                  </a:cubicBezTo>
                  <a:cubicBezTo>
                    <a:pt x="387" y="64"/>
                    <a:pt x="387" y="64"/>
                    <a:pt x="387" y="64"/>
                  </a:cubicBezTo>
                  <a:cubicBezTo>
                    <a:pt x="399" y="65"/>
                    <a:pt x="399" y="65"/>
                    <a:pt x="399" y="65"/>
                  </a:cubicBezTo>
                  <a:cubicBezTo>
                    <a:pt x="424" y="67"/>
                    <a:pt x="424" y="67"/>
                    <a:pt x="424" y="67"/>
                  </a:cubicBezTo>
                  <a:cubicBezTo>
                    <a:pt x="426" y="65"/>
                    <a:pt x="426" y="65"/>
                    <a:pt x="426" y="65"/>
                  </a:cubicBezTo>
                  <a:cubicBezTo>
                    <a:pt x="411" y="64"/>
                    <a:pt x="411" y="64"/>
                    <a:pt x="411" y="64"/>
                  </a:cubicBezTo>
                  <a:cubicBezTo>
                    <a:pt x="399" y="63"/>
                    <a:pt x="399" y="63"/>
                    <a:pt x="399" y="63"/>
                  </a:cubicBezTo>
                  <a:cubicBezTo>
                    <a:pt x="369" y="60"/>
                    <a:pt x="369" y="60"/>
                    <a:pt x="369" y="60"/>
                  </a:cubicBezTo>
                  <a:cubicBezTo>
                    <a:pt x="365" y="60"/>
                    <a:pt x="365" y="60"/>
                    <a:pt x="365" y="60"/>
                  </a:cubicBezTo>
                  <a:cubicBezTo>
                    <a:pt x="365" y="60"/>
                    <a:pt x="365" y="60"/>
                    <a:pt x="365" y="60"/>
                  </a:cubicBezTo>
                  <a:cubicBezTo>
                    <a:pt x="363" y="60"/>
                    <a:pt x="363" y="60"/>
                    <a:pt x="363" y="60"/>
                  </a:cubicBezTo>
                  <a:cubicBezTo>
                    <a:pt x="348" y="58"/>
                    <a:pt x="348" y="58"/>
                    <a:pt x="348" y="58"/>
                  </a:cubicBezTo>
                  <a:moveTo>
                    <a:pt x="344" y="58"/>
                  </a:moveTo>
                  <a:cubicBezTo>
                    <a:pt x="344" y="60"/>
                    <a:pt x="344" y="60"/>
                    <a:pt x="344" y="60"/>
                  </a:cubicBezTo>
                  <a:cubicBezTo>
                    <a:pt x="346" y="60"/>
                    <a:pt x="346" y="60"/>
                    <a:pt x="346" y="60"/>
                  </a:cubicBezTo>
                  <a:cubicBezTo>
                    <a:pt x="346" y="58"/>
                    <a:pt x="346" y="58"/>
                    <a:pt x="346" y="58"/>
                  </a:cubicBezTo>
                  <a:cubicBezTo>
                    <a:pt x="344" y="58"/>
                    <a:pt x="344" y="58"/>
                    <a:pt x="344" y="58"/>
                  </a:cubicBezTo>
                  <a:moveTo>
                    <a:pt x="316" y="56"/>
                  </a:moveTo>
                  <a:cubicBezTo>
                    <a:pt x="318" y="57"/>
                    <a:pt x="318" y="57"/>
                    <a:pt x="318" y="57"/>
                  </a:cubicBezTo>
                  <a:cubicBezTo>
                    <a:pt x="326" y="58"/>
                    <a:pt x="326" y="58"/>
                    <a:pt x="326" y="58"/>
                  </a:cubicBezTo>
                  <a:cubicBezTo>
                    <a:pt x="328" y="58"/>
                    <a:pt x="328" y="58"/>
                    <a:pt x="328" y="58"/>
                  </a:cubicBezTo>
                  <a:cubicBezTo>
                    <a:pt x="330" y="59"/>
                    <a:pt x="330" y="59"/>
                    <a:pt x="330" y="59"/>
                  </a:cubicBezTo>
                  <a:cubicBezTo>
                    <a:pt x="332" y="59"/>
                    <a:pt x="332" y="59"/>
                    <a:pt x="332" y="59"/>
                  </a:cubicBezTo>
                  <a:cubicBezTo>
                    <a:pt x="342" y="60"/>
                    <a:pt x="342" y="60"/>
                    <a:pt x="342" y="60"/>
                  </a:cubicBezTo>
                  <a:cubicBezTo>
                    <a:pt x="342" y="58"/>
                    <a:pt x="342" y="58"/>
                    <a:pt x="342" y="58"/>
                  </a:cubicBezTo>
                  <a:cubicBezTo>
                    <a:pt x="334" y="57"/>
                    <a:pt x="334" y="57"/>
                    <a:pt x="334" y="57"/>
                  </a:cubicBezTo>
                  <a:cubicBezTo>
                    <a:pt x="332" y="57"/>
                    <a:pt x="332" y="57"/>
                    <a:pt x="332" y="57"/>
                  </a:cubicBezTo>
                  <a:cubicBezTo>
                    <a:pt x="328" y="57"/>
                    <a:pt x="328" y="57"/>
                    <a:pt x="328" y="57"/>
                  </a:cubicBezTo>
                  <a:cubicBezTo>
                    <a:pt x="326" y="56"/>
                    <a:pt x="326" y="56"/>
                    <a:pt x="326" y="56"/>
                  </a:cubicBezTo>
                  <a:cubicBezTo>
                    <a:pt x="316" y="56"/>
                    <a:pt x="316" y="56"/>
                    <a:pt x="316" y="56"/>
                  </a:cubicBezTo>
                  <a:moveTo>
                    <a:pt x="297" y="55"/>
                  </a:moveTo>
                  <a:cubicBezTo>
                    <a:pt x="297" y="56"/>
                    <a:pt x="297" y="56"/>
                    <a:pt x="297" y="56"/>
                  </a:cubicBezTo>
                  <a:cubicBezTo>
                    <a:pt x="297" y="56"/>
                    <a:pt x="297" y="56"/>
                    <a:pt x="297" y="56"/>
                  </a:cubicBezTo>
                  <a:cubicBezTo>
                    <a:pt x="297" y="55"/>
                    <a:pt x="297" y="55"/>
                    <a:pt x="297" y="55"/>
                  </a:cubicBezTo>
                  <a:moveTo>
                    <a:pt x="299" y="54"/>
                  </a:moveTo>
                  <a:cubicBezTo>
                    <a:pt x="299" y="56"/>
                    <a:pt x="299" y="56"/>
                    <a:pt x="299" y="56"/>
                  </a:cubicBezTo>
                  <a:cubicBezTo>
                    <a:pt x="315" y="57"/>
                    <a:pt x="315" y="57"/>
                    <a:pt x="315" y="57"/>
                  </a:cubicBezTo>
                  <a:cubicBezTo>
                    <a:pt x="314" y="55"/>
                    <a:pt x="314" y="55"/>
                    <a:pt x="314" y="55"/>
                  </a:cubicBezTo>
                  <a:cubicBezTo>
                    <a:pt x="299" y="54"/>
                    <a:pt x="299" y="54"/>
                    <a:pt x="299" y="54"/>
                  </a:cubicBezTo>
                  <a:moveTo>
                    <a:pt x="272" y="52"/>
                  </a:moveTo>
                  <a:cubicBezTo>
                    <a:pt x="272" y="53"/>
                    <a:pt x="272" y="53"/>
                    <a:pt x="272" y="53"/>
                  </a:cubicBezTo>
                  <a:cubicBezTo>
                    <a:pt x="295" y="55"/>
                    <a:pt x="295" y="55"/>
                    <a:pt x="295" y="55"/>
                  </a:cubicBezTo>
                  <a:cubicBezTo>
                    <a:pt x="296" y="54"/>
                    <a:pt x="296" y="54"/>
                    <a:pt x="296" y="54"/>
                  </a:cubicBezTo>
                  <a:cubicBezTo>
                    <a:pt x="272" y="52"/>
                    <a:pt x="272" y="52"/>
                    <a:pt x="272" y="52"/>
                  </a:cubicBezTo>
                  <a:moveTo>
                    <a:pt x="267" y="51"/>
                  </a:moveTo>
                  <a:cubicBezTo>
                    <a:pt x="270" y="53"/>
                    <a:pt x="270" y="53"/>
                    <a:pt x="270" y="53"/>
                  </a:cubicBezTo>
                  <a:cubicBezTo>
                    <a:pt x="270" y="53"/>
                    <a:pt x="270" y="53"/>
                    <a:pt x="270" y="53"/>
                  </a:cubicBezTo>
                  <a:cubicBezTo>
                    <a:pt x="270" y="51"/>
                    <a:pt x="270" y="51"/>
                    <a:pt x="270" y="51"/>
                  </a:cubicBezTo>
                  <a:cubicBezTo>
                    <a:pt x="267" y="51"/>
                    <a:pt x="267" y="51"/>
                    <a:pt x="267" y="51"/>
                  </a:cubicBezTo>
                  <a:moveTo>
                    <a:pt x="252" y="50"/>
                  </a:moveTo>
                  <a:cubicBezTo>
                    <a:pt x="254" y="52"/>
                    <a:pt x="254" y="52"/>
                    <a:pt x="254" y="52"/>
                  </a:cubicBezTo>
                  <a:cubicBezTo>
                    <a:pt x="267" y="53"/>
                    <a:pt x="267" y="53"/>
                    <a:pt x="267" y="53"/>
                  </a:cubicBezTo>
                  <a:cubicBezTo>
                    <a:pt x="264" y="51"/>
                    <a:pt x="264" y="51"/>
                    <a:pt x="264" y="51"/>
                  </a:cubicBezTo>
                  <a:cubicBezTo>
                    <a:pt x="252" y="50"/>
                    <a:pt x="252" y="50"/>
                    <a:pt x="252" y="50"/>
                  </a:cubicBezTo>
                  <a:moveTo>
                    <a:pt x="232" y="48"/>
                  </a:moveTo>
                  <a:cubicBezTo>
                    <a:pt x="234" y="50"/>
                    <a:pt x="234" y="50"/>
                    <a:pt x="234" y="50"/>
                  </a:cubicBezTo>
                  <a:cubicBezTo>
                    <a:pt x="242" y="51"/>
                    <a:pt x="242" y="51"/>
                    <a:pt x="242" y="51"/>
                  </a:cubicBezTo>
                  <a:cubicBezTo>
                    <a:pt x="244" y="51"/>
                    <a:pt x="244" y="51"/>
                    <a:pt x="244" y="51"/>
                  </a:cubicBezTo>
                  <a:cubicBezTo>
                    <a:pt x="251" y="51"/>
                    <a:pt x="251" y="51"/>
                    <a:pt x="251" y="51"/>
                  </a:cubicBezTo>
                  <a:cubicBezTo>
                    <a:pt x="249" y="49"/>
                    <a:pt x="249" y="49"/>
                    <a:pt x="249" y="49"/>
                  </a:cubicBezTo>
                  <a:cubicBezTo>
                    <a:pt x="246" y="49"/>
                    <a:pt x="246" y="49"/>
                    <a:pt x="246" y="49"/>
                  </a:cubicBezTo>
                  <a:cubicBezTo>
                    <a:pt x="243" y="49"/>
                    <a:pt x="243" y="49"/>
                    <a:pt x="243" y="49"/>
                  </a:cubicBezTo>
                  <a:cubicBezTo>
                    <a:pt x="232" y="48"/>
                    <a:pt x="232" y="48"/>
                    <a:pt x="232" y="48"/>
                  </a:cubicBezTo>
                  <a:moveTo>
                    <a:pt x="227" y="47"/>
                  </a:moveTo>
                  <a:cubicBezTo>
                    <a:pt x="225" y="49"/>
                    <a:pt x="225" y="49"/>
                    <a:pt x="225" y="49"/>
                  </a:cubicBezTo>
                  <a:cubicBezTo>
                    <a:pt x="231" y="50"/>
                    <a:pt x="231" y="50"/>
                    <a:pt x="231" y="50"/>
                  </a:cubicBezTo>
                  <a:cubicBezTo>
                    <a:pt x="229" y="48"/>
                    <a:pt x="229" y="48"/>
                    <a:pt x="229" y="48"/>
                  </a:cubicBezTo>
                  <a:cubicBezTo>
                    <a:pt x="227" y="47"/>
                    <a:pt x="227" y="47"/>
                    <a:pt x="227" y="47"/>
                  </a:cubicBezTo>
                  <a:moveTo>
                    <a:pt x="216" y="46"/>
                  </a:moveTo>
                  <a:cubicBezTo>
                    <a:pt x="216" y="48"/>
                    <a:pt x="216" y="48"/>
                    <a:pt x="216" y="48"/>
                  </a:cubicBezTo>
                  <a:cubicBezTo>
                    <a:pt x="219" y="48"/>
                    <a:pt x="219" y="48"/>
                    <a:pt x="219" y="48"/>
                  </a:cubicBezTo>
                  <a:cubicBezTo>
                    <a:pt x="220" y="49"/>
                    <a:pt x="220" y="49"/>
                    <a:pt x="220" y="49"/>
                  </a:cubicBezTo>
                  <a:cubicBezTo>
                    <a:pt x="222" y="49"/>
                    <a:pt x="222" y="49"/>
                    <a:pt x="222" y="49"/>
                  </a:cubicBezTo>
                  <a:cubicBezTo>
                    <a:pt x="225" y="47"/>
                    <a:pt x="225" y="47"/>
                    <a:pt x="225" y="47"/>
                  </a:cubicBezTo>
                  <a:cubicBezTo>
                    <a:pt x="220" y="47"/>
                    <a:pt x="220" y="47"/>
                    <a:pt x="220" y="47"/>
                  </a:cubicBezTo>
                  <a:cubicBezTo>
                    <a:pt x="218" y="47"/>
                    <a:pt x="218" y="47"/>
                    <a:pt x="218" y="47"/>
                  </a:cubicBezTo>
                  <a:cubicBezTo>
                    <a:pt x="216" y="46"/>
                    <a:pt x="216" y="46"/>
                    <a:pt x="216" y="46"/>
                  </a:cubicBezTo>
                  <a:moveTo>
                    <a:pt x="186" y="44"/>
                  </a:moveTo>
                  <a:cubicBezTo>
                    <a:pt x="186" y="46"/>
                    <a:pt x="186" y="46"/>
                    <a:pt x="186" y="46"/>
                  </a:cubicBezTo>
                  <a:cubicBezTo>
                    <a:pt x="214" y="48"/>
                    <a:pt x="214" y="48"/>
                    <a:pt x="214" y="48"/>
                  </a:cubicBezTo>
                  <a:cubicBezTo>
                    <a:pt x="214" y="46"/>
                    <a:pt x="214" y="46"/>
                    <a:pt x="214" y="46"/>
                  </a:cubicBezTo>
                  <a:cubicBezTo>
                    <a:pt x="186" y="44"/>
                    <a:pt x="186" y="44"/>
                    <a:pt x="186" y="44"/>
                  </a:cubicBezTo>
                  <a:moveTo>
                    <a:pt x="168" y="42"/>
                  </a:moveTo>
                  <a:cubicBezTo>
                    <a:pt x="167" y="44"/>
                    <a:pt x="167" y="44"/>
                    <a:pt x="167" y="44"/>
                  </a:cubicBezTo>
                  <a:cubicBezTo>
                    <a:pt x="184" y="45"/>
                    <a:pt x="184" y="45"/>
                    <a:pt x="184" y="45"/>
                  </a:cubicBezTo>
                  <a:cubicBezTo>
                    <a:pt x="184" y="44"/>
                    <a:pt x="184" y="44"/>
                    <a:pt x="184" y="44"/>
                  </a:cubicBezTo>
                  <a:cubicBezTo>
                    <a:pt x="168" y="42"/>
                    <a:pt x="168" y="42"/>
                    <a:pt x="168" y="42"/>
                  </a:cubicBezTo>
                  <a:moveTo>
                    <a:pt x="120" y="38"/>
                  </a:moveTo>
                  <a:cubicBezTo>
                    <a:pt x="119" y="39"/>
                    <a:pt x="119" y="39"/>
                    <a:pt x="119" y="39"/>
                  </a:cubicBezTo>
                  <a:cubicBezTo>
                    <a:pt x="139" y="41"/>
                    <a:pt x="139" y="41"/>
                    <a:pt x="139" y="41"/>
                  </a:cubicBezTo>
                  <a:cubicBezTo>
                    <a:pt x="141" y="41"/>
                    <a:pt x="141" y="41"/>
                    <a:pt x="141" y="41"/>
                  </a:cubicBezTo>
                  <a:cubicBezTo>
                    <a:pt x="147" y="42"/>
                    <a:pt x="147" y="42"/>
                    <a:pt x="147" y="42"/>
                  </a:cubicBezTo>
                  <a:cubicBezTo>
                    <a:pt x="149" y="42"/>
                    <a:pt x="149" y="42"/>
                    <a:pt x="149" y="42"/>
                  </a:cubicBezTo>
                  <a:cubicBezTo>
                    <a:pt x="165" y="44"/>
                    <a:pt x="165" y="44"/>
                    <a:pt x="165" y="44"/>
                  </a:cubicBezTo>
                  <a:cubicBezTo>
                    <a:pt x="166" y="42"/>
                    <a:pt x="166" y="42"/>
                    <a:pt x="166" y="42"/>
                  </a:cubicBezTo>
                  <a:cubicBezTo>
                    <a:pt x="149" y="40"/>
                    <a:pt x="149" y="40"/>
                    <a:pt x="149" y="40"/>
                  </a:cubicBezTo>
                  <a:cubicBezTo>
                    <a:pt x="147" y="40"/>
                    <a:pt x="147" y="40"/>
                    <a:pt x="147" y="40"/>
                  </a:cubicBezTo>
                  <a:cubicBezTo>
                    <a:pt x="143" y="40"/>
                    <a:pt x="143" y="40"/>
                    <a:pt x="143" y="40"/>
                  </a:cubicBezTo>
                  <a:cubicBezTo>
                    <a:pt x="140" y="40"/>
                    <a:pt x="140" y="40"/>
                    <a:pt x="140" y="40"/>
                  </a:cubicBezTo>
                  <a:cubicBezTo>
                    <a:pt x="120" y="38"/>
                    <a:pt x="120" y="38"/>
                    <a:pt x="120" y="38"/>
                  </a:cubicBezTo>
                  <a:moveTo>
                    <a:pt x="116" y="37"/>
                  </a:moveTo>
                  <a:cubicBezTo>
                    <a:pt x="114" y="39"/>
                    <a:pt x="114" y="39"/>
                    <a:pt x="114" y="39"/>
                  </a:cubicBezTo>
                  <a:cubicBezTo>
                    <a:pt x="117" y="39"/>
                    <a:pt x="117" y="39"/>
                    <a:pt x="117" y="39"/>
                  </a:cubicBezTo>
                  <a:cubicBezTo>
                    <a:pt x="118" y="38"/>
                    <a:pt x="118" y="38"/>
                    <a:pt x="118" y="38"/>
                  </a:cubicBezTo>
                  <a:cubicBezTo>
                    <a:pt x="116" y="37"/>
                    <a:pt x="116" y="37"/>
                    <a:pt x="116" y="37"/>
                  </a:cubicBezTo>
                  <a:moveTo>
                    <a:pt x="112" y="37"/>
                  </a:moveTo>
                  <a:cubicBezTo>
                    <a:pt x="110" y="39"/>
                    <a:pt x="110" y="39"/>
                    <a:pt x="110" y="39"/>
                  </a:cubicBezTo>
                  <a:cubicBezTo>
                    <a:pt x="112" y="39"/>
                    <a:pt x="112" y="39"/>
                    <a:pt x="112" y="39"/>
                  </a:cubicBezTo>
                  <a:cubicBezTo>
                    <a:pt x="114" y="37"/>
                    <a:pt x="114" y="37"/>
                    <a:pt x="114" y="37"/>
                  </a:cubicBezTo>
                  <a:cubicBezTo>
                    <a:pt x="112" y="37"/>
                    <a:pt x="112" y="37"/>
                    <a:pt x="112" y="37"/>
                  </a:cubicBezTo>
                  <a:moveTo>
                    <a:pt x="470" y="37"/>
                  </a:moveTo>
                  <a:cubicBezTo>
                    <a:pt x="468" y="38"/>
                    <a:pt x="468" y="38"/>
                    <a:pt x="468" y="38"/>
                  </a:cubicBezTo>
                  <a:cubicBezTo>
                    <a:pt x="470" y="40"/>
                    <a:pt x="470" y="40"/>
                    <a:pt x="470" y="40"/>
                  </a:cubicBezTo>
                  <a:cubicBezTo>
                    <a:pt x="472" y="41"/>
                    <a:pt x="472" y="41"/>
                    <a:pt x="472" y="41"/>
                  </a:cubicBezTo>
                  <a:cubicBezTo>
                    <a:pt x="475" y="43"/>
                    <a:pt x="475" y="43"/>
                    <a:pt x="475" y="43"/>
                  </a:cubicBezTo>
                  <a:cubicBezTo>
                    <a:pt x="479" y="45"/>
                    <a:pt x="479" y="45"/>
                    <a:pt x="479" y="45"/>
                  </a:cubicBezTo>
                  <a:cubicBezTo>
                    <a:pt x="482" y="47"/>
                    <a:pt x="482" y="47"/>
                    <a:pt x="482" y="47"/>
                  </a:cubicBezTo>
                  <a:cubicBezTo>
                    <a:pt x="483" y="48"/>
                    <a:pt x="483" y="48"/>
                    <a:pt x="483" y="48"/>
                  </a:cubicBezTo>
                  <a:cubicBezTo>
                    <a:pt x="495" y="56"/>
                    <a:pt x="495" y="56"/>
                    <a:pt x="495" y="56"/>
                  </a:cubicBezTo>
                  <a:cubicBezTo>
                    <a:pt x="499" y="57"/>
                    <a:pt x="499" y="57"/>
                    <a:pt x="499" y="57"/>
                  </a:cubicBezTo>
                  <a:cubicBezTo>
                    <a:pt x="484" y="47"/>
                    <a:pt x="484" y="47"/>
                    <a:pt x="484" y="47"/>
                  </a:cubicBezTo>
                  <a:cubicBezTo>
                    <a:pt x="483" y="46"/>
                    <a:pt x="483" y="46"/>
                    <a:pt x="483" y="46"/>
                  </a:cubicBezTo>
                  <a:cubicBezTo>
                    <a:pt x="479" y="44"/>
                    <a:pt x="479" y="44"/>
                    <a:pt x="479" y="44"/>
                  </a:cubicBezTo>
                  <a:cubicBezTo>
                    <a:pt x="472" y="39"/>
                    <a:pt x="472" y="39"/>
                    <a:pt x="472" y="39"/>
                  </a:cubicBezTo>
                  <a:cubicBezTo>
                    <a:pt x="471" y="38"/>
                    <a:pt x="471" y="38"/>
                    <a:pt x="471" y="38"/>
                  </a:cubicBezTo>
                  <a:cubicBezTo>
                    <a:pt x="470" y="37"/>
                    <a:pt x="470" y="37"/>
                    <a:pt x="470" y="37"/>
                  </a:cubicBezTo>
                  <a:moveTo>
                    <a:pt x="467" y="35"/>
                  </a:moveTo>
                  <a:cubicBezTo>
                    <a:pt x="466" y="36"/>
                    <a:pt x="466" y="36"/>
                    <a:pt x="466" y="36"/>
                  </a:cubicBezTo>
                  <a:cubicBezTo>
                    <a:pt x="466" y="37"/>
                    <a:pt x="466" y="37"/>
                    <a:pt x="466" y="37"/>
                  </a:cubicBezTo>
                  <a:cubicBezTo>
                    <a:pt x="468" y="36"/>
                    <a:pt x="468" y="36"/>
                    <a:pt x="468" y="36"/>
                  </a:cubicBezTo>
                  <a:cubicBezTo>
                    <a:pt x="467" y="35"/>
                    <a:pt x="467" y="35"/>
                    <a:pt x="467" y="35"/>
                  </a:cubicBezTo>
                  <a:moveTo>
                    <a:pt x="93" y="35"/>
                  </a:moveTo>
                  <a:cubicBezTo>
                    <a:pt x="94" y="36"/>
                    <a:pt x="95" y="37"/>
                    <a:pt x="96" y="37"/>
                  </a:cubicBezTo>
                  <a:cubicBezTo>
                    <a:pt x="101" y="38"/>
                    <a:pt x="101" y="38"/>
                    <a:pt x="101" y="38"/>
                  </a:cubicBezTo>
                  <a:cubicBezTo>
                    <a:pt x="103" y="38"/>
                    <a:pt x="103" y="38"/>
                    <a:pt x="103" y="38"/>
                  </a:cubicBezTo>
                  <a:cubicBezTo>
                    <a:pt x="107" y="38"/>
                    <a:pt x="107" y="38"/>
                    <a:pt x="107" y="38"/>
                  </a:cubicBezTo>
                  <a:cubicBezTo>
                    <a:pt x="110" y="37"/>
                    <a:pt x="110" y="37"/>
                    <a:pt x="110" y="37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94" y="35"/>
                    <a:pt x="94" y="35"/>
                    <a:pt x="94" y="35"/>
                  </a:cubicBezTo>
                  <a:cubicBezTo>
                    <a:pt x="93" y="35"/>
                    <a:pt x="93" y="35"/>
                    <a:pt x="93" y="35"/>
                  </a:cubicBezTo>
                  <a:moveTo>
                    <a:pt x="462" y="32"/>
                  </a:moveTo>
                  <a:cubicBezTo>
                    <a:pt x="462" y="34"/>
                    <a:pt x="462" y="34"/>
                    <a:pt x="462" y="34"/>
                  </a:cubicBezTo>
                  <a:cubicBezTo>
                    <a:pt x="463" y="35"/>
                    <a:pt x="463" y="35"/>
                    <a:pt x="463" y="35"/>
                  </a:cubicBezTo>
                  <a:cubicBezTo>
                    <a:pt x="464" y="35"/>
                    <a:pt x="464" y="35"/>
                    <a:pt x="464" y="35"/>
                  </a:cubicBezTo>
                  <a:cubicBezTo>
                    <a:pt x="465" y="34"/>
                    <a:pt x="465" y="34"/>
                    <a:pt x="465" y="34"/>
                  </a:cubicBezTo>
                  <a:cubicBezTo>
                    <a:pt x="465" y="34"/>
                    <a:pt x="465" y="34"/>
                    <a:pt x="465" y="34"/>
                  </a:cubicBezTo>
                  <a:cubicBezTo>
                    <a:pt x="463" y="33"/>
                    <a:pt x="463" y="33"/>
                    <a:pt x="463" y="33"/>
                  </a:cubicBezTo>
                  <a:cubicBezTo>
                    <a:pt x="462" y="32"/>
                    <a:pt x="462" y="32"/>
                    <a:pt x="462" y="32"/>
                  </a:cubicBezTo>
                  <a:moveTo>
                    <a:pt x="50" y="31"/>
                  </a:moveTo>
                  <a:cubicBezTo>
                    <a:pt x="50" y="33"/>
                    <a:pt x="50" y="33"/>
                    <a:pt x="50" y="33"/>
                  </a:cubicBezTo>
                  <a:cubicBezTo>
                    <a:pt x="80" y="36"/>
                    <a:pt x="80" y="36"/>
                    <a:pt x="80" y="36"/>
                  </a:cubicBezTo>
                  <a:cubicBezTo>
                    <a:pt x="81" y="35"/>
                    <a:pt x="82" y="35"/>
                    <a:pt x="83" y="34"/>
                  </a:cubicBezTo>
                  <a:cubicBezTo>
                    <a:pt x="50" y="31"/>
                    <a:pt x="50" y="31"/>
                    <a:pt x="50" y="31"/>
                  </a:cubicBezTo>
                  <a:moveTo>
                    <a:pt x="1" y="27"/>
                  </a:moveTo>
                  <a:cubicBezTo>
                    <a:pt x="1" y="27"/>
                    <a:pt x="1" y="27"/>
                    <a:pt x="1" y="28"/>
                  </a:cubicBezTo>
                  <a:cubicBezTo>
                    <a:pt x="1" y="28"/>
                    <a:pt x="1" y="28"/>
                    <a:pt x="1" y="29"/>
                  </a:cubicBezTo>
                  <a:cubicBezTo>
                    <a:pt x="8" y="29"/>
                    <a:pt x="8" y="29"/>
                    <a:pt x="8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48" y="33"/>
                    <a:pt x="48" y="33"/>
                    <a:pt x="48" y="33"/>
                  </a:cubicBezTo>
                  <a:cubicBezTo>
                    <a:pt x="48" y="31"/>
                    <a:pt x="48" y="31"/>
                    <a:pt x="48" y="31"/>
                  </a:cubicBezTo>
                  <a:cubicBezTo>
                    <a:pt x="9" y="28"/>
                    <a:pt x="9" y="28"/>
                    <a:pt x="9" y="28"/>
                  </a:cubicBezTo>
                  <a:cubicBezTo>
                    <a:pt x="2" y="27"/>
                    <a:pt x="2" y="27"/>
                    <a:pt x="2" y="27"/>
                  </a:cubicBezTo>
                  <a:cubicBezTo>
                    <a:pt x="1" y="27"/>
                    <a:pt x="1" y="27"/>
                    <a:pt x="1" y="27"/>
                  </a:cubicBezTo>
                  <a:moveTo>
                    <a:pt x="49" y="21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4"/>
                    <a:pt x="0" y="24"/>
                    <a:pt x="1" y="25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49" y="22"/>
                    <a:pt x="49" y="22"/>
                    <a:pt x="49" y="22"/>
                  </a:cubicBezTo>
                  <a:cubicBezTo>
                    <a:pt x="49" y="21"/>
                    <a:pt x="49" y="21"/>
                    <a:pt x="49" y="21"/>
                  </a:cubicBezTo>
                  <a:moveTo>
                    <a:pt x="130" y="16"/>
                  </a:moveTo>
                  <a:cubicBezTo>
                    <a:pt x="114" y="17"/>
                    <a:pt x="114" y="17"/>
                    <a:pt x="114" y="17"/>
                  </a:cubicBezTo>
                  <a:cubicBezTo>
                    <a:pt x="112" y="17"/>
                    <a:pt x="112" y="17"/>
                    <a:pt x="112" y="17"/>
                  </a:cubicBezTo>
                  <a:cubicBezTo>
                    <a:pt x="93" y="18"/>
                    <a:pt x="93" y="18"/>
                    <a:pt x="93" y="18"/>
                  </a:cubicBezTo>
                  <a:cubicBezTo>
                    <a:pt x="91" y="18"/>
                    <a:pt x="91" y="18"/>
                    <a:pt x="91" y="18"/>
                  </a:cubicBezTo>
                  <a:cubicBezTo>
                    <a:pt x="51" y="20"/>
                    <a:pt x="51" y="20"/>
                    <a:pt x="51" y="20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91" y="20"/>
                    <a:pt x="91" y="20"/>
                    <a:pt x="91" y="20"/>
                  </a:cubicBezTo>
                  <a:cubicBezTo>
                    <a:pt x="93" y="20"/>
                    <a:pt x="93" y="20"/>
                    <a:pt x="93" y="20"/>
                  </a:cubicBezTo>
                  <a:cubicBezTo>
                    <a:pt x="111" y="19"/>
                    <a:pt x="111" y="19"/>
                    <a:pt x="111" y="19"/>
                  </a:cubicBezTo>
                  <a:cubicBezTo>
                    <a:pt x="113" y="19"/>
                    <a:pt x="113" y="19"/>
                    <a:pt x="113" y="19"/>
                  </a:cubicBezTo>
                  <a:cubicBezTo>
                    <a:pt x="129" y="18"/>
                    <a:pt x="129" y="18"/>
                    <a:pt x="129" y="18"/>
                  </a:cubicBezTo>
                  <a:cubicBezTo>
                    <a:pt x="130" y="16"/>
                    <a:pt x="130" y="16"/>
                    <a:pt x="130" y="16"/>
                  </a:cubicBezTo>
                  <a:moveTo>
                    <a:pt x="181" y="13"/>
                  </a:moveTo>
                  <a:cubicBezTo>
                    <a:pt x="168" y="14"/>
                    <a:pt x="168" y="14"/>
                    <a:pt x="168" y="14"/>
                  </a:cubicBezTo>
                  <a:cubicBezTo>
                    <a:pt x="165" y="14"/>
                    <a:pt x="165" y="14"/>
                    <a:pt x="165" y="14"/>
                  </a:cubicBezTo>
                  <a:cubicBezTo>
                    <a:pt x="148" y="15"/>
                    <a:pt x="148" y="15"/>
                    <a:pt x="148" y="15"/>
                  </a:cubicBezTo>
                  <a:cubicBezTo>
                    <a:pt x="146" y="15"/>
                    <a:pt x="146" y="15"/>
                    <a:pt x="146" y="15"/>
                  </a:cubicBezTo>
                  <a:cubicBezTo>
                    <a:pt x="132" y="16"/>
                    <a:pt x="132" y="16"/>
                    <a:pt x="132" y="16"/>
                  </a:cubicBezTo>
                  <a:cubicBezTo>
                    <a:pt x="131" y="18"/>
                    <a:pt x="131" y="18"/>
                    <a:pt x="131" y="18"/>
                  </a:cubicBezTo>
                  <a:cubicBezTo>
                    <a:pt x="146" y="17"/>
                    <a:pt x="146" y="17"/>
                    <a:pt x="146" y="17"/>
                  </a:cubicBezTo>
                  <a:cubicBezTo>
                    <a:pt x="148" y="17"/>
                    <a:pt x="148" y="17"/>
                    <a:pt x="148" y="17"/>
                  </a:cubicBezTo>
                  <a:cubicBezTo>
                    <a:pt x="163" y="16"/>
                    <a:pt x="163" y="16"/>
                    <a:pt x="163" y="16"/>
                  </a:cubicBezTo>
                  <a:cubicBezTo>
                    <a:pt x="166" y="16"/>
                    <a:pt x="166" y="16"/>
                    <a:pt x="166" y="16"/>
                  </a:cubicBezTo>
                  <a:cubicBezTo>
                    <a:pt x="180" y="15"/>
                    <a:pt x="180" y="15"/>
                    <a:pt x="180" y="15"/>
                  </a:cubicBezTo>
                  <a:cubicBezTo>
                    <a:pt x="181" y="13"/>
                    <a:pt x="181" y="13"/>
                    <a:pt x="181" y="13"/>
                  </a:cubicBezTo>
                  <a:moveTo>
                    <a:pt x="186" y="13"/>
                  </a:moveTo>
                  <a:cubicBezTo>
                    <a:pt x="183" y="13"/>
                    <a:pt x="183" y="13"/>
                    <a:pt x="183" y="13"/>
                  </a:cubicBezTo>
                  <a:cubicBezTo>
                    <a:pt x="182" y="15"/>
                    <a:pt x="182" y="15"/>
                    <a:pt x="182" y="15"/>
                  </a:cubicBezTo>
                  <a:cubicBezTo>
                    <a:pt x="186" y="15"/>
                    <a:pt x="186" y="15"/>
                    <a:pt x="186" y="15"/>
                  </a:cubicBezTo>
                  <a:cubicBezTo>
                    <a:pt x="186" y="13"/>
                    <a:pt x="186" y="13"/>
                    <a:pt x="186" y="13"/>
                  </a:cubicBezTo>
                  <a:moveTo>
                    <a:pt x="192" y="12"/>
                  </a:moveTo>
                  <a:cubicBezTo>
                    <a:pt x="188" y="13"/>
                    <a:pt x="188" y="13"/>
                    <a:pt x="188" y="13"/>
                  </a:cubicBezTo>
                  <a:cubicBezTo>
                    <a:pt x="188" y="14"/>
                    <a:pt x="188" y="14"/>
                    <a:pt x="188" y="14"/>
                  </a:cubicBezTo>
                  <a:cubicBezTo>
                    <a:pt x="194" y="14"/>
                    <a:pt x="194" y="14"/>
                    <a:pt x="194" y="14"/>
                  </a:cubicBezTo>
                  <a:cubicBezTo>
                    <a:pt x="192" y="12"/>
                    <a:pt x="192" y="12"/>
                    <a:pt x="192" y="12"/>
                  </a:cubicBezTo>
                  <a:moveTo>
                    <a:pt x="201" y="12"/>
                  </a:moveTo>
                  <a:cubicBezTo>
                    <a:pt x="195" y="12"/>
                    <a:pt x="195" y="12"/>
                    <a:pt x="195" y="12"/>
                  </a:cubicBezTo>
                  <a:cubicBezTo>
                    <a:pt x="196" y="14"/>
                    <a:pt x="196" y="14"/>
                    <a:pt x="196" y="14"/>
                  </a:cubicBezTo>
                  <a:cubicBezTo>
                    <a:pt x="202" y="14"/>
                    <a:pt x="202" y="14"/>
                    <a:pt x="202" y="14"/>
                  </a:cubicBezTo>
                  <a:cubicBezTo>
                    <a:pt x="201" y="12"/>
                    <a:pt x="201" y="12"/>
                    <a:pt x="201" y="12"/>
                  </a:cubicBezTo>
                  <a:moveTo>
                    <a:pt x="210" y="11"/>
                  </a:moveTo>
                  <a:cubicBezTo>
                    <a:pt x="203" y="12"/>
                    <a:pt x="203" y="12"/>
                    <a:pt x="203" y="12"/>
                  </a:cubicBezTo>
                  <a:cubicBezTo>
                    <a:pt x="203" y="14"/>
                    <a:pt x="203" y="14"/>
                    <a:pt x="203" y="14"/>
                  </a:cubicBezTo>
                  <a:cubicBezTo>
                    <a:pt x="211" y="13"/>
                    <a:pt x="211" y="13"/>
                    <a:pt x="211" y="13"/>
                  </a:cubicBezTo>
                  <a:cubicBezTo>
                    <a:pt x="210" y="11"/>
                    <a:pt x="210" y="11"/>
                    <a:pt x="210" y="11"/>
                  </a:cubicBezTo>
                  <a:moveTo>
                    <a:pt x="219" y="11"/>
                  </a:moveTo>
                  <a:cubicBezTo>
                    <a:pt x="218" y="11"/>
                    <a:pt x="218" y="11"/>
                    <a:pt x="218" y="11"/>
                  </a:cubicBezTo>
                  <a:cubicBezTo>
                    <a:pt x="217" y="11"/>
                    <a:pt x="217" y="11"/>
                    <a:pt x="217" y="11"/>
                  </a:cubicBezTo>
                  <a:cubicBezTo>
                    <a:pt x="212" y="11"/>
                    <a:pt x="212" y="11"/>
                    <a:pt x="212" y="11"/>
                  </a:cubicBezTo>
                  <a:cubicBezTo>
                    <a:pt x="214" y="13"/>
                    <a:pt x="214" y="13"/>
                    <a:pt x="214" y="13"/>
                  </a:cubicBezTo>
                  <a:cubicBezTo>
                    <a:pt x="217" y="13"/>
                    <a:pt x="217" y="13"/>
                    <a:pt x="217" y="13"/>
                  </a:cubicBezTo>
                  <a:cubicBezTo>
                    <a:pt x="218" y="13"/>
                    <a:pt x="218" y="13"/>
                    <a:pt x="218" y="13"/>
                  </a:cubicBezTo>
                  <a:cubicBezTo>
                    <a:pt x="221" y="13"/>
                    <a:pt x="221" y="13"/>
                    <a:pt x="221" y="13"/>
                  </a:cubicBezTo>
                  <a:cubicBezTo>
                    <a:pt x="219" y="11"/>
                    <a:pt x="219" y="11"/>
                    <a:pt x="219" y="11"/>
                  </a:cubicBezTo>
                  <a:moveTo>
                    <a:pt x="427" y="9"/>
                  </a:moveTo>
                  <a:cubicBezTo>
                    <a:pt x="424" y="9"/>
                    <a:pt x="424" y="9"/>
                    <a:pt x="424" y="9"/>
                  </a:cubicBezTo>
                  <a:cubicBezTo>
                    <a:pt x="444" y="22"/>
                    <a:pt x="444" y="22"/>
                    <a:pt x="444" y="22"/>
                  </a:cubicBezTo>
                  <a:cubicBezTo>
                    <a:pt x="446" y="23"/>
                    <a:pt x="446" y="23"/>
                    <a:pt x="446" y="23"/>
                  </a:cubicBezTo>
                  <a:cubicBezTo>
                    <a:pt x="460" y="33"/>
                    <a:pt x="460" y="33"/>
                    <a:pt x="460" y="33"/>
                  </a:cubicBezTo>
                  <a:cubicBezTo>
                    <a:pt x="461" y="31"/>
                    <a:pt x="461" y="31"/>
                    <a:pt x="461" y="31"/>
                  </a:cubicBezTo>
                  <a:cubicBezTo>
                    <a:pt x="448" y="22"/>
                    <a:pt x="448" y="22"/>
                    <a:pt x="448" y="22"/>
                  </a:cubicBezTo>
                  <a:cubicBezTo>
                    <a:pt x="446" y="21"/>
                    <a:pt x="446" y="21"/>
                    <a:pt x="446" y="21"/>
                  </a:cubicBezTo>
                  <a:cubicBezTo>
                    <a:pt x="427" y="9"/>
                    <a:pt x="427" y="9"/>
                    <a:pt x="427" y="9"/>
                  </a:cubicBezTo>
                  <a:moveTo>
                    <a:pt x="288" y="8"/>
                  </a:moveTo>
                  <a:cubicBezTo>
                    <a:pt x="288" y="9"/>
                    <a:pt x="288" y="9"/>
                    <a:pt x="288" y="9"/>
                  </a:cubicBezTo>
                  <a:cubicBezTo>
                    <a:pt x="288" y="9"/>
                    <a:pt x="288" y="9"/>
                    <a:pt x="288" y="9"/>
                  </a:cubicBezTo>
                  <a:cubicBezTo>
                    <a:pt x="288" y="8"/>
                    <a:pt x="288" y="8"/>
                    <a:pt x="288" y="8"/>
                  </a:cubicBezTo>
                  <a:moveTo>
                    <a:pt x="287" y="7"/>
                  </a:moveTo>
                  <a:cubicBezTo>
                    <a:pt x="243" y="10"/>
                    <a:pt x="243" y="10"/>
                    <a:pt x="243" y="10"/>
                  </a:cubicBezTo>
                  <a:cubicBezTo>
                    <a:pt x="242" y="10"/>
                    <a:pt x="242" y="10"/>
                    <a:pt x="242" y="10"/>
                  </a:cubicBezTo>
                  <a:cubicBezTo>
                    <a:pt x="221" y="11"/>
                    <a:pt x="221" y="11"/>
                    <a:pt x="221" y="11"/>
                  </a:cubicBezTo>
                  <a:cubicBezTo>
                    <a:pt x="223" y="12"/>
                    <a:pt x="223" y="12"/>
                    <a:pt x="223" y="12"/>
                  </a:cubicBezTo>
                  <a:cubicBezTo>
                    <a:pt x="242" y="11"/>
                    <a:pt x="242" y="11"/>
                    <a:pt x="242" y="11"/>
                  </a:cubicBezTo>
                  <a:cubicBezTo>
                    <a:pt x="244" y="11"/>
                    <a:pt x="244" y="11"/>
                    <a:pt x="244" y="11"/>
                  </a:cubicBezTo>
                  <a:cubicBezTo>
                    <a:pt x="284" y="9"/>
                    <a:pt x="284" y="9"/>
                    <a:pt x="284" y="9"/>
                  </a:cubicBezTo>
                  <a:cubicBezTo>
                    <a:pt x="287" y="7"/>
                    <a:pt x="287" y="7"/>
                    <a:pt x="287" y="7"/>
                  </a:cubicBezTo>
                  <a:moveTo>
                    <a:pt x="312" y="6"/>
                  </a:moveTo>
                  <a:cubicBezTo>
                    <a:pt x="296" y="7"/>
                    <a:pt x="296" y="7"/>
                    <a:pt x="296" y="7"/>
                  </a:cubicBezTo>
                  <a:cubicBezTo>
                    <a:pt x="291" y="7"/>
                    <a:pt x="291" y="7"/>
                    <a:pt x="291" y="7"/>
                  </a:cubicBezTo>
                  <a:cubicBezTo>
                    <a:pt x="290" y="9"/>
                    <a:pt x="290" y="9"/>
                    <a:pt x="290" y="9"/>
                  </a:cubicBezTo>
                  <a:cubicBezTo>
                    <a:pt x="295" y="8"/>
                    <a:pt x="295" y="8"/>
                    <a:pt x="295" y="8"/>
                  </a:cubicBezTo>
                  <a:cubicBezTo>
                    <a:pt x="303" y="8"/>
                    <a:pt x="303" y="8"/>
                    <a:pt x="303" y="8"/>
                  </a:cubicBezTo>
                  <a:cubicBezTo>
                    <a:pt x="312" y="7"/>
                    <a:pt x="312" y="7"/>
                    <a:pt x="312" y="7"/>
                  </a:cubicBezTo>
                  <a:cubicBezTo>
                    <a:pt x="312" y="6"/>
                    <a:pt x="312" y="6"/>
                    <a:pt x="312" y="6"/>
                  </a:cubicBezTo>
                  <a:moveTo>
                    <a:pt x="326" y="5"/>
                  </a:moveTo>
                  <a:cubicBezTo>
                    <a:pt x="325" y="5"/>
                    <a:pt x="325" y="5"/>
                    <a:pt x="325" y="5"/>
                  </a:cubicBezTo>
                  <a:cubicBezTo>
                    <a:pt x="323" y="5"/>
                    <a:pt x="323" y="5"/>
                    <a:pt x="323" y="5"/>
                  </a:cubicBezTo>
                  <a:cubicBezTo>
                    <a:pt x="314" y="5"/>
                    <a:pt x="314" y="5"/>
                    <a:pt x="314" y="5"/>
                  </a:cubicBezTo>
                  <a:cubicBezTo>
                    <a:pt x="314" y="7"/>
                    <a:pt x="314" y="7"/>
                    <a:pt x="314" y="7"/>
                  </a:cubicBezTo>
                  <a:cubicBezTo>
                    <a:pt x="323" y="7"/>
                    <a:pt x="323" y="7"/>
                    <a:pt x="323" y="7"/>
                  </a:cubicBezTo>
                  <a:cubicBezTo>
                    <a:pt x="325" y="7"/>
                    <a:pt x="325" y="7"/>
                    <a:pt x="325" y="7"/>
                  </a:cubicBezTo>
                  <a:cubicBezTo>
                    <a:pt x="326" y="7"/>
                    <a:pt x="326" y="7"/>
                    <a:pt x="326" y="7"/>
                  </a:cubicBezTo>
                  <a:cubicBezTo>
                    <a:pt x="326" y="5"/>
                    <a:pt x="326" y="5"/>
                    <a:pt x="326" y="5"/>
                  </a:cubicBezTo>
                  <a:moveTo>
                    <a:pt x="393" y="1"/>
                  </a:moveTo>
                  <a:cubicBezTo>
                    <a:pt x="393" y="1"/>
                    <a:pt x="393" y="1"/>
                    <a:pt x="393" y="1"/>
                  </a:cubicBezTo>
                  <a:cubicBezTo>
                    <a:pt x="379" y="2"/>
                    <a:pt x="379" y="2"/>
                    <a:pt x="379" y="2"/>
                  </a:cubicBezTo>
                  <a:cubicBezTo>
                    <a:pt x="377" y="2"/>
                    <a:pt x="377" y="2"/>
                    <a:pt x="377" y="2"/>
                  </a:cubicBezTo>
                  <a:cubicBezTo>
                    <a:pt x="328" y="5"/>
                    <a:pt x="328" y="5"/>
                    <a:pt x="328" y="5"/>
                  </a:cubicBezTo>
                  <a:cubicBezTo>
                    <a:pt x="328" y="7"/>
                    <a:pt x="328" y="7"/>
                    <a:pt x="328" y="7"/>
                  </a:cubicBezTo>
                  <a:cubicBezTo>
                    <a:pt x="375" y="4"/>
                    <a:pt x="375" y="4"/>
                    <a:pt x="375" y="4"/>
                  </a:cubicBezTo>
                  <a:cubicBezTo>
                    <a:pt x="378" y="4"/>
                    <a:pt x="378" y="4"/>
                    <a:pt x="378" y="4"/>
                  </a:cubicBezTo>
                  <a:cubicBezTo>
                    <a:pt x="392" y="3"/>
                    <a:pt x="392" y="3"/>
                    <a:pt x="392" y="3"/>
                  </a:cubicBezTo>
                  <a:cubicBezTo>
                    <a:pt x="394" y="3"/>
                    <a:pt x="394" y="3"/>
                    <a:pt x="394" y="3"/>
                  </a:cubicBezTo>
                  <a:cubicBezTo>
                    <a:pt x="394" y="3"/>
                    <a:pt x="394" y="3"/>
                    <a:pt x="394" y="3"/>
                  </a:cubicBezTo>
                  <a:cubicBezTo>
                    <a:pt x="394" y="2"/>
                    <a:pt x="394" y="2"/>
                    <a:pt x="394" y="2"/>
                  </a:cubicBezTo>
                  <a:cubicBezTo>
                    <a:pt x="393" y="1"/>
                    <a:pt x="393" y="1"/>
                    <a:pt x="393" y="1"/>
                  </a:cubicBezTo>
                  <a:moveTo>
                    <a:pt x="414" y="0"/>
                  </a:moveTo>
                  <a:cubicBezTo>
                    <a:pt x="414" y="0"/>
                    <a:pt x="414" y="0"/>
                    <a:pt x="414" y="0"/>
                  </a:cubicBezTo>
                  <a:cubicBezTo>
                    <a:pt x="395" y="1"/>
                    <a:pt x="395" y="1"/>
                    <a:pt x="395" y="1"/>
                  </a:cubicBezTo>
                  <a:cubicBezTo>
                    <a:pt x="396" y="3"/>
                    <a:pt x="396" y="3"/>
                    <a:pt x="396" y="3"/>
                  </a:cubicBezTo>
                  <a:cubicBezTo>
                    <a:pt x="414" y="2"/>
                    <a:pt x="414" y="2"/>
                    <a:pt x="414" y="2"/>
                  </a:cubicBezTo>
                  <a:cubicBezTo>
                    <a:pt x="422" y="7"/>
                    <a:pt x="422" y="7"/>
                    <a:pt x="422" y="7"/>
                  </a:cubicBezTo>
                  <a:cubicBezTo>
                    <a:pt x="425" y="7"/>
                    <a:pt x="425" y="7"/>
                    <a:pt x="425" y="7"/>
                  </a:cubicBezTo>
                  <a:cubicBezTo>
                    <a:pt x="415" y="0"/>
                    <a:pt x="415" y="0"/>
                    <a:pt x="415" y="0"/>
                  </a:cubicBezTo>
                  <a:cubicBezTo>
                    <a:pt x="414" y="0"/>
                    <a:pt x="414" y="0"/>
                    <a:pt x="414" y="0"/>
                  </a:cubicBezTo>
                </a:path>
              </a:pathLst>
            </a:custGeom>
            <a:gradFill flip="none" rotWithShape="1">
              <a:gsLst>
                <a:gs pos="0">
                  <a:schemeClr val="tx2">
                    <a:alpha val="75000"/>
                  </a:schemeClr>
                </a:gs>
                <a:gs pos="92000">
                  <a:schemeClr val="tx1">
                    <a:alpha val="21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1" name="Freeform 21"/>
            <p:cNvSpPr>
              <a:spLocks noEditPoints="1"/>
            </p:cNvSpPr>
            <p:nvPr/>
          </p:nvSpPr>
          <p:spPr bwMode="auto">
            <a:xfrm>
              <a:off x="8865750" y="3160102"/>
              <a:ext cx="1486721" cy="427752"/>
            </a:xfrm>
            <a:custGeom>
              <a:avLst/>
              <a:gdLst>
                <a:gd name="T0" fmla="*/ 800 w 831"/>
                <a:gd name="T1" fmla="*/ 251 h 263"/>
                <a:gd name="T2" fmla="*/ 770 w 831"/>
                <a:gd name="T3" fmla="*/ 249 h 263"/>
                <a:gd name="T4" fmla="*/ 710 w 831"/>
                <a:gd name="T5" fmla="*/ 237 h 263"/>
                <a:gd name="T6" fmla="*/ 713 w 831"/>
                <a:gd name="T7" fmla="*/ 235 h 263"/>
                <a:gd name="T8" fmla="*/ 805 w 831"/>
                <a:gd name="T9" fmla="*/ 251 h 263"/>
                <a:gd name="T10" fmla="*/ 826 w 831"/>
                <a:gd name="T11" fmla="*/ 254 h 263"/>
                <a:gd name="T12" fmla="*/ 708 w 831"/>
                <a:gd name="T13" fmla="*/ 237 h 263"/>
                <a:gd name="T14" fmla="*/ 649 w 831"/>
                <a:gd name="T15" fmla="*/ 225 h 263"/>
                <a:gd name="T16" fmla="*/ 639 w 831"/>
                <a:gd name="T17" fmla="*/ 218 h 263"/>
                <a:gd name="T18" fmla="*/ 639 w 831"/>
                <a:gd name="T19" fmla="*/ 218 h 263"/>
                <a:gd name="T20" fmla="*/ 810 w 831"/>
                <a:gd name="T21" fmla="*/ 230 h 263"/>
                <a:gd name="T22" fmla="*/ 628 w 831"/>
                <a:gd name="T23" fmla="*/ 221 h 263"/>
                <a:gd name="T24" fmla="*/ 632 w 831"/>
                <a:gd name="T25" fmla="*/ 218 h 263"/>
                <a:gd name="T26" fmla="*/ 803 w 831"/>
                <a:gd name="T27" fmla="*/ 213 h 263"/>
                <a:gd name="T28" fmla="*/ 552 w 831"/>
                <a:gd name="T29" fmla="*/ 206 h 263"/>
                <a:gd name="T30" fmla="*/ 571 w 831"/>
                <a:gd name="T31" fmla="*/ 206 h 263"/>
                <a:gd name="T32" fmla="*/ 507 w 831"/>
                <a:gd name="T33" fmla="*/ 197 h 263"/>
                <a:gd name="T34" fmla="*/ 403 w 831"/>
                <a:gd name="T35" fmla="*/ 171 h 263"/>
                <a:gd name="T36" fmla="*/ 417 w 831"/>
                <a:gd name="T37" fmla="*/ 178 h 263"/>
                <a:gd name="T38" fmla="*/ 438 w 831"/>
                <a:gd name="T39" fmla="*/ 183 h 263"/>
                <a:gd name="T40" fmla="*/ 436 w 831"/>
                <a:gd name="T41" fmla="*/ 178 h 263"/>
                <a:gd name="T42" fmla="*/ 403 w 831"/>
                <a:gd name="T43" fmla="*/ 171 h 263"/>
                <a:gd name="T44" fmla="*/ 396 w 831"/>
                <a:gd name="T45" fmla="*/ 175 h 263"/>
                <a:gd name="T46" fmla="*/ 367 w 831"/>
                <a:gd name="T47" fmla="*/ 168 h 263"/>
                <a:gd name="T48" fmla="*/ 344 w 831"/>
                <a:gd name="T49" fmla="*/ 159 h 263"/>
                <a:gd name="T50" fmla="*/ 344 w 831"/>
                <a:gd name="T51" fmla="*/ 159 h 263"/>
                <a:gd name="T52" fmla="*/ 154 w 831"/>
                <a:gd name="T53" fmla="*/ 126 h 263"/>
                <a:gd name="T54" fmla="*/ 258 w 831"/>
                <a:gd name="T55" fmla="*/ 147 h 263"/>
                <a:gd name="T56" fmla="*/ 258 w 831"/>
                <a:gd name="T57" fmla="*/ 142 h 263"/>
                <a:gd name="T58" fmla="*/ 152 w 831"/>
                <a:gd name="T59" fmla="*/ 121 h 263"/>
                <a:gd name="T60" fmla="*/ 739 w 831"/>
                <a:gd name="T61" fmla="*/ 119 h 263"/>
                <a:gd name="T62" fmla="*/ 746 w 831"/>
                <a:gd name="T63" fmla="*/ 121 h 263"/>
                <a:gd name="T64" fmla="*/ 52 w 831"/>
                <a:gd name="T65" fmla="*/ 104 h 263"/>
                <a:gd name="T66" fmla="*/ 128 w 831"/>
                <a:gd name="T67" fmla="*/ 116 h 263"/>
                <a:gd name="T68" fmla="*/ 33 w 831"/>
                <a:gd name="T69" fmla="*/ 97 h 263"/>
                <a:gd name="T70" fmla="*/ 33 w 831"/>
                <a:gd name="T71" fmla="*/ 97 h 263"/>
                <a:gd name="T72" fmla="*/ 736 w 831"/>
                <a:gd name="T73" fmla="*/ 104 h 263"/>
                <a:gd name="T74" fmla="*/ 0 w 831"/>
                <a:gd name="T75" fmla="*/ 95 h 263"/>
                <a:gd name="T76" fmla="*/ 24 w 831"/>
                <a:gd name="T77" fmla="*/ 95 h 263"/>
                <a:gd name="T78" fmla="*/ 55 w 831"/>
                <a:gd name="T79" fmla="*/ 90 h 263"/>
                <a:gd name="T80" fmla="*/ 97 w 831"/>
                <a:gd name="T81" fmla="*/ 81 h 263"/>
                <a:gd name="T82" fmla="*/ 102 w 831"/>
                <a:gd name="T83" fmla="*/ 85 h 263"/>
                <a:gd name="T84" fmla="*/ 710 w 831"/>
                <a:gd name="T85" fmla="*/ 69 h 263"/>
                <a:gd name="T86" fmla="*/ 275 w 831"/>
                <a:gd name="T87" fmla="*/ 57 h 263"/>
                <a:gd name="T88" fmla="*/ 197 w 831"/>
                <a:gd name="T89" fmla="*/ 66 h 263"/>
                <a:gd name="T90" fmla="*/ 121 w 831"/>
                <a:gd name="T91" fmla="*/ 81 h 263"/>
                <a:gd name="T92" fmla="*/ 199 w 831"/>
                <a:gd name="T93" fmla="*/ 71 h 263"/>
                <a:gd name="T94" fmla="*/ 275 w 831"/>
                <a:gd name="T95" fmla="*/ 57 h 263"/>
                <a:gd name="T96" fmla="*/ 329 w 831"/>
                <a:gd name="T97" fmla="*/ 47 h 263"/>
                <a:gd name="T98" fmla="*/ 341 w 831"/>
                <a:gd name="T99" fmla="*/ 52 h 263"/>
                <a:gd name="T100" fmla="*/ 687 w 831"/>
                <a:gd name="T101" fmla="*/ 26 h 263"/>
                <a:gd name="T102" fmla="*/ 687 w 831"/>
                <a:gd name="T103" fmla="*/ 26 h 263"/>
                <a:gd name="T104" fmla="*/ 488 w 831"/>
                <a:gd name="T105" fmla="*/ 26 h 263"/>
                <a:gd name="T106" fmla="*/ 481 w 831"/>
                <a:gd name="T107" fmla="*/ 31 h 263"/>
                <a:gd name="T108" fmla="*/ 545 w 831"/>
                <a:gd name="T109" fmla="*/ 24 h 263"/>
                <a:gd name="T110" fmla="*/ 552 w 831"/>
                <a:gd name="T111" fmla="*/ 21 h 263"/>
                <a:gd name="T112" fmla="*/ 571 w 831"/>
                <a:gd name="T113" fmla="*/ 14 h 263"/>
                <a:gd name="T114" fmla="*/ 620 w 831"/>
                <a:gd name="T115" fmla="*/ 12 h 263"/>
                <a:gd name="T116" fmla="*/ 684 w 831"/>
                <a:gd name="T117" fmla="*/ 19 h 263"/>
                <a:gd name="T118" fmla="*/ 618 w 831"/>
                <a:gd name="T119" fmla="*/ 7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831" h="263">
                  <a:moveTo>
                    <a:pt x="772" y="247"/>
                  </a:moveTo>
                  <a:lnTo>
                    <a:pt x="789" y="254"/>
                  </a:lnTo>
                  <a:lnTo>
                    <a:pt x="800" y="256"/>
                  </a:lnTo>
                  <a:lnTo>
                    <a:pt x="800" y="251"/>
                  </a:lnTo>
                  <a:lnTo>
                    <a:pt x="772" y="247"/>
                  </a:lnTo>
                  <a:close/>
                  <a:moveTo>
                    <a:pt x="753" y="242"/>
                  </a:moveTo>
                  <a:lnTo>
                    <a:pt x="758" y="247"/>
                  </a:lnTo>
                  <a:lnTo>
                    <a:pt x="770" y="249"/>
                  </a:lnTo>
                  <a:lnTo>
                    <a:pt x="755" y="242"/>
                  </a:lnTo>
                  <a:lnTo>
                    <a:pt x="753" y="242"/>
                  </a:lnTo>
                  <a:close/>
                  <a:moveTo>
                    <a:pt x="713" y="235"/>
                  </a:moveTo>
                  <a:lnTo>
                    <a:pt x="710" y="237"/>
                  </a:lnTo>
                  <a:lnTo>
                    <a:pt x="751" y="247"/>
                  </a:lnTo>
                  <a:lnTo>
                    <a:pt x="751" y="244"/>
                  </a:lnTo>
                  <a:lnTo>
                    <a:pt x="746" y="240"/>
                  </a:lnTo>
                  <a:lnTo>
                    <a:pt x="713" y="235"/>
                  </a:lnTo>
                  <a:close/>
                  <a:moveTo>
                    <a:pt x="815" y="232"/>
                  </a:moveTo>
                  <a:lnTo>
                    <a:pt x="812" y="237"/>
                  </a:lnTo>
                  <a:lnTo>
                    <a:pt x="822" y="256"/>
                  </a:lnTo>
                  <a:lnTo>
                    <a:pt x="805" y="251"/>
                  </a:lnTo>
                  <a:lnTo>
                    <a:pt x="803" y="256"/>
                  </a:lnTo>
                  <a:lnTo>
                    <a:pt x="822" y="261"/>
                  </a:lnTo>
                  <a:lnTo>
                    <a:pt x="831" y="263"/>
                  </a:lnTo>
                  <a:lnTo>
                    <a:pt x="826" y="254"/>
                  </a:lnTo>
                  <a:lnTo>
                    <a:pt x="815" y="232"/>
                  </a:lnTo>
                  <a:close/>
                  <a:moveTo>
                    <a:pt x="701" y="232"/>
                  </a:moveTo>
                  <a:lnTo>
                    <a:pt x="689" y="232"/>
                  </a:lnTo>
                  <a:lnTo>
                    <a:pt x="708" y="237"/>
                  </a:lnTo>
                  <a:lnTo>
                    <a:pt x="708" y="232"/>
                  </a:lnTo>
                  <a:lnTo>
                    <a:pt x="701" y="232"/>
                  </a:lnTo>
                  <a:close/>
                  <a:moveTo>
                    <a:pt x="649" y="221"/>
                  </a:moveTo>
                  <a:lnTo>
                    <a:pt x="649" y="225"/>
                  </a:lnTo>
                  <a:lnTo>
                    <a:pt x="677" y="230"/>
                  </a:lnTo>
                  <a:lnTo>
                    <a:pt x="689" y="230"/>
                  </a:lnTo>
                  <a:lnTo>
                    <a:pt x="649" y="221"/>
                  </a:lnTo>
                  <a:close/>
                  <a:moveTo>
                    <a:pt x="639" y="218"/>
                  </a:moveTo>
                  <a:lnTo>
                    <a:pt x="642" y="223"/>
                  </a:lnTo>
                  <a:lnTo>
                    <a:pt x="644" y="225"/>
                  </a:lnTo>
                  <a:lnTo>
                    <a:pt x="644" y="221"/>
                  </a:lnTo>
                  <a:lnTo>
                    <a:pt x="639" y="218"/>
                  </a:lnTo>
                  <a:close/>
                  <a:moveTo>
                    <a:pt x="805" y="218"/>
                  </a:moveTo>
                  <a:lnTo>
                    <a:pt x="800" y="218"/>
                  </a:lnTo>
                  <a:lnTo>
                    <a:pt x="810" y="235"/>
                  </a:lnTo>
                  <a:lnTo>
                    <a:pt x="810" y="230"/>
                  </a:lnTo>
                  <a:lnTo>
                    <a:pt x="805" y="218"/>
                  </a:lnTo>
                  <a:close/>
                  <a:moveTo>
                    <a:pt x="620" y="216"/>
                  </a:moveTo>
                  <a:lnTo>
                    <a:pt x="620" y="221"/>
                  </a:lnTo>
                  <a:lnTo>
                    <a:pt x="628" y="221"/>
                  </a:lnTo>
                  <a:lnTo>
                    <a:pt x="632" y="223"/>
                  </a:lnTo>
                  <a:lnTo>
                    <a:pt x="637" y="223"/>
                  </a:lnTo>
                  <a:lnTo>
                    <a:pt x="637" y="218"/>
                  </a:lnTo>
                  <a:lnTo>
                    <a:pt x="632" y="218"/>
                  </a:lnTo>
                  <a:lnTo>
                    <a:pt x="620" y="216"/>
                  </a:lnTo>
                  <a:close/>
                  <a:moveTo>
                    <a:pt x="796" y="211"/>
                  </a:moveTo>
                  <a:lnTo>
                    <a:pt x="798" y="213"/>
                  </a:lnTo>
                  <a:lnTo>
                    <a:pt x="803" y="213"/>
                  </a:lnTo>
                  <a:lnTo>
                    <a:pt x="800" y="211"/>
                  </a:lnTo>
                  <a:lnTo>
                    <a:pt x="796" y="211"/>
                  </a:lnTo>
                  <a:close/>
                  <a:moveTo>
                    <a:pt x="557" y="202"/>
                  </a:moveTo>
                  <a:lnTo>
                    <a:pt x="552" y="206"/>
                  </a:lnTo>
                  <a:lnTo>
                    <a:pt x="580" y="211"/>
                  </a:lnTo>
                  <a:lnTo>
                    <a:pt x="616" y="218"/>
                  </a:lnTo>
                  <a:lnTo>
                    <a:pt x="616" y="213"/>
                  </a:lnTo>
                  <a:lnTo>
                    <a:pt x="571" y="206"/>
                  </a:lnTo>
                  <a:lnTo>
                    <a:pt x="559" y="204"/>
                  </a:lnTo>
                  <a:lnTo>
                    <a:pt x="557" y="202"/>
                  </a:lnTo>
                  <a:close/>
                  <a:moveTo>
                    <a:pt x="512" y="194"/>
                  </a:moveTo>
                  <a:lnTo>
                    <a:pt x="507" y="197"/>
                  </a:lnTo>
                  <a:lnTo>
                    <a:pt x="545" y="204"/>
                  </a:lnTo>
                  <a:lnTo>
                    <a:pt x="549" y="202"/>
                  </a:lnTo>
                  <a:lnTo>
                    <a:pt x="512" y="194"/>
                  </a:lnTo>
                  <a:close/>
                  <a:moveTo>
                    <a:pt x="403" y="171"/>
                  </a:moveTo>
                  <a:lnTo>
                    <a:pt x="400" y="175"/>
                  </a:lnTo>
                  <a:lnTo>
                    <a:pt x="410" y="178"/>
                  </a:lnTo>
                  <a:lnTo>
                    <a:pt x="412" y="178"/>
                  </a:lnTo>
                  <a:lnTo>
                    <a:pt x="417" y="178"/>
                  </a:lnTo>
                  <a:lnTo>
                    <a:pt x="419" y="180"/>
                  </a:lnTo>
                  <a:lnTo>
                    <a:pt x="424" y="180"/>
                  </a:lnTo>
                  <a:lnTo>
                    <a:pt x="433" y="183"/>
                  </a:lnTo>
                  <a:lnTo>
                    <a:pt x="438" y="183"/>
                  </a:lnTo>
                  <a:lnTo>
                    <a:pt x="500" y="194"/>
                  </a:lnTo>
                  <a:lnTo>
                    <a:pt x="507" y="192"/>
                  </a:lnTo>
                  <a:lnTo>
                    <a:pt x="441" y="180"/>
                  </a:lnTo>
                  <a:lnTo>
                    <a:pt x="436" y="178"/>
                  </a:lnTo>
                  <a:lnTo>
                    <a:pt x="426" y="175"/>
                  </a:lnTo>
                  <a:lnTo>
                    <a:pt x="426" y="175"/>
                  </a:lnTo>
                  <a:lnTo>
                    <a:pt x="410" y="173"/>
                  </a:lnTo>
                  <a:lnTo>
                    <a:pt x="403" y="171"/>
                  </a:lnTo>
                  <a:close/>
                  <a:moveTo>
                    <a:pt x="381" y="166"/>
                  </a:moveTo>
                  <a:lnTo>
                    <a:pt x="377" y="171"/>
                  </a:lnTo>
                  <a:lnTo>
                    <a:pt x="391" y="173"/>
                  </a:lnTo>
                  <a:lnTo>
                    <a:pt x="396" y="175"/>
                  </a:lnTo>
                  <a:lnTo>
                    <a:pt x="398" y="171"/>
                  </a:lnTo>
                  <a:lnTo>
                    <a:pt x="381" y="166"/>
                  </a:lnTo>
                  <a:close/>
                  <a:moveTo>
                    <a:pt x="372" y="166"/>
                  </a:moveTo>
                  <a:lnTo>
                    <a:pt x="367" y="168"/>
                  </a:lnTo>
                  <a:lnTo>
                    <a:pt x="372" y="168"/>
                  </a:lnTo>
                  <a:lnTo>
                    <a:pt x="377" y="166"/>
                  </a:lnTo>
                  <a:lnTo>
                    <a:pt x="372" y="166"/>
                  </a:lnTo>
                  <a:close/>
                  <a:moveTo>
                    <a:pt x="344" y="159"/>
                  </a:moveTo>
                  <a:lnTo>
                    <a:pt x="346" y="164"/>
                  </a:lnTo>
                  <a:lnTo>
                    <a:pt x="362" y="168"/>
                  </a:lnTo>
                  <a:lnTo>
                    <a:pt x="367" y="164"/>
                  </a:lnTo>
                  <a:lnTo>
                    <a:pt x="344" y="159"/>
                  </a:lnTo>
                  <a:close/>
                  <a:moveTo>
                    <a:pt x="138" y="119"/>
                  </a:moveTo>
                  <a:lnTo>
                    <a:pt x="138" y="121"/>
                  </a:lnTo>
                  <a:lnTo>
                    <a:pt x="149" y="123"/>
                  </a:lnTo>
                  <a:lnTo>
                    <a:pt x="154" y="126"/>
                  </a:lnTo>
                  <a:lnTo>
                    <a:pt x="209" y="135"/>
                  </a:lnTo>
                  <a:lnTo>
                    <a:pt x="211" y="138"/>
                  </a:lnTo>
                  <a:lnTo>
                    <a:pt x="251" y="145"/>
                  </a:lnTo>
                  <a:lnTo>
                    <a:pt x="258" y="147"/>
                  </a:lnTo>
                  <a:lnTo>
                    <a:pt x="341" y="164"/>
                  </a:lnTo>
                  <a:lnTo>
                    <a:pt x="336" y="159"/>
                  </a:lnTo>
                  <a:lnTo>
                    <a:pt x="265" y="145"/>
                  </a:lnTo>
                  <a:lnTo>
                    <a:pt x="258" y="142"/>
                  </a:lnTo>
                  <a:lnTo>
                    <a:pt x="213" y="133"/>
                  </a:lnTo>
                  <a:lnTo>
                    <a:pt x="209" y="133"/>
                  </a:lnTo>
                  <a:lnTo>
                    <a:pt x="157" y="121"/>
                  </a:lnTo>
                  <a:lnTo>
                    <a:pt x="152" y="121"/>
                  </a:lnTo>
                  <a:lnTo>
                    <a:pt x="138" y="119"/>
                  </a:lnTo>
                  <a:close/>
                  <a:moveTo>
                    <a:pt x="739" y="111"/>
                  </a:moveTo>
                  <a:lnTo>
                    <a:pt x="739" y="116"/>
                  </a:lnTo>
                  <a:lnTo>
                    <a:pt x="739" y="119"/>
                  </a:lnTo>
                  <a:lnTo>
                    <a:pt x="741" y="123"/>
                  </a:lnTo>
                  <a:lnTo>
                    <a:pt x="791" y="206"/>
                  </a:lnTo>
                  <a:lnTo>
                    <a:pt x="798" y="206"/>
                  </a:lnTo>
                  <a:lnTo>
                    <a:pt x="746" y="121"/>
                  </a:lnTo>
                  <a:lnTo>
                    <a:pt x="744" y="116"/>
                  </a:lnTo>
                  <a:lnTo>
                    <a:pt x="739" y="111"/>
                  </a:lnTo>
                  <a:close/>
                  <a:moveTo>
                    <a:pt x="55" y="102"/>
                  </a:moveTo>
                  <a:lnTo>
                    <a:pt x="52" y="104"/>
                  </a:lnTo>
                  <a:lnTo>
                    <a:pt x="100" y="114"/>
                  </a:lnTo>
                  <a:lnTo>
                    <a:pt x="102" y="116"/>
                  </a:lnTo>
                  <a:lnTo>
                    <a:pt x="130" y="121"/>
                  </a:lnTo>
                  <a:lnTo>
                    <a:pt x="128" y="116"/>
                  </a:lnTo>
                  <a:lnTo>
                    <a:pt x="102" y="111"/>
                  </a:lnTo>
                  <a:lnTo>
                    <a:pt x="100" y="109"/>
                  </a:lnTo>
                  <a:lnTo>
                    <a:pt x="55" y="102"/>
                  </a:lnTo>
                  <a:close/>
                  <a:moveTo>
                    <a:pt x="33" y="97"/>
                  </a:moveTo>
                  <a:lnTo>
                    <a:pt x="38" y="102"/>
                  </a:lnTo>
                  <a:lnTo>
                    <a:pt x="50" y="104"/>
                  </a:lnTo>
                  <a:lnTo>
                    <a:pt x="50" y="100"/>
                  </a:lnTo>
                  <a:lnTo>
                    <a:pt x="33" y="97"/>
                  </a:lnTo>
                  <a:close/>
                  <a:moveTo>
                    <a:pt x="729" y="95"/>
                  </a:moveTo>
                  <a:lnTo>
                    <a:pt x="725" y="97"/>
                  </a:lnTo>
                  <a:lnTo>
                    <a:pt x="734" y="111"/>
                  </a:lnTo>
                  <a:lnTo>
                    <a:pt x="736" y="104"/>
                  </a:lnTo>
                  <a:lnTo>
                    <a:pt x="729" y="95"/>
                  </a:lnTo>
                  <a:close/>
                  <a:moveTo>
                    <a:pt x="55" y="88"/>
                  </a:moveTo>
                  <a:lnTo>
                    <a:pt x="24" y="90"/>
                  </a:lnTo>
                  <a:lnTo>
                    <a:pt x="0" y="95"/>
                  </a:lnTo>
                  <a:lnTo>
                    <a:pt x="24" y="100"/>
                  </a:lnTo>
                  <a:lnTo>
                    <a:pt x="31" y="100"/>
                  </a:lnTo>
                  <a:lnTo>
                    <a:pt x="31" y="97"/>
                  </a:lnTo>
                  <a:lnTo>
                    <a:pt x="24" y="95"/>
                  </a:lnTo>
                  <a:lnTo>
                    <a:pt x="31" y="95"/>
                  </a:lnTo>
                  <a:lnTo>
                    <a:pt x="31" y="92"/>
                  </a:lnTo>
                  <a:lnTo>
                    <a:pt x="31" y="95"/>
                  </a:lnTo>
                  <a:lnTo>
                    <a:pt x="55" y="90"/>
                  </a:lnTo>
                  <a:lnTo>
                    <a:pt x="55" y="88"/>
                  </a:lnTo>
                  <a:close/>
                  <a:moveTo>
                    <a:pt x="114" y="78"/>
                  </a:moveTo>
                  <a:lnTo>
                    <a:pt x="102" y="81"/>
                  </a:lnTo>
                  <a:lnTo>
                    <a:pt x="97" y="81"/>
                  </a:lnTo>
                  <a:lnTo>
                    <a:pt x="59" y="85"/>
                  </a:lnTo>
                  <a:lnTo>
                    <a:pt x="59" y="90"/>
                  </a:lnTo>
                  <a:lnTo>
                    <a:pt x="97" y="85"/>
                  </a:lnTo>
                  <a:lnTo>
                    <a:pt x="102" y="85"/>
                  </a:lnTo>
                  <a:lnTo>
                    <a:pt x="116" y="83"/>
                  </a:lnTo>
                  <a:lnTo>
                    <a:pt x="114" y="78"/>
                  </a:lnTo>
                  <a:close/>
                  <a:moveTo>
                    <a:pt x="713" y="66"/>
                  </a:moveTo>
                  <a:lnTo>
                    <a:pt x="710" y="69"/>
                  </a:lnTo>
                  <a:lnTo>
                    <a:pt x="722" y="92"/>
                  </a:lnTo>
                  <a:lnTo>
                    <a:pt x="727" y="90"/>
                  </a:lnTo>
                  <a:lnTo>
                    <a:pt x="713" y="66"/>
                  </a:lnTo>
                  <a:close/>
                  <a:moveTo>
                    <a:pt x="275" y="57"/>
                  </a:moveTo>
                  <a:lnTo>
                    <a:pt x="251" y="59"/>
                  </a:lnTo>
                  <a:lnTo>
                    <a:pt x="246" y="59"/>
                  </a:lnTo>
                  <a:lnTo>
                    <a:pt x="201" y="66"/>
                  </a:lnTo>
                  <a:lnTo>
                    <a:pt x="197" y="66"/>
                  </a:lnTo>
                  <a:lnTo>
                    <a:pt x="159" y="71"/>
                  </a:lnTo>
                  <a:lnTo>
                    <a:pt x="145" y="73"/>
                  </a:lnTo>
                  <a:lnTo>
                    <a:pt x="119" y="78"/>
                  </a:lnTo>
                  <a:lnTo>
                    <a:pt x="121" y="81"/>
                  </a:lnTo>
                  <a:lnTo>
                    <a:pt x="159" y="76"/>
                  </a:lnTo>
                  <a:lnTo>
                    <a:pt x="171" y="76"/>
                  </a:lnTo>
                  <a:lnTo>
                    <a:pt x="192" y="71"/>
                  </a:lnTo>
                  <a:lnTo>
                    <a:pt x="199" y="71"/>
                  </a:lnTo>
                  <a:lnTo>
                    <a:pt x="244" y="64"/>
                  </a:lnTo>
                  <a:lnTo>
                    <a:pt x="249" y="64"/>
                  </a:lnTo>
                  <a:lnTo>
                    <a:pt x="277" y="59"/>
                  </a:lnTo>
                  <a:lnTo>
                    <a:pt x="275" y="57"/>
                  </a:lnTo>
                  <a:close/>
                  <a:moveTo>
                    <a:pt x="445" y="33"/>
                  </a:moveTo>
                  <a:lnTo>
                    <a:pt x="443" y="33"/>
                  </a:lnTo>
                  <a:lnTo>
                    <a:pt x="336" y="47"/>
                  </a:lnTo>
                  <a:lnTo>
                    <a:pt x="329" y="47"/>
                  </a:lnTo>
                  <a:lnTo>
                    <a:pt x="280" y="54"/>
                  </a:lnTo>
                  <a:lnTo>
                    <a:pt x="282" y="59"/>
                  </a:lnTo>
                  <a:lnTo>
                    <a:pt x="334" y="52"/>
                  </a:lnTo>
                  <a:lnTo>
                    <a:pt x="341" y="52"/>
                  </a:lnTo>
                  <a:lnTo>
                    <a:pt x="443" y="38"/>
                  </a:lnTo>
                  <a:lnTo>
                    <a:pt x="443" y="35"/>
                  </a:lnTo>
                  <a:lnTo>
                    <a:pt x="445" y="33"/>
                  </a:lnTo>
                  <a:close/>
                  <a:moveTo>
                    <a:pt x="687" y="26"/>
                  </a:moveTo>
                  <a:lnTo>
                    <a:pt x="687" y="31"/>
                  </a:lnTo>
                  <a:lnTo>
                    <a:pt x="708" y="66"/>
                  </a:lnTo>
                  <a:lnTo>
                    <a:pt x="710" y="64"/>
                  </a:lnTo>
                  <a:lnTo>
                    <a:pt x="687" y="26"/>
                  </a:lnTo>
                  <a:close/>
                  <a:moveTo>
                    <a:pt x="552" y="16"/>
                  </a:moveTo>
                  <a:lnTo>
                    <a:pt x="493" y="26"/>
                  </a:lnTo>
                  <a:lnTo>
                    <a:pt x="488" y="26"/>
                  </a:lnTo>
                  <a:lnTo>
                    <a:pt x="488" y="26"/>
                  </a:lnTo>
                  <a:lnTo>
                    <a:pt x="483" y="26"/>
                  </a:lnTo>
                  <a:lnTo>
                    <a:pt x="450" y="31"/>
                  </a:lnTo>
                  <a:lnTo>
                    <a:pt x="448" y="35"/>
                  </a:lnTo>
                  <a:lnTo>
                    <a:pt x="481" y="31"/>
                  </a:lnTo>
                  <a:lnTo>
                    <a:pt x="486" y="31"/>
                  </a:lnTo>
                  <a:lnTo>
                    <a:pt x="490" y="31"/>
                  </a:lnTo>
                  <a:lnTo>
                    <a:pt x="495" y="28"/>
                  </a:lnTo>
                  <a:lnTo>
                    <a:pt x="545" y="24"/>
                  </a:lnTo>
                  <a:lnTo>
                    <a:pt x="552" y="16"/>
                  </a:lnTo>
                  <a:close/>
                  <a:moveTo>
                    <a:pt x="564" y="16"/>
                  </a:moveTo>
                  <a:lnTo>
                    <a:pt x="559" y="16"/>
                  </a:lnTo>
                  <a:lnTo>
                    <a:pt x="552" y="21"/>
                  </a:lnTo>
                  <a:lnTo>
                    <a:pt x="557" y="21"/>
                  </a:lnTo>
                  <a:lnTo>
                    <a:pt x="564" y="16"/>
                  </a:lnTo>
                  <a:close/>
                  <a:moveTo>
                    <a:pt x="620" y="12"/>
                  </a:moveTo>
                  <a:lnTo>
                    <a:pt x="571" y="14"/>
                  </a:lnTo>
                  <a:lnTo>
                    <a:pt x="566" y="19"/>
                  </a:lnTo>
                  <a:lnTo>
                    <a:pt x="592" y="16"/>
                  </a:lnTo>
                  <a:lnTo>
                    <a:pt x="599" y="14"/>
                  </a:lnTo>
                  <a:lnTo>
                    <a:pt x="620" y="12"/>
                  </a:lnTo>
                  <a:close/>
                  <a:moveTo>
                    <a:pt x="677" y="9"/>
                  </a:moveTo>
                  <a:lnTo>
                    <a:pt x="673" y="9"/>
                  </a:lnTo>
                  <a:lnTo>
                    <a:pt x="682" y="26"/>
                  </a:lnTo>
                  <a:lnTo>
                    <a:pt x="684" y="19"/>
                  </a:lnTo>
                  <a:lnTo>
                    <a:pt x="677" y="9"/>
                  </a:lnTo>
                  <a:close/>
                  <a:moveTo>
                    <a:pt x="673" y="0"/>
                  </a:moveTo>
                  <a:lnTo>
                    <a:pt x="670" y="0"/>
                  </a:lnTo>
                  <a:lnTo>
                    <a:pt x="618" y="7"/>
                  </a:lnTo>
                  <a:lnTo>
                    <a:pt x="675" y="5"/>
                  </a:lnTo>
                  <a:lnTo>
                    <a:pt x="673" y="2"/>
                  </a:lnTo>
                  <a:lnTo>
                    <a:pt x="673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tx2">
                    <a:alpha val="75000"/>
                  </a:schemeClr>
                </a:gs>
                <a:gs pos="92000">
                  <a:schemeClr val="tx1">
                    <a:alpha val="21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2" name="Freeform 22"/>
            <p:cNvSpPr>
              <a:spLocks noEditPoints="1"/>
            </p:cNvSpPr>
            <p:nvPr/>
          </p:nvSpPr>
          <p:spPr bwMode="auto">
            <a:xfrm>
              <a:off x="8865750" y="3160102"/>
              <a:ext cx="1486721" cy="427752"/>
            </a:xfrm>
            <a:custGeom>
              <a:avLst/>
              <a:gdLst>
                <a:gd name="T0" fmla="*/ 800 w 831"/>
                <a:gd name="T1" fmla="*/ 251 h 263"/>
                <a:gd name="T2" fmla="*/ 770 w 831"/>
                <a:gd name="T3" fmla="*/ 249 h 263"/>
                <a:gd name="T4" fmla="*/ 710 w 831"/>
                <a:gd name="T5" fmla="*/ 237 h 263"/>
                <a:gd name="T6" fmla="*/ 713 w 831"/>
                <a:gd name="T7" fmla="*/ 235 h 263"/>
                <a:gd name="T8" fmla="*/ 805 w 831"/>
                <a:gd name="T9" fmla="*/ 251 h 263"/>
                <a:gd name="T10" fmla="*/ 826 w 831"/>
                <a:gd name="T11" fmla="*/ 254 h 263"/>
                <a:gd name="T12" fmla="*/ 708 w 831"/>
                <a:gd name="T13" fmla="*/ 237 h 263"/>
                <a:gd name="T14" fmla="*/ 649 w 831"/>
                <a:gd name="T15" fmla="*/ 225 h 263"/>
                <a:gd name="T16" fmla="*/ 639 w 831"/>
                <a:gd name="T17" fmla="*/ 218 h 263"/>
                <a:gd name="T18" fmla="*/ 639 w 831"/>
                <a:gd name="T19" fmla="*/ 218 h 263"/>
                <a:gd name="T20" fmla="*/ 810 w 831"/>
                <a:gd name="T21" fmla="*/ 230 h 263"/>
                <a:gd name="T22" fmla="*/ 628 w 831"/>
                <a:gd name="T23" fmla="*/ 221 h 263"/>
                <a:gd name="T24" fmla="*/ 632 w 831"/>
                <a:gd name="T25" fmla="*/ 218 h 263"/>
                <a:gd name="T26" fmla="*/ 803 w 831"/>
                <a:gd name="T27" fmla="*/ 213 h 263"/>
                <a:gd name="T28" fmla="*/ 552 w 831"/>
                <a:gd name="T29" fmla="*/ 206 h 263"/>
                <a:gd name="T30" fmla="*/ 571 w 831"/>
                <a:gd name="T31" fmla="*/ 206 h 263"/>
                <a:gd name="T32" fmla="*/ 507 w 831"/>
                <a:gd name="T33" fmla="*/ 197 h 263"/>
                <a:gd name="T34" fmla="*/ 403 w 831"/>
                <a:gd name="T35" fmla="*/ 171 h 263"/>
                <a:gd name="T36" fmla="*/ 417 w 831"/>
                <a:gd name="T37" fmla="*/ 178 h 263"/>
                <a:gd name="T38" fmla="*/ 438 w 831"/>
                <a:gd name="T39" fmla="*/ 183 h 263"/>
                <a:gd name="T40" fmla="*/ 436 w 831"/>
                <a:gd name="T41" fmla="*/ 178 h 263"/>
                <a:gd name="T42" fmla="*/ 403 w 831"/>
                <a:gd name="T43" fmla="*/ 171 h 263"/>
                <a:gd name="T44" fmla="*/ 396 w 831"/>
                <a:gd name="T45" fmla="*/ 175 h 263"/>
                <a:gd name="T46" fmla="*/ 367 w 831"/>
                <a:gd name="T47" fmla="*/ 168 h 263"/>
                <a:gd name="T48" fmla="*/ 344 w 831"/>
                <a:gd name="T49" fmla="*/ 159 h 263"/>
                <a:gd name="T50" fmla="*/ 344 w 831"/>
                <a:gd name="T51" fmla="*/ 159 h 263"/>
                <a:gd name="T52" fmla="*/ 154 w 831"/>
                <a:gd name="T53" fmla="*/ 126 h 263"/>
                <a:gd name="T54" fmla="*/ 258 w 831"/>
                <a:gd name="T55" fmla="*/ 147 h 263"/>
                <a:gd name="T56" fmla="*/ 258 w 831"/>
                <a:gd name="T57" fmla="*/ 142 h 263"/>
                <a:gd name="T58" fmla="*/ 152 w 831"/>
                <a:gd name="T59" fmla="*/ 121 h 263"/>
                <a:gd name="T60" fmla="*/ 739 w 831"/>
                <a:gd name="T61" fmla="*/ 119 h 263"/>
                <a:gd name="T62" fmla="*/ 746 w 831"/>
                <a:gd name="T63" fmla="*/ 121 h 263"/>
                <a:gd name="T64" fmla="*/ 52 w 831"/>
                <a:gd name="T65" fmla="*/ 104 h 263"/>
                <a:gd name="T66" fmla="*/ 128 w 831"/>
                <a:gd name="T67" fmla="*/ 116 h 263"/>
                <a:gd name="T68" fmla="*/ 33 w 831"/>
                <a:gd name="T69" fmla="*/ 97 h 263"/>
                <a:gd name="T70" fmla="*/ 33 w 831"/>
                <a:gd name="T71" fmla="*/ 97 h 263"/>
                <a:gd name="T72" fmla="*/ 736 w 831"/>
                <a:gd name="T73" fmla="*/ 104 h 263"/>
                <a:gd name="T74" fmla="*/ 0 w 831"/>
                <a:gd name="T75" fmla="*/ 95 h 263"/>
                <a:gd name="T76" fmla="*/ 24 w 831"/>
                <a:gd name="T77" fmla="*/ 95 h 263"/>
                <a:gd name="T78" fmla="*/ 55 w 831"/>
                <a:gd name="T79" fmla="*/ 90 h 263"/>
                <a:gd name="T80" fmla="*/ 97 w 831"/>
                <a:gd name="T81" fmla="*/ 81 h 263"/>
                <a:gd name="T82" fmla="*/ 102 w 831"/>
                <a:gd name="T83" fmla="*/ 85 h 263"/>
                <a:gd name="T84" fmla="*/ 710 w 831"/>
                <a:gd name="T85" fmla="*/ 69 h 263"/>
                <a:gd name="T86" fmla="*/ 275 w 831"/>
                <a:gd name="T87" fmla="*/ 57 h 263"/>
                <a:gd name="T88" fmla="*/ 197 w 831"/>
                <a:gd name="T89" fmla="*/ 66 h 263"/>
                <a:gd name="T90" fmla="*/ 121 w 831"/>
                <a:gd name="T91" fmla="*/ 81 h 263"/>
                <a:gd name="T92" fmla="*/ 199 w 831"/>
                <a:gd name="T93" fmla="*/ 71 h 263"/>
                <a:gd name="T94" fmla="*/ 275 w 831"/>
                <a:gd name="T95" fmla="*/ 57 h 263"/>
                <a:gd name="T96" fmla="*/ 329 w 831"/>
                <a:gd name="T97" fmla="*/ 47 h 263"/>
                <a:gd name="T98" fmla="*/ 341 w 831"/>
                <a:gd name="T99" fmla="*/ 52 h 263"/>
                <a:gd name="T100" fmla="*/ 687 w 831"/>
                <a:gd name="T101" fmla="*/ 26 h 263"/>
                <a:gd name="T102" fmla="*/ 687 w 831"/>
                <a:gd name="T103" fmla="*/ 26 h 263"/>
                <a:gd name="T104" fmla="*/ 488 w 831"/>
                <a:gd name="T105" fmla="*/ 26 h 263"/>
                <a:gd name="T106" fmla="*/ 481 w 831"/>
                <a:gd name="T107" fmla="*/ 31 h 263"/>
                <a:gd name="T108" fmla="*/ 545 w 831"/>
                <a:gd name="T109" fmla="*/ 24 h 263"/>
                <a:gd name="T110" fmla="*/ 552 w 831"/>
                <a:gd name="T111" fmla="*/ 21 h 263"/>
                <a:gd name="T112" fmla="*/ 571 w 831"/>
                <a:gd name="T113" fmla="*/ 14 h 263"/>
                <a:gd name="T114" fmla="*/ 620 w 831"/>
                <a:gd name="T115" fmla="*/ 12 h 263"/>
                <a:gd name="T116" fmla="*/ 684 w 831"/>
                <a:gd name="T117" fmla="*/ 19 h 263"/>
                <a:gd name="T118" fmla="*/ 618 w 831"/>
                <a:gd name="T119" fmla="*/ 7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831" h="263">
                  <a:moveTo>
                    <a:pt x="772" y="247"/>
                  </a:moveTo>
                  <a:lnTo>
                    <a:pt x="789" y="254"/>
                  </a:lnTo>
                  <a:lnTo>
                    <a:pt x="800" y="256"/>
                  </a:lnTo>
                  <a:lnTo>
                    <a:pt x="800" y="251"/>
                  </a:lnTo>
                  <a:lnTo>
                    <a:pt x="772" y="247"/>
                  </a:lnTo>
                  <a:moveTo>
                    <a:pt x="753" y="242"/>
                  </a:moveTo>
                  <a:lnTo>
                    <a:pt x="758" y="247"/>
                  </a:lnTo>
                  <a:lnTo>
                    <a:pt x="770" y="249"/>
                  </a:lnTo>
                  <a:lnTo>
                    <a:pt x="755" y="242"/>
                  </a:lnTo>
                  <a:lnTo>
                    <a:pt x="753" y="242"/>
                  </a:lnTo>
                  <a:moveTo>
                    <a:pt x="713" y="235"/>
                  </a:moveTo>
                  <a:lnTo>
                    <a:pt x="710" y="237"/>
                  </a:lnTo>
                  <a:lnTo>
                    <a:pt x="751" y="247"/>
                  </a:lnTo>
                  <a:lnTo>
                    <a:pt x="751" y="244"/>
                  </a:lnTo>
                  <a:lnTo>
                    <a:pt x="746" y="240"/>
                  </a:lnTo>
                  <a:lnTo>
                    <a:pt x="713" y="235"/>
                  </a:lnTo>
                  <a:moveTo>
                    <a:pt x="815" y="232"/>
                  </a:moveTo>
                  <a:lnTo>
                    <a:pt x="812" y="237"/>
                  </a:lnTo>
                  <a:lnTo>
                    <a:pt x="822" y="256"/>
                  </a:lnTo>
                  <a:lnTo>
                    <a:pt x="805" y="251"/>
                  </a:lnTo>
                  <a:lnTo>
                    <a:pt x="803" y="256"/>
                  </a:lnTo>
                  <a:lnTo>
                    <a:pt x="822" y="261"/>
                  </a:lnTo>
                  <a:lnTo>
                    <a:pt x="831" y="263"/>
                  </a:lnTo>
                  <a:lnTo>
                    <a:pt x="826" y="254"/>
                  </a:lnTo>
                  <a:lnTo>
                    <a:pt x="815" y="232"/>
                  </a:lnTo>
                  <a:moveTo>
                    <a:pt x="701" y="232"/>
                  </a:moveTo>
                  <a:lnTo>
                    <a:pt x="689" y="232"/>
                  </a:lnTo>
                  <a:lnTo>
                    <a:pt x="708" y="237"/>
                  </a:lnTo>
                  <a:lnTo>
                    <a:pt x="708" y="232"/>
                  </a:lnTo>
                  <a:lnTo>
                    <a:pt x="701" y="232"/>
                  </a:lnTo>
                  <a:moveTo>
                    <a:pt x="649" y="221"/>
                  </a:moveTo>
                  <a:lnTo>
                    <a:pt x="649" y="225"/>
                  </a:lnTo>
                  <a:lnTo>
                    <a:pt x="677" y="230"/>
                  </a:lnTo>
                  <a:lnTo>
                    <a:pt x="689" y="230"/>
                  </a:lnTo>
                  <a:lnTo>
                    <a:pt x="649" y="221"/>
                  </a:lnTo>
                  <a:moveTo>
                    <a:pt x="639" y="218"/>
                  </a:moveTo>
                  <a:lnTo>
                    <a:pt x="642" y="223"/>
                  </a:lnTo>
                  <a:lnTo>
                    <a:pt x="644" y="225"/>
                  </a:lnTo>
                  <a:lnTo>
                    <a:pt x="644" y="221"/>
                  </a:lnTo>
                  <a:lnTo>
                    <a:pt x="639" y="218"/>
                  </a:lnTo>
                  <a:moveTo>
                    <a:pt x="805" y="218"/>
                  </a:moveTo>
                  <a:lnTo>
                    <a:pt x="800" y="218"/>
                  </a:lnTo>
                  <a:lnTo>
                    <a:pt x="810" y="235"/>
                  </a:lnTo>
                  <a:lnTo>
                    <a:pt x="810" y="230"/>
                  </a:lnTo>
                  <a:lnTo>
                    <a:pt x="805" y="218"/>
                  </a:lnTo>
                  <a:moveTo>
                    <a:pt x="620" y="216"/>
                  </a:moveTo>
                  <a:lnTo>
                    <a:pt x="620" y="221"/>
                  </a:lnTo>
                  <a:lnTo>
                    <a:pt x="628" y="221"/>
                  </a:lnTo>
                  <a:lnTo>
                    <a:pt x="632" y="223"/>
                  </a:lnTo>
                  <a:lnTo>
                    <a:pt x="637" y="223"/>
                  </a:lnTo>
                  <a:lnTo>
                    <a:pt x="637" y="218"/>
                  </a:lnTo>
                  <a:lnTo>
                    <a:pt x="632" y="218"/>
                  </a:lnTo>
                  <a:lnTo>
                    <a:pt x="620" y="216"/>
                  </a:lnTo>
                  <a:moveTo>
                    <a:pt x="796" y="211"/>
                  </a:moveTo>
                  <a:lnTo>
                    <a:pt x="798" y="213"/>
                  </a:lnTo>
                  <a:lnTo>
                    <a:pt x="803" y="213"/>
                  </a:lnTo>
                  <a:lnTo>
                    <a:pt x="800" y="211"/>
                  </a:lnTo>
                  <a:lnTo>
                    <a:pt x="796" y="211"/>
                  </a:lnTo>
                  <a:moveTo>
                    <a:pt x="557" y="202"/>
                  </a:moveTo>
                  <a:lnTo>
                    <a:pt x="552" y="206"/>
                  </a:lnTo>
                  <a:lnTo>
                    <a:pt x="580" y="211"/>
                  </a:lnTo>
                  <a:lnTo>
                    <a:pt x="616" y="218"/>
                  </a:lnTo>
                  <a:lnTo>
                    <a:pt x="616" y="213"/>
                  </a:lnTo>
                  <a:lnTo>
                    <a:pt x="571" y="206"/>
                  </a:lnTo>
                  <a:lnTo>
                    <a:pt x="559" y="204"/>
                  </a:lnTo>
                  <a:lnTo>
                    <a:pt x="557" y="202"/>
                  </a:lnTo>
                  <a:moveTo>
                    <a:pt x="512" y="194"/>
                  </a:moveTo>
                  <a:lnTo>
                    <a:pt x="507" y="197"/>
                  </a:lnTo>
                  <a:lnTo>
                    <a:pt x="545" y="204"/>
                  </a:lnTo>
                  <a:lnTo>
                    <a:pt x="549" y="202"/>
                  </a:lnTo>
                  <a:lnTo>
                    <a:pt x="512" y="194"/>
                  </a:lnTo>
                  <a:moveTo>
                    <a:pt x="403" y="171"/>
                  </a:moveTo>
                  <a:lnTo>
                    <a:pt x="400" y="175"/>
                  </a:lnTo>
                  <a:lnTo>
                    <a:pt x="410" y="178"/>
                  </a:lnTo>
                  <a:lnTo>
                    <a:pt x="412" y="178"/>
                  </a:lnTo>
                  <a:lnTo>
                    <a:pt x="417" y="178"/>
                  </a:lnTo>
                  <a:lnTo>
                    <a:pt x="419" y="180"/>
                  </a:lnTo>
                  <a:lnTo>
                    <a:pt x="424" y="180"/>
                  </a:lnTo>
                  <a:lnTo>
                    <a:pt x="433" y="183"/>
                  </a:lnTo>
                  <a:lnTo>
                    <a:pt x="438" y="183"/>
                  </a:lnTo>
                  <a:lnTo>
                    <a:pt x="500" y="194"/>
                  </a:lnTo>
                  <a:lnTo>
                    <a:pt x="507" y="192"/>
                  </a:lnTo>
                  <a:lnTo>
                    <a:pt x="441" y="180"/>
                  </a:lnTo>
                  <a:lnTo>
                    <a:pt x="436" y="178"/>
                  </a:lnTo>
                  <a:lnTo>
                    <a:pt x="426" y="175"/>
                  </a:lnTo>
                  <a:lnTo>
                    <a:pt x="426" y="175"/>
                  </a:lnTo>
                  <a:lnTo>
                    <a:pt x="410" y="173"/>
                  </a:lnTo>
                  <a:lnTo>
                    <a:pt x="403" y="171"/>
                  </a:lnTo>
                  <a:moveTo>
                    <a:pt x="381" y="166"/>
                  </a:moveTo>
                  <a:lnTo>
                    <a:pt x="377" y="171"/>
                  </a:lnTo>
                  <a:lnTo>
                    <a:pt x="391" y="173"/>
                  </a:lnTo>
                  <a:lnTo>
                    <a:pt x="396" y="175"/>
                  </a:lnTo>
                  <a:lnTo>
                    <a:pt x="398" y="171"/>
                  </a:lnTo>
                  <a:lnTo>
                    <a:pt x="381" y="166"/>
                  </a:lnTo>
                  <a:moveTo>
                    <a:pt x="372" y="166"/>
                  </a:moveTo>
                  <a:lnTo>
                    <a:pt x="367" y="168"/>
                  </a:lnTo>
                  <a:lnTo>
                    <a:pt x="372" y="168"/>
                  </a:lnTo>
                  <a:lnTo>
                    <a:pt x="377" y="166"/>
                  </a:lnTo>
                  <a:lnTo>
                    <a:pt x="372" y="166"/>
                  </a:lnTo>
                  <a:moveTo>
                    <a:pt x="344" y="159"/>
                  </a:moveTo>
                  <a:lnTo>
                    <a:pt x="346" y="164"/>
                  </a:lnTo>
                  <a:lnTo>
                    <a:pt x="362" y="168"/>
                  </a:lnTo>
                  <a:lnTo>
                    <a:pt x="367" y="164"/>
                  </a:lnTo>
                  <a:lnTo>
                    <a:pt x="344" y="159"/>
                  </a:lnTo>
                  <a:moveTo>
                    <a:pt x="138" y="119"/>
                  </a:moveTo>
                  <a:lnTo>
                    <a:pt x="138" y="121"/>
                  </a:lnTo>
                  <a:lnTo>
                    <a:pt x="149" y="123"/>
                  </a:lnTo>
                  <a:lnTo>
                    <a:pt x="154" y="126"/>
                  </a:lnTo>
                  <a:lnTo>
                    <a:pt x="209" y="135"/>
                  </a:lnTo>
                  <a:lnTo>
                    <a:pt x="211" y="138"/>
                  </a:lnTo>
                  <a:lnTo>
                    <a:pt x="251" y="145"/>
                  </a:lnTo>
                  <a:lnTo>
                    <a:pt x="258" y="147"/>
                  </a:lnTo>
                  <a:lnTo>
                    <a:pt x="341" y="164"/>
                  </a:lnTo>
                  <a:lnTo>
                    <a:pt x="336" y="159"/>
                  </a:lnTo>
                  <a:lnTo>
                    <a:pt x="265" y="145"/>
                  </a:lnTo>
                  <a:lnTo>
                    <a:pt x="258" y="142"/>
                  </a:lnTo>
                  <a:lnTo>
                    <a:pt x="213" y="133"/>
                  </a:lnTo>
                  <a:lnTo>
                    <a:pt x="209" y="133"/>
                  </a:lnTo>
                  <a:lnTo>
                    <a:pt x="157" y="121"/>
                  </a:lnTo>
                  <a:lnTo>
                    <a:pt x="152" y="121"/>
                  </a:lnTo>
                  <a:lnTo>
                    <a:pt x="138" y="119"/>
                  </a:lnTo>
                  <a:moveTo>
                    <a:pt x="739" y="111"/>
                  </a:moveTo>
                  <a:lnTo>
                    <a:pt x="739" y="116"/>
                  </a:lnTo>
                  <a:lnTo>
                    <a:pt x="739" y="119"/>
                  </a:lnTo>
                  <a:lnTo>
                    <a:pt x="741" y="123"/>
                  </a:lnTo>
                  <a:lnTo>
                    <a:pt x="791" y="206"/>
                  </a:lnTo>
                  <a:lnTo>
                    <a:pt x="798" y="206"/>
                  </a:lnTo>
                  <a:lnTo>
                    <a:pt x="746" y="121"/>
                  </a:lnTo>
                  <a:lnTo>
                    <a:pt x="744" y="116"/>
                  </a:lnTo>
                  <a:lnTo>
                    <a:pt x="739" y="111"/>
                  </a:lnTo>
                  <a:moveTo>
                    <a:pt x="55" y="102"/>
                  </a:moveTo>
                  <a:lnTo>
                    <a:pt x="52" y="104"/>
                  </a:lnTo>
                  <a:lnTo>
                    <a:pt x="100" y="114"/>
                  </a:lnTo>
                  <a:lnTo>
                    <a:pt x="102" y="116"/>
                  </a:lnTo>
                  <a:lnTo>
                    <a:pt x="130" y="121"/>
                  </a:lnTo>
                  <a:lnTo>
                    <a:pt x="128" y="116"/>
                  </a:lnTo>
                  <a:lnTo>
                    <a:pt x="102" y="111"/>
                  </a:lnTo>
                  <a:lnTo>
                    <a:pt x="100" y="109"/>
                  </a:lnTo>
                  <a:lnTo>
                    <a:pt x="55" y="102"/>
                  </a:lnTo>
                  <a:moveTo>
                    <a:pt x="33" y="97"/>
                  </a:moveTo>
                  <a:lnTo>
                    <a:pt x="38" y="102"/>
                  </a:lnTo>
                  <a:lnTo>
                    <a:pt x="50" y="104"/>
                  </a:lnTo>
                  <a:lnTo>
                    <a:pt x="50" y="100"/>
                  </a:lnTo>
                  <a:lnTo>
                    <a:pt x="33" y="97"/>
                  </a:lnTo>
                  <a:moveTo>
                    <a:pt x="729" y="95"/>
                  </a:moveTo>
                  <a:lnTo>
                    <a:pt x="725" y="97"/>
                  </a:lnTo>
                  <a:lnTo>
                    <a:pt x="734" y="111"/>
                  </a:lnTo>
                  <a:lnTo>
                    <a:pt x="736" y="104"/>
                  </a:lnTo>
                  <a:lnTo>
                    <a:pt x="729" y="95"/>
                  </a:lnTo>
                  <a:moveTo>
                    <a:pt x="55" y="88"/>
                  </a:moveTo>
                  <a:lnTo>
                    <a:pt x="24" y="90"/>
                  </a:lnTo>
                  <a:lnTo>
                    <a:pt x="0" y="95"/>
                  </a:lnTo>
                  <a:lnTo>
                    <a:pt x="24" y="100"/>
                  </a:lnTo>
                  <a:lnTo>
                    <a:pt x="31" y="100"/>
                  </a:lnTo>
                  <a:lnTo>
                    <a:pt x="31" y="97"/>
                  </a:lnTo>
                  <a:lnTo>
                    <a:pt x="24" y="95"/>
                  </a:lnTo>
                  <a:lnTo>
                    <a:pt x="31" y="95"/>
                  </a:lnTo>
                  <a:lnTo>
                    <a:pt x="31" y="92"/>
                  </a:lnTo>
                  <a:lnTo>
                    <a:pt x="31" y="95"/>
                  </a:lnTo>
                  <a:lnTo>
                    <a:pt x="55" y="90"/>
                  </a:lnTo>
                  <a:lnTo>
                    <a:pt x="55" y="88"/>
                  </a:lnTo>
                  <a:moveTo>
                    <a:pt x="114" y="78"/>
                  </a:moveTo>
                  <a:lnTo>
                    <a:pt x="102" y="81"/>
                  </a:lnTo>
                  <a:lnTo>
                    <a:pt x="97" y="81"/>
                  </a:lnTo>
                  <a:lnTo>
                    <a:pt x="59" y="85"/>
                  </a:lnTo>
                  <a:lnTo>
                    <a:pt x="59" y="90"/>
                  </a:lnTo>
                  <a:lnTo>
                    <a:pt x="97" y="85"/>
                  </a:lnTo>
                  <a:lnTo>
                    <a:pt x="102" y="85"/>
                  </a:lnTo>
                  <a:lnTo>
                    <a:pt x="116" y="83"/>
                  </a:lnTo>
                  <a:lnTo>
                    <a:pt x="114" y="78"/>
                  </a:lnTo>
                  <a:moveTo>
                    <a:pt x="713" y="66"/>
                  </a:moveTo>
                  <a:lnTo>
                    <a:pt x="710" y="69"/>
                  </a:lnTo>
                  <a:lnTo>
                    <a:pt x="722" y="92"/>
                  </a:lnTo>
                  <a:lnTo>
                    <a:pt x="727" y="90"/>
                  </a:lnTo>
                  <a:lnTo>
                    <a:pt x="713" y="66"/>
                  </a:lnTo>
                  <a:moveTo>
                    <a:pt x="275" y="57"/>
                  </a:moveTo>
                  <a:lnTo>
                    <a:pt x="251" y="59"/>
                  </a:lnTo>
                  <a:lnTo>
                    <a:pt x="246" y="59"/>
                  </a:lnTo>
                  <a:lnTo>
                    <a:pt x="201" y="66"/>
                  </a:lnTo>
                  <a:lnTo>
                    <a:pt x="197" y="66"/>
                  </a:lnTo>
                  <a:lnTo>
                    <a:pt x="159" y="71"/>
                  </a:lnTo>
                  <a:lnTo>
                    <a:pt x="145" y="73"/>
                  </a:lnTo>
                  <a:lnTo>
                    <a:pt x="119" y="78"/>
                  </a:lnTo>
                  <a:lnTo>
                    <a:pt x="121" y="81"/>
                  </a:lnTo>
                  <a:lnTo>
                    <a:pt x="159" y="76"/>
                  </a:lnTo>
                  <a:lnTo>
                    <a:pt x="171" y="76"/>
                  </a:lnTo>
                  <a:lnTo>
                    <a:pt x="192" y="71"/>
                  </a:lnTo>
                  <a:lnTo>
                    <a:pt x="199" y="71"/>
                  </a:lnTo>
                  <a:lnTo>
                    <a:pt x="244" y="64"/>
                  </a:lnTo>
                  <a:lnTo>
                    <a:pt x="249" y="64"/>
                  </a:lnTo>
                  <a:lnTo>
                    <a:pt x="277" y="59"/>
                  </a:lnTo>
                  <a:lnTo>
                    <a:pt x="275" y="57"/>
                  </a:lnTo>
                  <a:moveTo>
                    <a:pt x="445" y="33"/>
                  </a:moveTo>
                  <a:lnTo>
                    <a:pt x="443" y="33"/>
                  </a:lnTo>
                  <a:lnTo>
                    <a:pt x="336" y="47"/>
                  </a:lnTo>
                  <a:lnTo>
                    <a:pt x="329" y="47"/>
                  </a:lnTo>
                  <a:lnTo>
                    <a:pt x="280" y="54"/>
                  </a:lnTo>
                  <a:lnTo>
                    <a:pt x="282" y="59"/>
                  </a:lnTo>
                  <a:lnTo>
                    <a:pt x="334" y="52"/>
                  </a:lnTo>
                  <a:lnTo>
                    <a:pt x="341" y="52"/>
                  </a:lnTo>
                  <a:lnTo>
                    <a:pt x="443" y="38"/>
                  </a:lnTo>
                  <a:lnTo>
                    <a:pt x="443" y="35"/>
                  </a:lnTo>
                  <a:lnTo>
                    <a:pt x="445" y="33"/>
                  </a:lnTo>
                  <a:moveTo>
                    <a:pt x="687" y="26"/>
                  </a:moveTo>
                  <a:lnTo>
                    <a:pt x="687" y="31"/>
                  </a:lnTo>
                  <a:lnTo>
                    <a:pt x="708" y="66"/>
                  </a:lnTo>
                  <a:lnTo>
                    <a:pt x="710" y="64"/>
                  </a:lnTo>
                  <a:lnTo>
                    <a:pt x="687" y="26"/>
                  </a:lnTo>
                  <a:moveTo>
                    <a:pt x="552" y="16"/>
                  </a:moveTo>
                  <a:lnTo>
                    <a:pt x="493" y="26"/>
                  </a:lnTo>
                  <a:lnTo>
                    <a:pt x="488" y="26"/>
                  </a:lnTo>
                  <a:lnTo>
                    <a:pt x="488" y="26"/>
                  </a:lnTo>
                  <a:lnTo>
                    <a:pt x="483" y="26"/>
                  </a:lnTo>
                  <a:lnTo>
                    <a:pt x="450" y="31"/>
                  </a:lnTo>
                  <a:lnTo>
                    <a:pt x="448" y="35"/>
                  </a:lnTo>
                  <a:lnTo>
                    <a:pt x="481" y="31"/>
                  </a:lnTo>
                  <a:lnTo>
                    <a:pt x="486" y="31"/>
                  </a:lnTo>
                  <a:lnTo>
                    <a:pt x="490" y="31"/>
                  </a:lnTo>
                  <a:lnTo>
                    <a:pt x="495" y="28"/>
                  </a:lnTo>
                  <a:lnTo>
                    <a:pt x="545" y="24"/>
                  </a:lnTo>
                  <a:lnTo>
                    <a:pt x="552" y="16"/>
                  </a:lnTo>
                  <a:moveTo>
                    <a:pt x="564" y="16"/>
                  </a:moveTo>
                  <a:lnTo>
                    <a:pt x="559" y="16"/>
                  </a:lnTo>
                  <a:lnTo>
                    <a:pt x="552" y="21"/>
                  </a:lnTo>
                  <a:lnTo>
                    <a:pt x="557" y="21"/>
                  </a:lnTo>
                  <a:lnTo>
                    <a:pt x="564" y="16"/>
                  </a:lnTo>
                  <a:moveTo>
                    <a:pt x="620" y="12"/>
                  </a:moveTo>
                  <a:lnTo>
                    <a:pt x="571" y="14"/>
                  </a:lnTo>
                  <a:lnTo>
                    <a:pt x="566" y="19"/>
                  </a:lnTo>
                  <a:lnTo>
                    <a:pt x="592" y="16"/>
                  </a:lnTo>
                  <a:lnTo>
                    <a:pt x="599" y="14"/>
                  </a:lnTo>
                  <a:lnTo>
                    <a:pt x="620" y="12"/>
                  </a:lnTo>
                  <a:moveTo>
                    <a:pt x="677" y="9"/>
                  </a:moveTo>
                  <a:lnTo>
                    <a:pt x="673" y="9"/>
                  </a:lnTo>
                  <a:lnTo>
                    <a:pt x="682" y="26"/>
                  </a:lnTo>
                  <a:lnTo>
                    <a:pt x="684" y="19"/>
                  </a:lnTo>
                  <a:lnTo>
                    <a:pt x="677" y="9"/>
                  </a:lnTo>
                  <a:moveTo>
                    <a:pt x="673" y="0"/>
                  </a:moveTo>
                  <a:lnTo>
                    <a:pt x="670" y="0"/>
                  </a:lnTo>
                  <a:lnTo>
                    <a:pt x="618" y="7"/>
                  </a:lnTo>
                  <a:lnTo>
                    <a:pt x="675" y="5"/>
                  </a:lnTo>
                  <a:lnTo>
                    <a:pt x="673" y="2"/>
                  </a:lnTo>
                  <a:lnTo>
                    <a:pt x="673" y="0"/>
                  </a:lnTo>
                </a:path>
              </a:pathLst>
            </a:custGeom>
            <a:gradFill flip="none" rotWithShape="1">
              <a:gsLst>
                <a:gs pos="0">
                  <a:schemeClr val="tx2">
                    <a:alpha val="75000"/>
                  </a:schemeClr>
                </a:gs>
                <a:gs pos="92000">
                  <a:schemeClr val="tx1">
                    <a:alpha val="21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3" name="Freeform 23"/>
            <p:cNvSpPr>
              <a:spLocks noEditPoints="1"/>
            </p:cNvSpPr>
            <p:nvPr/>
          </p:nvSpPr>
          <p:spPr bwMode="auto">
            <a:xfrm>
              <a:off x="9327331" y="3148718"/>
              <a:ext cx="1136063" cy="481424"/>
            </a:xfrm>
            <a:custGeom>
              <a:avLst/>
              <a:gdLst>
                <a:gd name="T0" fmla="*/ 154 w 635"/>
                <a:gd name="T1" fmla="*/ 280 h 296"/>
                <a:gd name="T2" fmla="*/ 164 w 635"/>
                <a:gd name="T3" fmla="*/ 294 h 296"/>
                <a:gd name="T4" fmla="*/ 204 w 635"/>
                <a:gd name="T5" fmla="*/ 268 h 296"/>
                <a:gd name="T6" fmla="*/ 123 w 635"/>
                <a:gd name="T7" fmla="*/ 237 h 296"/>
                <a:gd name="T8" fmla="*/ 152 w 635"/>
                <a:gd name="T9" fmla="*/ 275 h 296"/>
                <a:gd name="T10" fmla="*/ 100 w 635"/>
                <a:gd name="T11" fmla="*/ 192 h 296"/>
                <a:gd name="T12" fmla="*/ 123 w 635"/>
                <a:gd name="T13" fmla="*/ 228 h 296"/>
                <a:gd name="T14" fmla="*/ 325 w 635"/>
                <a:gd name="T15" fmla="*/ 187 h 296"/>
                <a:gd name="T16" fmla="*/ 287 w 635"/>
                <a:gd name="T17" fmla="*/ 211 h 296"/>
                <a:gd name="T18" fmla="*/ 258 w 635"/>
                <a:gd name="T19" fmla="*/ 235 h 296"/>
                <a:gd name="T20" fmla="*/ 299 w 635"/>
                <a:gd name="T21" fmla="*/ 209 h 296"/>
                <a:gd name="T22" fmla="*/ 97 w 635"/>
                <a:gd name="T23" fmla="*/ 187 h 296"/>
                <a:gd name="T24" fmla="*/ 97 w 635"/>
                <a:gd name="T25" fmla="*/ 187 h 296"/>
                <a:gd name="T26" fmla="*/ 336 w 635"/>
                <a:gd name="T27" fmla="*/ 185 h 296"/>
                <a:gd name="T28" fmla="*/ 353 w 635"/>
                <a:gd name="T29" fmla="*/ 171 h 296"/>
                <a:gd name="T30" fmla="*/ 358 w 635"/>
                <a:gd name="T31" fmla="*/ 173 h 296"/>
                <a:gd name="T32" fmla="*/ 71 w 635"/>
                <a:gd name="T33" fmla="*/ 152 h 296"/>
                <a:gd name="T34" fmla="*/ 90 w 635"/>
                <a:gd name="T35" fmla="*/ 185 h 296"/>
                <a:gd name="T36" fmla="*/ 76 w 635"/>
                <a:gd name="T37" fmla="*/ 152 h 296"/>
                <a:gd name="T38" fmla="*/ 372 w 635"/>
                <a:gd name="T39" fmla="*/ 163 h 296"/>
                <a:gd name="T40" fmla="*/ 469 w 635"/>
                <a:gd name="T41" fmla="*/ 97 h 296"/>
                <a:gd name="T42" fmla="*/ 467 w 635"/>
                <a:gd name="T43" fmla="*/ 104 h 296"/>
                <a:gd name="T44" fmla="*/ 571 w 635"/>
                <a:gd name="T45" fmla="*/ 33 h 296"/>
                <a:gd name="T46" fmla="*/ 521 w 635"/>
                <a:gd name="T47" fmla="*/ 64 h 296"/>
                <a:gd name="T48" fmla="*/ 528 w 635"/>
                <a:gd name="T49" fmla="*/ 66 h 296"/>
                <a:gd name="T50" fmla="*/ 571 w 635"/>
                <a:gd name="T51" fmla="*/ 33 h 296"/>
                <a:gd name="T52" fmla="*/ 7 w 635"/>
                <a:gd name="T53" fmla="*/ 35 h 296"/>
                <a:gd name="T54" fmla="*/ 3 w 635"/>
                <a:gd name="T55" fmla="*/ 40 h 296"/>
                <a:gd name="T56" fmla="*/ 19 w 635"/>
                <a:gd name="T57" fmla="*/ 66 h 296"/>
                <a:gd name="T58" fmla="*/ 57 w 635"/>
                <a:gd name="T59" fmla="*/ 128 h 296"/>
                <a:gd name="T60" fmla="*/ 57 w 635"/>
                <a:gd name="T61" fmla="*/ 121 h 296"/>
                <a:gd name="T62" fmla="*/ 22 w 635"/>
                <a:gd name="T63" fmla="*/ 61 h 296"/>
                <a:gd name="T64" fmla="*/ 187 w 635"/>
                <a:gd name="T65" fmla="*/ 28 h 296"/>
                <a:gd name="T66" fmla="*/ 235 w 635"/>
                <a:gd name="T67" fmla="*/ 21 h 296"/>
                <a:gd name="T68" fmla="*/ 197 w 635"/>
                <a:gd name="T69" fmla="*/ 28 h 296"/>
                <a:gd name="T70" fmla="*/ 232 w 635"/>
                <a:gd name="T71" fmla="*/ 26 h 296"/>
                <a:gd name="T72" fmla="*/ 308 w 635"/>
                <a:gd name="T73" fmla="*/ 19 h 296"/>
                <a:gd name="T74" fmla="*/ 429 w 635"/>
                <a:gd name="T75" fmla="*/ 12 h 296"/>
                <a:gd name="T76" fmla="*/ 341 w 635"/>
                <a:gd name="T77" fmla="*/ 16 h 296"/>
                <a:gd name="T78" fmla="*/ 415 w 635"/>
                <a:gd name="T79" fmla="*/ 16 h 296"/>
                <a:gd name="T80" fmla="*/ 502 w 635"/>
                <a:gd name="T81" fmla="*/ 7 h 296"/>
                <a:gd name="T82" fmla="*/ 433 w 635"/>
                <a:gd name="T83" fmla="*/ 14 h 296"/>
                <a:gd name="T84" fmla="*/ 502 w 635"/>
                <a:gd name="T85" fmla="*/ 7 h 296"/>
                <a:gd name="T86" fmla="*/ 568 w 635"/>
                <a:gd name="T87" fmla="*/ 4 h 296"/>
                <a:gd name="T88" fmla="*/ 507 w 635"/>
                <a:gd name="T89" fmla="*/ 7 h 296"/>
                <a:gd name="T90" fmla="*/ 552 w 635"/>
                <a:gd name="T91" fmla="*/ 7 h 296"/>
                <a:gd name="T92" fmla="*/ 618 w 635"/>
                <a:gd name="T93" fmla="*/ 4 h 296"/>
                <a:gd name="T94" fmla="*/ 618 w 635"/>
                <a:gd name="T95" fmla="*/ 0 h 296"/>
                <a:gd name="T96" fmla="*/ 618 w 635"/>
                <a:gd name="T97" fmla="*/ 4 h 296"/>
                <a:gd name="T98" fmla="*/ 594 w 635"/>
                <a:gd name="T99" fmla="*/ 23 h 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635" h="296">
                  <a:moveTo>
                    <a:pt x="197" y="273"/>
                  </a:moveTo>
                  <a:lnTo>
                    <a:pt x="185" y="275"/>
                  </a:lnTo>
                  <a:lnTo>
                    <a:pt x="161" y="292"/>
                  </a:lnTo>
                  <a:lnTo>
                    <a:pt x="154" y="280"/>
                  </a:lnTo>
                  <a:lnTo>
                    <a:pt x="149" y="280"/>
                  </a:lnTo>
                  <a:lnTo>
                    <a:pt x="157" y="294"/>
                  </a:lnTo>
                  <a:lnTo>
                    <a:pt x="159" y="296"/>
                  </a:lnTo>
                  <a:lnTo>
                    <a:pt x="164" y="294"/>
                  </a:lnTo>
                  <a:lnTo>
                    <a:pt x="197" y="273"/>
                  </a:lnTo>
                  <a:close/>
                  <a:moveTo>
                    <a:pt x="251" y="232"/>
                  </a:moveTo>
                  <a:lnTo>
                    <a:pt x="194" y="270"/>
                  </a:lnTo>
                  <a:lnTo>
                    <a:pt x="204" y="268"/>
                  </a:lnTo>
                  <a:lnTo>
                    <a:pt x="256" y="237"/>
                  </a:lnTo>
                  <a:lnTo>
                    <a:pt x="251" y="232"/>
                  </a:lnTo>
                  <a:close/>
                  <a:moveTo>
                    <a:pt x="126" y="232"/>
                  </a:moveTo>
                  <a:lnTo>
                    <a:pt x="123" y="237"/>
                  </a:lnTo>
                  <a:lnTo>
                    <a:pt x="138" y="261"/>
                  </a:lnTo>
                  <a:lnTo>
                    <a:pt x="140" y="266"/>
                  </a:lnTo>
                  <a:lnTo>
                    <a:pt x="147" y="275"/>
                  </a:lnTo>
                  <a:lnTo>
                    <a:pt x="152" y="275"/>
                  </a:lnTo>
                  <a:lnTo>
                    <a:pt x="142" y="261"/>
                  </a:lnTo>
                  <a:lnTo>
                    <a:pt x="138" y="254"/>
                  </a:lnTo>
                  <a:lnTo>
                    <a:pt x="126" y="232"/>
                  </a:lnTo>
                  <a:close/>
                  <a:moveTo>
                    <a:pt x="100" y="192"/>
                  </a:moveTo>
                  <a:lnTo>
                    <a:pt x="97" y="194"/>
                  </a:lnTo>
                  <a:lnTo>
                    <a:pt x="100" y="199"/>
                  </a:lnTo>
                  <a:lnTo>
                    <a:pt x="121" y="232"/>
                  </a:lnTo>
                  <a:lnTo>
                    <a:pt x="123" y="228"/>
                  </a:lnTo>
                  <a:lnTo>
                    <a:pt x="104" y="199"/>
                  </a:lnTo>
                  <a:lnTo>
                    <a:pt x="102" y="194"/>
                  </a:lnTo>
                  <a:lnTo>
                    <a:pt x="100" y="192"/>
                  </a:lnTo>
                  <a:close/>
                  <a:moveTo>
                    <a:pt x="325" y="187"/>
                  </a:moveTo>
                  <a:lnTo>
                    <a:pt x="299" y="204"/>
                  </a:lnTo>
                  <a:lnTo>
                    <a:pt x="296" y="206"/>
                  </a:lnTo>
                  <a:lnTo>
                    <a:pt x="291" y="209"/>
                  </a:lnTo>
                  <a:lnTo>
                    <a:pt x="287" y="211"/>
                  </a:lnTo>
                  <a:lnTo>
                    <a:pt x="287" y="211"/>
                  </a:lnTo>
                  <a:lnTo>
                    <a:pt x="280" y="216"/>
                  </a:lnTo>
                  <a:lnTo>
                    <a:pt x="256" y="230"/>
                  </a:lnTo>
                  <a:lnTo>
                    <a:pt x="258" y="235"/>
                  </a:lnTo>
                  <a:lnTo>
                    <a:pt x="287" y="216"/>
                  </a:lnTo>
                  <a:lnTo>
                    <a:pt x="294" y="213"/>
                  </a:lnTo>
                  <a:lnTo>
                    <a:pt x="299" y="209"/>
                  </a:lnTo>
                  <a:lnTo>
                    <a:pt x="299" y="209"/>
                  </a:lnTo>
                  <a:lnTo>
                    <a:pt x="303" y="206"/>
                  </a:lnTo>
                  <a:lnTo>
                    <a:pt x="332" y="187"/>
                  </a:lnTo>
                  <a:lnTo>
                    <a:pt x="325" y="187"/>
                  </a:lnTo>
                  <a:close/>
                  <a:moveTo>
                    <a:pt x="97" y="187"/>
                  </a:moveTo>
                  <a:lnTo>
                    <a:pt x="93" y="190"/>
                  </a:lnTo>
                  <a:lnTo>
                    <a:pt x="95" y="192"/>
                  </a:lnTo>
                  <a:lnTo>
                    <a:pt x="97" y="187"/>
                  </a:lnTo>
                  <a:lnTo>
                    <a:pt x="97" y="187"/>
                  </a:lnTo>
                  <a:lnTo>
                    <a:pt x="97" y="187"/>
                  </a:lnTo>
                  <a:close/>
                  <a:moveTo>
                    <a:pt x="341" y="178"/>
                  </a:moveTo>
                  <a:lnTo>
                    <a:pt x="332" y="185"/>
                  </a:lnTo>
                  <a:lnTo>
                    <a:pt x="336" y="185"/>
                  </a:lnTo>
                  <a:lnTo>
                    <a:pt x="344" y="180"/>
                  </a:lnTo>
                  <a:lnTo>
                    <a:pt x="341" y="178"/>
                  </a:lnTo>
                  <a:close/>
                  <a:moveTo>
                    <a:pt x="370" y="161"/>
                  </a:moveTo>
                  <a:lnTo>
                    <a:pt x="353" y="171"/>
                  </a:lnTo>
                  <a:lnTo>
                    <a:pt x="348" y="173"/>
                  </a:lnTo>
                  <a:lnTo>
                    <a:pt x="346" y="175"/>
                  </a:lnTo>
                  <a:lnTo>
                    <a:pt x="346" y="178"/>
                  </a:lnTo>
                  <a:lnTo>
                    <a:pt x="358" y="173"/>
                  </a:lnTo>
                  <a:lnTo>
                    <a:pt x="358" y="171"/>
                  </a:lnTo>
                  <a:lnTo>
                    <a:pt x="370" y="166"/>
                  </a:lnTo>
                  <a:lnTo>
                    <a:pt x="370" y="161"/>
                  </a:lnTo>
                  <a:close/>
                  <a:moveTo>
                    <a:pt x="71" y="152"/>
                  </a:moveTo>
                  <a:lnTo>
                    <a:pt x="78" y="166"/>
                  </a:lnTo>
                  <a:lnTo>
                    <a:pt x="83" y="171"/>
                  </a:lnTo>
                  <a:lnTo>
                    <a:pt x="90" y="182"/>
                  </a:lnTo>
                  <a:lnTo>
                    <a:pt x="90" y="185"/>
                  </a:lnTo>
                  <a:lnTo>
                    <a:pt x="95" y="182"/>
                  </a:lnTo>
                  <a:lnTo>
                    <a:pt x="88" y="171"/>
                  </a:lnTo>
                  <a:lnTo>
                    <a:pt x="86" y="166"/>
                  </a:lnTo>
                  <a:lnTo>
                    <a:pt x="76" y="152"/>
                  </a:lnTo>
                  <a:lnTo>
                    <a:pt x="71" y="152"/>
                  </a:lnTo>
                  <a:close/>
                  <a:moveTo>
                    <a:pt x="405" y="137"/>
                  </a:moveTo>
                  <a:lnTo>
                    <a:pt x="372" y="159"/>
                  </a:lnTo>
                  <a:lnTo>
                    <a:pt x="372" y="163"/>
                  </a:lnTo>
                  <a:lnTo>
                    <a:pt x="403" y="145"/>
                  </a:lnTo>
                  <a:lnTo>
                    <a:pt x="405" y="137"/>
                  </a:lnTo>
                  <a:close/>
                  <a:moveTo>
                    <a:pt x="483" y="88"/>
                  </a:moveTo>
                  <a:lnTo>
                    <a:pt x="469" y="97"/>
                  </a:lnTo>
                  <a:lnTo>
                    <a:pt x="464" y="99"/>
                  </a:lnTo>
                  <a:lnTo>
                    <a:pt x="410" y="135"/>
                  </a:lnTo>
                  <a:lnTo>
                    <a:pt x="407" y="140"/>
                  </a:lnTo>
                  <a:lnTo>
                    <a:pt x="467" y="104"/>
                  </a:lnTo>
                  <a:lnTo>
                    <a:pt x="471" y="102"/>
                  </a:lnTo>
                  <a:lnTo>
                    <a:pt x="483" y="95"/>
                  </a:lnTo>
                  <a:lnTo>
                    <a:pt x="483" y="88"/>
                  </a:lnTo>
                  <a:close/>
                  <a:moveTo>
                    <a:pt x="571" y="33"/>
                  </a:moveTo>
                  <a:lnTo>
                    <a:pt x="540" y="52"/>
                  </a:lnTo>
                  <a:lnTo>
                    <a:pt x="535" y="54"/>
                  </a:lnTo>
                  <a:lnTo>
                    <a:pt x="526" y="61"/>
                  </a:lnTo>
                  <a:lnTo>
                    <a:pt x="521" y="64"/>
                  </a:lnTo>
                  <a:lnTo>
                    <a:pt x="488" y="85"/>
                  </a:lnTo>
                  <a:lnTo>
                    <a:pt x="488" y="90"/>
                  </a:lnTo>
                  <a:lnTo>
                    <a:pt x="523" y="69"/>
                  </a:lnTo>
                  <a:lnTo>
                    <a:pt x="528" y="66"/>
                  </a:lnTo>
                  <a:lnTo>
                    <a:pt x="538" y="59"/>
                  </a:lnTo>
                  <a:lnTo>
                    <a:pt x="542" y="57"/>
                  </a:lnTo>
                  <a:lnTo>
                    <a:pt x="571" y="38"/>
                  </a:lnTo>
                  <a:lnTo>
                    <a:pt x="571" y="33"/>
                  </a:lnTo>
                  <a:close/>
                  <a:moveTo>
                    <a:pt x="192" y="23"/>
                  </a:moveTo>
                  <a:lnTo>
                    <a:pt x="190" y="26"/>
                  </a:lnTo>
                  <a:lnTo>
                    <a:pt x="10" y="35"/>
                  </a:lnTo>
                  <a:lnTo>
                    <a:pt x="7" y="35"/>
                  </a:lnTo>
                  <a:lnTo>
                    <a:pt x="5" y="35"/>
                  </a:lnTo>
                  <a:lnTo>
                    <a:pt x="0" y="35"/>
                  </a:lnTo>
                  <a:lnTo>
                    <a:pt x="3" y="40"/>
                  </a:lnTo>
                  <a:lnTo>
                    <a:pt x="3" y="40"/>
                  </a:lnTo>
                  <a:lnTo>
                    <a:pt x="5" y="42"/>
                  </a:lnTo>
                  <a:lnTo>
                    <a:pt x="5" y="45"/>
                  </a:lnTo>
                  <a:lnTo>
                    <a:pt x="17" y="64"/>
                  </a:lnTo>
                  <a:lnTo>
                    <a:pt x="19" y="66"/>
                  </a:lnTo>
                  <a:lnTo>
                    <a:pt x="45" y="109"/>
                  </a:lnTo>
                  <a:lnTo>
                    <a:pt x="48" y="114"/>
                  </a:lnTo>
                  <a:lnTo>
                    <a:pt x="55" y="123"/>
                  </a:lnTo>
                  <a:lnTo>
                    <a:pt x="57" y="128"/>
                  </a:lnTo>
                  <a:lnTo>
                    <a:pt x="69" y="147"/>
                  </a:lnTo>
                  <a:lnTo>
                    <a:pt x="74" y="147"/>
                  </a:lnTo>
                  <a:lnTo>
                    <a:pt x="59" y="126"/>
                  </a:lnTo>
                  <a:lnTo>
                    <a:pt x="57" y="121"/>
                  </a:lnTo>
                  <a:lnTo>
                    <a:pt x="52" y="114"/>
                  </a:lnTo>
                  <a:lnTo>
                    <a:pt x="50" y="109"/>
                  </a:lnTo>
                  <a:lnTo>
                    <a:pt x="24" y="66"/>
                  </a:lnTo>
                  <a:lnTo>
                    <a:pt x="22" y="61"/>
                  </a:lnTo>
                  <a:lnTo>
                    <a:pt x="10" y="45"/>
                  </a:lnTo>
                  <a:lnTo>
                    <a:pt x="7" y="40"/>
                  </a:lnTo>
                  <a:lnTo>
                    <a:pt x="7" y="40"/>
                  </a:lnTo>
                  <a:lnTo>
                    <a:pt x="187" y="28"/>
                  </a:lnTo>
                  <a:lnTo>
                    <a:pt x="192" y="28"/>
                  </a:lnTo>
                  <a:lnTo>
                    <a:pt x="192" y="23"/>
                  </a:lnTo>
                  <a:close/>
                  <a:moveTo>
                    <a:pt x="301" y="19"/>
                  </a:moveTo>
                  <a:lnTo>
                    <a:pt x="235" y="21"/>
                  </a:lnTo>
                  <a:lnTo>
                    <a:pt x="232" y="23"/>
                  </a:lnTo>
                  <a:lnTo>
                    <a:pt x="228" y="23"/>
                  </a:lnTo>
                  <a:lnTo>
                    <a:pt x="197" y="23"/>
                  </a:lnTo>
                  <a:lnTo>
                    <a:pt x="197" y="28"/>
                  </a:lnTo>
                  <a:lnTo>
                    <a:pt x="228" y="26"/>
                  </a:lnTo>
                  <a:lnTo>
                    <a:pt x="228" y="26"/>
                  </a:lnTo>
                  <a:lnTo>
                    <a:pt x="232" y="26"/>
                  </a:lnTo>
                  <a:lnTo>
                    <a:pt x="232" y="26"/>
                  </a:lnTo>
                  <a:lnTo>
                    <a:pt x="294" y="23"/>
                  </a:lnTo>
                  <a:lnTo>
                    <a:pt x="301" y="19"/>
                  </a:lnTo>
                  <a:close/>
                  <a:moveTo>
                    <a:pt x="313" y="19"/>
                  </a:moveTo>
                  <a:lnTo>
                    <a:pt x="308" y="19"/>
                  </a:lnTo>
                  <a:lnTo>
                    <a:pt x="301" y="23"/>
                  </a:lnTo>
                  <a:lnTo>
                    <a:pt x="306" y="21"/>
                  </a:lnTo>
                  <a:lnTo>
                    <a:pt x="313" y="19"/>
                  </a:lnTo>
                  <a:close/>
                  <a:moveTo>
                    <a:pt x="429" y="12"/>
                  </a:moveTo>
                  <a:lnTo>
                    <a:pt x="417" y="12"/>
                  </a:lnTo>
                  <a:lnTo>
                    <a:pt x="360" y="14"/>
                  </a:lnTo>
                  <a:lnTo>
                    <a:pt x="348" y="16"/>
                  </a:lnTo>
                  <a:lnTo>
                    <a:pt x="341" y="16"/>
                  </a:lnTo>
                  <a:lnTo>
                    <a:pt x="320" y="16"/>
                  </a:lnTo>
                  <a:lnTo>
                    <a:pt x="313" y="21"/>
                  </a:lnTo>
                  <a:lnTo>
                    <a:pt x="362" y="19"/>
                  </a:lnTo>
                  <a:lnTo>
                    <a:pt x="415" y="16"/>
                  </a:lnTo>
                  <a:lnTo>
                    <a:pt x="419" y="16"/>
                  </a:lnTo>
                  <a:lnTo>
                    <a:pt x="429" y="16"/>
                  </a:lnTo>
                  <a:lnTo>
                    <a:pt x="429" y="12"/>
                  </a:lnTo>
                  <a:close/>
                  <a:moveTo>
                    <a:pt x="502" y="7"/>
                  </a:moveTo>
                  <a:lnTo>
                    <a:pt x="493" y="7"/>
                  </a:lnTo>
                  <a:lnTo>
                    <a:pt x="488" y="7"/>
                  </a:lnTo>
                  <a:lnTo>
                    <a:pt x="433" y="12"/>
                  </a:lnTo>
                  <a:lnTo>
                    <a:pt x="433" y="14"/>
                  </a:lnTo>
                  <a:lnTo>
                    <a:pt x="490" y="12"/>
                  </a:lnTo>
                  <a:lnTo>
                    <a:pt x="495" y="12"/>
                  </a:lnTo>
                  <a:lnTo>
                    <a:pt x="500" y="12"/>
                  </a:lnTo>
                  <a:lnTo>
                    <a:pt x="502" y="7"/>
                  </a:lnTo>
                  <a:close/>
                  <a:moveTo>
                    <a:pt x="568" y="4"/>
                  </a:moveTo>
                  <a:lnTo>
                    <a:pt x="561" y="7"/>
                  </a:lnTo>
                  <a:lnTo>
                    <a:pt x="568" y="7"/>
                  </a:lnTo>
                  <a:lnTo>
                    <a:pt x="568" y="4"/>
                  </a:lnTo>
                  <a:close/>
                  <a:moveTo>
                    <a:pt x="561" y="2"/>
                  </a:moveTo>
                  <a:lnTo>
                    <a:pt x="512" y="7"/>
                  </a:lnTo>
                  <a:lnTo>
                    <a:pt x="507" y="7"/>
                  </a:lnTo>
                  <a:lnTo>
                    <a:pt x="507" y="7"/>
                  </a:lnTo>
                  <a:lnTo>
                    <a:pt x="504" y="12"/>
                  </a:lnTo>
                  <a:lnTo>
                    <a:pt x="509" y="12"/>
                  </a:lnTo>
                  <a:lnTo>
                    <a:pt x="514" y="9"/>
                  </a:lnTo>
                  <a:lnTo>
                    <a:pt x="552" y="7"/>
                  </a:lnTo>
                  <a:lnTo>
                    <a:pt x="561" y="2"/>
                  </a:lnTo>
                  <a:close/>
                  <a:moveTo>
                    <a:pt x="618" y="4"/>
                  </a:moveTo>
                  <a:lnTo>
                    <a:pt x="618" y="4"/>
                  </a:lnTo>
                  <a:lnTo>
                    <a:pt x="618" y="4"/>
                  </a:lnTo>
                  <a:close/>
                  <a:moveTo>
                    <a:pt x="635" y="0"/>
                  </a:moveTo>
                  <a:lnTo>
                    <a:pt x="628" y="0"/>
                  </a:lnTo>
                  <a:lnTo>
                    <a:pt x="620" y="0"/>
                  </a:lnTo>
                  <a:lnTo>
                    <a:pt x="618" y="0"/>
                  </a:lnTo>
                  <a:lnTo>
                    <a:pt x="573" y="2"/>
                  </a:lnTo>
                  <a:lnTo>
                    <a:pt x="573" y="7"/>
                  </a:lnTo>
                  <a:lnTo>
                    <a:pt x="616" y="4"/>
                  </a:lnTo>
                  <a:lnTo>
                    <a:pt x="618" y="4"/>
                  </a:lnTo>
                  <a:lnTo>
                    <a:pt x="613" y="7"/>
                  </a:lnTo>
                  <a:lnTo>
                    <a:pt x="575" y="31"/>
                  </a:lnTo>
                  <a:lnTo>
                    <a:pt x="575" y="35"/>
                  </a:lnTo>
                  <a:lnTo>
                    <a:pt x="594" y="23"/>
                  </a:lnTo>
                  <a:lnTo>
                    <a:pt x="616" y="9"/>
                  </a:lnTo>
                  <a:lnTo>
                    <a:pt x="620" y="7"/>
                  </a:lnTo>
                  <a:lnTo>
                    <a:pt x="635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tx2">
                    <a:alpha val="75000"/>
                  </a:schemeClr>
                </a:gs>
                <a:gs pos="92000">
                  <a:schemeClr val="tx1">
                    <a:alpha val="21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4" name="Freeform 24"/>
            <p:cNvSpPr>
              <a:spLocks noEditPoints="1"/>
            </p:cNvSpPr>
            <p:nvPr/>
          </p:nvSpPr>
          <p:spPr bwMode="auto">
            <a:xfrm>
              <a:off x="9327331" y="3148718"/>
              <a:ext cx="1136063" cy="481424"/>
            </a:xfrm>
            <a:custGeom>
              <a:avLst/>
              <a:gdLst>
                <a:gd name="T0" fmla="*/ 154 w 635"/>
                <a:gd name="T1" fmla="*/ 280 h 296"/>
                <a:gd name="T2" fmla="*/ 164 w 635"/>
                <a:gd name="T3" fmla="*/ 294 h 296"/>
                <a:gd name="T4" fmla="*/ 204 w 635"/>
                <a:gd name="T5" fmla="*/ 268 h 296"/>
                <a:gd name="T6" fmla="*/ 123 w 635"/>
                <a:gd name="T7" fmla="*/ 237 h 296"/>
                <a:gd name="T8" fmla="*/ 152 w 635"/>
                <a:gd name="T9" fmla="*/ 275 h 296"/>
                <a:gd name="T10" fmla="*/ 100 w 635"/>
                <a:gd name="T11" fmla="*/ 192 h 296"/>
                <a:gd name="T12" fmla="*/ 123 w 635"/>
                <a:gd name="T13" fmla="*/ 228 h 296"/>
                <a:gd name="T14" fmla="*/ 325 w 635"/>
                <a:gd name="T15" fmla="*/ 187 h 296"/>
                <a:gd name="T16" fmla="*/ 287 w 635"/>
                <a:gd name="T17" fmla="*/ 211 h 296"/>
                <a:gd name="T18" fmla="*/ 258 w 635"/>
                <a:gd name="T19" fmla="*/ 235 h 296"/>
                <a:gd name="T20" fmla="*/ 299 w 635"/>
                <a:gd name="T21" fmla="*/ 209 h 296"/>
                <a:gd name="T22" fmla="*/ 97 w 635"/>
                <a:gd name="T23" fmla="*/ 187 h 296"/>
                <a:gd name="T24" fmla="*/ 97 w 635"/>
                <a:gd name="T25" fmla="*/ 187 h 296"/>
                <a:gd name="T26" fmla="*/ 336 w 635"/>
                <a:gd name="T27" fmla="*/ 185 h 296"/>
                <a:gd name="T28" fmla="*/ 353 w 635"/>
                <a:gd name="T29" fmla="*/ 171 h 296"/>
                <a:gd name="T30" fmla="*/ 358 w 635"/>
                <a:gd name="T31" fmla="*/ 173 h 296"/>
                <a:gd name="T32" fmla="*/ 71 w 635"/>
                <a:gd name="T33" fmla="*/ 152 h 296"/>
                <a:gd name="T34" fmla="*/ 90 w 635"/>
                <a:gd name="T35" fmla="*/ 185 h 296"/>
                <a:gd name="T36" fmla="*/ 76 w 635"/>
                <a:gd name="T37" fmla="*/ 152 h 296"/>
                <a:gd name="T38" fmla="*/ 372 w 635"/>
                <a:gd name="T39" fmla="*/ 163 h 296"/>
                <a:gd name="T40" fmla="*/ 469 w 635"/>
                <a:gd name="T41" fmla="*/ 97 h 296"/>
                <a:gd name="T42" fmla="*/ 467 w 635"/>
                <a:gd name="T43" fmla="*/ 104 h 296"/>
                <a:gd name="T44" fmla="*/ 571 w 635"/>
                <a:gd name="T45" fmla="*/ 33 h 296"/>
                <a:gd name="T46" fmla="*/ 521 w 635"/>
                <a:gd name="T47" fmla="*/ 64 h 296"/>
                <a:gd name="T48" fmla="*/ 528 w 635"/>
                <a:gd name="T49" fmla="*/ 66 h 296"/>
                <a:gd name="T50" fmla="*/ 571 w 635"/>
                <a:gd name="T51" fmla="*/ 33 h 296"/>
                <a:gd name="T52" fmla="*/ 7 w 635"/>
                <a:gd name="T53" fmla="*/ 35 h 296"/>
                <a:gd name="T54" fmla="*/ 3 w 635"/>
                <a:gd name="T55" fmla="*/ 40 h 296"/>
                <a:gd name="T56" fmla="*/ 19 w 635"/>
                <a:gd name="T57" fmla="*/ 66 h 296"/>
                <a:gd name="T58" fmla="*/ 57 w 635"/>
                <a:gd name="T59" fmla="*/ 128 h 296"/>
                <a:gd name="T60" fmla="*/ 57 w 635"/>
                <a:gd name="T61" fmla="*/ 121 h 296"/>
                <a:gd name="T62" fmla="*/ 22 w 635"/>
                <a:gd name="T63" fmla="*/ 61 h 296"/>
                <a:gd name="T64" fmla="*/ 187 w 635"/>
                <a:gd name="T65" fmla="*/ 28 h 296"/>
                <a:gd name="T66" fmla="*/ 235 w 635"/>
                <a:gd name="T67" fmla="*/ 21 h 296"/>
                <a:gd name="T68" fmla="*/ 197 w 635"/>
                <a:gd name="T69" fmla="*/ 28 h 296"/>
                <a:gd name="T70" fmla="*/ 232 w 635"/>
                <a:gd name="T71" fmla="*/ 26 h 296"/>
                <a:gd name="T72" fmla="*/ 308 w 635"/>
                <a:gd name="T73" fmla="*/ 19 h 296"/>
                <a:gd name="T74" fmla="*/ 429 w 635"/>
                <a:gd name="T75" fmla="*/ 12 h 296"/>
                <a:gd name="T76" fmla="*/ 341 w 635"/>
                <a:gd name="T77" fmla="*/ 16 h 296"/>
                <a:gd name="T78" fmla="*/ 415 w 635"/>
                <a:gd name="T79" fmla="*/ 16 h 296"/>
                <a:gd name="T80" fmla="*/ 502 w 635"/>
                <a:gd name="T81" fmla="*/ 7 h 296"/>
                <a:gd name="T82" fmla="*/ 433 w 635"/>
                <a:gd name="T83" fmla="*/ 14 h 296"/>
                <a:gd name="T84" fmla="*/ 502 w 635"/>
                <a:gd name="T85" fmla="*/ 7 h 296"/>
                <a:gd name="T86" fmla="*/ 568 w 635"/>
                <a:gd name="T87" fmla="*/ 4 h 296"/>
                <a:gd name="T88" fmla="*/ 507 w 635"/>
                <a:gd name="T89" fmla="*/ 7 h 296"/>
                <a:gd name="T90" fmla="*/ 552 w 635"/>
                <a:gd name="T91" fmla="*/ 7 h 296"/>
                <a:gd name="T92" fmla="*/ 618 w 635"/>
                <a:gd name="T93" fmla="*/ 4 h 296"/>
                <a:gd name="T94" fmla="*/ 618 w 635"/>
                <a:gd name="T95" fmla="*/ 0 h 296"/>
                <a:gd name="T96" fmla="*/ 618 w 635"/>
                <a:gd name="T97" fmla="*/ 4 h 296"/>
                <a:gd name="T98" fmla="*/ 594 w 635"/>
                <a:gd name="T99" fmla="*/ 23 h 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635" h="296">
                  <a:moveTo>
                    <a:pt x="197" y="273"/>
                  </a:moveTo>
                  <a:lnTo>
                    <a:pt x="185" y="275"/>
                  </a:lnTo>
                  <a:lnTo>
                    <a:pt x="161" y="292"/>
                  </a:lnTo>
                  <a:lnTo>
                    <a:pt x="154" y="280"/>
                  </a:lnTo>
                  <a:lnTo>
                    <a:pt x="149" y="280"/>
                  </a:lnTo>
                  <a:lnTo>
                    <a:pt x="157" y="294"/>
                  </a:lnTo>
                  <a:lnTo>
                    <a:pt x="159" y="296"/>
                  </a:lnTo>
                  <a:lnTo>
                    <a:pt x="164" y="294"/>
                  </a:lnTo>
                  <a:lnTo>
                    <a:pt x="197" y="273"/>
                  </a:lnTo>
                  <a:moveTo>
                    <a:pt x="251" y="232"/>
                  </a:moveTo>
                  <a:lnTo>
                    <a:pt x="194" y="270"/>
                  </a:lnTo>
                  <a:lnTo>
                    <a:pt x="204" y="268"/>
                  </a:lnTo>
                  <a:lnTo>
                    <a:pt x="256" y="237"/>
                  </a:lnTo>
                  <a:lnTo>
                    <a:pt x="251" y="232"/>
                  </a:lnTo>
                  <a:moveTo>
                    <a:pt x="126" y="232"/>
                  </a:moveTo>
                  <a:lnTo>
                    <a:pt x="123" y="237"/>
                  </a:lnTo>
                  <a:lnTo>
                    <a:pt x="138" y="261"/>
                  </a:lnTo>
                  <a:lnTo>
                    <a:pt x="140" y="266"/>
                  </a:lnTo>
                  <a:lnTo>
                    <a:pt x="147" y="275"/>
                  </a:lnTo>
                  <a:lnTo>
                    <a:pt x="152" y="275"/>
                  </a:lnTo>
                  <a:lnTo>
                    <a:pt x="142" y="261"/>
                  </a:lnTo>
                  <a:lnTo>
                    <a:pt x="138" y="254"/>
                  </a:lnTo>
                  <a:lnTo>
                    <a:pt x="126" y="232"/>
                  </a:lnTo>
                  <a:moveTo>
                    <a:pt x="100" y="192"/>
                  </a:moveTo>
                  <a:lnTo>
                    <a:pt x="97" y="194"/>
                  </a:lnTo>
                  <a:lnTo>
                    <a:pt x="100" y="199"/>
                  </a:lnTo>
                  <a:lnTo>
                    <a:pt x="121" y="232"/>
                  </a:lnTo>
                  <a:lnTo>
                    <a:pt x="123" y="228"/>
                  </a:lnTo>
                  <a:lnTo>
                    <a:pt x="104" y="199"/>
                  </a:lnTo>
                  <a:lnTo>
                    <a:pt x="102" y="194"/>
                  </a:lnTo>
                  <a:lnTo>
                    <a:pt x="100" y="192"/>
                  </a:lnTo>
                  <a:moveTo>
                    <a:pt x="325" y="187"/>
                  </a:moveTo>
                  <a:lnTo>
                    <a:pt x="299" y="204"/>
                  </a:lnTo>
                  <a:lnTo>
                    <a:pt x="296" y="206"/>
                  </a:lnTo>
                  <a:lnTo>
                    <a:pt x="291" y="209"/>
                  </a:lnTo>
                  <a:lnTo>
                    <a:pt x="287" y="211"/>
                  </a:lnTo>
                  <a:lnTo>
                    <a:pt x="287" y="211"/>
                  </a:lnTo>
                  <a:lnTo>
                    <a:pt x="280" y="216"/>
                  </a:lnTo>
                  <a:lnTo>
                    <a:pt x="256" y="230"/>
                  </a:lnTo>
                  <a:lnTo>
                    <a:pt x="258" y="235"/>
                  </a:lnTo>
                  <a:lnTo>
                    <a:pt x="287" y="216"/>
                  </a:lnTo>
                  <a:lnTo>
                    <a:pt x="294" y="213"/>
                  </a:lnTo>
                  <a:lnTo>
                    <a:pt x="299" y="209"/>
                  </a:lnTo>
                  <a:lnTo>
                    <a:pt x="299" y="209"/>
                  </a:lnTo>
                  <a:lnTo>
                    <a:pt x="303" y="206"/>
                  </a:lnTo>
                  <a:lnTo>
                    <a:pt x="332" y="187"/>
                  </a:lnTo>
                  <a:lnTo>
                    <a:pt x="325" y="187"/>
                  </a:lnTo>
                  <a:moveTo>
                    <a:pt x="97" y="187"/>
                  </a:moveTo>
                  <a:lnTo>
                    <a:pt x="93" y="190"/>
                  </a:lnTo>
                  <a:lnTo>
                    <a:pt x="95" y="192"/>
                  </a:lnTo>
                  <a:lnTo>
                    <a:pt x="97" y="187"/>
                  </a:lnTo>
                  <a:lnTo>
                    <a:pt x="97" y="187"/>
                  </a:lnTo>
                  <a:lnTo>
                    <a:pt x="97" y="187"/>
                  </a:lnTo>
                  <a:moveTo>
                    <a:pt x="341" y="178"/>
                  </a:moveTo>
                  <a:lnTo>
                    <a:pt x="332" y="185"/>
                  </a:lnTo>
                  <a:lnTo>
                    <a:pt x="336" y="185"/>
                  </a:lnTo>
                  <a:lnTo>
                    <a:pt x="344" y="180"/>
                  </a:lnTo>
                  <a:lnTo>
                    <a:pt x="341" y="178"/>
                  </a:lnTo>
                  <a:moveTo>
                    <a:pt x="370" y="161"/>
                  </a:moveTo>
                  <a:lnTo>
                    <a:pt x="353" y="171"/>
                  </a:lnTo>
                  <a:lnTo>
                    <a:pt x="348" y="173"/>
                  </a:lnTo>
                  <a:lnTo>
                    <a:pt x="346" y="175"/>
                  </a:lnTo>
                  <a:lnTo>
                    <a:pt x="346" y="178"/>
                  </a:lnTo>
                  <a:lnTo>
                    <a:pt x="358" y="173"/>
                  </a:lnTo>
                  <a:lnTo>
                    <a:pt x="358" y="171"/>
                  </a:lnTo>
                  <a:lnTo>
                    <a:pt x="370" y="166"/>
                  </a:lnTo>
                  <a:lnTo>
                    <a:pt x="370" y="161"/>
                  </a:lnTo>
                  <a:moveTo>
                    <a:pt x="71" y="152"/>
                  </a:moveTo>
                  <a:lnTo>
                    <a:pt x="78" y="166"/>
                  </a:lnTo>
                  <a:lnTo>
                    <a:pt x="83" y="171"/>
                  </a:lnTo>
                  <a:lnTo>
                    <a:pt x="90" y="182"/>
                  </a:lnTo>
                  <a:lnTo>
                    <a:pt x="90" y="185"/>
                  </a:lnTo>
                  <a:lnTo>
                    <a:pt x="95" y="182"/>
                  </a:lnTo>
                  <a:lnTo>
                    <a:pt x="88" y="171"/>
                  </a:lnTo>
                  <a:lnTo>
                    <a:pt x="86" y="166"/>
                  </a:lnTo>
                  <a:lnTo>
                    <a:pt x="76" y="152"/>
                  </a:lnTo>
                  <a:lnTo>
                    <a:pt x="71" y="152"/>
                  </a:lnTo>
                  <a:moveTo>
                    <a:pt x="405" y="137"/>
                  </a:moveTo>
                  <a:lnTo>
                    <a:pt x="372" y="159"/>
                  </a:lnTo>
                  <a:lnTo>
                    <a:pt x="372" y="163"/>
                  </a:lnTo>
                  <a:lnTo>
                    <a:pt x="403" y="145"/>
                  </a:lnTo>
                  <a:lnTo>
                    <a:pt x="405" y="137"/>
                  </a:lnTo>
                  <a:moveTo>
                    <a:pt x="483" y="88"/>
                  </a:moveTo>
                  <a:lnTo>
                    <a:pt x="469" y="97"/>
                  </a:lnTo>
                  <a:lnTo>
                    <a:pt x="464" y="99"/>
                  </a:lnTo>
                  <a:lnTo>
                    <a:pt x="410" y="135"/>
                  </a:lnTo>
                  <a:lnTo>
                    <a:pt x="407" y="140"/>
                  </a:lnTo>
                  <a:lnTo>
                    <a:pt x="467" y="104"/>
                  </a:lnTo>
                  <a:lnTo>
                    <a:pt x="471" y="102"/>
                  </a:lnTo>
                  <a:lnTo>
                    <a:pt x="483" y="95"/>
                  </a:lnTo>
                  <a:lnTo>
                    <a:pt x="483" y="88"/>
                  </a:lnTo>
                  <a:moveTo>
                    <a:pt x="571" y="33"/>
                  </a:moveTo>
                  <a:lnTo>
                    <a:pt x="540" y="52"/>
                  </a:lnTo>
                  <a:lnTo>
                    <a:pt x="535" y="54"/>
                  </a:lnTo>
                  <a:lnTo>
                    <a:pt x="526" y="61"/>
                  </a:lnTo>
                  <a:lnTo>
                    <a:pt x="521" y="64"/>
                  </a:lnTo>
                  <a:lnTo>
                    <a:pt x="488" y="85"/>
                  </a:lnTo>
                  <a:lnTo>
                    <a:pt x="488" y="90"/>
                  </a:lnTo>
                  <a:lnTo>
                    <a:pt x="523" y="69"/>
                  </a:lnTo>
                  <a:lnTo>
                    <a:pt x="528" y="66"/>
                  </a:lnTo>
                  <a:lnTo>
                    <a:pt x="538" y="59"/>
                  </a:lnTo>
                  <a:lnTo>
                    <a:pt x="542" y="57"/>
                  </a:lnTo>
                  <a:lnTo>
                    <a:pt x="571" y="38"/>
                  </a:lnTo>
                  <a:lnTo>
                    <a:pt x="571" y="33"/>
                  </a:lnTo>
                  <a:moveTo>
                    <a:pt x="192" y="23"/>
                  </a:moveTo>
                  <a:lnTo>
                    <a:pt x="190" y="26"/>
                  </a:lnTo>
                  <a:lnTo>
                    <a:pt x="10" y="35"/>
                  </a:lnTo>
                  <a:lnTo>
                    <a:pt x="7" y="35"/>
                  </a:lnTo>
                  <a:lnTo>
                    <a:pt x="5" y="35"/>
                  </a:lnTo>
                  <a:lnTo>
                    <a:pt x="0" y="35"/>
                  </a:lnTo>
                  <a:lnTo>
                    <a:pt x="3" y="40"/>
                  </a:lnTo>
                  <a:lnTo>
                    <a:pt x="3" y="40"/>
                  </a:lnTo>
                  <a:lnTo>
                    <a:pt x="5" y="42"/>
                  </a:lnTo>
                  <a:lnTo>
                    <a:pt x="5" y="45"/>
                  </a:lnTo>
                  <a:lnTo>
                    <a:pt x="17" y="64"/>
                  </a:lnTo>
                  <a:lnTo>
                    <a:pt x="19" y="66"/>
                  </a:lnTo>
                  <a:lnTo>
                    <a:pt x="45" y="109"/>
                  </a:lnTo>
                  <a:lnTo>
                    <a:pt x="48" y="114"/>
                  </a:lnTo>
                  <a:lnTo>
                    <a:pt x="55" y="123"/>
                  </a:lnTo>
                  <a:lnTo>
                    <a:pt x="57" y="128"/>
                  </a:lnTo>
                  <a:lnTo>
                    <a:pt x="69" y="147"/>
                  </a:lnTo>
                  <a:lnTo>
                    <a:pt x="74" y="147"/>
                  </a:lnTo>
                  <a:lnTo>
                    <a:pt x="59" y="126"/>
                  </a:lnTo>
                  <a:lnTo>
                    <a:pt x="57" y="121"/>
                  </a:lnTo>
                  <a:lnTo>
                    <a:pt x="52" y="114"/>
                  </a:lnTo>
                  <a:lnTo>
                    <a:pt x="50" y="109"/>
                  </a:lnTo>
                  <a:lnTo>
                    <a:pt x="24" y="66"/>
                  </a:lnTo>
                  <a:lnTo>
                    <a:pt x="22" y="61"/>
                  </a:lnTo>
                  <a:lnTo>
                    <a:pt x="10" y="45"/>
                  </a:lnTo>
                  <a:lnTo>
                    <a:pt x="7" y="40"/>
                  </a:lnTo>
                  <a:lnTo>
                    <a:pt x="7" y="40"/>
                  </a:lnTo>
                  <a:lnTo>
                    <a:pt x="187" y="28"/>
                  </a:lnTo>
                  <a:lnTo>
                    <a:pt x="192" y="28"/>
                  </a:lnTo>
                  <a:lnTo>
                    <a:pt x="192" y="23"/>
                  </a:lnTo>
                  <a:moveTo>
                    <a:pt x="301" y="19"/>
                  </a:moveTo>
                  <a:lnTo>
                    <a:pt x="235" y="21"/>
                  </a:lnTo>
                  <a:lnTo>
                    <a:pt x="232" y="23"/>
                  </a:lnTo>
                  <a:lnTo>
                    <a:pt x="228" y="23"/>
                  </a:lnTo>
                  <a:lnTo>
                    <a:pt x="197" y="23"/>
                  </a:lnTo>
                  <a:lnTo>
                    <a:pt x="197" y="28"/>
                  </a:lnTo>
                  <a:lnTo>
                    <a:pt x="228" y="26"/>
                  </a:lnTo>
                  <a:lnTo>
                    <a:pt x="228" y="26"/>
                  </a:lnTo>
                  <a:lnTo>
                    <a:pt x="232" y="26"/>
                  </a:lnTo>
                  <a:lnTo>
                    <a:pt x="232" y="26"/>
                  </a:lnTo>
                  <a:lnTo>
                    <a:pt x="294" y="23"/>
                  </a:lnTo>
                  <a:lnTo>
                    <a:pt x="301" y="19"/>
                  </a:lnTo>
                  <a:moveTo>
                    <a:pt x="313" y="19"/>
                  </a:moveTo>
                  <a:lnTo>
                    <a:pt x="308" y="19"/>
                  </a:lnTo>
                  <a:lnTo>
                    <a:pt x="301" y="23"/>
                  </a:lnTo>
                  <a:lnTo>
                    <a:pt x="306" y="21"/>
                  </a:lnTo>
                  <a:lnTo>
                    <a:pt x="313" y="19"/>
                  </a:lnTo>
                  <a:moveTo>
                    <a:pt x="429" y="12"/>
                  </a:moveTo>
                  <a:lnTo>
                    <a:pt x="417" y="12"/>
                  </a:lnTo>
                  <a:lnTo>
                    <a:pt x="360" y="14"/>
                  </a:lnTo>
                  <a:lnTo>
                    <a:pt x="348" y="16"/>
                  </a:lnTo>
                  <a:lnTo>
                    <a:pt x="341" y="16"/>
                  </a:lnTo>
                  <a:lnTo>
                    <a:pt x="320" y="16"/>
                  </a:lnTo>
                  <a:lnTo>
                    <a:pt x="313" y="21"/>
                  </a:lnTo>
                  <a:lnTo>
                    <a:pt x="362" y="19"/>
                  </a:lnTo>
                  <a:lnTo>
                    <a:pt x="415" y="16"/>
                  </a:lnTo>
                  <a:lnTo>
                    <a:pt x="419" y="16"/>
                  </a:lnTo>
                  <a:lnTo>
                    <a:pt x="429" y="16"/>
                  </a:lnTo>
                  <a:lnTo>
                    <a:pt x="429" y="12"/>
                  </a:lnTo>
                  <a:moveTo>
                    <a:pt x="502" y="7"/>
                  </a:moveTo>
                  <a:lnTo>
                    <a:pt x="493" y="7"/>
                  </a:lnTo>
                  <a:lnTo>
                    <a:pt x="488" y="7"/>
                  </a:lnTo>
                  <a:lnTo>
                    <a:pt x="433" y="12"/>
                  </a:lnTo>
                  <a:lnTo>
                    <a:pt x="433" y="14"/>
                  </a:lnTo>
                  <a:lnTo>
                    <a:pt x="490" y="12"/>
                  </a:lnTo>
                  <a:lnTo>
                    <a:pt x="495" y="12"/>
                  </a:lnTo>
                  <a:lnTo>
                    <a:pt x="500" y="12"/>
                  </a:lnTo>
                  <a:lnTo>
                    <a:pt x="502" y="7"/>
                  </a:lnTo>
                  <a:moveTo>
                    <a:pt x="568" y="4"/>
                  </a:moveTo>
                  <a:lnTo>
                    <a:pt x="561" y="7"/>
                  </a:lnTo>
                  <a:lnTo>
                    <a:pt x="568" y="7"/>
                  </a:lnTo>
                  <a:lnTo>
                    <a:pt x="568" y="4"/>
                  </a:lnTo>
                  <a:moveTo>
                    <a:pt x="561" y="2"/>
                  </a:moveTo>
                  <a:lnTo>
                    <a:pt x="512" y="7"/>
                  </a:lnTo>
                  <a:lnTo>
                    <a:pt x="507" y="7"/>
                  </a:lnTo>
                  <a:lnTo>
                    <a:pt x="507" y="7"/>
                  </a:lnTo>
                  <a:lnTo>
                    <a:pt x="504" y="12"/>
                  </a:lnTo>
                  <a:lnTo>
                    <a:pt x="509" y="12"/>
                  </a:lnTo>
                  <a:lnTo>
                    <a:pt x="514" y="9"/>
                  </a:lnTo>
                  <a:lnTo>
                    <a:pt x="552" y="7"/>
                  </a:lnTo>
                  <a:lnTo>
                    <a:pt x="561" y="2"/>
                  </a:lnTo>
                  <a:moveTo>
                    <a:pt x="618" y="4"/>
                  </a:moveTo>
                  <a:lnTo>
                    <a:pt x="618" y="4"/>
                  </a:lnTo>
                  <a:lnTo>
                    <a:pt x="618" y="4"/>
                  </a:lnTo>
                  <a:moveTo>
                    <a:pt x="635" y="0"/>
                  </a:moveTo>
                  <a:lnTo>
                    <a:pt x="628" y="0"/>
                  </a:lnTo>
                  <a:lnTo>
                    <a:pt x="620" y="0"/>
                  </a:lnTo>
                  <a:lnTo>
                    <a:pt x="618" y="0"/>
                  </a:lnTo>
                  <a:lnTo>
                    <a:pt x="573" y="2"/>
                  </a:lnTo>
                  <a:lnTo>
                    <a:pt x="573" y="7"/>
                  </a:lnTo>
                  <a:lnTo>
                    <a:pt x="616" y="4"/>
                  </a:lnTo>
                  <a:lnTo>
                    <a:pt x="618" y="4"/>
                  </a:lnTo>
                  <a:lnTo>
                    <a:pt x="613" y="7"/>
                  </a:lnTo>
                  <a:lnTo>
                    <a:pt x="575" y="31"/>
                  </a:lnTo>
                  <a:lnTo>
                    <a:pt x="575" y="35"/>
                  </a:lnTo>
                  <a:lnTo>
                    <a:pt x="594" y="23"/>
                  </a:lnTo>
                  <a:lnTo>
                    <a:pt x="616" y="9"/>
                  </a:lnTo>
                  <a:lnTo>
                    <a:pt x="620" y="7"/>
                  </a:lnTo>
                  <a:lnTo>
                    <a:pt x="635" y="0"/>
                  </a:lnTo>
                </a:path>
              </a:pathLst>
            </a:custGeom>
            <a:gradFill flip="none" rotWithShape="1">
              <a:gsLst>
                <a:gs pos="0">
                  <a:schemeClr val="tx2">
                    <a:alpha val="75000"/>
                  </a:schemeClr>
                </a:gs>
                <a:gs pos="92000">
                  <a:schemeClr val="tx1">
                    <a:alpha val="21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5" name="Freeform 25"/>
            <p:cNvSpPr>
              <a:spLocks noEditPoints="1"/>
            </p:cNvSpPr>
            <p:nvPr/>
          </p:nvSpPr>
          <p:spPr bwMode="auto">
            <a:xfrm>
              <a:off x="9726296" y="3013724"/>
              <a:ext cx="851600" cy="775808"/>
            </a:xfrm>
            <a:custGeom>
              <a:avLst/>
              <a:gdLst>
                <a:gd name="T0" fmla="*/ 203 w 476"/>
                <a:gd name="T1" fmla="*/ 434 h 477"/>
                <a:gd name="T2" fmla="*/ 305 w 476"/>
                <a:gd name="T3" fmla="*/ 372 h 477"/>
                <a:gd name="T4" fmla="*/ 265 w 476"/>
                <a:gd name="T5" fmla="*/ 470 h 477"/>
                <a:gd name="T6" fmla="*/ 263 w 476"/>
                <a:gd name="T7" fmla="*/ 472 h 477"/>
                <a:gd name="T8" fmla="*/ 308 w 476"/>
                <a:gd name="T9" fmla="*/ 379 h 477"/>
                <a:gd name="T10" fmla="*/ 315 w 476"/>
                <a:gd name="T11" fmla="*/ 353 h 477"/>
                <a:gd name="T12" fmla="*/ 319 w 476"/>
                <a:gd name="T13" fmla="*/ 353 h 477"/>
                <a:gd name="T14" fmla="*/ 68 w 476"/>
                <a:gd name="T15" fmla="*/ 344 h 477"/>
                <a:gd name="T16" fmla="*/ 123 w 476"/>
                <a:gd name="T17" fmla="*/ 379 h 477"/>
                <a:gd name="T18" fmla="*/ 149 w 476"/>
                <a:gd name="T19" fmla="*/ 391 h 477"/>
                <a:gd name="T20" fmla="*/ 99 w 476"/>
                <a:gd name="T21" fmla="*/ 360 h 477"/>
                <a:gd name="T22" fmla="*/ 341 w 476"/>
                <a:gd name="T23" fmla="*/ 306 h 477"/>
                <a:gd name="T24" fmla="*/ 329 w 476"/>
                <a:gd name="T25" fmla="*/ 325 h 477"/>
                <a:gd name="T26" fmla="*/ 317 w 476"/>
                <a:gd name="T27" fmla="*/ 349 h 477"/>
                <a:gd name="T28" fmla="*/ 324 w 476"/>
                <a:gd name="T29" fmla="*/ 341 h 477"/>
                <a:gd name="T30" fmla="*/ 341 w 476"/>
                <a:gd name="T31" fmla="*/ 306 h 477"/>
                <a:gd name="T32" fmla="*/ 45 w 476"/>
                <a:gd name="T33" fmla="*/ 270 h 477"/>
                <a:gd name="T34" fmla="*/ 12 w 476"/>
                <a:gd name="T35" fmla="*/ 289 h 477"/>
                <a:gd name="T36" fmla="*/ 0 w 476"/>
                <a:gd name="T37" fmla="*/ 296 h 477"/>
                <a:gd name="T38" fmla="*/ 33 w 476"/>
                <a:gd name="T39" fmla="*/ 320 h 477"/>
                <a:gd name="T40" fmla="*/ 35 w 476"/>
                <a:gd name="T41" fmla="*/ 318 h 477"/>
                <a:gd name="T42" fmla="*/ 14 w 476"/>
                <a:gd name="T43" fmla="*/ 294 h 477"/>
                <a:gd name="T44" fmla="*/ 31 w 476"/>
                <a:gd name="T45" fmla="*/ 284 h 477"/>
                <a:gd name="T46" fmla="*/ 61 w 476"/>
                <a:gd name="T47" fmla="*/ 265 h 477"/>
                <a:gd name="T48" fmla="*/ 338 w 476"/>
                <a:gd name="T49" fmla="*/ 299 h 477"/>
                <a:gd name="T50" fmla="*/ 357 w 476"/>
                <a:gd name="T51" fmla="*/ 256 h 477"/>
                <a:gd name="T52" fmla="*/ 80 w 476"/>
                <a:gd name="T53" fmla="*/ 249 h 477"/>
                <a:gd name="T54" fmla="*/ 59 w 476"/>
                <a:gd name="T55" fmla="*/ 261 h 477"/>
                <a:gd name="T56" fmla="*/ 78 w 476"/>
                <a:gd name="T57" fmla="*/ 254 h 477"/>
                <a:gd name="T58" fmla="*/ 109 w 476"/>
                <a:gd name="T59" fmla="*/ 235 h 477"/>
                <a:gd name="T60" fmla="*/ 111 w 476"/>
                <a:gd name="T61" fmla="*/ 228 h 477"/>
                <a:gd name="T62" fmla="*/ 139 w 476"/>
                <a:gd name="T63" fmla="*/ 209 h 477"/>
                <a:gd name="T64" fmla="*/ 144 w 476"/>
                <a:gd name="T65" fmla="*/ 211 h 477"/>
                <a:gd name="T66" fmla="*/ 270 w 476"/>
                <a:gd name="T67" fmla="*/ 128 h 477"/>
                <a:gd name="T68" fmla="*/ 194 w 476"/>
                <a:gd name="T69" fmla="*/ 175 h 477"/>
                <a:gd name="T70" fmla="*/ 232 w 476"/>
                <a:gd name="T71" fmla="*/ 156 h 477"/>
                <a:gd name="T72" fmla="*/ 433 w 476"/>
                <a:gd name="T73" fmla="*/ 85 h 477"/>
                <a:gd name="T74" fmla="*/ 362 w 476"/>
                <a:gd name="T75" fmla="*/ 244 h 477"/>
                <a:gd name="T76" fmla="*/ 362 w 476"/>
                <a:gd name="T77" fmla="*/ 254 h 477"/>
                <a:gd name="T78" fmla="*/ 374 w 476"/>
                <a:gd name="T79" fmla="*/ 230 h 477"/>
                <a:gd name="T80" fmla="*/ 345 w 476"/>
                <a:gd name="T81" fmla="*/ 83 h 477"/>
                <a:gd name="T82" fmla="*/ 300 w 476"/>
                <a:gd name="T83" fmla="*/ 109 h 477"/>
                <a:gd name="T84" fmla="*/ 281 w 476"/>
                <a:gd name="T85" fmla="*/ 121 h 477"/>
                <a:gd name="T86" fmla="*/ 284 w 476"/>
                <a:gd name="T87" fmla="*/ 125 h 477"/>
                <a:gd name="T88" fmla="*/ 303 w 476"/>
                <a:gd name="T89" fmla="*/ 114 h 477"/>
                <a:gd name="T90" fmla="*/ 345 w 476"/>
                <a:gd name="T91" fmla="*/ 83 h 477"/>
                <a:gd name="T92" fmla="*/ 350 w 476"/>
                <a:gd name="T93" fmla="*/ 85 h 477"/>
                <a:gd name="T94" fmla="*/ 466 w 476"/>
                <a:gd name="T95" fmla="*/ 11 h 477"/>
                <a:gd name="T96" fmla="*/ 476 w 476"/>
                <a:gd name="T97" fmla="*/ 0 h 477"/>
                <a:gd name="T98" fmla="*/ 405 w 476"/>
                <a:gd name="T99" fmla="*/ 49 h 477"/>
                <a:gd name="T100" fmla="*/ 454 w 476"/>
                <a:gd name="T101" fmla="*/ 38 h 477"/>
                <a:gd name="T102" fmla="*/ 461 w 476"/>
                <a:gd name="T103" fmla="*/ 30 h 477"/>
                <a:gd name="T104" fmla="*/ 476 w 476"/>
                <a:gd name="T105" fmla="*/ 0 h 4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476" h="477">
                  <a:moveTo>
                    <a:pt x="151" y="394"/>
                  </a:moveTo>
                  <a:lnTo>
                    <a:pt x="151" y="398"/>
                  </a:lnTo>
                  <a:lnTo>
                    <a:pt x="203" y="434"/>
                  </a:lnTo>
                  <a:lnTo>
                    <a:pt x="203" y="429"/>
                  </a:lnTo>
                  <a:lnTo>
                    <a:pt x="151" y="394"/>
                  </a:lnTo>
                  <a:close/>
                  <a:moveTo>
                    <a:pt x="305" y="372"/>
                  </a:moveTo>
                  <a:lnTo>
                    <a:pt x="305" y="375"/>
                  </a:lnTo>
                  <a:lnTo>
                    <a:pt x="303" y="379"/>
                  </a:lnTo>
                  <a:lnTo>
                    <a:pt x="265" y="470"/>
                  </a:lnTo>
                  <a:lnTo>
                    <a:pt x="208" y="432"/>
                  </a:lnTo>
                  <a:lnTo>
                    <a:pt x="206" y="436"/>
                  </a:lnTo>
                  <a:lnTo>
                    <a:pt x="263" y="472"/>
                  </a:lnTo>
                  <a:lnTo>
                    <a:pt x="265" y="477"/>
                  </a:lnTo>
                  <a:lnTo>
                    <a:pt x="267" y="472"/>
                  </a:lnTo>
                  <a:lnTo>
                    <a:pt x="308" y="379"/>
                  </a:lnTo>
                  <a:lnTo>
                    <a:pt x="310" y="377"/>
                  </a:lnTo>
                  <a:lnTo>
                    <a:pt x="305" y="372"/>
                  </a:lnTo>
                  <a:close/>
                  <a:moveTo>
                    <a:pt x="315" y="353"/>
                  </a:moveTo>
                  <a:lnTo>
                    <a:pt x="308" y="370"/>
                  </a:lnTo>
                  <a:lnTo>
                    <a:pt x="312" y="372"/>
                  </a:lnTo>
                  <a:lnTo>
                    <a:pt x="319" y="353"/>
                  </a:lnTo>
                  <a:lnTo>
                    <a:pt x="315" y="353"/>
                  </a:lnTo>
                  <a:close/>
                  <a:moveTo>
                    <a:pt x="73" y="341"/>
                  </a:moveTo>
                  <a:lnTo>
                    <a:pt x="68" y="344"/>
                  </a:lnTo>
                  <a:lnTo>
                    <a:pt x="94" y="360"/>
                  </a:lnTo>
                  <a:lnTo>
                    <a:pt x="97" y="363"/>
                  </a:lnTo>
                  <a:lnTo>
                    <a:pt x="123" y="379"/>
                  </a:lnTo>
                  <a:lnTo>
                    <a:pt x="128" y="384"/>
                  </a:lnTo>
                  <a:lnTo>
                    <a:pt x="147" y="396"/>
                  </a:lnTo>
                  <a:lnTo>
                    <a:pt x="149" y="391"/>
                  </a:lnTo>
                  <a:lnTo>
                    <a:pt x="135" y="384"/>
                  </a:lnTo>
                  <a:lnTo>
                    <a:pt x="130" y="379"/>
                  </a:lnTo>
                  <a:lnTo>
                    <a:pt x="99" y="360"/>
                  </a:lnTo>
                  <a:lnTo>
                    <a:pt x="97" y="358"/>
                  </a:lnTo>
                  <a:lnTo>
                    <a:pt x="73" y="341"/>
                  </a:lnTo>
                  <a:close/>
                  <a:moveTo>
                    <a:pt x="341" y="306"/>
                  </a:moveTo>
                  <a:lnTo>
                    <a:pt x="336" y="306"/>
                  </a:lnTo>
                  <a:lnTo>
                    <a:pt x="329" y="320"/>
                  </a:lnTo>
                  <a:lnTo>
                    <a:pt x="329" y="325"/>
                  </a:lnTo>
                  <a:lnTo>
                    <a:pt x="319" y="341"/>
                  </a:lnTo>
                  <a:lnTo>
                    <a:pt x="319" y="346"/>
                  </a:lnTo>
                  <a:lnTo>
                    <a:pt x="317" y="349"/>
                  </a:lnTo>
                  <a:lnTo>
                    <a:pt x="322" y="351"/>
                  </a:lnTo>
                  <a:lnTo>
                    <a:pt x="322" y="346"/>
                  </a:lnTo>
                  <a:lnTo>
                    <a:pt x="324" y="341"/>
                  </a:lnTo>
                  <a:lnTo>
                    <a:pt x="331" y="327"/>
                  </a:lnTo>
                  <a:lnTo>
                    <a:pt x="334" y="322"/>
                  </a:lnTo>
                  <a:lnTo>
                    <a:pt x="341" y="306"/>
                  </a:lnTo>
                  <a:close/>
                  <a:moveTo>
                    <a:pt x="54" y="263"/>
                  </a:moveTo>
                  <a:lnTo>
                    <a:pt x="50" y="268"/>
                  </a:lnTo>
                  <a:lnTo>
                    <a:pt x="45" y="270"/>
                  </a:lnTo>
                  <a:lnTo>
                    <a:pt x="26" y="282"/>
                  </a:lnTo>
                  <a:lnTo>
                    <a:pt x="19" y="284"/>
                  </a:lnTo>
                  <a:lnTo>
                    <a:pt x="12" y="289"/>
                  </a:lnTo>
                  <a:lnTo>
                    <a:pt x="7" y="294"/>
                  </a:lnTo>
                  <a:lnTo>
                    <a:pt x="7" y="294"/>
                  </a:lnTo>
                  <a:lnTo>
                    <a:pt x="0" y="296"/>
                  </a:lnTo>
                  <a:lnTo>
                    <a:pt x="7" y="301"/>
                  </a:lnTo>
                  <a:lnTo>
                    <a:pt x="28" y="315"/>
                  </a:lnTo>
                  <a:lnTo>
                    <a:pt x="33" y="320"/>
                  </a:lnTo>
                  <a:lnTo>
                    <a:pt x="64" y="339"/>
                  </a:lnTo>
                  <a:lnTo>
                    <a:pt x="68" y="339"/>
                  </a:lnTo>
                  <a:lnTo>
                    <a:pt x="35" y="318"/>
                  </a:lnTo>
                  <a:lnTo>
                    <a:pt x="33" y="313"/>
                  </a:lnTo>
                  <a:lnTo>
                    <a:pt x="9" y="299"/>
                  </a:lnTo>
                  <a:lnTo>
                    <a:pt x="14" y="294"/>
                  </a:lnTo>
                  <a:lnTo>
                    <a:pt x="19" y="292"/>
                  </a:lnTo>
                  <a:lnTo>
                    <a:pt x="26" y="287"/>
                  </a:lnTo>
                  <a:lnTo>
                    <a:pt x="31" y="284"/>
                  </a:lnTo>
                  <a:lnTo>
                    <a:pt x="47" y="273"/>
                  </a:lnTo>
                  <a:lnTo>
                    <a:pt x="52" y="270"/>
                  </a:lnTo>
                  <a:lnTo>
                    <a:pt x="61" y="265"/>
                  </a:lnTo>
                  <a:lnTo>
                    <a:pt x="54" y="263"/>
                  </a:lnTo>
                  <a:close/>
                  <a:moveTo>
                    <a:pt x="357" y="256"/>
                  </a:moveTo>
                  <a:lnTo>
                    <a:pt x="338" y="299"/>
                  </a:lnTo>
                  <a:lnTo>
                    <a:pt x="343" y="301"/>
                  </a:lnTo>
                  <a:lnTo>
                    <a:pt x="360" y="263"/>
                  </a:lnTo>
                  <a:lnTo>
                    <a:pt x="357" y="256"/>
                  </a:lnTo>
                  <a:close/>
                  <a:moveTo>
                    <a:pt x="109" y="230"/>
                  </a:moveTo>
                  <a:lnTo>
                    <a:pt x="85" y="244"/>
                  </a:lnTo>
                  <a:lnTo>
                    <a:pt x="80" y="249"/>
                  </a:lnTo>
                  <a:lnTo>
                    <a:pt x="68" y="254"/>
                  </a:lnTo>
                  <a:lnTo>
                    <a:pt x="61" y="258"/>
                  </a:lnTo>
                  <a:lnTo>
                    <a:pt x="59" y="261"/>
                  </a:lnTo>
                  <a:lnTo>
                    <a:pt x="66" y="261"/>
                  </a:lnTo>
                  <a:lnTo>
                    <a:pt x="71" y="258"/>
                  </a:lnTo>
                  <a:lnTo>
                    <a:pt x="78" y="254"/>
                  </a:lnTo>
                  <a:lnTo>
                    <a:pt x="85" y="249"/>
                  </a:lnTo>
                  <a:lnTo>
                    <a:pt x="92" y="246"/>
                  </a:lnTo>
                  <a:lnTo>
                    <a:pt x="109" y="235"/>
                  </a:lnTo>
                  <a:lnTo>
                    <a:pt x="109" y="230"/>
                  </a:lnTo>
                  <a:close/>
                  <a:moveTo>
                    <a:pt x="139" y="209"/>
                  </a:moveTo>
                  <a:lnTo>
                    <a:pt x="111" y="228"/>
                  </a:lnTo>
                  <a:lnTo>
                    <a:pt x="113" y="232"/>
                  </a:lnTo>
                  <a:lnTo>
                    <a:pt x="142" y="213"/>
                  </a:lnTo>
                  <a:lnTo>
                    <a:pt x="139" y="209"/>
                  </a:lnTo>
                  <a:close/>
                  <a:moveTo>
                    <a:pt x="189" y="180"/>
                  </a:moveTo>
                  <a:lnTo>
                    <a:pt x="144" y="206"/>
                  </a:lnTo>
                  <a:lnTo>
                    <a:pt x="144" y="211"/>
                  </a:lnTo>
                  <a:lnTo>
                    <a:pt x="189" y="185"/>
                  </a:lnTo>
                  <a:lnTo>
                    <a:pt x="189" y="180"/>
                  </a:lnTo>
                  <a:close/>
                  <a:moveTo>
                    <a:pt x="270" y="128"/>
                  </a:moveTo>
                  <a:lnTo>
                    <a:pt x="229" y="154"/>
                  </a:lnTo>
                  <a:lnTo>
                    <a:pt x="227" y="156"/>
                  </a:lnTo>
                  <a:lnTo>
                    <a:pt x="194" y="175"/>
                  </a:lnTo>
                  <a:lnTo>
                    <a:pt x="194" y="182"/>
                  </a:lnTo>
                  <a:lnTo>
                    <a:pt x="229" y="159"/>
                  </a:lnTo>
                  <a:lnTo>
                    <a:pt x="232" y="156"/>
                  </a:lnTo>
                  <a:lnTo>
                    <a:pt x="267" y="135"/>
                  </a:lnTo>
                  <a:lnTo>
                    <a:pt x="270" y="128"/>
                  </a:lnTo>
                  <a:close/>
                  <a:moveTo>
                    <a:pt x="433" y="85"/>
                  </a:moveTo>
                  <a:lnTo>
                    <a:pt x="371" y="225"/>
                  </a:lnTo>
                  <a:lnTo>
                    <a:pt x="369" y="230"/>
                  </a:lnTo>
                  <a:lnTo>
                    <a:pt x="362" y="244"/>
                  </a:lnTo>
                  <a:lnTo>
                    <a:pt x="362" y="246"/>
                  </a:lnTo>
                  <a:lnTo>
                    <a:pt x="362" y="256"/>
                  </a:lnTo>
                  <a:lnTo>
                    <a:pt x="362" y="254"/>
                  </a:lnTo>
                  <a:lnTo>
                    <a:pt x="364" y="249"/>
                  </a:lnTo>
                  <a:lnTo>
                    <a:pt x="371" y="235"/>
                  </a:lnTo>
                  <a:lnTo>
                    <a:pt x="374" y="230"/>
                  </a:lnTo>
                  <a:lnTo>
                    <a:pt x="435" y="90"/>
                  </a:lnTo>
                  <a:lnTo>
                    <a:pt x="433" y="85"/>
                  </a:lnTo>
                  <a:close/>
                  <a:moveTo>
                    <a:pt x="345" y="83"/>
                  </a:moveTo>
                  <a:lnTo>
                    <a:pt x="338" y="85"/>
                  </a:lnTo>
                  <a:lnTo>
                    <a:pt x="329" y="90"/>
                  </a:lnTo>
                  <a:lnTo>
                    <a:pt x="300" y="109"/>
                  </a:lnTo>
                  <a:lnTo>
                    <a:pt x="298" y="111"/>
                  </a:lnTo>
                  <a:lnTo>
                    <a:pt x="286" y="118"/>
                  </a:lnTo>
                  <a:lnTo>
                    <a:pt x="281" y="121"/>
                  </a:lnTo>
                  <a:lnTo>
                    <a:pt x="274" y="125"/>
                  </a:lnTo>
                  <a:lnTo>
                    <a:pt x="274" y="130"/>
                  </a:lnTo>
                  <a:lnTo>
                    <a:pt x="284" y="125"/>
                  </a:lnTo>
                  <a:lnTo>
                    <a:pt x="289" y="123"/>
                  </a:lnTo>
                  <a:lnTo>
                    <a:pt x="300" y="116"/>
                  </a:lnTo>
                  <a:lnTo>
                    <a:pt x="303" y="114"/>
                  </a:lnTo>
                  <a:lnTo>
                    <a:pt x="338" y="90"/>
                  </a:lnTo>
                  <a:lnTo>
                    <a:pt x="345" y="87"/>
                  </a:lnTo>
                  <a:lnTo>
                    <a:pt x="345" y="83"/>
                  </a:lnTo>
                  <a:close/>
                  <a:moveTo>
                    <a:pt x="397" y="49"/>
                  </a:moveTo>
                  <a:lnTo>
                    <a:pt x="348" y="78"/>
                  </a:lnTo>
                  <a:lnTo>
                    <a:pt x="350" y="85"/>
                  </a:lnTo>
                  <a:lnTo>
                    <a:pt x="400" y="52"/>
                  </a:lnTo>
                  <a:lnTo>
                    <a:pt x="397" y="49"/>
                  </a:lnTo>
                  <a:close/>
                  <a:moveTo>
                    <a:pt x="466" y="11"/>
                  </a:moveTo>
                  <a:lnTo>
                    <a:pt x="466" y="11"/>
                  </a:lnTo>
                  <a:lnTo>
                    <a:pt x="466" y="11"/>
                  </a:lnTo>
                  <a:close/>
                  <a:moveTo>
                    <a:pt x="476" y="0"/>
                  </a:moveTo>
                  <a:lnTo>
                    <a:pt x="464" y="7"/>
                  </a:lnTo>
                  <a:lnTo>
                    <a:pt x="400" y="47"/>
                  </a:lnTo>
                  <a:lnTo>
                    <a:pt x="405" y="49"/>
                  </a:lnTo>
                  <a:lnTo>
                    <a:pt x="466" y="11"/>
                  </a:lnTo>
                  <a:lnTo>
                    <a:pt x="457" y="28"/>
                  </a:lnTo>
                  <a:lnTo>
                    <a:pt x="454" y="38"/>
                  </a:lnTo>
                  <a:lnTo>
                    <a:pt x="435" y="80"/>
                  </a:lnTo>
                  <a:lnTo>
                    <a:pt x="438" y="85"/>
                  </a:lnTo>
                  <a:lnTo>
                    <a:pt x="461" y="30"/>
                  </a:lnTo>
                  <a:lnTo>
                    <a:pt x="466" y="21"/>
                  </a:lnTo>
                  <a:lnTo>
                    <a:pt x="468" y="14"/>
                  </a:lnTo>
                  <a:lnTo>
                    <a:pt x="476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tx2">
                    <a:alpha val="75000"/>
                  </a:schemeClr>
                </a:gs>
                <a:gs pos="92000">
                  <a:schemeClr val="tx1">
                    <a:alpha val="21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6" name="Freeform 26"/>
            <p:cNvSpPr>
              <a:spLocks noEditPoints="1"/>
            </p:cNvSpPr>
            <p:nvPr/>
          </p:nvSpPr>
          <p:spPr bwMode="auto">
            <a:xfrm>
              <a:off x="9726296" y="3013724"/>
              <a:ext cx="851600" cy="775808"/>
            </a:xfrm>
            <a:custGeom>
              <a:avLst/>
              <a:gdLst>
                <a:gd name="T0" fmla="*/ 203 w 476"/>
                <a:gd name="T1" fmla="*/ 434 h 477"/>
                <a:gd name="T2" fmla="*/ 305 w 476"/>
                <a:gd name="T3" fmla="*/ 372 h 477"/>
                <a:gd name="T4" fmla="*/ 265 w 476"/>
                <a:gd name="T5" fmla="*/ 470 h 477"/>
                <a:gd name="T6" fmla="*/ 263 w 476"/>
                <a:gd name="T7" fmla="*/ 472 h 477"/>
                <a:gd name="T8" fmla="*/ 308 w 476"/>
                <a:gd name="T9" fmla="*/ 379 h 477"/>
                <a:gd name="T10" fmla="*/ 315 w 476"/>
                <a:gd name="T11" fmla="*/ 353 h 477"/>
                <a:gd name="T12" fmla="*/ 319 w 476"/>
                <a:gd name="T13" fmla="*/ 353 h 477"/>
                <a:gd name="T14" fmla="*/ 68 w 476"/>
                <a:gd name="T15" fmla="*/ 344 h 477"/>
                <a:gd name="T16" fmla="*/ 123 w 476"/>
                <a:gd name="T17" fmla="*/ 379 h 477"/>
                <a:gd name="T18" fmla="*/ 149 w 476"/>
                <a:gd name="T19" fmla="*/ 391 h 477"/>
                <a:gd name="T20" fmla="*/ 99 w 476"/>
                <a:gd name="T21" fmla="*/ 360 h 477"/>
                <a:gd name="T22" fmla="*/ 341 w 476"/>
                <a:gd name="T23" fmla="*/ 306 h 477"/>
                <a:gd name="T24" fmla="*/ 329 w 476"/>
                <a:gd name="T25" fmla="*/ 325 h 477"/>
                <a:gd name="T26" fmla="*/ 317 w 476"/>
                <a:gd name="T27" fmla="*/ 349 h 477"/>
                <a:gd name="T28" fmla="*/ 324 w 476"/>
                <a:gd name="T29" fmla="*/ 341 h 477"/>
                <a:gd name="T30" fmla="*/ 341 w 476"/>
                <a:gd name="T31" fmla="*/ 306 h 477"/>
                <a:gd name="T32" fmla="*/ 45 w 476"/>
                <a:gd name="T33" fmla="*/ 270 h 477"/>
                <a:gd name="T34" fmla="*/ 12 w 476"/>
                <a:gd name="T35" fmla="*/ 289 h 477"/>
                <a:gd name="T36" fmla="*/ 0 w 476"/>
                <a:gd name="T37" fmla="*/ 296 h 477"/>
                <a:gd name="T38" fmla="*/ 33 w 476"/>
                <a:gd name="T39" fmla="*/ 320 h 477"/>
                <a:gd name="T40" fmla="*/ 35 w 476"/>
                <a:gd name="T41" fmla="*/ 318 h 477"/>
                <a:gd name="T42" fmla="*/ 14 w 476"/>
                <a:gd name="T43" fmla="*/ 294 h 477"/>
                <a:gd name="T44" fmla="*/ 31 w 476"/>
                <a:gd name="T45" fmla="*/ 284 h 477"/>
                <a:gd name="T46" fmla="*/ 61 w 476"/>
                <a:gd name="T47" fmla="*/ 265 h 477"/>
                <a:gd name="T48" fmla="*/ 338 w 476"/>
                <a:gd name="T49" fmla="*/ 299 h 477"/>
                <a:gd name="T50" fmla="*/ 357 w 476"/>
                <a:gd name="T51" fmla="*/ 256 h 477"/>
                <a:gd name="T52" fmla="*/ 80 w 476"/>
                <a:gd name="T53" fmla="*/ 249 h 477"/>
                <a:gd name="T54" fmla="*/ 59 w 476"/>
                <a:gd name="T55" fmla="*/ 261 h 477"/>
                <a:gd name="T56" fmla="*/ 78 w 476"/>
                <a:gd name="T57" fmla="*/ 254 h 477"/>
                <a:gd name="T58" fmla="*/ 109 w 476"/>
                <a:gd name="T59" fmla="*/ 235 h 477"/>
                <a:gd name="T60" fmla="*/ 111 w 476"/>
                <a:gd name="T61" fmla="*/ 228 h 477"/>
                <a:gd name="T62" fmla="*/ 139 w 476"/>
                <a:gd name="T63" fmla="*/ 209 h 477"/>
                <a:gd name="T64" fmla="*/ 144 w 476"/>
                <a:gd name="T65" fmla="*/ 211 h 477"/>
                <a:gd name="T66" fmla="*/ 270 w 476"/>
                <a:gd name="T67" fmla="*/ 128 h 477"/>
                <a:gd name="T68" fmla="*/ 194 w 476"/>
                <a:gd name="T69" fmla="*/ 175 h 477"/>
                <a:gd name="T70" fmla="*/ 232 w 476"/>
                <a:gd name="T71" fmla="*/ 156 h 477"/>
                <a:gd name="T72" fmla="*/ 433 w 476"/>
                <a:gd name="T73" fmla="*/ 85 h 477"/>
                <a:gd name="T74" fmla="*/ 362 w 476"/>
                <a:gd name="T75" fmla="*/ 244 h 477"/>
                <a:gd name="T76" fmla="*/ 362 w 476"/>
                <a:gd name="T77" fmla="*/ 254 h 477"/>
                <a:gd name="T78" fmla="*/ 374 w 476"/>
                <a:gd name="T79" fmla="*/ 230 h 477"/>
                <a:gd name="T80" fmla="*/ 345 w 476"/>
                <a:gd name="T81" fmla="*/ 83 h 477"/>
                <a:gd name="T82" fmla="*/ 300 w 476"/>
                <a:gd name="T83" fmla="*/ 109 h 477"/>
                <a:gd name="T84" fmla="*/ 281 w 476"/>
                <a:gd name="T85" fmla="*/ 121 h 477"/>
                <a:gd name="T86" fmla="*/ 284 w 476"/>
                <a:gd name="T87" fmla="*/ 125 h 477"/>
                <a:gd name="T88" fmla="*/ 303 w 476"/>
                <a:gd name="T89" fmla="*/ 114 h 477"/>
                <a:gd name="T90" fmla="*/ 345 w 476"/>
                <a:gd name="T91" fmla="*/ 83 h 477"/>
                <a:gd name="T92" fmla="*/ 350 w 476"/>
                <a:gd name="T93" fmla="*/ 85 h 477"/>
                <a:gd name="T94" fmla="*/ 466 w 476"/>
                <a:gd name="T95" fmla="*/ 11 h 477"/>
                <a:gd name="T96" fmla="*/ 476 w 476"/>
                <a:gd name="T97" fmla="*/ 0 h 477"/>
                <a:gd name="T98" fmla="*/ 405 w 476"/>
                <a:gd name="T99" fmla="*/ 49 h 477"/>
                <a:gd name="T100" fmla="*/ 454 w 476"/>
                <a:gd name="T101" fmla="*/ 38 h 477"/>
                <a:gd name="T102" fmla="*/ 461 w 476"/>
                <a:gd name="T103" fmla="*/ 30 h 477"/>
                <a:gd name="T104" fmla="*/ 476 w 476"/>
                <a:gd name="T105" fmla="*/ 0 h 4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476" h="477">
                  <a:moveTo>
                    <a:pt x="151" y="394"/>
                  </a:moveTo>
                  <a:lnTo>
                    <a:pt x="151" y="398"/>
                  </a:lnTo>
                  <a:lnTo>
                    <a:pt x="203" y="434"/>
                  </a:lnTo>
                  <a:lnTo>
                    <a:pt x="203" y="429"/>
                  </a:lnTo>
                  <a:lnTo>
                    <a:pt x="151" y="394"/>
                  </a:lnTo>
                  <a:moveTo>
                    <a:pt x="305" y="372"/>
                  </a:moveTo>
                  <a:lnTo>
                    <a:pt x="305" y="375"/>
                  </a:lnTo>
                  <a:lnTo>
                    <a:pt x="303" y="379"/>
                  </a:lnTo>
                  <a:lnTo>
                    <a:pt x="265" y="470"/>
                  </a:lnTo>
                  <a:lnTo>
                    <a:pt x="208" y="432"/>
                  </a:lnTo>
                  <a:lnTo>
                    <a:pt x="206" y="436"/>
                  </a:lnTo>
                  <a:lnTo>
                    <a:pt x="263" y="472"/>
                  </a:lnTo>
                  <a:lnTo>
                    <a:pt x="265" y="477"/>
                  </a:lnTo>
                  <a:lnTo>
                    <a:pt x="267" y="472"/>
                  </a:lnTo>
                  <a:lnTo>
                    <a:pt x="308" y="379"/>
                  </a:lnTo>
                  <a:lnTo>
                    <a:pt x="310" y="377"/>
                  </a:lnTo>
                  <a:lnTo>
                    <a:pt x="305" y="372"/>
                  </a:lnTo>
                  <a:moveTo>
                    <a:pt x="315" y="353"/>
                  </a:moveTo>
                  <a:lnTo>
                    <a:pt x="308" y="370"/>
                  </a:lnTo>
                  <a:lnTo>
                    <a:pt x="312" y="372"/>
                  </a:lnTo>
                  <a:lnTo>
                    <a:pt x="319" y="353"/>
                  </a:lnTo>
                  <a:lnTo>
                    <a:pt x="315" y="353"/>
                  </a:lnTo>
                  <a:moveTo>
                    <a:pt x="73" y="341"/>
                  </a:moveTo>
                  <a:lnTo>
                    <a:pt x="68" y="344"/>
                  </a:lnTo>
                  <a:lnTo>
                    <a:pt x="94" y="360"/>
                  </a:lnTo>
                  <a:lnTo>
                    <a:pt x="97" y="363"/>
                  </a:lnTo>
                  <a:lnTo>
                    <a:pt x="123" y="379"/>
                  </a:lnTo>
                  <a:lnTo>
                    <a:pt x="128" y="384"/>
                  </a:lnTo>
                  <a:lnTo>
                    <a:pt x="147" y="396"/>
                  </a:lnTo>
                  <a:lnTo>
                    <a:pt x="149" y="391"/>
                  </a:lnTo>
                  <a:lnTo>
                    <a:pt x="135" y="384"/>
                  </a:lnTo>
                  <a:lnTo>
                    <a:pt x="130" y="379"/>
                  </a:lnTo>
                  <a:lnTo>
                    <a:pt x="99" y="360"/>
                  </a:lnTo>
                  <a:lnTo>
                    <a:pt x="97" y="358"/>
                  </a:lnTo>
                  <a:lnTo>
                    <a:pt x="73" y="341"/>
                  </a:lnTo>
                  <a:moveTo>
                    <a:pt x="341" y="306"/>
                  </a:moveTo>
                  <a:lnTo>
                    <a:pt x="336" y="306"/>
                  </a:lnTo>
                  <a:lnTo>
                    <a:pt x="329" y="320"/>
                  </a:lnTo>
                  <a:lnTo>
                    <a:pt x="329" y="325"/>
                  </a:lnTo>
                  <a:lnTo>
                    <a:pt x="319" y="341"/>
                  </a:lnTo>
                  <a:lnTo>
                    <a:pt x="319" y="346"/>
                  </a:lnTo>
                  <a:lnTo>
                    <a:pt x="317" y="349"/>
                  </a:lnTo>
                  <a:lnTo>
                    <a:pt x="322" y="351"/>
                  </a:lnTo>
                  <a:lnTo>
                    <a:pt x="322" y="346"/>
                  </a:lnTo>
                  <a:lnTo>
                    <a:pt x="324" y="341"/>
                  </a:lnTo>
                  <a:lnTo>
                    <a:pt x="331" y="327"/>
                  </a:lnTo>
                  <a:lnTo>
                    <a:pt x="334" y="322"/>
                  </a:lnTo>
                  <a:lnTo>
                    <a:pt x="341" y="306"/>
                  </a:lnTo>
                  <a:moveTo>
                    <a:pt x="54" y="263"/>
                  </a:moveTo>
                  <a:lnTo>
                    <a:pt x="50" y="268"/>
                  </a:lnTo>
                  <a:lnTo>
                    <a:pt x="45" y="270"/>
                  </a:lnTo>
                  <a:lnTo>
                    <a:pt x="26" y="282"/>
                  </a:lnTo>
                  <a:lnTo>
                    <a:pt x="19" y="284"/>
                  </a:lnTo>
                  <a:lnTo>
                    <a:pt x="12" y="289"/>
                  </a:lnTo>
                  <a:lnTo>
                    <a:pt x="7" y="294"/>
                  </a:lnTo>
                  <a:lnTo>
                    <a:pt x="7" y="294"/>
                  </a:lnTo>
                  <a:lnTo>
                    <a:pt x="0" y="296"/>
                  </a:lnTo>
                  <a:lnTo>
                    <a:pt x="7" y="301"/>
                  </a:lnTo>
                  <a:lnTo>
                    <a:pt x="28" y="315"/>
                  </a:lnTo>
                  <a:lnTo>
                    <a:pt x="33" y="320"/>
                  </a:lnTo>
                  <a:lnTo>
                    <a:pt x="64" y="339"/>
                  </a:lnTo>
                  <a:lnTo>
                    <a:pt x="68" y="339"/>
                  </a:lnTo>
                  <a:lnTo>
                    <a:pt x="35" y="318"/>
                  </a:lnTo>
                  <a:lnTo>
                    <a:pt x="33" y="313"/>
                  </a:lnTo>
                  <a:lnTo>
                    <a:pt x="9" y="299"/>
                  </a:lnTo>
                  <a:lnTo>
                    <a:pt x="14" y="294"/>
                  </a:lnTo>
                  <a:lnTo>
                    <a:pt x="19" y="292"/>
                  </a:lnTo>
                  <a:lnTo>
                    <a:pt x="26" y="287"/>
                  </a:lnTo>
                  <a:lnTo>
                    <a:pt x="31" y="284"/>
                  </a:lnTo>
                  <a:lnTo>
                    <a:pt x="47" y="273"/>
                  </a:lnTo>
                  <a:lnTo>
                    <a:pt x="52" y="270"/>
                  </a:lnTo>
                  <a:lnTo>
                    <a:pt x="61" y="265"/>
                  </a:lnTo>
                  <a:lnTo>
                    <a:pt x="54" y="263"/>
                  </a:lnTo>
                  <a:moveTo>
                    <a:pt x="357" y="256"/>
                  </a:moveTo>
                  <a:lnTo>
                    <a:pt x="338" y="299"/>
                  </a:lnTo>
                  <a:lnTo>
                    <a:pt x="343" y="301"/>
                  </a:lnTo>
                  <a:lnTo>
                    <a:pt x="360" y="263"/>
                  </a:lnTo>
                  <a:lnTo>
                    <a:pt x="357" y="256"/>
                  </a:lnTo>
                  <a:moveTo>
                    <a:pt x="109" y="230"/>
                  </a:moveTo>
                  <a:lnTo>
                    <a:pt x="85" y="244"/>
                  </a:lnTo>
                  <a:lnTo>
                    <a:pt x="80" y="249"/>
                  </a:lnTo>
                  <a:lnTo>
                    <a:pt x="68" y="254"/>
                  </a:lnTo>
                  <a:lnTo>
                    <a:pt x="61" y="258"/>
                  </a:lnTo>
                  <a:lnTo>
                    <a:pt x="59" y="261"/>
                  </a:lnTo>
                  <a:lnTo>
                    <a:pt x="66" y="261"/>
                  </a:lnTo>
                  <a:lnTo>
                    <a:pt x="71" y="258"/>
                  </a:lnTo>
                  <a:lnTo>
                    <a:pt x="78" y="254"/>
                  </a:lnTo>
                  <a:lnTo>
                    <a:pt x="85" y="249"/>
                  </a:lnTo>
                  <a:lnTo>
                    <a:pt x="92" y="246"/>
                  </a:lnTo>
                  <a:lnTo>
                    <a:pt x="109" y="235"/>
                  </a:lnTo>
                  <a:lnTo>
                    <a:pt x="109" y="230"/>
                  </a:lnTo>
                  <a:moveTo>
                    <a:pt x="139" y="209"/>
                  </a:moveTo>
                  <a:lnTo>
                    <a:pt x="111" y="228"/>
                  </a:lnTo>
                  <a:lnTo>
                    <a:pt x="113" y="232"/>
                  </a:lnTo>
                  <a:lnTo>
                    <a:pt x="142" y="213"/>
                  </a:lnTo>
                  <a:lnTo>
                    <a:pt x="139" y="209"/>
                  </a:lnTo>
                  <a:moveTo>
                    <a:pt x="189" y="180"/>
                  </a:moveTo>
                  <a:lnTo>
                    <a:pt x="144" y="206"/>
                  </a:lnTo>
                  <a:lnTo>
                    <a:pt x="144" y="211"/>
                  </a:lnTo>
                  <a:lnTo>
                    <a:pt x="189" y="185"/>
                  </a:lnTo>
                  <a:lnTo>
                    <a:pt x="189" y="180"/>
                  </a:lnTo>
                  <a:moveTo>
                    <a:pt x="270" y="128"/>
                  </a:moveTo>
                  <a:lnTo>
                    <a:pt x="229" y="154"/>
                  </a:lnTo>
                  <a:lnTo>
                    <a:pt x="227" y="156"/>
                  </a:lnTo>
                  <a:lnTo>
                    <a:pt x="194" y="175"/>
                  </a:lnTo>
                  <a:lnTo>
                    <a:pt x="194" y="182"/>
                  </a:lnTo>
                  <a:lnTo>
                    <a:pt x="229" y="159"/>
                  </a:lnTo>
                  <a:lnTo>
                    <a:pt x="232" y="156"/>
                  </a:lnTo>
                  <a:lnTo>
                    <a:pt x="267" y="135"/>
                  </a:lnTo>
                  <a:lnTo>
                    <a:pt x="270" y="128"/>
                  </a:lnTo>
                  <a:moveTo>
                    <a:pt x="433" y="85"/>
                  </a:moveTo>
                  <a:lnTo>
                    <a:pt x="371" y="225"/>
                  </a:lnTo>
                  <a:lnTo>
                    <a:pt x="369" y="230"/>
                  </a:lnTo>
                  <a:lnTo>
                    <a:pt x="362" y="244"/>
                  </a:lnTo>
                  <a:lnTo>
                    <a:pt x="362" y="246"/>
                  </a:lnTo>
                  <a:lnTo>
                    <a:pt x="362" y="256"/>
                  </a:lnTo>
                  <a:lnTo>
                    <a:pt x="362" y="254"/>
                  </a:lnTo>
                  <a:lnTo>
                    <a:pt x="364" y="249"/>
                  </a:lnTo>
                  <a:lnTo>
                    <a:pt x="371" y="235"/>
                  </a:lnTo>
                  <a:lnTo>
                    <a:pt x="374" y="230"/>
                  </a:lnTo>
                  <a:lnTo>
                    <a:pt x="435" y="90"/>
                  </a:lnTo>
                  <a:lnTo>
                    <a:pt x="433" y="85"/>
                  </a:lnTo>
                  <a:moveTo>
                    <a:pt x="345" y="83"/>
                  </a:moveTo>
                  <a:lnTo>
                    <a:pt x="338" y="85"/>
                  </a:lnTo>
                  <a:lnTo>
                    <a:pt x="329" y="90"/>
                  </a:lnTo>
                  <a:lnTo>
                    <a:pt x="300" y="109"/>
                  </a:lnTo>
                  <a:lnTo>
                    <a:pt x="298" y="111"/>
                  </a:lnTo>
                  <a:lnTo>
                    <a:pt x="286" y="118"/>
                  </a:lnTo>
                  <a:lnTo>
                    <a:pt x="281" y="121"/>
                  </a:lnTo>
                  <a:lnTo>
                    <a:pt x="274" y="125"/>
                  </a:lnTo>
                  <a:lnTo>
                    <a:pt x="274" y="130"/>
                  </a:lnTo>
                  <a:lnTo>
                    <a:pt x="284" y="125"/>
                  </a:lnTo>
                  <a:lnTo>
                    <a:pt x="289" y="123"/>
                  </a:lnTo>
                  <a:lnTo>
                    <a:pt x="300" y="116"/>
                  </a:lnTo>
                  <a:lnTo>
                    <a:pt x="303" y="114"/>
                  </a:lnTo>
                  <a:lnTo>
                    <a:pt x="338" y="90"/>
                  </a:lnTo>
                  <a:lnTo>
                    <a:pt x="345" y="87"/>
                  </a:lnTo>
                  <a:lnTo>
                    <a:pt x="345" y="83"/>
                  </a:lnTo>
                  <a:moveTo>
                    <a:pt x="397" y="49"/>
                  </a:moveTo>
                  <a:lnTo>
                    <a:pt x="348" y="78"/>
                  </a:lnTo>
                  <a:lnTo>
                    <a:pt x="350" y="85"/>
                  </a:lnTo>
                  <a:lnTo>
                    <a:pt x="400" y="52"/>
                  </a:lnTo>
                  <a:lnTo>
                    <a:pt x="397" y="49"/>
                  </a:lnTo>
                  <a:moveTo>
                    <a:pt x="466" y="11"/>
                  </a:moveTo>
                  <a:lnTo>
                    <a:pt x="466" y="11"/>
                  </a:lnTo>
                  <a:lnTo>
                    <a:pt x="466" y="11"/>
                  </a:lnTo>
                  <a:moveTo>
                    <a:pt x="476" y="0"/>
                  </a:moveTo>
                  <a:lnTo>
                    <a:pt x="464" y="7"/>
                  </a:lnTo>
                  <a:lnTo>
                    <a:pt x="400" y="47"/>
                  </a:lnTo>
                  <a:lnTo>
                    <a:pt x="405" y="49"/>
                  </a:lnTo>
                  <a:lnTo>
                    <a:pt x="466" y="11"/>
                  </a:lnTo>
                  <a:lnTo>
                    <a:pt x="457" y="28"/>
                  </a:lnTo>
                  <a:lnTo>
                    <a:pt x="454" y="38"/>
                  </a:lnTo>
                  <a:lnTo>
                    <a:pt x="435" y="80"/>
                  </a:lnTo>
                  <a:lnTo>
                    <a:pt x="438" y="85"/>
                  </a:lnTo>
                  <a:lnTo>
                    <a:pt x="461" y="30"/>
                  </a:lnTo>
                  <a:lnTo>
                    <a:pt x="466" y="21"/>
                  </a:lnTo>
                  <a:lnTo>
                    <a:pt x="468" y="14"/>
                  </a:lnTo>
                  <a:lnTo>
                    <a:pt x="476" y="0"/>
                  </a:lnTo>
                </a:path>
              </a:pathLst>
            </a:custGeom>
            <a:gradFill flip="none" rotWithShape="1">
              <a:gsLst>
                <a:gs pos="0">
                  <a:schemeClr val="tx2">
                    <a:alpha val="75000"/>
                  </a:schemeClr>
                </a:gs>
                <a:gs pos="92000">
                  <a:schemeClr val="tx1">
                    <a:alpha val="21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7" name="Freeform 27"/>
            <p:cNvSpPr>
              <a:spLocks noEditPoints="1"/>
            </p:cNvSpPr>
            <p:nvPr/>
          </p:nvSpPr>
          <p:spPr bwMode="auto">
            <a:xfrm>
              <a:off x="10314901" y="2812046"/>
              <a:ext cx="372127" cy="1188922"/>
            </a:xfrm>
            <a:custGeom>
              <a:avLst/>
              <a:gdLst>
                <a:gd name="T0" fmla="*/ 29 w 88"/>
                <a:gd name="T1" fmla="*/ 308 h 308"/>
                <a:gd name="T2" fmla="*/ 23 w 88"/>
                <a:gd name="T3" fmla="*/ 293 h 308"/>
                <a:gd name="T4" fmla="*/ 26 w 88"/>
                <a:gd name="T5" fmla="*/ 308 h 308"/>
                <a:gd name="T6" fmla="*/ 37 w 88"/>
                <a:gd name="T7" fmla="*/ 258 h 308"/>
                <a:gd name="T8" fmla="*/ 38 w 88"/>
                <a:gd name="T9" fmla="*/ 260 h 308"/>
                <a:gd name="T10" fmla="*/ 20 w 88"/>
                <a:gd name="T11" fmla="*/ 256 h 308"/>
                <a:gd name="T12" fmla="*/ 22 w 88"/>
                <a:gd name="T13" fmla="*/ 255 h 308"/>
                <a:gd name="T14" fmla="*/ 38 w 88"/>
                <a:gd name="T15" fmla="*/ 252 h 308"/>
                <a:gd name="T16" fmla="*/ 39 w 88"/>
                <a:gd name="T17" fmla="*/ 257 h 308"/>
                <a:gd name="T18" fmla="*/ 41 w 88"/>
                <a:gd name="T19" fmla="*/ 245 h 308"/>
                <a:gd name="T20" fmla="*/ 20 w 88"/>
                <a:gd name="T21" fmla="*/ 253 h 308"/>
                <a:gd name="T22" fmla="*/ 21 w 88"/>
                <a:gd name="T23" fmla="*/ 253 h 308"/>
                <a:gd name="T24" fmla="*/ 20 w 88"/>
                <a:gd name="T25" fmla="*/ 237 h 308"/>
                <a:gd name="T26" fmla="*/ 20 w 88"/>
                <a:gd name="T27" fmla="*/ 237 h 308"/>
                <a:gd name="T28" fmla="*/ 42 w 88"/>
                <a:gd name="T29" fmla="*/ 242 h 308"/>
                <a:gd name="T30" fmla="*/ 16 w 88"/>
                <a:gd name="T31" fmla="*/ 211 h 308"/>
                <a:gd name="T32" fmla="*/ 18 w 88"/>
                <a:gd name="T33" fmla="*/ 236 h 308"/>
                <a:gd name="T34" fmla="*/ 16 w 88"/>
                <a:gd name="T35" fmla="*/ 211 h 308"/>
                <a:gd name="T36" fmla="*/ 46 w 88"/>
                <a:gd name="T37" fmla="*/ 209 h 308"/>
                <a:gd name="T38" fmla="*/ 46 w 88"/>
                <a:gd name="T39" fmla="*/ 211 h 308"/>
                <a:gd name="T40" fmla="*/ 47 w 88"/>
                <a:gd name="T41" fmla="*/ 214 h 308"/>
                <a:gd name="T42" fmla="*/ 49 w 88"/>
                <a:gd name="T43" fmla="*/ 203 h 308"/>
                <a:gd name="T44" fmla="*/ 65 w 88"/>
                <a:gd name="T45" fmla="*/ 111 h 308"/>
                <a:gd name="T46" fmla="*/ 50 w 88"/>
                <a:gd name="T47" fmla="*/ 199 h 308"/>
                <a:gd name="T48" fmla="*/ 67 w 88"/>
                <a:gd name="T49" fmla="*/ 112 h 308"/>
                <a:gd name="T50" fmla="*/ 7 w 88"/>
                <a:gd name="T51" fmla="*/ 87 h 308"/>
                <a:gd name="T52" fmla="*/ 8 w 88"/>
                <a:gd name="T53" fmla="*/ 101 h 308"/>
                <a:gd name="T54" fmla="*/ 8 w 88"/>
                <a:gd name="T55" fmla="*/ 108 h 308"/>
                <a:gd name="T56" fmla="*/ 12 w 88"/>
                <a:gd name="T57" fmla="*/ 151 h 308"/>
                <a:gd name="T58" fmla="*/ 13 w 88"/>
                <a:gd name="T59" fmla="*/ 163 h 308"/>
                <a:gd name="T60" fmla="*/ 14 w 88"/>
                <a:gd name="T61" fmla="*/ 160 h 308"/>
                <a:gd name="T62" fmla="*/ 13 w 88"/>
                <a:gd name="T63" fmla="*/ 142 h 308"/>
                <a:gd name="T64" fmla="*/ 10 w 88"/>
                <a:gd name="T65" fmla="*/ 105 h 308"/>
                <a:gd name="T66" fmla="*/ 9 w 88"/>
                <a:gd name="T67" fmla="*/ 90 h 308"/>
                <a:gd name="T68" fmla="*/ 8 w 88"/>
                <a:gd name="T69" fmla="*/ 85 h 308"/>
                <a:gd name="T70" fmla="*/ 0 w 88"/>
                <a:gd name="T71" fmla="*/ 0 h 308"/>
                <a:gd name="T72" fmla="*/ 5 w 88"/>
                <a:gd name="T73" fmla="*/ 45 h 308"/>
                <a:gd name="T74" fmla="*/ 76 w 88"/>
                <a:gd name="T75" fmla="*/ 4 h 308"/>
                <a:gd name="T76" fmla="*/ 78 w 88"/>
                <a:gd name="T77" fmla="*/ 46 h 308"/>
                <a:gd name="T78" fmla="*/ 67 w 88"/>
                <a:gd name="T79" fmla="*/ 110 h 308"/>
                <a:gd name="T80" fmla="*/ 88 w 88"/>
                <a:gd name="T81" fmla="*/ 4 h 308"/>
                <a:gd name="T82" fmla="*/ 76 w 88"/>
                <a:gd name="T83" fmla="*/ 2 h 308"/>
                <a:gd name="T84" fmla="*/ 0 w 88"/>
                <a:gd name="T85" fmla="*/ 0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88" h="308">
                  <a:moveTo>
                    <a:pt x="29" y="297"/>
                  </a:moveTo>
                  <a:cubicBezTo>
                    <a:pt x="27" y="308"/>
                    <a:pt x="27" y="308"/>
                    <a:pt x="27" y="308"/>
                  </a:cubicBezTo>
                  <a:cubicBezTo>
                    <a:pt x="28" y="308"/>
                    <a:pt x="28" y="308"/>
                    <a:pt x="29" y="308"/>
                  </a:cubicBezTo>
                  <a:cubicBezTo>
                    <a:pt x="31" y="297"/>
                    <a:pt x="31" y="297"/>
                    <a:pt x="31" y="297"/>
                  </a:cubicBezTo>
                  <a:cubicBezTo>
                    <a:pt x="29" y="297"/>
                    <a:pt x="29" y="297"/>
                    <a:pt x="29" y="297"/>
                  </a:cubicBezTo>
                  <a:moveTo>
                    <a:pt x="23" y="293"/>
                  </a:moveTo>
                  <a:cubicBezTo>
                    <a:pt x="24" y="308"/>
                    <a:pt x="24" y="308"/>
                    <a:pt x="24" y="308"/>
                  </a:cubicBezTo>
                  <a:cubicBezTo>
                    <a:pt x="24" y="308"/>
                    <a:pt x="25" y="308"/>
                    <a:pt x="25" y="308"/>
                  </a:cubicBezTo>
                  <a:cubicBezTo>
                    <a:pt x="25" y="308"/>
                    <a:pt x="26" y="308"/>
                    <a:pt x="26" y="308"/>
                  </a:cubicBezTo>
                  <a:cubicBezTo>
                    <a:pt x="25" y="294"/>
                    <a:pt x="25" y="294"/>
                    <a:pt x="25" y="294"/>
                  </a:cubicBezTo>
                  <a:cubicBezTo>
                    <a:pt x="23" y="293"/>
                    <a:pt x="23" y="293"/>
                    <a:pt x="23" y="293"/>
                  </a:cubicBezTo>
                  <a:moveTo>
                    <a:pt x="37" y="258"/>
                  </a:moveTo>
                  <a:cubicBezTo>
                    <a:pt x="30" y="295"/>
                    <a:pt x="30" y="295"/>
                    <a:pt x="30" y="295"/>
                  </a:cubicBezTo>
                  <a:cubicBezTo>
                    <a:pt x="31" y="296"/>
                    <a:pt x="31" y="296"/>
                    <a:pt x="31" y="296"/>
                  </a:cubicBezTo>
                  <a:cubicBezTo>
                    <a:pt x="38" y="260"/>
                    <a:pt x="38" y="260"/>
                    <a:pt x="38" y="260"/>
                  </a:cubicBezTo>
                  <a:cubicBezTo>
                    <a:pt x="37" y="258"/>
                    <a:pt x="37" y="258"/>
                    <a:pt x="37" y="258"/>
                  </a:cubicBezTo>
                  <a:moveTo>
                    <a:pt x="22" y="255"/>
                  </a:moveTo>
                  <a:cubicBezTo>
                    <a:pt x="20" y="256"/>
                    <a:pt x="20" y="256"/>
                    <a:pt x="20" y="256"/>
                  </a:cubicBezTo>
                  <a:cubicBezTo>
                    <a:pt x="23" y="291"/>
                    <a:pt x="23" y="291"/>
                    <a:pt x="23" y="291"/>
                  </a:cubicBezTo>
                  <a:cubicBezTo>
                    <a:pt x="24" y="292"/>
                    <a:pt x="24" y="292"/>
                    <a:pt x="24" y="292"/>
                  </a:cubicBezTo>
                  <a:cubicBezTo>
                    <a:pt x="22" y="255"/>
                    <a:pt x="22" y="255"/>
                    <a:pt x="22" y="255"/>
                  </a:cubicBezTo>
                  <a:moveTo>
                    <a:pt x="41" y="245"/>
                  </a:moveTo>
                  <a:cubicBezTo>
                    <a:pt x="39" y="246"/>
                    <a:pt x="39" y="246"/>
                    <a:pt x="39" y="246"/>
                  </a:cubicBezTo>
                  <a:cubicBezTo>
                    <a:pt x="38" y="252"/>
                    <a:pt x="38" y="252"/>
                    <a:pt x="38" y="252"/>
                  </a:cubicBezTo>
                  <a:cubicBezTo>
                    <a:pt x="38" y="254"/>
                    <a:pt x="38" y="254"/>
                    <a:pt x="38" y="254"/>
                  </a:cubicBezTo>
                  <a:cubicBezTo>
                    <a:pt x="37" y="256"/>
                    <a:pt x="37" y="256"/>
                    <a:pt x="37" y="256"/>
                  </a:cubicBezTo>
                  <a:cubicBezTo>
                    <a:pt x="39" y="257"/>
                    <a:pt x="39" y="257"/>
                    <a:pt x="39" y="257"/>
                  </a:cubicBezTo>
                  <a:cubicBezTo>
                    <a:pt x="39" y="253"/>
                    <a:pt x="39" y="253"/>
                    <a:pt x="39" y="253"/>
                  </a:cubicBezTo>
                  <a:cubicBezTo>
                    <a:pt x="40" y="252"/>
                    <a:pt x="40" y="252"/>
                    <a:pt x="40" y="252"/>
                  </a:cubicBezTo>
                  <a:cubicBezTo>
                    <a:pt x="41" y="245"/>
                    <a:pt x="41" y="245"/>
                    <a:pt x="41" y="245"/>
                  </a:cubicBezTo>
                  <a:moveTo>
                    <a:pt x="19" y="239"/>
                  </a:moveTo>
                  <a:cubicBezTo>
                    <a:pt x="19" y="240"/>
                    <a:pt x="19" y="240"/>
                    <a:pt x="19" y="240"/>
                  </a:cubicBezTo>
                  <a:cubicBezTo>
                    <a:pt x="20" y="253"/>
                    <a:pt x="20" y="253"/>
                    <a:pt x="20" y="253"/>
                  </a:cubicBezTo>
                  <a:cubicBezTo>
                    <a:pt x="20" y="254"/>
                    <a:pt x="20" y="254"/>
                    <a:pt x="20" y="254"/>
                  </a:cubicBezTo>
                  <a:cubicBezTo>
                    <a:pt x="21" y="254"/>
                    <a:pt x="21" y="254"/>
                    <a:pt x="21" y="254"/>
                  </a:cubicBezTo>
                  <a:cubicBezTo>
                    <a:pt x="21" y="253"/>
                    <a:pt x="21" y="253"/>
                    <a:pt x="21" y="253"/>
                  </a:cubicBezTo>
                  <a:cubicBezTo>
                    <a:pt x="20" y="241"/>
                    <a:pt x="20" y="241"/>
                    <a:pt x="20" y="241"/>
                  </a:cubicBezTo>
                  <a:cubicBezTo>
                    <a:pt x="19" y="239"/>
                    <a:pt x="19" y="239"/>
                    <a:pt x="19" y="239"/>
                  </a:cubicBezTo>
                  <a:moveTo>
                    <a:pt x="20" y="237"/>
                  </a:moveTo>
                  <a:cubicBezTo>
                    <a:pt x="20" y="238"/>
                    <a:pt x="20" y="238"/>
                    <a:pt x="20" y="238"/>
                  </a:cubicBezTo>
                  <a:cubicBezTo>
                    <a:pt x="20" y="238"/>
                    <a:pt x="20" y="238"/>
                    <a:pt x="20" y="238"/>
                  </a:cubicBezTo>
                  <a:cubicBezTo>
                    <a:pt x="20" y="237"/>
                    <a:pt x="20" y="237"/>
                    <a:pt x="20" y="237"/>
                  </a:cubicBezTo>
                  <a:moveTo>
                    <a:pt x="43" y="224"/>
                  </a:moveTo>
                  <a:cubicBezTo>
                    <a:pt x="40" y="244"/>
                    <a:pt x="40" y="244"/>
                    <a:pt x="40" y="244"/>
                  </a:cubicBezTo>
                  <a:cubicBezTo>
                    <a:pt x="42" y="242"/>
                    <a:pt x="42" y="242"/>
                    <a:pt x="42" y="242"/>
                  </a:cubicBezTo>
                  <a:cubicBezTo>
                    <a:pt x="45" y="225"/>
                    <a:pt x="45" y="225"/>
                    <a:pt x="45" y="225"/>
                  </a:cubicBezTo>
                  <a:cubicBezTo>
                    <a:pt x="43" y="224"/>
                    <a:pt x="43" y="224"/>
                    <a:pt x="43" y="224"/>
                  </a:cubicBezTo>
                  <a:moveTo>
                    <a:pt x="16" y="211"/>
                  </a:moveTo>
                  <a:cubicBezTo>
                    <a:pt x="16" y="212"/>
                    <a:pt x="16" y="212"/>
                    <a:pt x="16" y="212"/>
                  </a:cubicBezTo>
                  <a:cubicBezTo>
                    <a:pt x="18" y="236"/>
                    <a:pt x="18" y="236"/>
                    <a:pt x="18" y="236"/>
                  </a:cubicBezTo>
                  <a:cubicBezTo>
                    <a:pt x="18" y="236"/>
                    <a:pt x="18" y="236"/>
                    <a:pt x="18" y="236"/>
                  </a:cubicBezTo>
                  <a:cubicBezTo>
                    <a:pt x="20" y="234"/>
                    <a:pt x="20" y="234"/>
                    <a:pt x="20" y="234"/>
                  </a:cubicBezTo>
                  <a:cubicBezTo>
                    <a:pt x="18" y="212"/>
                    <a:pt x="18" y="212"/>
                    <a:pt x="18" y="212"/>
                  </a:cubicBezTo>
                  <a:cubicBezTo>
                    <a:pt x="16" y="211"/>
                    <a:pt x="16" y="211"/>
                    <a:pt x="16" y="211"/>
                  </a:cubicBezTo>
                  <a:moveTo>
                    <a:pt x="48" y="199"/>
                  </a:moveTo>
                  <a:cubicBezTo>
                    <a:pt x="48" y="200"/>
                    <a:pt x="48" y="200"/>
                    <a:pt x="48" y="200"/>
                  </a:cubicBezTo>
                  <a:cubicBezTo>
                    <a:pt x="46" y="209"/>
                    <a:pt x="46" y="209"/>
                    <a:pt x="46" y="209"/>
                  </a:cubicBezTo>
                  <a:cubicBezTo>
                    <a:pt x="46" y="209"/>
                    <a:pt x="46" y="209"/>
                    <a:pt x="46" y="209"/>
                  </a:cubicBezTo>
                  <a:cubicBezTo>
                    <a:pt x="46" y="211"/>
                    <a:pt x="46" y="211"/>
                    <a:pt x="46" y="211"/>
                  </a:cubicBezTo>
                  <a:cubicBezTo>
                    <a:pt x="46" y="211"/>
                    <a:pt x="46" y="211"/>
                    <a:pt x="46" y="211"/>
                  </a:cubicBezTo>
                  <a:cubicBezTo>
                    <a:pt x="44" y="222"/>
                    <a:pt x="44" y="222"/>
                    <a:pt x="44" y="222"/>
                  </a:cubicBezTo>
                  <a:cubicBezTo>
                    <a:pt x="45" y="223"/>
                    <a:pt x="45" y="223"/>
                    <a:pt x="45" y="223"/>
                  </a:cubicBezTo>
                  <a:cubicBezTo>
                    <a:pt x="47" y="214"/>
                    <a:pt x="47" y="214"/>
                    <a:pt x="47" y="214"/>
                  </a:cubicBezTo>
                  <a:cubicBezTo>
                    <a:pt x="48" y="211"/>
                    <a:pt x="48" y="211"/>
                    <a:pt x="48" y="211"/>
                  </a:cubicBezTo>
                  <a:cubicBezTo>
                    <a:pt x="48" y="209"/>
                    <a:pt x="48" y="209"/>
                    <a:pt x="48" y="209"/>
                  </a:cubicBezTo>
                  <a:cubicBezTo>
                    <a:pt x="49" y="203"/>
                    <a:pt x="49" y="203"/>
                    <a:pt x="49" y="203"/>
                  </a:cubicBezTo>
                  <a:cubicBezTo>
                    <a:pt x="50" y="201"/>
                    <a:pt x="50" y="201"/>
                    <a:pt x="50" y="201"/>
                  </a:cubicBezTo>
                  <a:cubicBezTo>
                    <a:pt x="48" y="199"/>
                    <a:pt x="48" y="199"/>
                    <a:pt x="48" y="199"/>
                  </a:cubicBezTo>
                  <a:moveTo>
                    <a:pt x="65" y="111"/>
                  </a:moveTo>
                  <a:cubicBezTo>
                    <a:pt x="64" y="117"/>
                    <a:pt x="64" y="117"/>
                    <a:pt x="64" y="117"/>
                  </a:cubicBezTo>
                  <a:cubicBezTo>
                    <a:pt x="49" y="197"/>
                    <a:pt x="49" y="197"/>
                    <a:pt x="49" y="197"/>
                  </a:cubicBezTo>
                  <a:cubicBezTo>
                    <a:pt x="50" y="199"/>
                    <a:pt x="50" y="199"/>
                    <a:pt x="50" y="199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6" y="117"/>
                    <a:pt x="66" y="117"/>
                    <a:pt x="66" y="117"/>
                  </a:cubicBezTo>
                  <a:cubicBezTo>
                    <a:pt x="67" y="112"/>
                    <a:pt x="67" y="112"/>
                    <a:pt x="67" y="112"/>
                  </a:cubicBezTo>
                  <a:cubicBezTo>
                    <a:pt x="65" y="111"/>
                    <a:pt x="65" y="111"/>
                    <a:pt x="65" y="111"/>
                  </a:cubicBezTo>
                  <a:moveTo>
                    <a:pt x="4" y="46"/>
                  </a:moveTo>
                  <a:cubicBezTo>
                    <a:pt x="7" y="87"/>
                    <a:pt x="7" y="87"/>
                    <a:pt x="7" y="87"/>
                  </a:cubicBezTo>
                  <a:cubicBezTo>
                    <a:pt x="7" y="89"/>
                    <a:pt x="7" y="89"/>
                    <a:pt x="7" y="89"/>
                  </a:cubicBezTo>
                  <a:cubicBezTo>
                    <a:pt x="7" y="90"/>
                    <a:pt x="7" y="90"/>
                    <a:pt x="7" y="90"/>
                  </a:cubicBezTo>
                  <a:cubicBezTo>
                    <a:pt x="8" y="101"/>
                    <a:pt x="8" y="101"/>
                    <a:pt x="8" y="101"/>
                  </a:cubicBezTo>
                  <a:cubicBezTo>
                    <a:pt x="8" y="103"/>
                    <a:pt x="8" y="103"/>
                    <a:pt x="8" y="103"/>
                  </a:cubicBezTo>
                  <a:cubicBezTo>
                    <a:pt x="8" y="106"/>
                    <a:pt x="8" y="106"/>
                    <a:pt x="8" y="106"/>
                  </a:cubicBezTo>
                  <a:cubicBezTo>
                    <a:pt x="8" y="108"/>
                    <a:pt x="8" y="108"/>
                    <a:pt x="8" y="108"/>
                  </a:cubicBezTo>
                  <a:cubicBezTo>
                    <a:pt x="10" y="135"/>
                    <a:pt x="10" y="135"/>
                    <a:pt x="10" y="135"/>
                  </a:cubicBezTo>
                  <a:cubicBezTo>
                    <a:pt x="11" y="139"/>
                    <a:pt x="11" y="139"/>
                    <a:pt x="11" y="139"/>
                  </a:cubicBezTo>
                  <a:cubicBezTo>
                    <a:pt x="12" y="151"/>
                    <a:pt x="12" y="151"/>
                    <a:pt x="12" y="151"/>
                  </a:cubicBezTo>
                  <a:cubicBezTo>
                    <a:pt x="12" y="155"/>
                    <a:pt x="12" y="155"/>
                    <a:pt x="12" y="155"/>
                  </a:cubicBezTo>
                  <a:cubicBezTo>
                    <a:pt x="12" y="160"/>
                    <a:pt x="12" y="160"/>
                    <a:pt x="12" y="160"/>
                  </a:cubicBezTo>
                  <a:cubicBezTo>
                    <a:pt x="13" y="163"/>
                    <a:pt x="13" y="163"/>
                    <a:pt x="13" y="163"/>
                  </a:cubicBezTo>
                  <a:cubicBezTo>
                    <a:pt x="16" y="209"/>
                    <a:pt x="16" y="209"/>
                    <a:pt x="16" y="209"/>
                  </a:cubicBezTo>
                  <a:cubicBezTo>
                    <a:pt x="18" y="210"/>
                    <a:pt x="18" y="210"/>
                    <a:pt x="18" y="210"/>
                  </a:cubicBezTo>
                  <a:cubicBezTo>
                    <a:pt x="14" y="160"/>
                    <a:pt x="14" y="160"/>
                    <a:pt x="14" y="160"/>
                  </a:cubicBezTo>
                  <a:cubicBezTo>
                    <a:pt x="14" y="156"/>
                    <a:pt x="14" y="156"/>
                    <a:pt x="14" y="156"/>
                  </a:cubicBezTo>
                  <a:cubicBezTo>
                    <a:pt x="14" y="155"/>
                    <a:pt x="14" y="155"/>
                    <a:pt x="14" y="155"/>
                  </a:cubicBezTo>
                  <a:cubicBezTo>
                    <a:pt x="13" y="142"/>
                    <a:pt x="13" y="142"/>
                    <a:pt x="13" y="142"/>
                  </a:cubicBezTo>
                  <a:cubicBezTo>
                    <a:pt x="12" y="138"/>
                    <a:pt x="12" y="138"/>
                    <a:pt x="12" y="138"/>
                  </a:cubicBezTo>
                  <a:cubicBezTo>
                    <a:pt x="10" y="107"/>
                    <a:pt x="10" y="107"/>
                    <a:pt x="10" y="107"/>
                  </a:cubicBezTo>
                  <a:cubicBezTo>
                    <a:pt x="10" y="105"/>
                    <a:pt x="10" y="105"/>
                    <a:pt x="10" y="105"/>
                  </a:cubicBezTo>
                  <a:cubicBezTo>
                    <a:pt x="10" y="102"/>
                    <a:pt x="10" y="102"/>
                    <a:pt x="10" y="102"/>
                  </a:cubicBezTo>
                  <a:cubicBezTo>
                    <a:pt x="10" y="100"/>
                    <a:pt x="10" y="100"/>
                    <a:pt x="10" y="100"/>
                  </a:cubicBezTo>
                  <a:cubicBezTo>
                    <a:pt x="9" y="90"/>
                    <a:pt x="9" y="90"/>
                    <a:pt x="9" y="90"/>
                  </a:cubicBezTo>
                  <a:cubicBezTo>
                    <a:pt x="9" y="88"/>
                    <a:pt x="9" y="88"/>
                    <a:pt x="9" y="88"/>
                  </a:cubicBezTo>
                  <a:cubicBezTo>
                    <a:pt x="9" y="88"/>
                    <a:pt x="9" y="88"/>
                    <a:pt x="9" y="88"/>
                  </a:cubicBezTo>
                  <a:cubicBezTo>
                    <a:pt x="8" y="85"/>
                    <a:pt x="8" y="85"/>
                    <a:pt x="8" y="85"/>
                  </a:cubicBezTo>
                  <a:cubicBezTo>
                    <a:pt x="5" y="48"/>
                    <a:pt x="5" y="48"/>
                    <a:pt x="5" y="48"/>
                  </a:cubicBezTo>
                  <a:cubicBezTo>
                    <a:pt x="4" y="46"/>
                    <a:pt x="4" y="46"/>
                    <a:pt x="4" y="46"/>
                  </a:cubicBezTo>
                  <a:moveTo>
                    <a:pt x="0" y="0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3" y="43"/>
                    <a:pt x="3" y="43"/>
                    <a:pt x="3" y="43"/>
                  </a:cubicBezTo>
                  <a:cubicBezTo>
                    <a:pt x="5" y="45"/>
                    <a:pt x="5" y="45"/>
                    <a:pt x="5" y="45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74" y="4"/>
                    <a:pt x="74" y="4"/>
                    <a:pt x="74" y="4"/>
                  </a:cubicBezTo>
                  <a:cubicBezTo>
                    <a:pt x="76" y="4"/>
                    <a:pt x="76" y="4"/>
                    <a:pt x="76" y="4"/>
                  </a:cubicBezTo>
                  <a:cubicBezTo>
                    <a:pt x="86" y="4"/>
                    <a:pt x="86" y="4"/>
                    <a:pt x="86" y="4"/>
                  </a:cubicBezTo>
                  <a:cubicBezTo>
                    <a:pt x="79" y="39"/>
                    <a:pt x="79" y="39"/>
                    <a:pt x="79" y="39"/>
                  </a:cubicBezTo>
                  <a:cubicBezTo>
                    <a:pt x="78" y="46"/>
                    <a:pt x="78" y="46"/>
                    <a:pt x="78" y="46"/>
                  </a:cubicBezTo>
                  <a:cubicBezTo>
                    <a:pt x="67" y="99"/>
                    <a:pt x="67" y="99"/>
                    <a:pt x="67" y="99"/>
                  </a:cubicBezTo>
                  <a:cubicBezTo>
                    <a:pt x="66" y="108"/>
                    <a:pt x="66" y="108"/>
                    <a:pt x="66" y="108"/>
                  </a:cubicBezTo>
                  <a:cubicBezTo>
                    <a:pt x="67" y="110"/>
                    <a:pt x="67" y="110"/>
                    <a:pt x="67" y="110"/>
                  </a:cubicBezTo>
                  <a:cubicBezTo>
                    <a:pt x="78" y="53"/>
                    <a:pt x="78" y="53"/>
                    <a:pt x="78" y="53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88" y="4"/>
                    <a:pt x="88" y="4"/>
                    <a:pt x="88" y="4"/>
                  </a:cubicBezTo>
                  <a:cubicBezTo>
                    <a:pt x="88" y="2"/>
                    <a:pt x="88" y="2"/>
                    <a:pt x="88" y="2"/>
                  </a:cubicBezTo>
                  <a:cubicBezTo>
                    <a:pt x="86" y="2"/>
                    <a:pt x="86" y="2"/>
                    <a:pt x="86" y="2"/>
                  </a:cubicBezTo>
                  <a:cubicBezTo>
                    <a:pt x="76" y="2"/>
                    <a:pt x="76" y="2"/>
                    <a:pt x="76" y="2"/>
                  </a:cubicBezTo>
                  <a:cubicBezTo>
                    <a:pt x="74" y="2"/>
                    <a:pt x="74" y="2"/>
                    <a:pt x="74" y="2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gradFill flip="none" rotWithShape="1">
              <a:gsLst>
                <a:gs pos="0">
                  <a:schemeClr val="tx2">
                    <a:alpha val="75000"/>
                  </a:schemeClr>
                </a:gs>
                <a:gs pos="92000">
                  <a:schemeClr val="tx1">
                    <a:alpha val="21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8" name="Freeform 28"/>
            <p:cNvSpPr>
              <a:spLocks noEditPoints="1"/>
            </p:cNvSpPr>
            <p:nvPr/>
          </p:nvSpPr>
          <p:spPr bwMode="auto">
            <a:xfrm>
              <a:off x="9908781" y="2862466"/>
              <a:ext cx="1010828" cy="1185668"/>
            </a:xfrm>
            <a:custGeom>
              <a:avLst/>
              <a:gdLst>
                <a:gd name="T0" fmla="*/ 98 w 239"/>
                <a:gd name="T1" fmla="*/ 253 h 307"/>
                <a:gd name="T2" fmla="*/ 117 w 239"/>
                <a:gd name="T3" fmla="*/ 241 h 307"/>
                <a:gd name="T4" fmla="*/ 101 w 239"/>
                <a:gd name="T5" fmla="*/ 252 h 307"/>
                <a:gd name="T6" fmla="*/ 123 w 239"/>
                <a:gd name="T7" fmla="*/ 239 h 307"/>
                <a:gd name="T8" fmla="*/ 157 w 239"/>
                <a:gd name="T9" fmla="*/ 219 h 307"/>
                <a:gd name="T10" fmla="*/ 126 w 239"/>
                <a:gd name="T11" fmla="*/ 236 h 307"/>
                <a:gd name="T12" fmla="*/ 156 w 239"/>
                <a:gd name="T13" fmla="*/ 222 h 307"/>
                <a:gd name="T14" fmla="*/ 165 w 239"/>
                <a:gd name="T15" fmla="*/ 214 h 307"/>
                <a:gd name="T16" fmla="*/ 161 w 239"/>
                <a:gd name="T17" fmla="*/ 219 h 307"/>
                <a:gd name="T18" fmla="*/ 165 w 239"/>
                <a:gd name="T19" fmla="*/ 214 h 307"/>
                <a:gd name="T20" fmla="*/ 167 w 239"/>
                <a:gd name="T21" fmla="*/ 213 h 307"/>
                <a:gd name="T22" fmla="*/ 197 w 239"/>
                <a:gd name="T23" fmla="*/ 199 h 307"/>
                <a:gd name="T24" fmla="*/ 200 w 239"/>
                <a:gd name="T25" fmla="*/ 198 h 307"/>
                <a:gd name="T26" fmla="*/ 21 w 239"/>
                <a:gd name="T27" fmla="*/ 199 h 307"/>
                <a:gd name="T28" fmla="*/ 12 w 239"/>
                <a:gd name="T29" fmla="*/ 246 h 307"/>
                <a:gd name="T30" fmla="*/ 3 w 239"/>
                <a:gd name="T31" fmla="*/ 305 h 307"/>
                <a:gd name="T32" fmla="*/ 13 w 239"/>
                <a:gd name="T33" fmla="*/ 248 h 307"/>
                <a:gd name="T34" fmla="*/ 22 w 239"/>
                <a:gd name="T35" fmla="*/ 201 h 307"/>
                <a:gd name="T36" fmla="*/ 24 w 239"/>
                <a:gd name="T37" fmla="*/ 181 h 307"/>
                <a:gd name="T38" fmla="*/ 24 w 239"/>
                <a:gd name="T39" fmla="*/ 181 h 307"/>
                <a:gd name="T40" fmla="*/ 227 w 239"/>
                <a:gd name="T41" fmla="*/ 182 h 307"/>
                <a:gd name="T42" fmla="*/ 26 w 239"/>
                <a:gd name="T43" fmla="*/ 181 h 307"/>
                <a:gd name="T44" fmla="*/ 234 w 239"/>
                <a:gd name="T45" fmla="*/ 179 h 307"/>
                <a:gd name="T46" fmla="*/ 236 w 239"/>
                <a:gd name="T47" fmla="*/ 176 h 307"/>
                <a:gd name="T48" fmla="*/ 239 w 239"/>
                <a:gd name="T49" fmla="*/ 176 h 307"/>
                <a:gd name="T50" fmla="*/ 28 w 239"/>
                <a:gd name="T51" fmla="*/ 162 h 307"/>
                <a:gd name="T52" fmla="*/ 25 w 239"/>
                <a:gd name="T53" fmla="*/ 176 h 307"/>
                <a:gd name="T54" fmla="*/ 28 w 239"/>
                <a:gd name="T55" fmla="*/ 170 h 307"/>
                <a:gd name="T56" fmla="*/ 29 w 239"/>
                <a:gd name="T57" fmla="*/ 157 h 307"/>
                <a:gd name="T58" fmla="*/ 235 w 239"/>
                <a:gd name="T59" fmla="*/ 172 h 307"/>
                <a:gd name="T60" fmla="*/ 51 w 239"/>
                <a:gd name="T61" fmla="*/ 44 h 307"/>
                <a:gd name="T62" fmla="*/ 43 w 239"/>
                <a:gd name="T63" fmla="*/ 85 h 307"/>
                <a:gd name="T64" fmla="*/ 34 w 239"/>
                <a:gd name="T65" fmla="*/ 132 h 307"/>
                <a:gd name="T66" fmla="*/ 35 w 239"/>
                <a:gd name="T67" fmla="*/ 133 h 307"/>
                <a:gd name="T68" fmla="*/ 44 w 239"/>
                <a:gd name="T69" fmla="*/ 90 h 307"/>
                <a:gd name="T70" fmla="*/ 52 w 239"/>
                <a:gd name="T71" fmla="*/ 49 h 307"/>
                <a:gd name="T72" fmla="*/ 55 w 239"/>
                <a:gd name="T73" fmla="*/ 32 h 307"/>
                <a:gd name="T74" fmla="*/ 55 w 239"/>
                <a:gd name="T75" fmla="*/ 32 h 307"/>
                <a:gd name="T76" fmla="*/ 101 w 239"/>
                <a:gd name="T77" fmla="*/ 35 h 307"/>
                <a:gd name="T78" fmla="*/ 134 w 239"/>
                <a:gd name="T79" fmla="*/ 69 h 307"/>
                <a:gd name="T80" fmla="*/ 161 w 239"/>
                <a:gd name="T81" fmla="*/ 98 h 307"/>
                <a:gd name="T82" fmla="*/ 216 w 239"/>
                <a:gd name="T83" fmla="*/ 155 h 307"/>
                <a:gd name="T84" fmla="*/ 163 w 239"/>
                <a:gd name="T85" fmla="*/ 97 h 307"/>
                <a:gd name="T86" fmla="*/ 141 w 239"/>
                <a:gd name="T87" fmla="*/ 73 h 307"/>
                <a:gd name="T88" fmla="*/ 126 w 239"/>
                <a:gd name="T89" fmla="*/ 59 h 307"/>
                <a:gd name="T90" fmla="*/ 83 w 239"/>
                <a:gd name="T91" fmla="*/ 13 h 307"/>
                <a:gd name="T92" fmla="*/ 83 w 239"/>
                <a:gd name="T93" fmla="*/ 13 h 307"/>
                <a:gd name="T94" fmla="*/ 59 w 239"/>
                <a:gd name="T95" fmla="*/ 10 h 307"/>
                <a:gd name="T96" fmla="*/ 60 w 239"/>
                <a:gd name="T97" fmla="*/ 8 h 307"/>
                <a:gd name="T98" fmla="*/ 69 w 239"/>
                <a:gd name="T99" fmla="*/ 1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39" h="307">
                  <a:moveTo>
                    <a:pt x="100" y="250"/>
                  </a:moveTo>
                  <a:cubicBezTo>
                    <a:pt x="30" y="288"/>
                    <a:pt x="30" y="288"/>
                    <a:pt x="30" y="288"/>
                  </a:cubicBezTo>
                  <a:cubicBezTo>
                    <a:pt x="29" y="291"/>
                    <a:pt x="29" y="291"/>
                    <a:pt x="29" y="291"/>
                  </a:cubicBezTo>
                  <a:cubicBezTo>
                    <a:pt x="98" y="253"/>
                    <a:pt x="98" y="253"/>
                    <a:pt x="98" y="253"/>
                  </a:cubicBezTo>
                  <a:cubicBezTo>
                    <a:pt x="100" y="250"/>
                    <a:pt x="100" y="250"/>
                    <a:pt x="100" y="250"/>
                  </a:cubicBezTo>
                  <a:moveTo>
                    <a:pt x="125" y="237"/>
                  </a:moveTo>
                  <a:cubicBezTo>
                    <a:pt x="119" y="240"/>
                    <a:pt x="119" y="240"/>
                    <a:pt x="119" y="240"/>
                  </a:cubicBezTo>
                  <a:cubicBezTo>
                    <a:pt x="117" y="241"/>
                    <a:pt x="117" y="241"/>
                    <a:pt x="117" y="241"/>
                  </a:cubicBezTo>
                  <a:cubicBezTo>
                    <a:pt x="116" y="241"/>
                    <a:pt x="116" y="241"/>
                    <a:pt x="116" y="241"/>
                  </a:cubicBezTo>
                  <a:cubicBezTo>
                    <a:pt x="115" y="242"/>
                    <a:pt x="115" y="242"/>
                    <a:pt x="115" y="242"/>
                  </a:cubicBezTo>
                  <a:cubicBezTo>
                    <a:pt x="102" y="249"/>
                    <a:pt x="102" y="249"/>
                    <a:pt x="102" y="249"/>
                  </a:cubicBezTo>
                  <a:cubicBezTo>
                    <a:pt x="101" y="252"/>
                    <a:pt x="101" y="252"/>
                    <a:pt x="101" y="252"/>
                  </a:cubicBezTo>
                  <a:cubicBezTo>
                    <a:pt x="116" y="243"/>
                    <a:pt x="116" y="243"/>
                    <a:pt x="116" y="243"/>
                  </a:cubicBezTo>
                  <a:cubicBezTo>
                    <a:pt x="118" y="242"/>
                    <a:pt x="118" y="242"/>
                    <a:pt x="118" y="242"/>
                  </a:cubicBezTo>
                  <a:cubicBezTo>
                    <a:pt x="120" y="241"/>
                    <a:pt x="120" y="241"/>
                    <a:pt x="120" y="241"/>
                  </a:cubicBezTo>
                  <a:cubicBezTo>
                    <a:pt x="123" y="239"/>
                    <a:pt x="123" y="239"/>
                    <a:pt x="123" y="239"/>
                  </a:cubicBezTo>
                  <a:cubicBezTo>
                    <a:pt x="126" y="238"/>
                    <a:pt x="126" y="238"/>
                    <a:pt x="126" y="238"/>
                  </a:cubicBezTo>
                  <a:cubicBezTo>
                    <a:pt x="125" y="237"/>
                    <a:pt x="125" y="237"/>
                    <a:pt x="125" y="237"/>
                  </a:cubicBezTo>
                  <a:moveTo>
                    <a:pt x="157" y="219"/>
                  </a:moveTo>
                  <a:cubicBezTo>
                    <a:pt x="157" y="219"/>
                    <a:pt x="157" y="219"/>
                    <a:pt x="157" y="219"/>
                  </a:cubicBezTo>
                  <a:cubicBezTo>
                    <a:pt x="155" y="220"/>
                    <a:pt x="155" y="220"/>
                    <a:pt x="155" y="220"/>
                  </a:cubicBezTo>
                  <a:cubicBezTo>
                    <a:pt x="138" y="229"/>
                    <a:pt x="138" y="229"/>
                    <a:pt x="138" y="229"/>
                  </a:cubicBezTo>
                  <a:cubicBezTo>
                    <a:pt x="136" y="231"/>
                    <a:pt x="136" y="231"/>
                    <a:pt x="136" y="231"/>
                  </a:cubicBezTo>
                  <a:cubicBezTo>
                    <a:pt x="126" y="236"/>
                    <a:pt x="126" y="236"/>
                    <a:pt x="126" y="236"/>
                  </a:cubicBezTo>
                  <a:cubicBezTo>
                    <a:pt x="128" y="237"/>
                    <a:pt x="128" y="237"/>
                    <a:pt x="128" y="237"/>
                  </a:cubicBezTo>
                  <a:cubicBezTo>
                    <a:pt x="135" y="233"/>
                    <a:pt x="135" y="233"/>
                    <a:pt x="135" y="233"/>
                  </a:cubicBezTo>
                  <a:cubicBezTo>
                    <a:pt x="137" y="232"/>
                    <a:pt x="137" y="232"/>
                    <a:pt x="137" y="232"/>
                  </a:cubicBezTo>
                  <a:cubicBezTo>
                    <a:pt x="156" y="222"/>
                    <a:pt x="156" y="222"/>
                    <a:pt x="156" y="222"/>
                  </a:cubicBezTo>
                  <a:cubicBezTo>
                    <a:pt x="157" y="221"/>
                    <a:pt x="157" y="221"/>
                    <a:pt x="157" y="221"/>
                  </a:cubicBezTo>
                  <a:cubicBezTo>
                    <a:pt x="159" y="220"/>
                    <a:pt x="159" y="220"/>
                    <a:pt x="159" y="220"/>
                  </a:cubicBezTo>
                  <a:cubicBezTo>
                    <a:pt x="157" y="219"/>
                    <a:pt x="157" y="219"/>
                    <a:pt x="157" y="219"/>
                  </a:cubicBezTo>
                  <a:moveTo>
                    <a:pt x="165" y="214"/>
                  </a:moveTo>
                  <a:cubicBezTo>
                    <a:pt x="163" y="216"/>
                    <a:pt x="163" y="216"/>
                    <a:pt x="163" y="216"/>
                  </a:cubicBezTo>
                  <a:cubicBezTo>
                    <a:pt x="161" y="216"/>
                    <a:pt x="161" y="216"/>
                    <a:pt x="161" y="216"/>
                  </a:cubicBezTo>
                  <a:cubicBezTo>
                    <a:pt x="159" y="218"/>
                    <a:pt x="159" y="218"/>
                    <a:pt x="159" y="218"/>
                  </a:cubicBezTo>
                  <a:cubicBezTo>
                    <a:pt x="161" y="219"/>
                    <a:pt x="161" y="219"/>
                    <a:pt x="161" y="219"/>
                  </a:cubicBezTo>
                  <a:cubicBezTo>
                    <a:pt x="162" y="218"/>
                    <a:pt x="162" y="218"/>
                    <a:pt x="162" y="218"/>
                  </a:cubicBezTo>
                  <a:cubicBezTo>
                    <a:pt x="164" y="217"/>
                    <a:pt x="164" y="217"/>
                    <a:pt x="164" y="217"/>
                  </a:cubicBezTo>
                  <a:cubicBezTo>
                    <a:pt x="167" y="216"/>
                    <a:pt x="167" y="216"/>
                    <a:pt x="167" y="216"/>
                  </a:cubicBezTo>
                  <a:cubicBezTo>
                    <a:pt x="165" y="214"/>
                    <a:pt x="165" y="214"/>
                    <a:pt x="165" y="214"/>
                  </a:cubicBezTo>
                  <a:moveTo>
                    <a:pt x="198" y="196"/>
                  </a:moveTo>
                  <a:cubicBezTo>
                    <a:pt x="189" y="202"/>
                    <a:pt x="189" y="202"/>
                    <a:pt x="189" y="202"/>
                  </a:cubicBezTo>
                  <a:cubicBezTo>
                    <a:pt x="187" y="203"/>
                    <a:pt x="187" y="203"/>
                    <a:pt x="187" y="203"/>
                  </a:cubicBezTo>
                  <a:cubicBezTo>
                    <a:pt x="167" y="213"/>
                    <a:pt x="167" y="213"/>
                    <a:pt x="167" y="213"/>
                  </a:cubicBezTo>
                  <a:cubicBezTo>
                    <a:pt x="168" y="215"/>
                    <a:pt x="168" y="215"/>
                    <a:pt x="168" y="215"/>
                  </a:cubicBezTo>
                  <a:cubicBezTo>
                    <a:pt x="187" y="204"/>
                    <a:pt x="187" y="204"/>
                    <a:pt x="187" y="204"/>
                  </a:cubicBezTo>
                  <a:cubicBezTo>
                    <a:pt x="189" y="204"/>
                    <a:pt x="189" y="204"/>
                    <a:pt x="189" y="204"/>
                  </a:cubicBezTo>
                  <a:cubicBezTo>
                    <a:pt x="197" y="199"/>
                    <a:pt x="197" y="199"/>
                    <a:pt x="197" y="199"/>
                  </a:cubicBezTo>
                  <a:cubicBezTo>
                    <a:pt x="198" y="196"/>
                    <a:pt x="198" y="196"/>
                    <a:pt x="198" y="196"/>
                  </a:cubicBezTo>
                  <a:moveTo>
                    <a:pt x="204" y="193"/>
                  </a:moveTo>
                  <a:cubicBezTo>
                    <a:pt x="201" y="195"/>
                    <a:pt x="201" y="195"/>
                    <a:pt x="201" y="195"/>
                  </a:cubicBezTo>
                  <a:cubicBezTo>
                    <a:pt x="200" y="198"/>
                    <a:pt x="200" y="198"/>
                    <a:pt x="200" y="198"/>
                  </a:cubicBezTo>
                  <a:cubicBezTo>
                    <a:pt x="203" y="196"/>
                    <a:pt x="203" y="196"/>
                    <a:pt x="203" y="196"/>
                  </a:cubicBezTo>
                  <a:cubicBezTo>
                    <a:pt x="204" y="193"/>
                    <a:pt x="204" y="193"/>
                    <a:pt x="204" y="193"/>
                  </a:cubicBezTo>
                  <a:moveTo>
                    <a:pt x="22" y="192"/>
                  </a:moveTo>
                  <a:cubicBezTo>
                    <a:pt x="21" y="199"/>
                    <a:pt x="21" y="199"/>
                    <a:pt x="21" y="199"/>
                  </a:cubicBezTo>
                  <a:cubicBezTo>
                    <a:pt x="21" y="201"/>
                    <a:pt x="21" y="201"/>
                    <a:pt x="21" y="201"/>
                  </a:cubicBezTo>
                  <a:cubicBezTo>
                    <a:pt x="20" y="204"/>
                    <a:pt x="20" y="204"/>
                    <a:pt x="20" y="204"/>
                  </a:cubicBezTo>
                  <a:cubicBezTo>
                    <a:pt x="19" y="206"/>
                    <a:pt x="19" y="206"/>
                    <a:pt x="19" y="206"/>
                  </a:cubicBezTo>
                  <a:cubicBezTo>
                    <a:pt x="12" y="246"/>
                    <a:pt x="12" y="246"/>
                    <a:pt x="12" y="246"/>
                  </a:cubicBezTo>
                  <a:cubicBezTo>
                    <a:pt x="11" y="248"/>
                    <a:pt x="11" y="248"/>
                    <a:pt x="11" y="248"/>
                  </a:cubicBezTo>
                  <a:cubicBezTo>
                    <a:pt x="1" y="303"/>
                    <a:pt x="1" y="303"/>
                    <a:pt x="1" y="303"/>
                  </a:cubicBezTo>
                  <a:cubicBezTo>
                    <a:pt x="0" y="307"/>
                    <a:pt x="0" y="307"/>
                    <a:pt x="0" y="307"/>
                  </a:cubicBezTo>
                  <a:cubicBezTo>
                    <a:pt x="3" y="305"/>
                    <a:pt x="3" y="305"/>
                    <a:pt x="3" y="305"/>
                  </a:cubicBezTo>
                  <a:cubicBezTo>
                    <a:pt x="27" y="292"/>
                    <a:pt x="27" y="292"/>
                    <a:pt x="27" y="292"/>
                  </a:cubicBezTo>
                  <a:cubicBezTo>
                    <a:pt x="28" y="290"/>
                    <a:pt x="28" y="290"/>
                    <a:pt x="28" y="290"/>
                  </a:cubicBezTo>
                  <a:cubicBezTo>
                    <a:pt x="2" y="303"/>
                    <a:pt x="2" y="303"/>
                    <a:pt x="2" y="303"/>
                  </a:cubicBezTo>
                  <a:cubicBezTo>
                    <a:pt x="13" y="248"/>
                    <a:pt x="13" y="248"/>
                    <a:pt x="13" y="248"/>
                  </a:cubicBezTo>
                  <a:cubicBezTo>
                    <a:pt x="14" y="246"/>
                    <a:pt x="14" y="246"/>
                    <a:pt x="14" y="246"/>
                  </a:cubicBezTo>
                  <a:cubicBezTo>
                    <a:pt x="21" y="207"/>
                    <a:pt x="21" y="207"/>
                    <a:pt x="21" y="207"/>
                  </a:cubicBezTo>
                  <a:cubicBezTo>
                    <a:pt x="21" y="205"/>
                    <a:pt x="21" y="205"/>
                    <a:pt x="21" y="205"/>
                  </a:cubicBezTo>
                  <a:cubicBezTo>
                    <a:pt x="22" y="201"/>
                    <a:pt x="22" y="201"/>
                    <a:pt x="22" y="201"/>
                  </a:cubicBezTo>
                  <a:cubicBezTo>
                    <a:pt x="23" y="199"/>
                    <a:pt x="23" y="199"/>
                    <a:pt x="23" y="199"/>
                  </a:cubicBezTo>
                  <a:cubicBezTo>
                    <a:pt x="23" y="195"/>
                    <a:pt x="23" y="195"/>
                    <a:pt x="23" y="195"/>
                  </a:cubicBezTo>
                  <a:cubicBezTo>
                    <a:pt x="22" y="192"/>
                    <a:pt x="22" y="192"/>
                    <a:pt x="22" y="192"/>
                  </a:cubicBezTo>
                  <a:moveTo>
                    <a:pt x="24" y="181"/>
                  </a:moveTo>
                  <a:cubicBezTo>
                    <a:pt x="23" y="188"/>
                    <a:pt x="23" y="188"/>
                    <a:pt x="23" y="188"/>
                  </a:cubicBezTo>
                  <a:cubicBezTo>
                    <a:pt x="24" y="192"/>
                    <a:pt x="24" y="192"/>
                    <a:pt x="24" y="192"/>
                  </a:cubicBezTo>
                  <a:cubicBezTo>
                    <a:pt x="25" y="186"/>
                    <a:pt x="25" y="186"/>
                    <a:pt x="25" y="186"/>
                  </a:cubicBezTo>
                  <a:cubicBezTo>
                    <a:pt x="24" y="181"/>
                    <a:pt x="24" y="181"/>
                    <a:pt x="24" y="181"/>
                  </a:cubicBezTo>
                  <a:moveTo>
                    <a:pt x="230" y="179"/>
                  </a:moveTo>
                  <a:cubicBezTo>
                    <a:pt x="206" y="192"/>
                    <a:pt x="206" y="192"/>
                    <a:pt x="206" y="192"/>
                  </a:cubicBezTo>
                  <a:cubicBezTo>
                    <a:pt x="205" y="194"/>
                    <a:pt x="205" y="194"/>
                    <a:pt x="205" y="194"/>
                  </a:cubicBezTo>
                  <a:cubicBezTo>
                    <a:pt x="227" y="182"/>
                    <a:pt x="227" y="182"/>
                    <a:pt x="227" y="182"/>
                  </a:cubicBezTo>
                  <a:cubicBezTo>
                    <a:pt x="230" y="179"/>
                    <a:pt x="230" y="179"/>
                    <a:pt x="230" y="179"/>
                  </a:cubicBezTo>
                  <a:moveTo>
                    <a:pt x="27" y="178"/>
                  </a:moveTo>
                  <a:cubicBezTo>
                    <a:pt x="26" y="178"/>
                    <a:pt x="26" y="178"/>
                    <a:pt x="26" y="178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7" y="178"/>
                    <a:pt x="27" y="178"/>
                    <a:pt x="27" y="178"/>
                  </a:cubicBezTo>
                  <a:moveTo>
                    <a:pt x="233" y="178"/>
                  </a:moveTo>
                  <a:cubicBezTo>
                    <a:pt x="231" y="180"/>
                    <a:pt x="231" y="180"/>
                    <a:pt x="231" y="180"/>
                  </a:cubicBezTo>
                  <a:cubicBezTo>
                    <a:pt x="234" y="179"/>
                    <a:pt x="234" y="179"/>
                    <a:pt x="234" y="179"/>
                  </a:cubicBezTo>
                  <a:cubicBezTo>
                    <a:pt x="233" y="178"/>
                    <a:pt x="233" y="178"/>
                    <a:pt x="233" y="178"/>
                  </a:cubicBezTo>
                  <a:moveTo>
                    <a:pt x="236" y="174"/>
                  </a:moveTo>
                  <a:cubicBezTo>
                    <a:pt x="235" y="175"/>
                    <a:pt x="235" y="175"/>
                    <a:pt x="235" y="175"/>
                  </a:cubicBezTo>
                  <a:cubicBezTo>
                    <a:pt x="236" y="176"/>
                    <a:pt x="236" y="176"/>
                    <a:pt x="236" y="176"/>
                  </a:cubicBezTo>
                  <a:cubicBezTo>
                    <a:pt x="235" y="176"/>
                    <a:pt x="235" y="176"/>
                    <a:pt x="235" y="176"/>
                  </a:cubicBezTo>
                  <a:cubicBezTo>
                    <a:pt x="236" y="178"/>
                    <a:pt x="236" y="178"/>
                    <a:pt x="236" y="178"/>
                  </a:cubicBezTo>
                  <a:cubicBezTo>
                    <a:pt x="237" y="177"/>
                    <a:pt x="237" y="177"/>
                    <a:pt x="237" y="177"/>
                  </a:cubicBezTo>
                  <a:cubicBezTo>
                    <a:pt x="239" y="176"/>
                    <a:pt x="239" y="176"/>
                    <a:pt x="239" y="176"/>
                  </a:cubicBezTo>
                  <a:cubicBezTo>
                    <a:pt x="237" y="175"/>
                    <a:pt x="237" y="175"/>
                    <a:pt x="237" y="175"/>
                  </a:cubicBezTo>
                  <a:cubicBezTo>
                    <a:pt x="236" y="174"/>
                    <a:pt x="236" y="174"/>
                    <a:pt x="236" y="174"/>
                  </a:cubicBezTo>
                  <a:moveTo>
                    <a:pt x="29" y="157"/>
                  </a:moveTo>
                  <a:cubicBezTo>
                    <a:pt x="28" y="162"/>
                    <a:pt x="28" y="162"/>
                    <a:pt x="28" y="162"/>
                  </a:cubicBezTo>
                  <a:cubicBezTo>
                    <a:pt x="27" y="165"/>
                    <a:pt x="27" y="165"/>
                    <a:pt x="27" y="165"/>
                  </a:cubicBezTo>
                  <a:cubicBezTo>
                    <a:pt x="26" y="170"/>
                    <a:pt x="26" y="170"/>
                    <a:pt x="26" y="170"/>
                  </a:cubicBezTo>
                  <a:cubicBezTo>
                    <a:pt x="26" y="172"/>
                    <a:pt x="26" y="172"/>
                    <a:pt x="26" y="172"/>
                  </a:cubicBezTo>
                  <a:cubicBezTo>
                    <a:pt x="25" y="176"/>
                    <a:pt x="25" y="176"/>
                    <a:pt x="25" y="176"/>
                  </a:cubicBezTo>
                  <a:cubicBezTo>
                    <a:pt x="25" y="176"/>
                    <a:pt x="25" y="176"/>
                    <a:pt x="25" y="176"/>
                  </a:cubicBezTo>
                  <a:cubicBezTo>
                    <a:pt x="27" y="176"/>
                    <a:pt x="27" y="176"/>
                    <a:pt x="27" y="176"/>
                  </a:cubicBezTo>
                  <a:cubicBezTo>
                    <a:pt x="28" y="172"/>
                    <a:pt x="28" y="172"/>
                    <a:pt x="28" y="172"/>
                  </a:cubicBezTo>
                  <a:cubicBezTo>
                    <a:pt x="28" y="170"/>
                    <a:pt x="28" y="170"/>
                    <a:pt x="28" y="170"/>
                  </a:cubicBezTo>
                  <a:cubicBezTo>
                    <a:pt x="30" y="163"/>
                    <a:pt x="30" y="163"/>
                    <a:pt x="30" y="163"/>
                  </a:cubicBezTo>
                  <a:cubicBezTo>
                    <a:pt x="30" y="160"/>
                    <a:pt x="30" y="160"/>
                    <a:pt x="30" y="160"/>
                  </a:cubicBezTo>
                  <a:cubicBezTo>
                    <a:pt x="31" y="157"/>
                    <a:pt x="31" y="157"/>
                    <a:pt x="31" y="157"/>
                  </a:cubicBezTo>
                  <a:cubicBezTo>
                    <a:pt x="29" y="157"/>
                    <a:pt x="29" y="157"/>
                    <a:pt x="29" y="157"/>
                  </a:cubicBezTo>
                  <a:moveTo>
                    <a:pt x="218" y="155"/>
                  </a:moveTo>
                  <a:cubicBezTo>
                    <a:pt x="217" y="157"/>
                    <a:pt x="217" y="157"/>
                    <a:pt x="217" y="157"/>
                  </a:cubicBezTo>
                  <a:cubicBezTo>
                    <a:pt x="234" y="174"/>
                    <a:pt x="234" y="174"/>
                    <a:pt x="234" y="174"/>
                  </a:cubicBezTo>
                  <a:cubicBezTo>
                    <a:pt x="235" y="172"/>
                    <a:pt x="235" y="172"/>
                    <a:pt x="235" y="172"/>
                  </a:cubicBezTo>
                  <a:cubicBezTo>
                    <a:pt x="218" y="155"/>
                    <a:pt x="218" y="155"/>
                    <a:pt x="218" y="155"/>
                  </a:cubicBezTo>
                  <a:moveTo>
                    <a:pt x="54" y="37"/>
                  </a:moveTo>
                  <a:cubicBezTo>
                    <a:pt x="52" y="38"/>
                    <a:pt x="52" y="38"/>
                    <a:pt x="52" y="38"/>
                  </a:cubicBezTo>
                  <a:cubicBezTo>
                    <a:pt x="51" y="44"/>
                    <a:pt x="51" y="44"/>
                    <a:pt x="51" y="44"/>
                  </a:cubicBezTo>
                  <a:cubicBezTo>
                    <a:pt x="50" y="47"/>
                    <a:pt x="50" y="47"/>
                    <a:pt x="50" y="47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3" y="85"/>
                    <a:pt x="43" y="85"/>
                    <a:pt x="43" y="85"/>
                  </a:cubicBezTo>
                  <a:cubicBezTo>
                    <a:pt x="42" y="88"/>
                    <a:pt x="42" y="88"/>
                    <a:pt x="42" y="88"/>
                  </a:cubicBezTo>
                  <a:cubicBezTo>
                    <a:pt x="37" y="115"/>
                    <a:pt x="37" y="115"/>
                    <a:pt x="37" y="115"/>
                  </a:cubicBezTo>
                  <a:cubicBezTo>
                    <a:pt x="37" y="117"/>
                    <a:pt x="37" y="117"/>
                    <a:pt x="37" y="117"/>
                  </a:cubicBezTo>
                  <a:cubicBezTo>
                    <a:pt x="34" y="132"/>
                    <a:pt x="34" y="132"/>
                    <a:pt x="34" y="132"/>
                  </a:cubicBezTo>
                  <a:cubicBezTo>
                    <a:pt x="33" y="135"/>
                    <a:pt x="33" y="135"/>
                    <a:pt x="33" y="135"/>
                  </a:cubicBezTo>
                  <a:cubicBezTo>
                    <a:pt x="29" y="155"/>
                    <a:pt x="29" y="155"/>
                    <a:pt x="29" y="155"/>
                  </a:cubicBezTo>
                  <a:cubicBezTo>
                    <a:pt x="31" y="156"/>
                    <a:pt x="31" y="156"/>
                    <a:pt x="31" y="156"/>
                  </a:cubicBezTo>
                  <a:cubicBezTo>
                    <a:pt x="35" y="133"/>
                    <a:pt x="35" y="133"/>
                    <a:pt x="35" y="133"/>
                  </a:cubicBezTo>
                  <a:cubicBezTo>
                    <a:pt x="36" y="131"/>
                    <a:pt x="36" y="131"/>
                    <a:pt x="36" y="131"/>
                  </a:cubicBezTo>
                  <a:cubicBezTo>
                    <a:pt x="39" y="116"/>
                    <a:pt x="39" y="116"/>
                    <a:pt x="39" y="116"/>
                  </a:cubicBezTo>
                  <a:cubicBezTo>
                    <a:pt x="39" y="113"/>
                    <a:pt x="39" y="113"/>
                    <a:pt x="39" y="113"/>
                  </a:cubicBezTo>
                  <a:cubicBezTo>
                    <a:pt x="44" y="90"/>
                    <a:pt x="44" y="90"/>
                    <a:pt x="44" y="90"/>
                  </a:cubicBezTo>
                  <a:cubicBezTo>
                    <a:pt x="44" y="88"/>
                    <a:pt x="44" y="88"/>
                    <a:pt x="44" y="88"/>
                  </a:cubicBezTo>
                  <a:cubicBezTo>
                    <a:pt x="46" y="80"/>
                    <a:pt x="46" y="80"/>
                    <a:pt x="46" y="80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52" y="49"/>
                    <a:pt x="52" y="49"/>
                    <a:pt x="52" y="49"/>
                  </a:cubicBezTo>
                  <a:cubicBezTo>
                    <a:pt x="52" y="46"/>
                    <a:pt x="52" y="46"/>
                    <a:pt x="52" y="46"/>
                  </a:cubicBezTo>
                  <a:cubicBezTo>
                    <a:pt x="54" y="38"/>
                    <a:pt x="54" y="38"/>
                    <a:pt x="54" y="38"/>
                  </a:cubicBezTo>
                  <a:cubicBezTo>
                    <a:pt x="54" y="37"/>
                    <a:pt x="54" y="37"/>
                    <a:pt x="54" y="37"/>
                  </a:cubicBezTo>
                  <a:moveTo>
                    <a:pt x="55" y="32"/>
                  </a:moveTo>
                  <a:cubicBezTo>
                    <a:pt x="53" y="34"/>
                    <a:pt x="53" y="34"/>
                    <a:pt x="53" y="34"/>
                  </a:cubicBezTo>
                  <a:cubicBezTo>
                    <a:pt x="52" y="36"/>
                    <a:pt x="52" y="36"/>
                    <a:pt x="52" y="36"/>
                  </a:cubicBezTo>
                  <a:cubicBezTo>
                    <a:pt x="55" y="34"/>
                    <a:pt x="55" y="34"/>
                    <a:pt x="55" y="34"/>
                  </a:cubicBezTo>
                  <a:cubicBezTo>
                    <a:pt x="55" y="32"/>
                    <a:pt x="55" y="32"/>
                    <a:pt x="55" y="32"/>
                  </a:cubicBezTo>
                  <a:moveTo>
                    <a:pt x="89" y="20"/>
                  </a:moveTo>
                  <a:cubicBezTo>
                    <a:pt x="89" y="22"/>
                    <a:pt x="89" y="22"/>
                    <a:pt x="89" y="22"/>
                  </a:cubicBezTo>
                  <a:cubicBezTo>
                    <a:pt x="100" y="33"/>
                    <a:pt x="100" y="33"/>
                    <a:pt x="100" y="33"/>
                  </a:cubicBezTo>
                  <a:cubicBezTo>
                    <a:pt x="101" y="35"/>
                    <a:pt x="101" y="35"/>
                    <a:pt x="101" y="35"/>
                  </a:cubicBezTo>
                  <a:cubicBezTo>
                    <a:pt x="125" y="60"/>
                    <a:pt x="125" y="60"/>
                    <a:pt x="125" y="60"/>
                  </a:cubicBezTo>
                  <a:cubicBezTo>
                    <a:pt x="126" y="61"/>
                    <a:pt x="126" y="61"/>
                    <a:pt x="126" y="61"/>
                  </a:cubicBezTo>
                  <a:cubicBezTo>
                    <a:pt x="132" y="67"/>
                    <a:pt x="132" y="67"/>
                    <a:pt x="132" y="67"/>
                  </a:cubicBezTo>
                  <a:cubicBezTo>
                    <a:pt x="134" y="69"/>
                    <a:pt x="134" y="69"/>
                    <a:pt x="134" y="69"/>
                  </a:cubicBezTo>
                  <a:cubicBezTo>
                    <a:pt x="140" y="75"/>
                    <a:pt x="140" y="75"/>
                    <a:pt x="140" y="75"/>
                  </a:cubicBezTo>
                  <a:cubicBezTo>
                    <a:pt x="141" y="77"/>
                    <a:pt x="141" y="77"/>
                    <a:pt x="141" y="77"/>
                  </a:cubicBezTo>
                  <a:cubicBezTo>
                    <a:pt x="161" y="97"/>
                    <a:pt x="161" y="97"/>
                    <a:pt x="161" y="97"/>
                  </a:cubicBezTo>
                  <a:cubicBezTo>
                    <a:pt x="161" y="98"/>
                    <a:pt x="161" y="98"/>
                    <a:pt x="161" y="98"/>
                  </a:cubicBezTo>
                  <a:cubicBezTo>
                    <a:pt x="163" y="99"/>
                    <a:pt x="163" y="99"/>
                    <a:pt x="163" y="99"/>
                  </a:cubicBezTo>
                  <a:cubicBezTo>
                    <a:pt x="180" y="118"/>
                    <a:pt x="180" y="118"/>
                    <a:pt x="180" y="118"/>
                  </a:cubicBezTo>
                  <a:cubicBezTo>
                    <a:pt x="182" y="120"/>
                    <a:pt x="182" y="120"/>
                    <a:pt x="182" y="120"/>
                  </a:cubicBezTo>
                  <a:cubicBezTo>
                    <a:pt x="216" y="155"/>
                    <a:pt x="216" y="155"/>
                    <a:pt x="216" y="155"/>
                  </a:cubicBezTo>
                  <a:cubicBezTo>
                    <a:pt x="217" y="153"/>
                    <a:pt x="217" y="153"/>
                    <a:pt x="217" y="153"/>
                  </a:cubicBezTo>
                  <a:cubicBezTo>
                    <a:pt x="182" y="117"/>
                    <a:pt x="182" y="117"/>
                    <a:pt x="182" y="117"/>
                  </a:cubicBezTo>
                  <a:cubicBezTo>
                    <a:pt x="180" y="115"/>
                    <a:pt x="180" y="115"/>
                    <a:pt x="180" y="115"/>
                  </a:cubicBezTo>
                  <a:cubicBezTo>
                    <a:pt x="163" y="97"/>
                    <a:pt x="163" y="97"/>
                    <a:pt x="163" y="97"/>
                  </a:cubicBezTo>
                  <a:cubicBezTo>
                    <a:pt x="162" y="95"/>
                    <a:pt x="162" y="95"/>
                    <a:pt x="162" y="95"/>
                  </a:cubicBezTo>
                  <a:cubicBezTo>
                    <a:pt x="161" y="95"/>
                    <a:pt x="161" y="95"/>
                    <a:pt x="161" y="95"/>
                  </a:cubicBezTo>
                  <a:cubicBezTo>
                    <a:pt x="142" y="75"/>
                    <a:pt x="142" y="75"/>
                    <a:pt x="142" y="75"/>
                  </a:cubicBezTo>
                  <a:cubicBezTo>
                    <a:pt x="141" y="73"/>
                    <a:pt x="141" y="73"/>
                    <a:pt x="141" y="73"/>
                  </a:cubicBezTo>
                  <a:cubicBezTo>
                    <a:pt x="135" y="68"/>
                    <a:pt x="135" y="68"/>
                    <a:pt x="135" y="68"/>
                  </a:cubicBezTo>
                  <a:cubicBezTo>
                    <a:pt x="134" y="66"/>
                    <a:pt x="134" y="66"/>
                    <a:pt x="134" y="66"/>
                  </a:cubicBezTo>
                  <a:cubicBezTo>
                    <a:pt x="128" y="60"/>
                    <a:pt x="128" y="60"/>
                    <a:pt x="128" y="60"/>
                  </a:cubicBezTo>
                  <a:cubicBezTo>
                    <a:pt x="126" y="59"/>
                    <a:pt x="126" y="59"/>
                    <a:pt x="126" y="59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99" y="30"/>
                    <a:pt x="99" y="30"/>
                    <a:pt x="99" y="30"/>
                  </a:cubicBezTo>
                  <a:cubicBezTo>
                    <a:pt x="89" y="20"/>
                    <a:pt x="89" y="20"/>
                    <a:pt x="89" y="20"/>
                  </a:cubicBezTo>
                  <a:moveTo>
                    <a:pt x="83" y="13"/>
                  </a:moveTo>
                  <a:cubicBezTo>
                    <a:pt x="82" y="15"/>
                    <a:pt x="82" y="15"/>
                    <a:pt x="82" y="15"/>
                  </a:cubicBezTo>
                  <a:cubicBezTo>
                    <a:pt x="87" y="20"/>
                    <a:pt x="87" y="20"/>
                    <a:pt x="87" y="20"/>
                  </a:cubicBezTo>
                  <a:cubicBezTo>
                    <a:pt x="88" y="18"/>
                    <a:pt x="88" y="18"/>
                    <a:pt x="88" y="18"/>
                  </a:cubicBezTo>
                  <a:cubicBezTo>
                    <a:pt x="83" y="13"/>
                    <a:pt x="83" y="13"/>
                    <a:pt x="83" y="13"/>
                  </a:cubicBezTo>
                  <a:moveTo>
                    <a:pt x="58" y="9"/>
                  </a:moveTo>
                  <a:cubicBezTo>
                    <a:pt x="53" y="31"/>
                    <a:pt x="53" y="31"/>
                    <a:pt x="53" y="31"/>
                  </a:cubicBezTo>
                  <a:cubicBezTo>
                    <a:pt x="55" y="30"/>
                    <a:pt x="55" y="30"/>
                    <a:pt x="55" y="30"/>
                  </a:cubicBezTo>
                  <a:cubicBezTo>
                    <a:pt x="59" y="10"/>
                    <a:pt x="59" y="10"/>
                    <a:pt x="59" y="10"/>
                  </a:cubicBezTo>
                  <a:cubicBezTo>
                    <a:pt x="58" y="9"/>
                    <a:pt x="58" y="9"/>
                    <a:pt x="58" y="9"/>
                  </a:cubicBezTo>
                  <a:moveTo>
                    <a:pt x="59" y="3"/>
                  </a:moveTo>
                  <a:cubicBezTo>
                    <a:pt x="58" y="7"/>
                    <a:pt x="58" y="7"/>
                    <a:pt x="58" y="7"/>
                  </a:cubicBezTo>
                  <a:cubicBezTo>
                    <a:pt x="60" y="8"/>
                    <a:pt x="60" y="8"/>
                    <a:pt x="60" y="8"/>
                  </a:cubicBezTo>
                  <a:cubicBezTo>
                    <a:pt x="61" y="3"/>
                    <a:pt x="61" y="3"/>
                    <a:pt x="61" y="3"/>
                  </a:cubicBezTo>
                  <a:cubicBezTo>
                    <a:pt x="60" y="3"/>
                    <a:pt x="59" y="3"/>
                    <a:pt x="59" y="3"/>
                  </a:cubicBezTo>
                  <a:moveTo>
                    <a:pt x="70" y="0"/>
                  </a:moveTo>
                  <a:cubicBezTo>
                    <a:pt x="69" y="0"/>
                    <a:pt x="69" y="0"/>
                    <a:pt x="69" y="1"/>
                  </a:cubicBezTo>
                  <a:cubicBezTo>
                    <a:pt x="80" y="13"/>
                    <a:pt x="80" y="13"/>
                    <a:pt x="80" y="13"/>
                  </a:cubicBezTo>
                  <a:cubicBezTo>
                    <a:pt x="82" y="12"/>
                    <a:pt x="82" y="12"/>
                    <a:pt x="82" y="12"/>
                  </a:cubicBezTo>
                  <a:cubicBezTo>
                    <a:pt x="70" y="0"/>
                    <a:pt x="70" y="0"/>
                    <a:pt x="70" y="0"/>
                  </a:cubicBezTo>
                </a:path>
              </a:pathLst>
            </a:custGeom>
            <a:gradFill flip="none" rotWithShape="1">
              <a:gsLst>
                <a:gs pos="0">
                  <a:schemeClr val="tx2">
                    <a:alpha val="75000"/>
                  </a:schemeClr>
                </a:gs>
                <a:gs pos="92000">
                  <a:schemeClr val="tx1">
                    <a:alpha val="21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9" name="Freeform 29"/>
            <p:cNvSpPr>
              <a:spLocks noEditPoints="1"/>
            </p:cNvSpPr>
            <p:nvPr/>
          </p:nvSpPr>
          <p:spPr bwMode="auto">
            <a:xfrm>
              <a:off x="8357653" y="2654283"/>
              <a:ext cx="1114594" cy="1605288"/>
            </a:xfrm>
            <a:custGeom>
              <a:avLst/>
              <a:gdLst>
                <a:gd name="T0" fmla="*/ 258 w 263"/>
                <a:gd name="T1" fmla="*/ 415 h 416"/>
                <a:gd name="T2" fmla="*/ 224 w 263"/>
                <a:gd name="T3" fmla="*/ 387 h 416"/>
                <a:gd name="T4" fmla="*/ 262 w 263"/>
                <a:gd name="T5" fmla="*/ 413 h 416"/>
                <a:gd name="T6" fmla="*/ 244 w 263"/>
                <a:gd name="T7" fmla="*/ 360 h 416"/>
                <a:gd name="T8" fmla="*/ 244 w 263"/>
                <a:gd name="T9" fmla="*/ 360 h 416"/>
                <a:gd name="T10" fmla="*/ 196 w 263"/>
                <a:gd name="T11" fmla="*/ 360 h 416"/>
                <a:gd name="T12" fmla="*/ 242 w 263"/>
                <a:gd name="T13" fmla="*/ 359 h 416"/>
                <a:gd name="T14" fmla="*/ 234 w 263"/>
                <a:gd name="T15" fmla="*/ 333 h 416"/>
                <a:gd name="T16" fmla="*/ 238 w 263"/>
                <a:gd name="T17" fmla="*/ 346 h 416"/>
                <a:gd name="T18" fmla="*/ 190 w 263"/>
                <a:gd name="T19" fmla="*/ 358 h 416"/>
                <a:gd name="T20" fmla="*/ 138 w 263"/>
                <a:gd name="T21" fmla="*/ 312 h 416"/>
                <a:gd name="T22" fmla="*/ 139 w 263"/>
                <a:gd name="T23" fmla="*/ 311 h 416"/>
                <a:gd name="T24" fmla="*/ 138 w 263"/>
                <a:gd name="T25" fmla="*/ 309 h 416"/>
                <a:gd name="T26" fmla="*/ 232 w 263"/>
                <a:gd name="T27" fmla="*/ 332 h 416"/>
                <a:gd name="T28" fmla="*/ 217 w 263"/>
                <a:gd name="T29" fmla="*/ 293 h 416"/>
                <a:gd name="T30" fmla="*/ 116 w 263"/>
                <a:gd name="T31" fmla="*/ 290 h 416"/>
                <a:gd name="T32" fmla="*/ 116 w 263"/>
                <a:gd name="T33" fmla="*/ 290 h 416"/>
                <a:gd name="T34" fmla="*/ 114 w 263"/>
                <a:gd name="T35" fmla="*/ 289 h 416"/>
                <a:gd name="T36" fmla="*/ 90 w 263"/>
                <a:gd name="T37" fmla="*/ 269 h 416"/>
                <a:gd name="T38" fmla="*/ 90 w 263"/>
                <a:gd name="T39" fmla="*/ 270 h 416"/>
                <a:gd name="T40" fmla="*/ 82 w 263"/>
                <a:gd name="T41" fmla="*/ 261 h 416"/>
                <a:gd name="T42" fmla="*/ 82 w 263"/>
                <a:gd name="T43" fmla="*/ 261 h 416"/>
                <a:gd name="T44" fmla="*/ 218 w 263"/>
                <a:gd name="T45" fmla="*/ 292 h 416"/>
                <a:gd name="T46" fmla="*/ 204 w 263"/>
                <a:gd name="T47" fmla="*/ 259 h 416"/>
                <a:gd name="T48" fmla="*/ 76 w 263"/>
                <a:gd name="T49" fmla="*/ 257 h 416"/>
                <a:gd name="T50" fmla="*/ 78 w 263"/>
                <a:gd name="T51" fmla="*/ 257 h 416"/>
                <a:gd name="T52" fmla="*/ 78 w 263"/>
                <a:gd name="T53" fmla="*/ 257 h 416"/>
                <a:gd name="T54" fmla="*/ 75 w 263"/>
                <a:gd name="T55" fmla="*/ 255 h 416"/>
                <a:gd name="T56" fmla="*/ 55 w 263"/>
                <a:gd name="T57" fmla="*/ 240 h 416"/>
                <a:gd name="T58" fmla="*/ 29 w 263"/>
                <a:gd name="T59" fmla="*/ 214 h 416"/>
                <a:gd name="T60" fmla="*/ 53 w 263"/>
                <a:gd name="T61" fmla="*/ 238 h 416"/>
                <a:gd name="T62" fmla="*/ 29 w 263"/>
                <a:gd name="T63" fmla="*/ 214 h 416"/>
                <a:gd name="T64" fmla="*/ 27 w 263"/>
                <a:gd name="T65" fmla="*/ 213 h 416"/>
                <a:gd name="T66" fmla="*/ 183 w 263"/>
                <a:gd name="T67" fmla="*/ 202 h 416"/>
                <a:gd name="T68" fmla="*/ 187 w 263"/>
                <a:gd name="T69" fmla="*/ 213 h 416"/>
                <a:gd name="T70" fmla="*/ 204 w 263"/>
                <a:gd name="T71" fmla="*/ 256 h 416"/>
                <a:gd name="T72" fmla="*/ 188 w 263"/>
                <a:gd name="T73" fmla="*/ 212 h 416"/>
                <a:gd name="T74" fmla="*/ 185 w 263"/>
                <a:gd name="T75" fmla="*/ 202 h 416"/>
                <a:gd name="T76" fmla="*/ 22 w 263"/>
                <a:gd name="T77" fmla="*/ 149 h 416"/>
                <a:gd name="T78" fmla="*/ 2 w 263"/>
                <a:gd name="T79" fmla="*/ 188 h 416"/>
                <a:gd name="T80" fmla="*/ 20 w 263"/>
                <a:gd name="T81" fmla="*/ 209 h 416"/>
                <a:gd name="T82" fmla="*/ 5 w 263"/>
                <a:gd name="T83" fmla="*/ 186 h 416"/>
                <a:gd name="T84" fmla="*/ 22 w 263"/>
                <a:gd name="T85" fmla="*/ 149 h 416"/>
                <a:gd name="T86" fmla="*/ 24 w 263"/>
                <a:gd name="T87" fmla="*/ 146 h 416"/>
                <a:gd name="T88" fmla="*/ 29 w 263"/>
                <a:gd name="T89" fmla="*/ 139 h 416"/>
                <a:gd name="T90" fmla="*/ 30 w 263"/>
                <a:gd name="T91" fmla="*/ 137 h 416"/>
                <a:gd name="T92" fmla="*/ 32 w 263"/>
                <a:gd name="T93" fmla="*/ 134 h 416"/>
                <a:gd name="T94" fmla="*/ 157 w 263"/>
                <a:gd name="T95" fmla="*/ 133 h 416"/>
                <a:gd name="T96" fmla="*/ 163 w 263"/>
                <a:gd name="T97" fmla="*/ 151 h 416"/>
                <a:gd name="T98" fmla="*/ 169 w 263"/>
                <a:gd name="T99" fmla="*/ 166 h 416"/>
                <a:gd name="T100" fmla="*/ 176 w 263"/>
                <a:gd name="T101" fmla="*/ 181 h 416"/>
                <a:gd name="T102" fmla="*/ 170 w 263"/>
                <a:gd name="T103" fmla="*/ 164 h 416"/>
                <a:gd name="T104" fmla="*/ 165 w 263"/>
                <a:gd name="T105" fmla="*/ 149 h 416"/>
                <a:gd name="T106" fmla="*/ 53 w 263"/>
                <a:gd name="T107" fmla="*/ 93 h 416"/>
                <a:gd name="T108" fmla="*/ 31 w 263"/>
                <a:gd name="T109" fmla="*/ 131 h 416"/>
                <a:gd name="T110" fmla="*/ 50 w 263"/>
                <a:gd name="T111" fmla="*/ 99 h 416"/>
                <a:gd name="T112" fmla="*/ 142 w 263"/>
                <a:gd name="T113" fmla="*/ 88 h 416"/>
                <a:gd name="T114" fmla="*/ 142 w 263"/>
                <a:gd name="T115" fmla="*/ 88 h 416"/>
                <a:gd name="T116" fmla="*/ 141 w 263"/>
                <a:gd name="T117" fmla="*/ 86 h 416"/>
                <a:gd name="T118" fmla="*/ 52 w 263"/>
                <a:gd name="T119" fmla="*/ 91 h 416"/>
                <a:gd name="T120" fmla="*/ 101 w 263"/>
                <a:gd name="T121" fmla="*/ 1 h 4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63" h="416">
                  <a:moveTo>
                    <a:pt x="226" y="387"/>
                  </a:moveTo>
                  <a:cubicBezTo>
                    <a:pt x="225" y="388"/>
                    <a:pt x="225" y="388"/>
                    <a:pt x="225" y="388"/>
                  </a:cubicBezTo>
                  <a:cubicBezTo>
                    <a:pt x="257" y="416"/>
                    <a:pt x="257" y="416"/>
                    <a:pt x="257" y="416"/>
                  </a:cubicBezTo>
                  <a:cubicBezTo>
                    <a:pt x="257" y="415"/>
                    <a:pt x="258" y="415"/>
                    <a:pt x="258" y="415"/>
                  </a:cubicBezTo>
                  <a:cubicBezTo>
                    <a:pt x="226" y="387"/>
                    <a:pt x="226" y="387"/>
                    <a:pt x="226" y="387"/>
                  </a:cubicBezTo>
                  <a:moveTo>
                    <a:pt x="218" y="379"/>
                  </a:moveTo>
                  <a:cubicBezTo>
                    <a:pt x="216" y="380"/>
                    <a:pt x="216" y="380"/>
                    <a:pt x="216" y="380"/>
                  </a:cubicBezTo>
                  <a:cubicBezTo>
                    <a:pt x="224" y="387"/>
                    <a:pt x="224" y="387"/>
                    <a:pt x="224" y="387"/>
                  </a:cubicBezTo>
                  <a:cubicBezTo>
                    <a:pt x="225" y="385"/>
                    <a:pt x="225" y="385"/>
                    <a:pt x="225" y="385"/>
                  </a:cubicBezTo>
                  <a:cubicBezTo>
                    <a:pt x="218" y="379"/>
                    <a:pt x="218" y="379"/>
                    <a:pt x="218" y="379"/>
                  </a:cubicBezTo>
                  <a:moveTo>
                    <a:pt x="245" y="367"/>
                  </a:moveTo>
                  <a:cubicBezTo>
                    <a:pt x="262" y="413"/>
                    <a:pt x="262" y="413"/>
                    <a:pt x="262" y="413"/>
                  </a:cubicBezTo>
                  <a:cubicBezTo>
                    <a:pt x="262" y="413"/>
                    <a:pt x="263" y="412"/>
                    <a:pt x="263" y="412"/>
                  </a:cubicBezTo>
                  <a:cubicBezTo>
                    <a:pt x="247" y="367"/>
                    <a:pt x="247" y="367"/>
                    <a:pt x="247" y="367"/>
                  </a:cubicBezTo>
                  <a:cubicBezTo>
                    <a:pt x="245" y="367"/>
                    <a:pt x="245" y="367"/>
                    <a:pt x="245" y="367"/>
                  </a:cubicBezTo>
                  <a:moveTo>
                    <a:pt x="244" y="360"/>
                  </a:moveTo>
                  <a:cubicBezTo>
                    <a:pt x="242" y="361"/>
                    <a:pt x="242" y="361"/>
                    <a:pt x="242" y="361"/>
                  </a:cubicBezTo>
                  <a:cubicBezTo>
                    <a:pt x="244" y="365"/>
                    <a:pt x="244" y="365"/>
                    <a:pt x="244" y="365"/>
                  </a:cubicBezTo>
                  <a:cubicBezTo>
                    <a:pt x="246" y="365"/>
                    <a:pt x="246" y="365"/>
                    <a:pt x="246" y="365"/>
                  </a:cubicBezTo>
                  <a:cubicBezTo>
                    <a:pt x="244" y="360"/>
                    <a:pt x="244" y="360"/>
                    <a:pt x="244" y="360"/>
                  </a:cubicBezTo>
                  <a:moveTo>
                    <a:pt x="192" y="360"/>
                  </a:moveTo>
                  <a:cubicBezTo>
                    <a:pt x="215" y="379"/>
                    <a:pt x="215" y="379"/>
                    <a:pt x="215" y="379"/>
                  </a:cubicBezTo>
                  <a:cubicBezTo>
                    <a:pt x="216" y="378"/>
                    <a:pt x="216" y="378"/>
                    <a:pt x="216" y="378"/>
                  </a:cubicBezTo>
                  <a:cubicBezTo>
                    <a:pt x="196" y="360"/>
                    <a:pt x="196" y="360"/>
                    <a:pt x="196" y="360"/>
                  </a:cubicBezTo>
                  <a:cubicBezTo>
                    <a:pt x="192" y="360"/>
                    <a:pt x="192" y="360"/>
                    <a:pt x="192" y="360"/>
                  </a:cubicBezTo>
                  <a:moveTo>
                    <a:pt x="239" y="348"/>
                  </a:moveTo>
                  <a:cubicBezTo>
                    <a:pt x="238" y="351"/>
                    <a:pt x="238" y="351"/>
                    <a:pt x="238" y="351"/>
                  </a:cubicBezTo>
                  <a:cubicBezTo>
                    <a:pt x="242" y="359"/>
                    <a:pt x="242" y="359"/>
                    <a:pt x="242" y="359"/>
                  </a:cubicBezTo>
                  <a:cubicBezTo>
                    <a:pt x="243" y="358"/>
                    <a:pt x="243" y="358"/>
                    <a:pt x="243" y="358"/>
                  </a:cubicBezTo>
                  <a:cubicBezTo>
                    <a:pt x="239" y="348"/>
                    <a:pt x="239" y="348"/>
                    <a:pt x="239" y="348"/>
                  </a:cubicBezTo>
                  <a:moveTo>
                    <a:pt x="234" y="333"/>
                  </a:moveTo>
                  <a:cubicBezTo>
                    <a:pt x="234" y="333"/>
                    <a:pt x="234" y="333"/>
                    <a:pt x="234" y="333"/>
                  </a:cubicBezTo>
                  <a:cubicBezTo>
                    <a:pt x="232" y="334"/>
                    <a:pt x="232" y="334"/>
                    <a:pt x="232" y="334"/>
                  </a:cubicBezTo>
                  <a:cubicBezTo>
                    <a:pt x="232" y="334"/>
                    <a:pt x="232" y="334"/>
                    <a:pt x="232" y="334"/>
                  </a:cubicBezTo>
                  <a:cubicBezTo>
                    <a:pt x="237" y="348"/>
                    <a:pt x="237" y="348"/>
                    <a:pt x="237" y="348"/>
                  </a:cubicBezTo>
                  <a:cubicBezTo>
                    <a:pt x="238" y="346"/>
                    <a:pt x="238" y="346"/>
                    <a:pt x="238" y="346"/>
                  </a:cubicBezTo>
                  <a:cubicBezTo>
                    <a:pt x="234" y="333"/>
                    <a:pt x="234" y="333"/>
                    <a:pt x="234" y="333"/>
                  </a:cubicBezTo>
                  <a:moveTo>
                    <a:pt x="141" y="313"/>
                  </a:moveTo>
                  <a:cubicBezTo>
                    <a:pt x="141" y="315"/>
                    <a:pt x="141" y="315"/>
                    <a:pt x="141" y="315"/>
                  </a:cubicBezTo>
                  <a:cubicBezTo>
                    <a:pt x="190" y="358"/>
                    <a:pt x="190" y="358"/>
                    <a:pt x="190" y="358"/>
                  </a:cubicBezTo>
                  <a:cubicBezTo>
                    <a:pt x="193" y="358"/>
                    <a:pt x="193" y="358"/>
                    <a:pt x="193" y="358"/>
                  </a:cubicBezTo>
                  <a:cubicBezTo>
                    <a:pt x="141" y="313"/>
                    <a:pt x="141" y="313"/>
                    <a:pt x="141" y="313"/>
                  </a:cubicBezTo>
                  <a:moveTo>
                    <a:pt x="139" y="311"/>
                  </a:moveTo>
                  <a:cubicBezTo>
                    <a:pt x="138" y="312"/>
                    <a:pt x="138" y="312"/>
                    <a:pt x="138" y="312"/>
                  </a:cubicBezTo>
                  <a:cubicBezTo>
                    <a:pt x="138" y="313"/>
                    <a:pt x="138" y="313"/>
                    <a:pt x="138" y="313"/>
                  </a:cubicBezTo>
                  <a:cubicBezTo>
                    <a:pt x="139" y="312"/>
                    <a:pt x="139" y="312"/>
                    <a:pt x="139" y="312"/>
                  </a:cubicBezTo>
                  <a:cubicBezTo>
                    <a:pt x="139" y="311"/>
                    <a:pt x="139" y="311"/>
                    <a:pt x="139" y="311"/>
                  </a:cubicBezTo>
                  <a:cubicBezTo>
                    <a:pt x="139" y="311"/>
                    <a:pt x="139" y="311"/>
                    <a:pt x="139" y="311"/>
                  </a:cubicBezTo>
                  <a:moveTo>
                    <a:pt x="128" y="301"/>
                  </a:moveTo>
                  <a:cubicBezTo>
                    <a:pt x="133" y="307"/>
                    <a:pt x="133" y="307"/>
                    <a:pt x="133" y="307"/>
                  </a:cubicBezTo>
                  <a:cubicBezTo>
                    <a:pt x="136" y="311"/>
                    <a:pt x="136" y="311"/>
                    <a:pt x="136" y="311"/>
                  </a:cubicBezTo>
                  <a:cubicBezTo>
                    <a:pt x="138" y="309"/>
                    <a:pt x="138" y="309"/>
                    <a:pt x="138" y="309"/>
                  </a:cubicBezTo>
                  <a:cubicBezTo>
                    <a:pt x="128" y="301"/>
                    <a:pt x="128" y="301"/>
                    <a:pt x="128" y="301"/>
                  </a:cubicBezTo>
                  <a:moveTo>
                    <a:pt x="218" y="297"/>
                  </a:moveTo>
                  <a:cubicBezTo>
                    <a:pt x="231" y="330"/>
                    <a:pt x="231" y="330"/>
                    <a:pt x="231" y="330"/>
                  </a:cubicBezTo>
                  <a:cubicBezTo>
                    <a:pt x="232" y="332"/>
                    <a:pt x="232" y="332"/>
                    <a:pt x="232" y="332"/>
                  </a:cubicBezTo>
                  <a:cubicBezTo>
                    <a:pt x="233" y="331"/>
                    <a:pt x="233" y="331"/>
                    <a:pt x="233" y="331"/>
                  </a:cubicBezTo>
                  <a:cubicBezTo>
                    <a:pt x="221" y="299"/>
                    <a:pt x="221" y="299"/>
                    <a:pt x="221" y="299"/>
                  </a:cubicBezTo>
                  <a:cubicBezTo>
                    <a:pt x="218" y="297"/>
                    <a:pt x="218" y="297"/>
                    <a:pt x="218" y="297"/>
                  </a:cubicBezTo>
                  <a:moveTo>
                    <a:pt x="217" y="293"/>
                  </a:moveTo>
                  <a:cubicBezTo>
                    <a:pt x="217" y="293"/>
                    <a:pt x="217" y="293"/>
                    <a:pt x="217" y="293"/>
                  </a:cubicBezTo>
                  <a:cubicBezTo>
                    <a:pt x="217" y="293"/>
                    <a:pt x="217" y="293"/>
                    <a:pt x="217" y="293"/>
                  </a:cubicBezTo>
                  <a:cubicBezTo>
                    <a:pt x="217" y="293"/>
                    <a:pt x="217" y="293"/>
                    <a:pt x="217" y="293"/>
                  </a:cubicBezTo>
                  <a:moveTo>
                    <a:pt x="116" y="290"/>
                  </a:moveTo>
                  <a:cubicBezTo>
                    <a:pt x="114" y="291"/>
                    <a:pt x="114" y="291"/>
                    <a:pt x="114" y="291"/>
                  </a:cubicBezTo>
                  <a:cubicBezTo>
                    <a:pt x="126" y="302"/>
                    <a:pt x="126" y="302"/>
                    <a:pt x="126" y="302"/>
                  </a:cubicBezTo>
                  <a:cubicBezTo>
                    <a:pt x="121" y="295"/>
                    <a:pt x="121" y="295"/>
                    <a:pt x="121" y="295"/>
                  </a:cubicBezTo>
                  <a:cubicBezTo>
                    <a:pt x="116" y="290"/>
                    <a:pt x="116" y="290"/>
                    <a:pt x="116" y="290"/>
                  </a:cubicBezTo>
                  <a:moveTo>
                    <a:pt x="106" y="282"/>
                  </a:moveTo>
                  <a:cubicBezTo>
                    <a:pt x="105" y="283"/>
                    <a:pt x="105" y="283"/>
                    <a:pt x="105" y="283"/>
                  </a:cubicBezTo>
                  <a:cubicBezTo>
                    <a:pt x="113" y="290"/>
                    <a:pt x="113" y="290"/>
                    <a:pt x="113" y="290"/>
                  </a:cubicBezTo>
                  <a:cubicBezTo>
                    <a:pt x="114" y="289"/>
                    <a:pt x="114" y="289"/>
                    <a:pt x="114" y="289"/>
                  </a:cubicBezTo>
                  <a:cubicBezTo>
                    <a:pt x="106" y="282"/>
                    <a:pt x="106" y="282"/>
                    <a:pt x="106" y="282"/>
                  </a:cubicBezTo>
                  <a:moveTo>
                    <a:pt x="88" y="268"/>
                  </a:moveTo>
                  <a:cubicBezTo>
                    <a:pt x="88" y="268"/>
                    <a:pt x="88" y="268"/>
                    <a:pt x="88" y="268"/>
                  </a:cubicBezTo>
                  <a:cubicBezTo>
                    <a:pt x="90" y="269"/>
                    <a:pt x="90" y="269"/>
                    <a:pt x="90" y="269"/>
                  </a:cubicBezTo>
                  <a:cubicBezTo>
                    <a:pt x="88" y="268"/>
                    <a:pt x="88" y="268"/>
                    <a:pt x="88" y="268"/>
                  </a:cubicBezTo>
                  <a:moveTo>
                    <a:pt x="90" y="268"/>
                  </a:moveTo>
                  <a:cubicBezTo>
                    <a:pt x="90" y="270"/>
                    <a:pt x="90" y="270"/>
                    <a:pt x="90" y="270"/>
                  </a:cubicBezTo>
                  <a:cubicBezTo>
                    <a:pt x="90" y="270"/>
                    <a:pt x="90" y="270"/>
                    <a:pt x="90" y="270"/>
                  </a:cubicBezTo>
                  <a:cubicBezTo>
                    <a:pt x="103" y="282"/>
                    <a:pt x="103" y="282"/>
                    <a:pt x="103" y="282"/>
                  </a:cubicBezTo>
                  <a:cubicBezTo>
                    <a:pt x="104" y="280"/>
                    <a:pt x="104" y="280"/>
                    <a:pt x="104" y="280"/>
                  </a:cubicBezTo>
                  <a:cubicBezTo>
                    <a:pt x="90" y="268"/>
                    <a:pt x="90" y="268"/>
                    <a:pt x="90" y="268"/>
                  </a:cubicBezTo>
                  <a:moveTo>
                    <a:pt x="82" y="261"/>
                  </a:moveTo>
                  <a:cubicBezTo>
                    <a:pt x="81" y="263"/>
                    <a:pt x="81" y="263"/>
                    <a:pt x="81" y="263"/>
                  </a:cubicBezTo>
                  <a:cubicBezTo>
                    <a:pt x="85" y="266"/>
                    <a:pt x="85" y="266"/>
                    <a:pt x="85" y="266"/>
                  </a:cubicBezTo>
                  <a:cubicBezTo>
                    <a:pt x="89" y="267"/>
                    <a:pt x="89" y="267"/>
                    <a:pt x="89" y="267"/>
                  </a:cubicBezTo>
                  <a:cubicBezTo>
                    <a:pt x="82" y="261"/>
                    <a:pt x="82" y="261"/>
                    <a:pt x="82" y="261"/>
                  </a:cubicBezTo>
                  <a:moveTo>
                    <a:pt x="207" y="261"/>
                  </a:moveTo>
                  <a:cubicBezTo>
                    <a:pt x="205" y="262"/>
                    <a:pt x="205" y="262"/>
                    <a:pt x="205" y="262"/>
                  </a:cubicBezTo>
                  <a:cubicBezTo>
                    <a:pt x="214" y="286"/>
                    <a:pt x="214" y="286"/>
                    <a:pt x="214" y="286"/>
                  </a:cubicBezTo>
                  <a:cubicBezTo>
                    <a:pt x="218" y="292"/>
                    <a:pt x="218" y="292"/>
                    <a:pt x="218" y="292"/>
                  </a:cubicBezTo>
                  <a:cubicBezTo>
                    <a:pt x="207" y="261"/>
                    <a:pt x="207" y="261"/>
                    <a:pt x="207" y="261"/>
                  </a:cubicBezTo>
                  <a:moveTo>
                    <a:pt x="206" y="258"/>
                  </a:moveTo>
                  <a:cubicBezTo>
                    <a:pt x="205" y="258"/>
                    <a:pt x="205" y="258"/>
                    <a:pt x="205" y="258"/>
                  </a:cubicBezTo>
                  <a:cubicBezTo>
                    <a:pt x="204" y="259"/>
                    <a:pt x="204" y="259"/>
                    <a:pt x="204" y="259"/>
                  </a:cubicBezTo>
                  <a:cubicBezTo>
                    <a:pt x="204" y="260"/>
                    <a:pt x="204" y="260"/>
                    <a:pt x="204" y="260"/>
                  </a:cubicBezTo>
                  <a:cubicBezTo>
                    <a:pt x="206" y="259"/>
                    <a:pt x="206" y="259"/>
                    <a:pt x="206" y="259"/>
                  </a:cubicBezTo>
                  <a:cubicBezTo>
                    <a:pt x="206" y="258"/>
                    <a:pt x="206" y="258"/>
                    <a:pt x="206" y="258"/>
                  </a:cubicBezTo>
                  <a:moveTo>
                    <a:pt x="76" y="257"/>
                  </a:moveTo>
                  <a:cubicBezTo>
                    <a:pt x="75" y="258"/>
                    <a:pt x="75" y="258"/>
                    <a:pt x="75" y="258"/>
                  </a:cubicBezTo>
                  <a:cubicBezTo>
                    <a:pt x="76" y="258"/>
                    <a:pt x="76" y="258"/>
                    <a:pt x="76" y="258"/>
                  </a:cubicBezTo>
                  <a:cubicBezTo>
                    <a:pt x="76" y="257"/>
                    <a:pt x="76" y="257"/>
                    <a:pt x="76" y="257"/>
                  </a:cubicBezTo>
                  <a:moveTo>
                    <a:pt x="78" y="257"/>
                  </a:moveTo>
                  <a:cubicBezTo>
                    <a:pt x="79" y="261"/>
                    <a:pt x="79" y="261"/>
                    <a:pt x="79" y="261"/>
                  </a:cubicBezTo>
                  <a:cubicBezTo>
                    <a:pt x="80" y="261"/>
                    <a:pt x="80" y="261"/>
                    <a:pt x="80" y="261"/>
                  </a:cubicBezTo>
                  <a:cubicBezTo>
                    <a:pt x="81" y="260"/>
                    <a:pt x="81" y="260"/>
                    <a:pt x="81" y="260"/>
                  </a:cubicBezTo>
                  <a:cubicBezTo>
                    <a:pt x="78" y="257"/>
                    <a:pt x="78" y="257"/>
                    <a:pt x="78" y="257"/>
                  </a:cubicBezTo>
                  <a:moveTo>
                    <a:pt x="65" y="249"/>
                  </a:moveTo>
                  <a:cubicBezTo>
                    <a:pt x="74" y="256"/>
                    <a:pt x="74" y="256"/>
                    <a:pt x="74" y="256"/>
                  </a:cubicBezTo>
                  <a:cubicBezTo>
                    <a:pt x="75" y="256"/>
                    <a:pt x="75" y="256"/>
                    <a:pt x="75" y="256"/>
                  </a:cubicBezTo>
                  <a:cubicBezTo>
                    <a:pt x="75" y="255"/>
                    <a:pt x="75" y="255"/>
                    <a:pt x="75" y="255"/>
                  </a:cubicBezTo>
                  <a:cubicBezTo>
                    <a:pt x="68" y="249"/>
                    <a:pt x="68" y="249"/>
                    <a:pt x="68" y="249"/>
                  </a:cubicBezTo>
                  <a:cubicBezTo>
                    <a:pt x="65" y="249"/>
                    <a:pt x="65" y="249"/>
                    <a:pt x="65" y="249"/>
                  </a:cubicBezTo>
                  <a:moveTo>
                    <a:pt x="56" y="238"/>
                  </a:moveTo>
                  <a:cubicBezTo>
                    <a:pt x="55" y="240"/>
                    <a:pt x="55" y="240"/>
                    <a:pt x="55" y="240"/>
                  </a:cubicBezTo>
                  <a:cubicBezTo>
                    <a:pt x="63" y="247"/>
                    <a:pt x="63" y="247"/>
                    <a:pt x="63" y="247"/>
                  </a:cubicBezTo>
                  <a:cubicBezTo>
                    <a:pt x="66" y="247"/>
                    <a:pt x="66" y="247"/>
                    <a:pt x="66" y="247"/>
                  </a:cubicBezTo>
                  <a:cubicBezTo>
                    <a:pt x="56" y="238"/>
                    <a:pt x="56" y="238"/>
                    <a:pt x="56" y="238"/>
                  </a:cubicBezTo>
                  <a:moveTo>
                    <a:pt x="29" y="214"/>
                  </a:moveTo>
                  <a:cubicBezTo>
                    <a:pt x="27" y="215"/>
                    <a:pt x="27" y="215"/>
                    <a:pt x="27" y="215"/>
                  </a:cubicBezTo>
                  <a:cubicBezTo>
                    <a:pt x="31" y="219"/>
                    <a:pt x="31" y="219"/>
                    <a:pt x="31" y="219"/>
                  </a:cubicBezTo>
                  <a:cubicBezTo>
                    <a:pt x="33" y="220"/>
                    <a:pt x="33" y="220"/>
                    <a:pt x="33" y="220"/>
                  </a:cubicBezTo>
                  <a:cubicBezTo>
                    <a:pt x="53" y="238"/>
                    <a:pt x="53" y="238"/>
                    <a:pt x="53" y="238"/>
                  </a:cubicBezTo>
                  <a:cubicBezTo>
                    <a:pt x="55" y="237"/>
                    <a:pt x="55" y="237"/>
                    <a:pt x="55" y="237"/>
                  </a:cubicBezTo>
                  <a:cubicBezTo>
                    <a:pt x="35" y="220"/>
                    <a:pt x="35" y="220"/>
                    <a:pt x="35" y="220"/>
                  </a:cubicBezTo>
                  <a:cubicBezTo>
                    <a:pt x="33" y="218"/>
                    <a:pt x="33" y="218"/>
                    <a:pt x="33" y="218"/>
                  </a:cubicBezTo>
                  <a:cubicBezTo>
                    <a:pt x="29" y="214"/>
                    <a:pt x="29" y="214"/>
                    <a:pt x="29" y="214"/>
                  </a:cubicBezTo>
                  <a:moveTo>
                    <a:pt x="22" y="209"/>
                  </a:moveTo>
                  <a:cubicBezTo>
                    <a:pt x="22" y="211"/>
                    <a:pt x="22" y="211"/>
                    <a:pt x="22" y="211"/>
                  </a:cubicBezTo>
                  <a:cubicBezTo>
                    <a:pt x="26" y="214"/>
                    <a:pt x="26" y="214"/>
                    <a:pt x="26" y="214"/>
                  </a:cubicBezTo>
                  <a:cubicBezTo>
                    <a:pt x="27" y="213"/>
                    <a:pt x="27" y="213"/>
                    <a:pt x="27" y="213"/>
                  </a:cubicBezTo>
                  <a:cubicBezTo>
                    <a:pt x="22" y="209"/>
                    <a:pt x="22" y="209"/>
                    <a:pt x="22" y="209"/>
                  </a:cubicBezTo>
                  <a:moveTo>
                    <a:pt x="178" y="185"/>
                  </a:moveTo>
                  <a:cubicBezTo>
                    <a:pt x="180" y="194"/>
                    <a:pt x="180" y="194"/>
                    <a:pt x="180" y="194"/>
                  </a:cubicBezTo>
                  <a:cubicBezTo>
                    <a:pt x="183" y="202"/>
                    <a:pt x="183" y="202"/>
                    <a:pt x="183" y="202"/>
                  </a:cubicBezTo>
                  <a:cubicBezTo>
                    <a:pt x="183" y="204"/>
                    <a:pt x="183" y="204"/>
                    <a:pt x="183" y="204"/>
                  </a:cubicBezTo>
                  <a:cubicBezTo>
                    <a:pt x="186" y="210"/>
                    <a:pt x="186" y="210"/>
                    <a:pt x="186" y="210"/>
                  </a:cubicBezTo>
                  <a:cubicBezTo>
                    <a:pt x="186" y="212"/>
                    <a:pt x="186" y="212"/>
                    <a:pt x="186" y="212"/>
                  </a:cubicBezTo>
                  <a:cubicBezTo>
                    <a:pt x="187" y="213"/>
                    <a:pt x="187" y="213"/>
                    <a:pt x="187" y="213"/>
                  </a:cubicBezTo>
                  <a:cubicBezTo>
                    <a:pt x="190" y="222"/>
                    <a:pt x="190" y="222"/>
                    <a:pt x="190" y="222"/>
                  </a:cubicBezTo>
                  <a:cubicBezTo>
                    <a:pt x="191" y="224"/>
                    <a:pt x="191" y="224"/>
                    <a:pt x="191" y="224"/>
                  </a:cubicBezTo>
                  <a:cubicBezTo>
                    <a:pt x="203" y="257"/>
                    <a:pt x="203" y="257"/>
                    <a:pt x="203" y="257"/>
                  </a:cubicBezTo>
                  <a:cubicBezTo>
                    <a:pt x="204" y="256"/>
                    <a:pt x="204" y="256"/>
                    <a:pt x="204" y="256"/>
                  </a:cubicBezTo>
                  <a:cubicBezTo>
                    <a:pt x="205" y="256"/>
                    <a:pt x="205" y="256"/>
                    <a:pt x="205" y="256"/>
                  </a:cubicBezTo>
                  <a:cubicBezTo>
                    <a:pt x="192" y="222"/>
                    <a:pt x="192" y="222"/>
                    <a:pt x="192" y="222"/>
                  </a:cubicBezTo>
                  <a:cubicBezTo>
                    <a:pt x="191" y="220"/>
                    <a:pt x="191" y="220"/>
                    <a:pt x="191" y="220"/>
                  </a:cubicBezTo>
                  <a:cubicBezTo>
                    <a:pt x="188" y="212"/>
                    <a:pt x="188" y="212"/>
                    <a:pt x="188" y="212"/>
                  </a:cubicBezTo>
                  <a:cubicBezTo>
                    <a:pt x="188" y="211"/>
                    <a:pt x="188" y="211"/>
                    <a:pt x="188" y="211"/>
                  </a:cubicBezTo>
                  <a:cubicBezTo>
                    <a:pt x="187" y="210"/>
                    <a:pt x="187" y="210"/>
                    <a:pt x="187" y="210"/>
                  </a:cubicBezTo>
                  <a:cubicBezTo>
                    <a:pt x="185" y="204"/>
                    <a:pt x="185" y="204"/>
                    <a:pt x="185" y="204"/>
                  </a:cubicBezTo>
                  <a:cubicBezTo>
                    <a:pt x="185" y="202"/>
                    <a:pt x="185" y="202"/>
                    <a:pt x="185" y="202"/>
                  </a:cubicBezTo>
                  <a:cubicBezTo>
                    <a:pt x="180" y="190"/>
                    <a:pt x="180" y="190"/>
                    <a:pt x="180" y="190"/>
                  </a:cubicBezTo>
                  <a:cubicBezTo>
                    <a:pt x="179" y="188"/>
                    <a:pt x="179" y="188"/>
                    <a:pt x="179" y="188"/>
                  </a:cubicBezTo>
                  <a:cubicBezTo>
                    <a:pt x="178" y="185"/>
                    <a:pt x="178" y="185"/>
                    <a:pt x="178" y="185"/>
                  </a:cubicBezTo>
                  <a:moveTo>
                    <a:pt x="22" y="149"/>
                  </a:moveTo>
                  <a:cubicBezTo>
                    <a:pt x="18" y="157"/>
                    <a:pt x="18" y="157"/>
                    <a:pt x="18" y="157"/>
                  </a:cubicBezTo>
                  <a:cubicBezTo>
                    <a:pt x="17" y="159"/>
                    <a:pt x="17" y="159"/>
                    <a:pt x="17" y="159"/>
                  </a:cubicBezTo>
                  <a:cubicBezTo>
                    <a:pt x="3" y="186"/>
                    <a:pt x="3" y="186"/>
                    <a:pt x="3" y="186"/>
                  </a:cubicBezTo>
                  <a:cubicBezTo>
                    <a:pt x="2" y="188"/>
                    <a:pt x="2" y="188"/>
                    <a:pt x="2" y="188"/>
                  </a:cubicBezTo>
                  <a:cubicBezTo>
                    <a:pt x="1" y="191"/>
                    <a:pt x="1" y="191"/>
                    <a:pt x="1" y="191"/>
                  </a:cubicBezTo>
                  <a:cubicBezTo>
                    <a:pt x="0" y="192"/>
                    <a:pt x="0" y="192"/>
                    <a:pt x="0" y="192"/>
                  </a:cubicBezTo>
                  <a:cubicBezTo>
                    <a:pt x="1" y="193"/>
                    <a:pt x="1" y="193"/>
                    <a:pt x="1" y="193"/>
                  </a:cubicBezTo>
                  <a:cubicBezTo>
                    <a:pt x="20" y="209"/>
                    <a:pt x="20" y="209"/>
                    <a:pt x="20" y="209"/>
                  </a:cubicBezTo>
                  <a:cubicBezTo>
                    <a:pt x="20" y="207"/>
                    <a:pt x="20" y="207"/>
                    <a:pt x="20" y="207"/>
                  </a:cubicBezTo>
                  <a:cubicBezTo>
                    <a:pt x="2" y="191"/>
                    <a:pt x="2" y="191"/>
                    <a:pt x="2" y="191"/>
                  </a:cubicBezTo>
                  <a:cubicBezTo>
                    <a:pt x="4" y="188"/>
                    <a:pt x="4" y="188"/>
                    <a:pt x="4" y="188"/>
                  </a:cubicBezTo>
                  <a:cubicBezTo>
                    <a:pt x="5" y="186"/>
                    <a:pt x="5" y="186"/>
                    <a:pt x="5" y="186"/>
                  </a:cubicBezTo>
                  <a:cubicBezTo>
                    <a:pt x="19" y="159"/>
                    <a:pt x="19" y="159"/>
                    <a:pt x="19" y="159"/>
                  </a:cubicBezTo>
                  <a:cubicBezTo>
                    <a:pt x="20" y="157"/>
                    <a:pt x="20" y="157"/>
                    <a:pt x="20" y="157"/>
                  </a:cubicBezTo>
                  <a:cubicBezTo>
                    <a:pt x="23" y="151"/>
                    <a:pt x="23" y="151"/>
                    <a:pt x="23" y="151"/>
                  </a:cubicBezTo>
                  <a:cubicBezTo>
                    <a:pt x="22" y="149"/>
                    <a:pt x="22" y="149"/>
                    <a:pt x="22" y="149"/>
                  </a:cubicBezTo>
                  <a:moveTo>
                    <a:pt x="24" y="146"/>
                  </a:moveTo>
                  <a:cubicBezTo>
                    <a:pt x="23" y="148"/>
                    <a:pt x="23" y="148"/>
                    <a:pt x="23" y="148"/>
                  </a:cubicBezTo>
                  <a:cubicBezTo>
                    <a:pt x="24" y="148"/>
                    <a:pt x="24" y="148"/>
                    <a:pt x="24" y="148"/>
                  </a:cubicBezTo>
                  <a:cubicBezTo>
                    <a:pt x="24" y="146"/>
                    <a:pt x="24" y="146"/>
                    <a:pt x="24" y="146"/>
                  </a:cubicBezTo>
                  <a:moveTo>
                    <a:pt x="28" y="138"/>
                  </a:moveTo>
                  <a:cubicBezTo>
                    <a:pt x="26" y="142"/>
                    <a:pt x="26" y="142"/>
                    <a:pt x="26" y="142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9" y="139"/>
                    <a:pt x="29" y="139"/>
                    <a:pt x="29" y="139"/>
                  </a:cubicBezTo>
                  <a:cubicBezTo>
                    <a:pt x="28" y="138"/>
                    <a:pt x="28" y="138"/>
                    <a:pt x="28" y="138"/>
                  </a:cubicBezTo>
                  <a:moveTo>
                    <a:pt x="30" y="134"/>
                  </a:moveTo>
                  <a:cubicBezTo>
                    <a:pt x="29" y="136"/>
                    <a:pt x="29" y="136"/>
                    <a:pt x="29" y="136"/>
                  </a:cubicBezTo>
                  <a:cubicBezTo>
                    <a:pt x="30" y="137"/>
                    <a:pt x="30" y="137"/>
                    <a:pt x="30" y="137"/>
                  </a:cubicBezTo>
                  <a:cubicBezTo>
                    <a:pt x="31" y="137"/>
                    <a:pt x="31" y="137"/>
                    <a:pt x="31" y="137"/>
                  </a:cubicBezTo>
                  <a:cubicBezTo>
                    <a:pt x="30" y="134"/>
                    <a:pt x="30" y="134"/>
                    <a:pt x="30" y="134"/>
                  </a:cubicBezTo>
                  <a:moveTo>
                    <a:pt x="32" y="134"/>
                  </a:moveTo>
                  <a:cubicBezTo>
                    <a:pt x="32" y="134"/>
                    <a:pt x="32" y="134"/>
                    <a:pt x="32" y="134"/>
                  </a:cubicBezTo>
                  <a:cubicBezTo>
                    <a:pt x="32" y="134"/>
                    <a:pt x="32" y="134"/>
                    <a:pt x="32" y="134"/>
                  </a:cubicBezTo>
                  <a:cubicBezTo>
                    <a:pt x="32" y="134"/>
                    <a:pt x="32" y="134"/>
                    <a:pt x="32" y="134"/>
                  </a:cubicBezTo>
                  <a:moveTo>
                    <a:pt x="158" y="131"/>
                  </a:moveTo>
                  <a:cubicBezTo>
                    <a:pt x="157" y="133"/>
                    <a:pt x="157" y="133"/>
                    <a:pt x="157" y="133"/>
                  </a:cubicBezTo>
                  <a:cubicBezTo>
                    <a:pt x="161" y="145"/>
                    <a:pt x="161" y="145"/>
                    <a:pt x="161" y="145"/>
                  </a:cubicBezTo>
                  <a:cubicBezTo>
                    <a:pt x="162" y="147"/>
                    <a:pt x="162" y="147"/>
                    <a:pt x="162" y="147"/>
                  </a:cubicBezTo>
                  <a:cubicBezTo>
                    <a:pt x="163" y="149"/>
                    <a:pt x="163" y="149"/>
                    <a:pt x="163" y="149"/>
                  </a:cubicBezTo>
                  <a:cubicBezTo>
                    <a:pt x="163" y="151"/>
                    <a:pt x="163" y="151"/>
                    <a:pt x="163" y="151"/>
                  </a:cubicBezTo>
                  <a:cubicBezTo>
                    <a:pt x="166" y="157"/>
                    <a:pt x="166" y="157"/>
                    <a:pt x="166" y="157"/>
                  </a:cubicBezTo>
                  <a:cubicBezTo>
                    <a:pt x="167" y="159"/>
                    <a:pt x="167" y="159"/>
                    <a:pt x="167" y="159"/>
                  </a:cubicBezTo>
                  <a:cubicBezTo>
                    <a:pt x="168" y="164"/>
                    <a:pt x="168" y="164"/>
                    <a:pt x="168" y="164"/>
                  </a:cubicBezTo>
                  <a:cubicBezTo>
                    <a:pt x="169" y="166"/>
                    <a:pt x="169" y="166"/>
                    <a:pt x="169" y="166"/>
                  </a:cubicBezTo>
                  <a:cubicBezTo>
                    <a:pt x="174" y="180"/>
                    <a:pt x="174" y="180"/>
                    <a:pt x="174" y="180"/>
                  </a:cubicBezTo>
                  <a:cubicBezTo>
                    <a:pt x="175" y="182"/>
                    <a:pt x="175" y="182"/>
                    <a:pt x="175" y="182"/>
                  </a:cubicBezTo>
                  <a:cubicBezTo>
                    <a:pt x="177" y="186"/>
                    <a:pt x="177" y="186"/>
                    <a:pt x="177" y="186"/>
                  </a:cubicBezTo>
                  <a:cubicBezTo>
                    <a:pt x="176" y="181"/>
                    <a:pt x="176" y="181"/>
                    <a:pt x="176" y="181"/>
                  </a:cubicBezTo>
                  <a:cubicBezTo>
                    <a:pt x="176" y="178"/>
                    <a:pt x="176" y="178"/>
                    <a:pt x="176" y="178"/>
                  </a:cubicBezTo>
                  <a:cubicBezTo>
                    <a:pt x="176" y="178"/>
                    <a:pt x="176" y="178"/>
                    <a:pt x="176" y="178"/>
                  </a:cubicBezTo>
                  <a:cubicBezTo>
                    <a:pt x="171" y="165"/>
                    <a:pt x="171" y="165"/>
                    <a:pt x="171" y="165"/>
                  </a:cubicBezTo>
                  <a:cubicBezTo>
                    <a:pt x="170" y="164"/>
                    <a:pt x="170" y="164"/>
                    <a:pt x="170" y="164"/>
                  </a:cubicBezTo>
                  <a:cubicBezTo>
                    <a:pt x="169" y="160"/>
                    <a:pt x="169" y="160"/>
                    <a:pt x="169" y="160"/>
                  </a:cubicBezTo>
                  <a:cubicBezTo>
                    <a:pt x="168" y="158"/>
                    <a:pt x="168" y="158"/>
                    <a:pt x="168" y="158"/>
                  </a:cubicBezTo>
                  <a:cubicBezTo>
                    <a:pt x="165" y="151"/>
                    <a:pt x="165" y="151"/>
                    <a:pt x="165" y="151"/>
                  </a:cubicBezTo>
                  <a:cubicBezTo>
                    <a:pt x="165" y="149"/>
                    <a:pt x="165" y="149"/>
                    <a:pt x="165" y="149"/>
                  </a:cubicBezTo>
                  <a:cubicBezTo>
                    <a:pt x="163" y="145"/>
                    <a:pt x="163" y="145"/>
                    <a:pt x="163" y="145"/>
                  </a:cubicBezTo>
                  <a:cubicBezTo>
                    <a:pt x="163" y="144"/>
                    <a:pt x="163" y="144"/>
                    <a:pt x="163" y="144"/>
                  </a:cubicBezTo>
                  <a:cubicBezTo>
                    <a:pt x="158" y="131"/>
                    <a:pt x="158" y="131"/>
                    <a:pt x="158" y="131"/>
                  </a:cubicBezTo>
                  <a:moveTo>
                    <a:pt x="53" y="93"/>
                  </a:moveTo>
                  <a:cubicBezTo>
                    <a:pt x="51" y="94"/>
                    <a:pt x="51" y="94"/>
                    <a:pt x="51" y="94"/>
                  </a:cubicBezTo>
                  <a:cubicBezTo>
                    <a:pt x="50" y="95"/>
                    <a:pt x="50" y="95"/>
                    <a:pt x="50" y="95"/>
                  </a:cubicBezTo>
                  <a:cubicBezTo>
                    <a:pt x="32" y="130"/>
                    <a:pt x="32" y="130"/>
                    <a:pt x="32" y="130"/>
                  </a:cubicBezTo>
                  <a:cubicBezTo>
                    <a:pt x="31" y="131"/>
                    <a:pt x="31" y="131"/>
                    <a:pt x="31" y="131"/>
                  </a:cubicBezTo>
                  <a:cubicBezTo>
                    <a:pt x="33" y="133"/>
                    <a:pt x="33" y="133"/>
                    <a:pt x="33" y="133"/>
                  </a:cubicBezTo>
                  <a:cubicBezTo>
                    <a:pt x="33" y="132"/>
                    <a:pt x="33" y="132"/>
                    <a:pt x="33" y="132"/>
                  </a:cubicBezTo>
                  <a:cubicBezTo>
                    <a:pt x="34" y="131"/>
                    <a:pt x="34" y="131"/>
                    <a:pt x="34" y="131"/>
                  </a:cubicBezTo>
                  <a:cubicBezTo>
                    <a:pt x="50" y="99"/>
                    <a:pt x="50" y="99"/>
                    <a:pt x="50" y="99"/>
                  </a:cubicBezTo>
                  <a:cubicBezTo>
                    <a:pt x="52" y="95"/>
                    <a:pt x="52" y="95"/>
                    <a:pt x="52" y="95"/>
                  </a:cubicBezTo>
                  <a:cubicBezTo>
                    <a:pt x="53" y="93"/>
                    <a:pt x="53" y="93"/>
                    <a:pt x="53" y="93"/>
                  </a:cubicBezTo>
                  <a:cubicBezTo>
                    <a:pt x="53" y="93"/>
                    <a:pt x="53" y="93"/>
                    <a:pt x="53" y="93"/>
                  </a:cubicBezTo>
                  <a:moveTo>
                    <a:pt x="142" y="88"/>
                  </a:moveTo>
                  <a:cubicBezTo>
                    <a:pt x="140" y="88"/>
                    <a:pt x="140" y="88"/>
                    <a:pt x="140" y="88"/>
                  </a:cubicBezTo>
                  <a:cubicBezTo>
                    <a:pt x="156" y="131"/>
                    <a:pt x="156" y="131"/>
                    <a:pt x="156" y="131"/>
                  </a:cubicBezTo>
                  <a:cubicBezTo>
                    <a:pt x="157" y="128"/>
                    <a:pt x="157" y="128"/>
                    <a:pt x="157" y="128"/>
                  </a:cubicBezTo>
                  <a:cubicBezTo>
                    <a:pt x="142" y="88"/>
                    <a:pt x="142" y="88"/>
                    <a:pt x="142" y="88"/>
                  </a:cubicBezTo>
                  <a:moveTo>
                    <a:pt x="109" y="1"/>
                  </a:moveTo>
                  <a:cubicBezTo>
                    <a:pt x="109" y="1"/>
                    <a:pt x="108" y="1"/>
                    <a:pt x="108" y="2"/>
                  </a:cubicBezTo>
                  <a:cubicBezTo>
                    <a:pt x="139" y="86"/>
                    <a:pt x="139" y="86"/>
                    <a:pt x="139" y="86"/>
                  </a:cubicBezTo>
                  <a:cubicBezTo>
                    <a:pt x="141" y="86"/>
                    <a:pt x="141" y="86"/>
                    <a:pt x="141" y="86"/>
                  </a:cubicBezTo>
                  <a:cubicBezTo>
                    <a:pt x="109" y="1"/>
                    <a:pt x="109" y="1"/>
                    <a:pt x="109" y="1"/>
                  </a:cubicBezTo>
                  <a:moveTo>
                    <a:pt x="99" y="0"/>
                  </a:moveTo>
                  <a:cubicBezTo>
                    <a:pt x="53" y="89"/>
                    <a:pt x="53" y="89"/>
                    <a:pt x="53" y="89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52" y="92"/>
                    <a:pt x="52" y="92"/>
                    <a:pt x="52" y="92"/>
                  </a:cubicBezTo>
                  <a:cubicBezTo>
                    <a:pt x="54" y="92"/>
                    <a:pt x="54" y="92"/>
                    <a:pt x="54" y="92"/>
                  </a:cubicBezTo>
                  <a:cubicBezTo>
                    <a:pt x="54" y="91"/>
                    <a:pt x="54" y="91"/>
                    <a:pt x="54" y="91"/>
                  </a:cubicBezTo>
                  <a:cubicBezTo>
                    <a:pt x="101" y="1"/>
                    <a:pt x="101" y="1"/>
                    <a:pt x="101" y="1"/>
                  </a:cubicBezTo>
                  <a:cubicBezTo>
                    <a:pt x="100" y="1"/>
                    <a:pt x="100" y="1"/>
                    <a:pt x="99" y="0"/>
                  </a:cubicBezTo>
                </a:path>
              </a:pathLst>
            </a:custGeom>
            <a:gradFill flip="none" rotWithShape="1">
              <a:gsLst>
                <a:gs pos="0">
                  <a:schemeClr val="tx2">
                    <a:alpha val="75000"/>
                  </a:schemeClr>
                </a:gs>
                <a:gs pos="92000">
                  <a:schemeClr val="tx1">
                    <a:alpha val="21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0" name="Freeform 30"/>
            <p:cNvSpPr>
              <a:spLocks noEditPoints="1"/>
            </p:cNvSpPr>
            <p:nvPr/>
          </p:nvSpPr>
          <p:spPr bwMode="auto">
            <a:xfrm>
              <a:off x="8273567" y="2997459"/>
              <a:ext cx="1127117" cy="946583"/>
            </a:xfrm>
            <a:custGeom>
              <a:avLst/>
              <a:gdLst>
                <a:gd name="T0" fmla="*/ 625 w 630"/>
                <a:gd name="T1" fmla="*/ 546 h 582"/>
                <a:gd name="T2" fmla="*/ 627 w 630"/>
                <a:gd name="T3" fmla="*/ 548 h 582"/>
                <a:gd name="T4" fmla="*/ 575 w 630"/>
                <a:gd name="T5" fmla="*/ 496 h 582"/>
                <a:gd name="T6" fmla="*/ 594 w 630"/>
                <a:gd name="T7" fmla="*/ 579 h 582"/>
                <a:gd name="T8" fmla="*/ 601 w 630"/>
                <a:gd name="T9" fmla="*/ 579 h 582"/>
                <a:gd name="T10" fmla="*/ 613 w 630"/>
                <a:gd name="T11" fmla="*/ 560 h 582"/>
                <a:gd name="T12" fmla="*/ 594 w 630"/>
                <a:gd name="T13" fmla="*/ 572 h 582"/>
                <a:gd name="T14" fmla="*/ 466 w 630"/>
                <a:gd name="T15" fmla="*/ 456 h 582"/>
                <a:gd name="T16" fmla="*/ 469 w 630"/>
                <a:gd name="T17" fmla="*/ 454 h 582"/>
                <a:gd name="T18" fmla="*/ 563 w 630"/>
                <a:gd name="T19" fmla="*/ 494 h 582"/>
                <a:gd name="T20" fmla="*/ 561 w 630"/>
                <a:gd name="T21" fmla="*/ 484 h 582"/>
                <a:gd name="T22" fmla="*/ 497 w 630"/>
                <a:gd name="T23" fmla="*/ 430 h 582"/>
                <a:gd name="T24" fmla="*/ 499 w 630"/>
                <a:gd name="T25" fmla="*/ 432 h 582"/>
                <a:gd name="T26" fmla="*/ 374 w 630"/>
                <a:gd name="T27" fmla="*/ 368 h 582"/>
                <a:gd name="T28" fmla="*/ 445 w 630"/>
                <a:gd name="T29" fmla="*/ 430 h 582"/>
                <a:gd name="T30" fmla="*/ 341 w 630"/>
                <a:gd name="T31" fmla="*/ 330 h 582"/>
                <a:gd name="T32" fmla="*/ 369 w 630"/>
                <a:gd name="T33" fmla="*/ 356 h 582"/>
                <a:gd name="T34" fmla="*/ 372 w 630"/>
                <a:gd name="T35" fmla="*/ 325 h 582"/>
                <a:gd name="T36" fmla="*/ 440 w 630"/>
                <a:gd name="T37" fmla="*/ 385 h 582"/>
                <a:gd name="T38" fmla="*/ 459 w 630"/>
                <a:gd name="T39" fmla="*/ 401 h 582"/>
                <a:gd name="T40" fmla="*/ 459 w 630"/>
                <a:gd name="T41" fmla="*/ 397 h 582"/>
                <a:gd name="T42" fmla="*/ 440 w 630"/>
                <a:gd name="T43" fmla="*/ 380 h 582"/>
                <a:gd name="T44" fmla="*/ 372 w 630"/>
                <a:gd name="T45" fmla="*/ 321 h 582"/>
                <a:gd name="T46" fmla="*/ 367 w 630"/>
                <a:gd name="T47" fmla="*/ 323 h 582"/>
                <a:gd name="T48" fmla="*/ 293 w 630"/>
                <a:gd name="T49" fmla="*/ 283 h 582"/>
                <a:gd name="T50" fmla="*/ 305 w 630"/>
                <a:gd name="T51" fmla="*/ 302 h 582"/>
                <a:gd name="T52" fmla="*/ 312 w 630"/>
                <a:gd name="T53" fmla="*/ 302 h 582"/>
                <a:gd name="T54" fmla="*/ 303 w 630"/>
                <a:gd name="T55" fmla="*/ 259 h 582"/>
                <a:gd name="T56" fmla="*/ 343 w 630"/>
                <a:gd name="T57" fmla="*/ 299 h 582"/>
                <a:gd name="T58" fmla="*/ 343 w 630"/>
                <a:gd name="T59" fmla="*/ 294 h 582"/>
                <a:gd name="T60" fmla="*/ 227 w 630"/>
                <a:gd name="T61" fmla="*/ 226 h 582"/>
                <a:gd name="T62" fmla="*/ 251 w 630"/>
                <a:gd name="T63" fmla="*/ 247 h 582"/>
                <a:gd name="T64" fmla="*/ 291 w 630"/>
                <a:gd name="T65" fmla="*/ 280 h 582"/>
                <a:gd name="T66" fmla="*/ 248 w 630"/>
                <a:gd name="T67" fmla="*/ 240 h 582"/>
                <a:gd name="T68" fmla="*/ 248 w 630"/>
                <a:gd name="T69" fmla="*/ 211 h 582"/>
                <a:gd name="T70" fmla="*/ 263 w 630"/>
                <a:gd name="T71" fmla="*/ 228 h 582"/>
                <a:gd name="T72" fmla="*/ 298 w 630"/>
                <a:gd name="T73" fmla="*/ 261 h 582"/>
                <a:gd name="T74" fmla="*/ 293 w 630"/>
                <a:gd name="T75" fmla="*/ 252 h 582"/>
                <a:gd name="T76" fmla="*/ 248 w 630"/>
                <a:gd name="T77" fmla="*/ 211 h 582"/>
                <a:gd name="T78" fmla="*/ 159 w 630"/>
                <a:gd name="T79" fmla="*/ 157 h 582"/>
                <a:gd name="T80" fmla="*/ 180 w 630"/>
                <a:gd name="T81" fmla="*/ 178 h 582"/>
                <a:gd name="T82" fmla="*/ 180 w 630"/>
                <a:gd name="T83" fmla="*/ 173 h 582"/>
                <a:gd name="T84" fmla="*/ 163 w 630"/>
                <a:gd name="T85" fmla="*/ 157 h 582"/>
                <a:gd name="T86" fmla="*/ 109 w 630"/>
                <a:gd name="T87" fmla="*/ 112 h 582"/>
                <a:gd name="T88" fmla="*/ 125 w 630"/>
                <a:gd name="T89" fmla="*/ 126 h 582"/>
                <a:gd name="T90" fmla="*/ 116 w 630"/>
                <a:gd name="T91" fmla="*/ 112 h 582"/>
                <a:gd name="T92" fmla="*/ 118 w 630"/>
                <a:gd name="T93" fmla="*/ 97 h 582"/>
                <a:gd name="T94" fmla="*/ 173 w 630"/>
                <a:gd name="T95" fmla="*/ 152 h 582"/>
                <a:gd name="T96" fmla="*/ 185 w 630"/>
                <a:gd name="T97" fmla="*/ 162 h 582"/>
                <a:gd name="T98" fmla="*/ 189 w 630"/>
                <a:gd name="T99" fmla="*/ 159 h 582"/>
                <a:gd name="T100" fmla="*/ 173 w 630"/>
                <a:gd name="T101" fmla="*/ 147 h 582"/>
                <a:gd name="T102" fmla="*/ 118 w 630"/>
                <a:gd name="T103" fmla="*/ 97 h 582"/>
                <a:gd name="T104" fmla="*/ 114 w 630"/>
                <a:gd name="T105" fmla="*/ 100 h 582"/>
                <a:gd name="T106" fmla="*/ 111 w 630"/>
                <a:gd name="T107" fmla="*/ 90 h 582"/>
                <a:gd name="T108" fmla="*/ 104 w 630"/>
                <a:gd name="T109" fmla="*/ 107 h 582"/>
                <a:gd name="T110" fmla="*/ 45 w 630"/>
                <a:gd name="T111" fmla="*/ 33 h 582"/>
                <a:gd name="T112" fmla="*/ 106 w 630"/>
                <a:gd name="T113" fmla="*/ 88 h 582"/>
                <a:gd name="T114" fmla="*/ 0 w 630"/>
                <a:gd name="T115" fmla="*/ 7 h 582"/>
                <a:gd name="T116" fmla="*/ 35 w 630"/>
                <a:gd name="T117" fmla="*/ 40 h 582"/>
                <a:gd name="T118" fmla="*/ 9 w 630"/>
                <a:gd name="T119" fmla="*/ 10 h 582"/>
                <a:gd name="T120" fmla="*/ 14 w 630"/>
                <a:gd name="T121" fmla="*/ 12 h 582"/>
                <a:gd name="T122" fmla="*/ 16 w 630"/>
                <a:gd name="T123" fmla="*/ 7 h 5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30" h="582">
                  <a:moveTo>
                    <a:pt x="575" y="496"/>
                  </a:moveTo>
                  <a:lnTo>
                    <a:pt x="585" y="513"/>
                  </a:lnTo>
                  <a:lnTo>
                    <a:pt x="625" y="546"/>
                  </a:lnTo>
                  <a:lnTo>
                    <a:pt x="615" y="556"/>
                  </a:lnTo>
                  <a:lnTo>
                    <a:pt x="618" y="560"/>
                  </a:lnTo>
                  <a:lnTo>
                    <a:pt x="627" y="548"/>
                  </a:lnTo>
                  <a:lnTo>
                    <a:pt x="630" y="546"/>
                  </a:lnTo>
                  <a:lnTo>
                    <a:pt x="627" y="544"/>
                  </a:lnTo>
                  <a:lnTo>
                    <a:pt x="575" y="496"/>
                  </a:lnTo>
                  <a:close/>
                  <a:moveTo>
                    <a:pt x="473" y="458"/>
                  </a:moveTo>
                  <a:lnTo>
                    <a:pt x="471" y="461"/>
                  </a:lnTo>
                  <a:lnTo>
                    <a:pt x="594" y="579"/>
                  </a:lnTo>
                  <a:lnTo>
                    <a:pt x="596" y="582"/>
                  </a:lnTo>
                  <a:lnTo>
                    <a:pt x="596" y="582"/>
                  </a:lnTo>
                  <a:lnTo>
                    <a:pt x="601" y="579"/>
                  </a:lnTo>
                  <a:lnTo>
                    <a:pt x="601" y="579"/>
                  </a:lnTo>
                  <a:lnTo>
                    <a:pt x="615" y="563"/>
                  </a:lnTo>
                  <a:lnTo>
                    <a:pt x="613" y="560"/>
                  </a:lnTo>
                  <a:lnTo>
                    <a:pt x="599" y="575"/>
                  </a:lnTo>
                  <a:lnTo>
                    <a:pt x="596" y="577"/>
                  </a:lnTo>
                  <a:lnTo>
                    <a:pt x="594" y="572"/>
                  </a:lnTo>
                  <a:lnTo>
                    <a:pt x="473" y="458"/>
                  </a:lnTo>
                  <a:close/>
                  <a:moveTo>
                    <a:pt x="469" y="454"/>
                  </a:moveTo>
                  <a:lnTo>
                    <a:pt x="466" y="456"/>
                  </a:lnTo>
                  <a:lnTo>
                    <a:pt x="466" y="456"/>
                  </a:lnTo>
                  <a:lnTo>
                    <a:pt x="471" y="454"/>
                  </a:lnTo>
                  <a:lnTo>
                    <a:pt x="469" y="454"/>
                  </a:lnTo>
                  <a:close/>
                  <a:moveTo>
                    <a:pt x="502" y="435"/>
                  </a:moveTo>
                  <a:lnTo>
                    <a:pt x="499" y="437"/>
                  </a:lnTo>
                  <a:lnTo>
                    <a:pt x="563" y="494"/>
                  </a:lnTo>
                  <a:lnTo>
                    <a:pt x="570" y="499"/>
                  </a:lnTo>
                  <a:lnTo>
                    <a:pt x="570" y="501"/>
                  </a:lnTo>
                  <a:lnTo>
                    <a:pt x="561" y="484"/>
                  </a:lnTo>
                  <a:lnTo>
                    <a:pt x="561" y="484"/>
                  </a:lnTo>
                  <a:lnTo>
                    <a:pt x="502" y="435"/>
                  </a:lnTo>
                  <a:close/>
                  <a:moveTo>
                    <a:pt x="497" y="430"/>
                  </a:moveTo>
                  <a:lnTo>
                    <a:pt x="495" y="432"/>
                  </a:lnTo>
                  <a:lnTo>
                    <a:pt x="495" y="435"/>
                  </a:lnTo>
                  <a:lnTo>
                    <a:pt x="499" y="432"/>
                  </a:lnTo>
                  <a:lnTo>
                    <a:pt x="497" y="430"/>
                  </a:lnTo>
                  <a:close/>
                  <a:moveTo>
                    <a:pt x="374" y="361"/>
                  </a:moveTo>
                  <a:lnTo>
                    <a:pt x="374" y="368"/>
                  </a:lnTo>
                  <a:lnTo>
                    <a:pt x="461" y="451"/>
                  </a:lnTo>
                  <a:lnTo>
                    <a:pt x="466" y="449"/>
                  </a:lnTo>
                  <a:lnTo>
                    <a:pt x="445" y="430"/>
                  </a:lnTo>
                  <a:lnTo>
                    <a:pt x="443" y="427"/>
                  </a:lnTo>
                  <a:lnTo>
                    <a:pt x="374" y="361"/>
                  </a:lnTo>
                  <a:close/>
                  <a:moveTo>
                    <a:pt x="341" y="330"/>
                  </a:moveTo>
                  <a:lnTo>
                    <a:pt x="341" y="335"/>
                  </a:lnTo>
                  <a:lnTo>
                    <a:pt x="369" y="363"/>
                  </a:lnTo>
                  <a:lnTo>
                    <a:pt x="369" y="356"/>
                  </a:lnTo>
                  <a:lnTo>
                    <a:pt x="341" y="330"/>
                  </a:lnTo>
                  <a:close/>
                  <a:moveTo>
                    <a:pt x="372" y="321"/>
                  </a:moveTo>
                  <a:lnTo>
                    <a:pt x="372" y="325"/>
                  </a:lnTo>
                  <a:lnTo>
                    <a:pt x="386" y="340"/>
                  </a:lnTo>
                  <a:lnTo>
                    <a:pt x="390" y="342"/>
                  </a:lnTo>
                  <a:lnTo>
                    <a:pt x="440" y="385"/>
                  </a:lnTo>
                  <a:lnTo>
                    <a:pt x="445" y="389"/>
                  </a:lnTo>
                  <a:lnTo>
                    <a:pt x="454" y="399"/>
                  </a:lnTo>
                  <a:lnTo>
                    <a:pt x="459" y="401"/>
                  </a:lnTo>
                  <a:lnTo>
                    <a:pt x="490" y="430"/>
                  </a:lnTo>
                  <a:lnTo>
                    <a:pt x="495" y="427"/>
                  </a:lnTo>
                  <a:lnTo>
                    <a:pt x="459" y="397"/>
                  </a:lnTo>
                  <a:lnTo>
                    <a:pt x="457" y="394"/>
                  </a:lnTo>
                  <a:lnTo>
                    <a:pt x="445" y="382"/>
                  </a:lnTo>
                  <a:lnTo>
                    <a:pt x="440" y="380"/>
                  </a:lnTo>
                  <a:lnTo>
                    <a:pt x="395" y="340"/>
                  </a:lnTo>
                  <a:lnTo>
                    <a:pt x="388" y="335"/>
                  </a:lnTo>
                  <a:lnTo>
                    <a:pt x="372" y="321"/>
                  </a:lnTo>
                  <a:close/>
                  <a:moveTo>
                    <a:pt x="350" y="302"/>
                  </a:moveTo>
                  <a:lnTo>
                    <a:pt x="350" y="306"/>
                  </a:lnTo>
                  <a:lnTo>
                    <a:pt x="367" y="323"/>
                  </a:lnTo>
                  <a:lnTo>
                    <a:pt x="367" y="316"/>
                  </a:lnTo>
                  <a:lnTo>
                    <a:pt x="350" y="302"/>
                  </a:lnTo>
                  <a:close/>
                  <a:moveTo>
                    <a:pt x="293" y="283"/>
                  </a:moveTo>
                  <a:lnTo>
                    <a:pt x="291" y="287"/>
                  </a:lnTo>
                  <a:lnTo>
                    <a:pt x="303" y="297"/>
                  </a:lnTo>
                  <a:lnTo>
                    <a:pt x="305" y="302"/>
                  </a:lnTo>
                  <a:lnTo>
                    <a:pt x="336" y="330"/>
                  </a:lnTo>
                  <a:lnTo>
                    <a:pt x="338" y="325"/>
                  </a:lnTo>
                  <a:lnTo>
                    <a:pt x="312" y="302"/>
                  </a:lnTo>
                  <a:lnTo>
                    <a:pt x="308" y="297"/>
                  </a:lnTo>
                  <a:lnTo>
                    <a:pt x="293" y="283"/>
                  </a:lnTo>
                  <a:close/>
                  <a:moveTo>
                    <a:pt x="303" y="259"/>
                  </a:moveTo>
                  <a:lnTo>
                    <a:pt x="301" y="264"/>
                  </a:lnTo>
                  <a:lnTo>
                    <a:pt x="338" y="294"/>
                  </a:lnTo>
                  <a:lnTo>
                    <a:pt x="343" y="299"/>
                  </a:lnTo>
                  <a:lnTo>
                    <a:pt x="346" y="304"/>
                  </a:lnTo>
                  <a:lnTo>
                    <a:pt x="348" y="299"/>
                  </a:lnTo>
                  <a:lnTo>
                    <a:pt x="343" y="294"/>
                  </a:lnTo>
                  <a:lnTo>
                    <a:pt x="303" y="259"/>
                  </a:lnTo>
                  <a:close/>
                  <a:moveTo>
                    <a:pt x="232" y="223"/>
                  </a:moveTo>
                  <a:lnTo>
                    <a:pt x="227" y="226"/>
                  </a:lnTo>
                  <a:lnTo>
                    <a:pt x="244" y="240"/>
                  </a:lnTo>
                  <a:lnTo>
                    <a:pt x="246" y="245"/>
                  </a:lnTo>
                  <a:lnTo>
                    <a:pt x="251" y="247"/>
                  </a:lnTo>
                  <a:lnTo>
                    <a:pt x="256" y="252"/>
                  </a:lnTo>
                  <a:lnTo>
                    <a:pt x="289" y="285"/>
                  </a:lnTo>
                  <a:lnTo>
                    <a:pt x="291" y="280"/>
                  </a:lnTo>
                  <a:lnTo>
                    <a:pt x="263" y="254"/>
                  </a:lnTo>
                  <a:lnTo>
                    <a:pt x="258" y="249"/>
                  </a:lnTo>
                  <a:lnTo>
                    <a:pt x="248" y="240"/>
                  </a:lnTo>
                  <a:lnTo>
                    <a:pt x="246" y="238"/>
                  </a:lnTo>
                  <a:lnTo>
                    <a:pt x="232" y="223"/>
                  </a:lnTo>
                  <a:close/>
                  <a:moveTo>
                    <a:pt x="248" y="211"/>
                  </a:moveTo>
                  <a:lnTo>
                    <a:pt x="244" y="214"/>
                  </a:lnTo>
                  <a:lnTo>
                    <a:pt x="258" y="226"/>
                  </a:lnTo>
                  <a:lnTo>
                    <a:pt x="263" y="228"/>
                  </a:lnTo>
                  <a:lnTo>
                    <a:pt x="286" y="252"/>
                  </a:lnTo>
                  <a:lnTo>
                    <a:pt x="293" y="256"/>
                  </a:lnTo>
                  <a:lnTo>
                    <a:pt x="298" y="261"/>
                  </a:lnTo>
                  <a:lnTo>
                    <a:pt x="301" y="256"/>
                  </a:lnTo>
                  <a:lnTo>
                    <a:pt x="301" y="256"/>
                  </a:lnTo>
                  <a:lnTo>
                    <a:pt x="293" y="252"/>
                  </a:lnTo>
                  <a:lnTo>
                    <a:pt x="265" y="226"/>
                  </a:lnTo>
                  <a:lnTo>
                    <a:pt x="260" y="223"/>
                  </a:lnTo>
                  <a:lnTo>
                    <a:pt x="248" y="211"/>
                  </a:lnTo>
                  <a:close/>
                  <a:moveTo>
                    <a:pt x="128" y="124"/>
                  </a:moveTo>
                  <a:lnTo>
                    <a:pt x="132" y="133"/>
                  </a:lnTo>
                  <a:lnTo>
                    <a:pt x="159" y="157"/>
                  </a:lnTo>
                  <a:lnTo>
                    <a:pt x="161" y="162"/>
                  </a:lnTo>
                  <a:lnTo>
                    <a:pt x="175" y="176"/>
                  </a:lnTo>
                  <a:lnTo>
                    <a:pt x="180" y="178"/>
                  </a:lnTo>
                  <a:lnTo>
                    <a:pt x="225" y="223"/>
                  </a:lnTo>
                  <a:lnTo>
                    <a:pt x="227" y="221"/>
                  </a:lnTo>
                  <a:lnTo>
                    <a:pt x="180" y="173"/>
                  </a:lnTo>
                  <a:lnTo>
                    <a:pt x="175" y="169"/>
                  </a:lnTo>
                  <a:lnTo>
                    <a:pt x="168" y="162"/>
                  </a:lnTo>
                  <a:lnTo>
                    <a:pt x="163" y="157"/>
                  </a:lnTo>
                  <a:lnTo>
                    <a:pt x="128" y="124"/>
                  </a:lnTo>
                  <a:close/>
                  <a:moveTo>
                    <a:pt x="109" y="105"/>
                  </a:moveTo>
                  <a:lnTo>
                    <a:pt x="109" y="112"/>
                  </a:lnTo>
                  <a:lnTo>
                    <a:pt x="114" y="116"/>
                  </a:lnTo>
                  <a:lnTo>
                    <a:pt x="116" y="119"/>
                  </a:lnTo>
                  <a:lnTo>
                    <a:pt x="125" y="126"/>
                  </a:lnTo>
                  <a:lnTo>
                    <a:pt x="121" y="116"/>
                  </a:lnTo>
                  <a:lnTo>
                    <a:pt x="118" y="114"/>
                  </a:lnTo>
                  <a:lnTo>
                    <a:pt x="116" y="112"/>
                  </a:lnTo>
                  <a:lnTo>
                    <a:pt x="111" y="107"/>
                  </a:lnTo>
                  <a:lnTo>
                    <a:pt x="109" y="105"/>
                  </a:lnTo>
                  <a:close/>
                  <a:moveTo>
                    <a:pt x="118" y="97"/>
                  </a:moveTo>
                  <a:lnTo>
                    <a:pt x="123" y="107"/>
                  </a:lnTo>
                  <a:lnTo>
                    <a:pt x="123" y="107"/>
                  </a:lnTo>
                  <a:lnTo>
                    <a:pt x="173" y="152"/>
                  </a:lnTo>
                  <a:lnTo>
                    <a:pt x="177" y="157"/>
                  </a:lnTo>
                  <a:lnTo>
                    <a:pt x="180" y="157"/>
                  </a:lnTo>
                  <a:lnTo>
                    <a:pt x="185" y="162"/>
                  </a:lnTo>
                  <a:lnTo>
                    <a:pt x="241" y="211"/>
                  </a:lnTo>
                  <a:lnTo>
                    <a:pt x="246" y="209"/>
                  </a:lnTo>
                  <a:lnTo>
                    <a:pt x="189" y="159"/>
                  </a:lnTo>
                  <a:lnTo>
                    <a:pt x="185" y="157"/>
                  </a:lnTo>
                  <a:lnTo>
                    <a:pt x="177" y="150"/>
                  </a:lnTo>
                  <a:lnTo>
                    <a:pt x="173" y="147"/>
                  </a:lnTo>
                  <a:lnTo>
                    <a:pt x="125" y="105"/>
                  </a:lnTo>
                  <a:lnTo>
                    <a:pt x="121" y="100"/>
                  </a:lnTo>
                  <a:lnTo>
                    <a:pt x="118" y="97"/>
                  </a:lnTo>
                  <a:close/>
                  <a:moveTo>
                    <a:pt x="111" y="90"/>
                  </a:moveTo>
                  <a:lnTo>
                    <a:pt x="109" y="95"/>
                  </a:lnTo>
                  <a:lnTo>
                    <a:pt x="114" y="100"/>
                  </a:lnTo>
                  <a:lnTo>
                    <a:pt x="116" y="100"/>
                  </a:lnTo>
                  <a:lnTo>
                    <a:pt x="111" y="93"/>
                  </a:lnTo>
                  <a:lnTo>
                    <a:pt x="111" y="90"/>
                  </a:lnTo>
                  <a:close/>
                  <a:moveTo>
                    <a:pt x="40" y="38"/>
                  </a:moveTo>
                  <a:lnTo>
                    <a:pt x="38" y="43"/>
                  </a:lnTo>
                  <a:lnTo>
                    <a:pt x="104" y="107"/>
                  </a:lnTo>
                  <a:lnTo>
                    <a:pt x="104" y="102"/>
                  </a:lnTo>
                  <a:lnTo>
                    <a:pt x="40" y="38"/>
                  </a:lnTo>
                  <a:close/>
                  <a:moveTo>
                    <a:pt x="45" y="33"/>
                  </a:moveTo>
                  <a:lnTo>
                    <a:pt x="43" y="36"/>
                  </a:lnTo>
                  <a:lnTo>
                    <a:pt x="106" y="93"/>
                  </a:lnTo>
                  <a:lnTo>
                    <a:pt x="106" y="88"/>
                  </a:lnTo>
                  <a:lnTo>
                    <a:pt x="45" y="33"/>
                  </a:lnTo>
                  <a:close/>
                  <a:moveTo>
                    <a:pt x="7" y="0"/>
                  </a:moveTo>
                  <a:lnTo>
                    <a:pt x="0" y="7"/>
                  </a:lnTo>
                  <a:lnTo>
                    <a:pt x="7" y="14"/>
                  </a:lnTo>
                  <a:lnTo>
                    <a:pt x="12" y="17"/>
                  </a:lnTo>
                  <a:lnTo>
                    <a:pt x="35" y="40"/>
                  </a:lnTo>
                  <a:lnTo>
                    <a:pt x="38" y="36"/>
                  </a:lnTo>
                  <a:lnTo>
                    <a:pt x="14" y="12"/>
                  </a:lnTo>
                  <a:lnTo>
                    <a:pt x="9" y="10"/>
                  </a:lnTo>
                  <a:lnTo>
                    <a:pt x="5" y="2"/>
                  </a:lnTo>
                  <a:lnTo>
                    <a:pt x="9" y="10"/>
                  </a:lnTo>
                  <a:lnTo>
                    <a:pt x="14" y="12"/>
                  </a:lnTo>
                  <a:lnTo>
                    <a:pt x="38" y="33"/>
                  </a:lnTo>
                  <a:lnTo>
                    <a:pt x="40" y="31"/>
                  </a:lnTo>
                  <a:lnTo>
                    <a:pt x="16" y="7"/>
                  </a:lnTo>
                  <a:lnTo>
                    <a:pt x="12" y="5"/>
                  </a:lnTo>
                  <a:lnTo>
                    <a:pt x="7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tx2">
                    <a:alpha val="75000"/>
                  </a:schemeClr>
                </a:gs>
                <a:gs pos="92000">
                  <a:schemeClr val="tx1">
                    <a:alpha val="21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1" name="Freeform 31"/>
            <p:cNvSpPr>
              <a:spLocks noEditPoints="1"/>
            </p:cNvSpPr>
            <p:nvPr/>
          </p:nvSpPr>
          <p:spPr bwMode="auto">
            <a:xfrm>
              <a:off x="8273567" y="2997459"/>
              <a:ext cx="1127117" cy="946583"/>
            </a:xfrm>
            <a:custGeom>
              <a:avLst/>
              <a:gdLst>
                <a:gd name="T0" fmla="*/ 625 w 630"/>
                <a:gd name="T1" fmla="*/ 546 h 582"/>
                <a:gd name="T2" fmla="*/ 627 w 630"/>
                <a:gd name="T3" fmla="*/ 548 h 582"/>
                <a:gd name="T4" fmla="*/ 575 w 630"/>
                <a:gd name="T5" fmla="*/ 496 h 582"/>
                <a:gd name="T6" fmla="*/ 594 w 630"/>
                <a:gd name="T7" fmla="*/ 579 h 582"/>
                <a:gd name="T8" fmla="*/ 601 w 630"/>
                <a:gd name="T9" fmla="*/ 579 h 582"/>
                <a:gd name="T10" fmla="*/ 613 w 630"/>
                <a:gd name="T11" fmla="*/ 560 h 582"/>
                <a:gd name="T12" fmla="*/ 594 w 630"/>
                <a:gd name="T13" fmla="*/ 572 h 582"/>
                <a:gd name="T14" fmla="*/ 466 w 630"/>
                <a:gd name="T15" fmla="*/ 456 h 582"/>
                <a:gd name="T16" fmla="*/ 469 w 630"/>
                <a:gd name="T17" fmla="*/ 454 h 582"/>
                <a:gd name="T18" fmla="*/ 563 w 630"/>
                <a:gd name="T19" fmla="*/ 494 h 582"/>
                <a:gd name="T20" fmla="*/ 561 w 630"/>
                <a:gd name="T21" fmla="*/ 484 h 582"/>
                <a:gd name="T22" fmla="*/ 497 w 630"/>
                <a:gd name="T23" fmla="*/ 430 h 582"/>
                <a:gd name="T24" fmla="*/ 499 w 630"/>
                <a:gd name="T25" fmla="*/ 432 h 582"/>
                <a:gd name="T26" fmla="*/ 374 w 630"/>
                <a:gd name="T27" fmla="*/ 368 h 582"/>
                <a:gd name="T28" fmla="*/ 445 w 630"/>
                <a:gd name="T29" fmla="*/ 430 h 582"/>
                <a:gd name="T30" fmla="*/ 341 w 630"/>
                <a:gd name="T31" fmla="*/ 330 h 582"/>
                <a:gd name="T32" fmla="*/ 369 w 630"/>
                <a:gd name="T33" fmla="*/ 356 h 582"/>
                <a:gd name="T34" fmla="*/ 372 w 630"/>
                <a:gd name="T35" fmla="*/ 325 h 582"/>
                <a:gd name="T36" fmla="*/ 440 w 630"/>
                <a:gd name="T37" fmla="*/ 385 h 582"/>
                <a:gd name="T38" fmla="*/ 459 w 630"/>
                <a:gd name="T39" fmla="*/ 401 h 582"/>
                <a:gd name="T40" fmla="*/ 459 w 630"/>
                <a:gd name="T41" fmla="*/ 397 h 582"/>
                <a:gd name="T42" fmla="*/ 440 w 630"/>
                <a:gd name="T43" fmla="*/ 380 h 582"/>
                <a:gd name="T44" fmla="*/ 372 w 630"/>
                <a:gd name="T45" fmla="*/ 321 h 582"/>
                <a:gd name="T46" fmla="*/ 367 w 630"/>
                <a:gd name="T47" fmla="*/ 323 h 582"/>
                <a:gd name="T48" fmla="*/ 293 w 630"/>
                <a:gd name="T49" fmla="*/ 283 h 582"/>
                <a:gd name="T50" fmla="*/ 305 w 630"/>
                <a:gd name="T51" fmla="*/ 302 h 582"/>
                <a:gd name="T52" fmla="*/ 312 w 630"/>
                <a:gd name="T53" fmla="*/ 302 h 582"/>
                <a:gd name="T54" fmla="*/ 303 w 630"/>
                <a:gd name="T55" fmla="*/ 259 h 582"/>
                <a:gd name="T56" fmla="*/ 343 w 630"/>
                <a:gd name="T57" fmla="*/ 299 h 582"/>
                <a:gd name="T58" fmla="*/ 343 w 630"/>
                <a:gd name="T59" fmla="*/ 294 h 582"/>
                <a:gd name="T60" fmla="*/ 227 w 630"/>
                <a:gd name="T61" fmla="*/ 226 h 582"/>
                <a:gd name="T62" fmla="*/ 251 w 630"/>
                <a:gd name="T63" fmla="*/ 247 h 582"/>
                <a:gd name="T64" fmla="*/ 291 w 630"/>
                <a:gd name="T65" fmla="*/ 280 h 582"/>
                <a:gd name="T66" fmla="*/ 248 w 630"/>
                <a:gd name="T67" fmla="*/ 240 h 582"/>
                <a:gd name="T68" fmla="*/ 248 w 630"/>
                <a:gd name="T69" fmla="*/ 211 h 582"/>
                <a:gd name="T70" fmla="*/ 263 w 630"/>
                <a:gd name="T71" fmla="*/ 228 h 582"/>
                <a:gd name="T72" fmla="*/ 298 w 630"/>
                <a:gd name="T73" fmla="*/ 261 h 582"/>
                <a:gd name="T74" fmla="*/ 293 w 630"/>
                <a:gd name="T75" fmla="*/ 252 h 582"/>
                <a:gd name="T76" fmla="*/ 248 w 630"/>
                <a:gd name="T77" fmla="*/ 211 h 582"/>
                <a:gd name="T78" fmla="*/ 159 w 630"/>
                <a:gd name="T79" fmla="*/ 157 h 582"/>
                <a:gd name="T80" fmla="*/ 180 w 630"/>
                <a:gd name="T81" fmla="*/ 178 h 582"/>
                <a:gd name="T82" fmla="*/ 180 w 630"/>
                <a:gd name="T83" fmla="*/ 173 h 582"/>
                <a:gd name="T84" fmla="*/ 163 w 630"/>
                <a:gd name="T85" fmla="*/ 157 h 582"/>
                <a:gd name="T86" fmla="*/ 109 w 630"/>
                <a:gd name="T87" fmla="*/ 112 h 582"/>
                <a:gd name="T88" fmla="*/ 125 w 630"/>
                <a:gd name="T89" fmla="*/ 126 h 582"/>
                <a:gd name="T90" fmla="*/ 116 w 630"/>
                <a:gd name="T91" fmla="*/ 112 h 582"/>
                <a:gd name="T92" fmla="*/ 118 w 630"/>
                <a:gd name="T93" fmla="*/ 97 h 582"/>
                <a:gd name="T94" fmla="*/ 173 w 630"/>
                <a:gd name="T95" fmla="*/ 152 h 582"/>
                <a:gd name="T96" fmla="*/ 185 w 630"/>
                <a:gd name="T97" fmla="*/ 162 h 582"/>
                <a:gd name="T98" fmla="*/ 189 w 630"/>
                <a:gd name="T99" fmla="*/ 159 h 582"/>
                <a:gd name="T100" fmla="*/ 173 w 630"/>
                <a:gd name="T101" fmla="*/ 147 h 582"/>
                <a:gd name="T102" fmla="*/ 118 w 630"/>
                <a:gd name="T103" fmla="*/ 97 h 582"/>
                <a:gd name="T104" fmla="*/ 114 w 630"/>
                <a:gd name="T105" fmla="*/ 100 h 582"/>
                <a:gd name="T106" fmla="*/ 111 w 630"/>
                <a:gd name="T107" fmla="*/ 90 h 582"/>
                <a:gd name="T108" fmla="*/ 104 w 630"/>
                <a:gd name="T109" fmla="*/ 107 h 582"/>
                <a:gd name="T110" fmla="*/ 45 w 630"/>
                <a:gd name="T111" fmla="*/ 33 h 582"/>
                <a:gd name="T112" fmla="*/ 106 w 630"/>
                <a:gd name="T113" fmla="*/ 88 h 582"/>
                <a:gd name="T114" fmla="*/ 0 w 630"/>
                <a:gd name="T115" fmla="*/ 7 h 582"/>
                <a:gd name="T116" fmla="*/ 35 w 630"/>
                <a:gd name="T117" fmla="*/ 40 h 582"/>
                <a:gd name="T118" fmla="*/ 9 w 630"/>
                <a:gd name="T119" fmla="*/ 10 h 582"/>
                <a:gd name="T120" fmla="*/ 14 w 630"/>
                <a:gd name="T121" fmla="*/ 12 h 582"/>
                <a:gd name="T122" fmla="*/ 16 w 630"/>
                <a:gd name="T123" fmla="*/ 7 h 5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30" h="582">
                  <a:moveTo>
                    <a:pt x="575" y="496"/>
                  </a:moveTo>
                  <a:lnTo>
                    <a:pt x="585" y="513"/>
                  </a:lnTo>
                  <a:lnTo>
                    <a:pt x="625" y="546"/>
                  </a:lnTo>
                  <a:lnTo>
                    <a:pt x="615" y="556"/>
                  </a:lnTo>
                  <a:lnTo>
                    <a:pt x="618" y="560"/>
                  </a:lnTo>
                  <a:lnTo>
                    <a:pt x="627" y="548"/>
                  </a:lnTo>
                  <a:lnTo>
                    <a:pt x="630" y="546"/>
                  </a:lnTo>
                  <a:lnTo>
                    <a:pt x="627" y="544"/>
                  </a:lnTo>
                  <a:lnTo>
                    <a:pt x="575" y="496"/>
                  </a:lnTo>
                  <a:moveTo>
                    <a:pt x="473" y="458"/>
                  </a:moveTo>
                  <a:lnTo>
                    <a:pt x="471" y="461"/>
                  </a:lnTo>
                  <a:lnTo>
                    <a:pt x="594" y="579"/>
                  </a:lnTo>
                  <a:lnTo>
                    <a:pt x="596" y="582"/>
                  </a:lnTo>
                  <a:lnTo>
                    <a:pt x="596" y="582"/>
                  </a:lnTo>
                  <a:lnTo>
                    <a:pt x="601" y="579"/>
                  </a:lnTo>
                  <a:lnTo>
                    <a:pt x="601" y="579"/>
                  </a:lnTo>
                  <a:lnTo>
                    <a:pt x="615" y="563"/>
                  </a:lnTo>
                  <a:lnTo>
                    <a:pt x="613" y="560"/>
                  </a:lnTo>
                  <a:lnTo>
                    <a:pt x="599" y="575"/>
                  </a:lnTo>
                  <a:lnTo>
                    <a:pt x="596" y="577"/>
                  </a:lnTo>
                  <a:lnTo>
                    <a:pt x="594" y="572"/>
                  </a:lnTo>
                  <a:lnTo>
                    <a:pt x="473" y="458"/>
                  </a:lnTo>
                  <a:moveTo>
                    <a:pt x="469" y="454"/>
                  </a:moveTo>
                  <a:lnTo>
                    <a:pt x="466" y="456"/>
                  </a:lnTo>
                  <a:lnTo>
                    <a:pt x="466" y="456"/>
                  </a:lnTo>
                  <a:lnTo>
                    <a:pt x="471" y="454"/>
                  </a:lnTo>
                  <a:lnTo>
                    <a:pt x="469" y="454"/>
                  </a:lnTo>
                  <a:moveTo>
                    <a:pt x="502" y="435"/>
                  </a:moveTo>
                  <a:lnTo>
                    <a:pt x="499" y="437"/>
                  </a:lnTo>
                  <a:lnTo>
                    <a:pt x="563" y="494"/>
                  </a:lnTo>
                  <a:lnTo>
                    <a:pt x="570" y="499"/>
                  </a:lnTo>
                  <a:lnTo>
                    <a:pt x="570" y="501"/>
                  </a:lnTo>
                  <a:lnTo>
                    <a:pt x="561" y="484"/>
                  </a:lnTo>
                  <a:lnTo>
                    <a:pt x="561" y="484"/>
                  </a:lnTo>
                  <a:lnTo>
                    <a:pt x="502" y="435"/>
                  </a:lnTo>
                  <a:moveTo>
                    <a:pt x="497" y="430"/>
                  </a:moveTo>
                  <a:lnTo>
                    <a:pt x="495" y="432"/>
                  </a:lnTo>
                  <a:lnTo>
                    <a:pt x="495" y="435"/>
                  </a:lnTo>
                  <a:lnTo>
                    <a:pt x="499" y="432"/>
                  </a:lnTo>
                  <a:lnTo>
                    <a:pt x="497" y="430"/>
                  </a:lnTo>
                  <a:moveTo>
                    <a:pt x="374" y="361"/>
                  </a:moveTo>
                  <a:lnTo>
                    <a:pt x="374" y="368"/>
                  </a:lnTo>
                  <a:lnTo>
                    <a:pt x="461" y="451"/>
                  </a:lnTo>
                  <a:lnTo>
                    <a:pt x="466" y="449"/>
                  </a:lnTo>
                  <a:lnTo>
                    <a:pt x="445" y="430"/>
                  </a:lnTo>
                  <a:lnTo>
                    <a:pt x="443" y="427"/>
                  </a:lnTo>
                  <a:lnTo>
                    <a:pt x="374" y="361"/>
                  </a:lnTo>
                  <a:moveTo>
                    <a:pt x="341" y="330"/>
                  </a:moveTo>
                  <a:lnTo>
                    <a:pt x="341" y="335"/>
                  </a:lnTo>
                  <a:lnTo>
                    <a:pt x="369" y="363"/>
                  </a:lnTo>
                  <a:lnTo>
                    <a:pt x="369" y="356"/>
                  </a:lnTo>
                  <a:lnTo>
                    <a:pt x="341" y="330"/>
                  </a:lnTo>
                  <a:moveTo>
                    <a:pt x="372" y="321"/>
                  </a:moveTo>
                  <a:lnTo>
                    <a:pt x="372" y="325"/>
                  </a:lnTo>
                  <a:lnTo>
                    <a:pt x="386" y="340"/>
                  </a:lnTo>
                  <a:lnTo>
                    <a:pt x="390" y="342"/>
                  </a:lnTo>
                  <a:lnTo>
                    <a:pt x="440" y="385"/>
                  </a:lnTo>
                  <a:lnTo>
                    <a:pt x="445" y="389"/>
                  </a:lnTo>
                  <a:lnTo>
                    <a:pt x="454" y="399"/>
                  </a:lnTo>
                  <a:lnTo>
                    <a:pt x="459" y="401"/>
                  </a:lnTo>
                  <a:lnTo>
                    <a:pt x="490" y="430"/>
                  </a:lnTo>
                  <a:lnTo>
                    <a:pt x="495" y="427"/>
                  </a:lnTo>
                  <a:lnTo>
                    <a:pt x="459" y="397"/>
                  </a:lnTo>
                  <a:lnTo>
                    <a:pt x="457" y="394"/>
                  </a:lnTo>
                  <a:lnTo>
                    <a:pt x="445" y="382"/>
                  </a:lnTo>
                  <a:lnTo>
                    <a:pt x="440" y="380"/>
                  </a:lnTo>
                  <a:lnTo>
                    <a:pt x="395" y="340"/>
                  </a:lnTo>
                  <a:lnTo>
                    <a:pt x="388" y="335"/>
                  </a:lnTo>
                  <a:lnTo>
                    <a:pt x="372" y="321"/>
                  </a:lnTo>
                  <a:moveTo>
                    <a:pt x="350" y="302"/>
                  </a:moveTo>
                  <a:lnTo>
                    <a:pt x="350" y="306"/>
                  </a:lnTo>
                  <a:lnTo>
                    <a:pt x="367" y="323"/>
                  </a:lnTo>
                  <a:lnTo>
                    <a:pt x="367" y="316"/>
                  </a:lnTo>
                  <a:lnTo>
                    <a:pt x="350" y="302"/>
                  </a:lnTo>
                  <a:moveTo>
                    <a:pt x="293" y="283"/>
                  </a:moveTo>
                  <a:lnTo>
                    <a:pt x="291" y="287"/>
                  </a:lnTo>
                  <a:lnTo>
                    <a:pt x="303" y="297"/>
                  </a:lnTo>
                  <a:lnTo>
                    <a:pt x="305" y="302"/>
                  </a:lnTo>
                  <a:lnTo>
                    <a:pt x="336" y="330"/>
                  </a:lnTo>
                  <a:lnTo>
                    <a:pt x="338" y="325"/>
                  </a:lnTo>
                  <a:lnTo>
                    <a:pt x="312" y="302"/>
                  </a:lnTo>
                  <a:lnTo>
                    <a:pt x="308" y="297"/>
                  </a:lnTo>
                  <a:lnTo>
                    <a:pt x="293" y="283"/>
                  </a:lnTo>
                  <a:moveTo>
                    <a:pt x="303" y="259"/>
                  </a:moveTo>
                  <a:lnTo>
                    <a:pt x="301" y="264"/>
                  </a:lnTo>
                  <a:lnTo>
                    <a:pt x="338" y="294"/>
                  </a:lnTo>
                  <a:lnTo>
                    <a:pt x="343" y="299"/>
                  </a:lnTo>
                  <a:lnTo>
                    <a:pt x="346" y="304"/>
                  </a:lnTo>
                  <a:lnTo>
                    <a:pt x="348" y="299"/>
                  </a:lnTo>
                  <a:lnTo>
                    <a:pt x="343" y="294"/>
                  </a:lnTo>
                  <a:lnTo>
                    <a:pt x="303" y="259"/>
                  </a:lnTo>
                  <a:moveTo>
                    <a:pt x="232" y="223"/>
                  </a:moveTo>
                  <a:lnTo>
                    <a:pt x="227" y="226"/>
                  </a:lnTo>
                  <a:lnTo>
                    <a:pt x="244" y="240"/>
                  </a:lnTo>
                  <a:lnTo>
                    <a:pt x="246" y="245"/>
                  </a:lnTo>
                  <a:lnTo>
                    <a:pt x="251" y="247"/>
                  </a:lnTo>
                  <a:lnTo>
                    <a:pt x="256" y="252"/>
                  </a:lnTo>
                  <a:lnTo>
                    <a:pt x="289" y="285"/>
                  </a:lnTo>
                  <a:lnTo>
                    <a:pt x="291" y="280"/>
                  </a:lnTo>
                  <a:lnTo>
                    <a:pt x="263" y="254"/>
                  </a:lnTo>
                  <a:lnTo>
                    <a:pt x="258" y="249"/>
                  </a:lnTo>
                  <a:lnTo>
                    <a:pt x="248" y="240"/>
                  </a:lnTo>
                  <a:lnTo>
                    <a:pt x="246" y="238"/>
                  </a:lnTo>
                  <a:lnTo>
                    <a:pt x="232" y="223"/>
                  </a:lnTo>
                  <a:moveTo>
                    <a:pt x="248" y="211"/>
                  </a:moveTo>
                  <a:lnTo>
                    <a:pt x="244" y="214"/>
                  </a:lnTo>
                  <a:lnTo>
                    <a:pt x="258" y="226"/>
                  </a:lnTo>
                  <a:lnTo>
                    <a:pt x="263" y="228"/>
                  </a:lnTo>
                  <a:lnTo>
                    <a:pt x="286" y="252"/>
                  </a:lnTo>
                  <a:lnTo>
                    <a:pt x="293" y="256"/>
                  </a:lnTo>
                  <a:lnTo>
                    <a:pt x="298" y="261"/>
                  </a:lnTo>
                  <a:lnTo>
                    <a:pt x="301" y="256"/>
                  </a:lnTo>
                  <a:lnTo>
                    <a:pt x="301" y="256"/>
                  </a:lnTo>
                  <a:lnTo>
                    <a:pt x="293" y="252"/>
                  </a:lnTo>
                  <a:lnTo>
                    <a:pt x="265" y="226"/>
                  </a:lnTo>
                  <a:lnTo>
                    <a:pt x="260" y="223"/>
                  </a:lnTo>
                  <a:lnTo>
                    <a:pt x="248" y="211"/>
                  </a:lnTo>
                  <a:moveTo>
                    <a:pt x="128" y="124"/>
                  </a:moveTo>
                  <a:lnTo>
                    <a:pt x="132" y="133"/>
                  </a:lnTo>
                  <a:lnTo>
                    <a:pt x="159" y="157"/>
                  </a:lnTo>
                  <a:lnTo>
                    <a:pt x="161" y="162"/>
                  </a:lnTo>
                  <a:lnTo>
                    <a:pt x="175" y="176"/>
                  </a:lnTo>
                  <a:lnTo>
                    <a:pt x="180" y="178"/>
                  </a:lnTo>
                  <a:lnTo>
                    <a:pt x="225" y="223"/>
                  </a:lnTo>
                  <a:lnTo>
                    <a:pt x="227" y="221"/>
                  </a:lnTo>
                  <a:lnTo>
                    <a:pt x="180" y="173"/>
                  </a:lnTo>
                  <a:lnTo>
                    <a:pt x="175" y="169"/>
                  </a:lnTo>
                  <a:lnTo>
                    <a:pt x="168" y="162"/>
                  </a:lnTo>
                  <a:lnTo>
                    <a:pt x="163" y="157"/>
                  </a:lnTo>
                  <a:lnTo>
                    <a:pt x="128" y="124"/>
                  </a:lnTo>
                  <a:moveTo>
                    <a:pt x="109" y="105"/>
                  </a:moveTo>
                  <a:lnTo>
                    <a:pt x="109" y="112"/>
                  </a:lnTo>
                  <a:lnTo>
                    <a:pt x="114" y="116"/>
                  </a:lnTo>
                  <a:lnTo>
                    <a:pt x="116" y="119"/>
                  </a:lnTo>
                  <a:lnTo>
                    <a:pt x="125" y="126"/>
                  </a:lnTo>
                  <a:lnTo>
                    <a:pt x="121" y="116"/>
                  </a:lnTo>
                  <a:lnTo>
                    <a:pt x="118" y="114"/>
                  </a:lnTo>
                  <a:lnTo>
                    <a:pt x="116" y="112"/>
                  </a:lnTo>
                  <a:lnTo>
                    <a:pt x="111" y="107"/>
                  </a:lnTo>
                  <a:lnTo>
                    <a:pt x="109" y="105"/>
                  </a:lnTo>
                  <a:moveTo>
                    <a:pt x="118" y="97"/>
                  </a:moveTo>
                  <a:lnTo>
                    <a:pt x="123" y="107"/>
                  </a:lnTo>
                  <a:lnTo>
                    <a:pt x="123" y="107"/>
                  </a:lnTo>
                  <a:lnTo>
                    <a:pt x="173" y="152"/>
                  </a:lnTo>
                  <a:lnTo>
                    <a:pt x="177" y="157"/>
                  </a:lnTo>
                  <a:lnTo>
                    <a:pt x="180" y="157"/>
                  </a:lnTo>
                  <a:lnTo>
                    <a:pt x="185" y="162"/>
                  </a:lnTo>
                  <a:lnTo>
                    <a:pt x="241" y="211"/>
                  </a:lnTo>
                  <a:lnTo>
                    <a:pt x="246" y="209"/>
                  </a:lnTo>
                  <a:lnTo>
                    <a:pt x="189" y="159"/>
                  </a:lnTo>
                  <a:lnTo>
                    <a:pt x="185" y="157"/>
                  </a:lnTo>
                  <a:lnTo>
                    <a:pt x="177" y="150"/>
                  </a:lnTo>
                  <a:lnTo>
                    <a:pt x="173" y="147"/>
                  </a:lnTo>
                  <a:lnTo>
                    <a:pt x="125" y="105"/>
                  </a:lnTo>
                  <a:lnTo>
                    <a:pt x="121" y="100"/>
                  </a:lnTo>
                  <a:lnTo>
                    <a:pt x="118" y="97"/>
                  </a:lnTo>
                  <a:moveTo>
                    <a:pt x="111" y="90"/>
                  </a:moveTo>
                  <a:lnTo>
                    <a:pt x="109" y="95"/>
                  </a:lnTo>
                  <a:lnTo>
                    <a:pt x="114" y="100"/>
                  </a:lnTo>
                  <a:lnTo>
                    <a:pt x="116" y="100"/>
                  </a:lnTo>
                  <a:lnTo>
                    <a:pt x="111" y="93"/>
                  </a:lnTo>
                  <a:lnTo>
                    <a:pt x="111" y="90"/>
                  </a:lnTo>
                  <a:moveTo>
                    <a:pt x="40" y="38"/>
                  </a:moveTo>
                  <a:lnTo>
                    <a:pt x="38" y="43"/>
                  </a:lnTo>
                  <a:lnTo>
                    <a:pt x="104" y="107"/>
                  </a:lnTo>
                  <a:lnTo>
                    <a:pt x="104" y="102"/>
                  </a:lnTo>
                  <a:lnTo>
                    <a:pt x="40" y="38"/>
                  </a:lnTo>
                  <a:moveTo>
                    <a:pt x="45" y="33"/>
                  </a:moveTo>
                  <a:lnTo>
                    <a:pt x="43" y="36"/>
                  </a:lnTo>
                  <a:lnTo>
                    <a:pt x="106" y="93"/>
                  </a:lnTo>
                  <a:lnTo>
                    <a:pt x="106" y="88"/>
                  </a:lnTo>
                  <a:lnTo>
                    <a:pt x="45" y="33"/>
                  </a:lnTo>
                  <a:moveTo>
                    <a:pt x="7" y="0"/>
                  </a:moveTo>
                  <a:lnTo>
                    <a:pt x="0" y="7"/>
                  </a:lnTo>
                  <a:lnTo>
                    <a:pt x="7" y="14"/>
                  </a:lnTo>
                  <a:lnTo>
                    <a:pt x="12" y="17"/>
                  </a:lnTo>
                  <a:lnTo>
                    <a:pt x="35" y="40"/>
                  </a:lnTo>
                  <a:lnTo>
                    <a:pt x="38" y="36"/>
                  </a:lnTo>
                  <a:lnTo>
                    <a:pt x="14" y="12"/>
                  </a:lnTo>
                  <a:lnTo>
                    <a:pt x="9" y="10"/>
                  </a:lnTo>
                  <a:lnTo>
                    <a:pt x="5" y="2"/>
                  </a:lnTo>
                  <a:lnTo>
                    <a:pt x="9" y="10"/>
                  </a:lnTo>
                  <a:lnTo>
                    <a:pt x="14" y="12"/>
                  </a:lnTo>
                  <a:lnTo>
                    <a:pt x="38" y="33"/>
                  </a:lnTo>
                  <a:lnTo>
                    <a:pt x="40" y="31"/>
                  </a:lnTo>
                  <a:lnTo>
                    <a:pt x="16" y="7"/>
                  </a:lnTo>
                  <a:lnTo>
                    <a:pt x="12" y="5"/>
                  </a:lnTo>
                  <a:lnTo>
                    <a:pt x="7" y="0"/>
                  </a:lnTo>
                </a:path>
              </a:pathLst>
            </a:custGeom>
            <a:gradFill flip="none" rotWithShape="1">
              <a:gsLst>
                <a:gs pos="0">
                  <a:schemeClr val="tx2">
                    <a:alpha val="75000"/>
                  </a:schemeClr>
                </a:gs>
                <a:gs pos="92000">
                  <a:schemeClr val="tx1">
                    <a:alpha val="21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2" name="Freeform 32"/>
            <p:cNvSpPr>
              <a:spLocks noEditPoints="1"/>
            </p:cNvSpPr>
            <p:nvPr/>
          </p:nvSpPr>
          <p:spPr bwMode="auto">
            <a:xfrm>
              <a:off x="9915938" y="3317867"/>
              <a:ext cx="114501" cy="320407"/>
            </a:xfrm>
            <a:custGeom>
              <a:avLst/>
              <a:gdLst>
                <a:gd name="T0" fmla="*/ 52 w 64"/>
                <a:gd name="T1" fmla="*/ 143 h 197"/>
                <a:gd name="T2" fmla="*/ 55 w 64"/>
                <a:gd name="T3" fmla="*/ 162 h 197"/>
                <a:gd name="T4" fmla="*/ 59 w 64"/>
                <a:gd name="T5" fmla="*/ 195 h 197"/>
                <a:gd name="T6" fmla="*/ 52 w 64"/>
                <a:gd name="T7" fmla="*/ 176 h 197"/>
                <a:gd name="T8" fmla="*/ 43 w 64"/>
                <a:gd name="T9" fmla="*/ 145 h 197"/>
                <a:gd name="T10" fmla="*/ 48 w 64"/>
                <a:gd name="T11" fmla="*/ 176 h 197"/>
                <a:gd name="T12" fmla="*/ 55 w 64"/>
                <a:gd name="T13" fmla="*/ 192 h 197"/>
                <a:gd name="T14" fmla="*/ 55 w 64"/>
                <a:gd name="T15" fmla="*/ 197 h 197"/>
                <a:gd name="T16" fmla="*/ 64 w 64"/>
                <a:gd name="T17" fmla="*/ 195 h 197"/>
                <a:gd name="T18" fmla="*/ 57 w 64"/>
                <a:gd name="T19" fmla="*/ 150 h 197"/>
                <a:gd name="T20" fmla="*/ 45 w 64"/>
                <a:gd name="T21" fmla="*/ 90 h 197"/>
                <a:gd name="T22" fmla="*/ 50 w 64"/>
                <a:gd name="T23" fmla="*/ 121 h 197"/>
                <a:gd name="T24" fmla="*/ 52 w 64"/>
                <a:gd name="T25" fmla="*/ 140 h 197"/>
                <a:gd name="T26" fmla="*/ 55 w 64"/>
                <a:gd name="T27" fmla="*/ 138 h 197"/>
                <a:gd name="T28" fmla="*/ 52 w 64"/>
                <a:gd name="T29" fmla="*/ 121 h 197"/>
                <a:gd name="T30" fmla="*/ 52 w 64"/>
                <a:gd name="T31" fmla="*/ 114 h 197"/>
                <a:gd name="T32" fmla="*/ 45 w 64"/>
                <a:gd name="T33" fmla="*/ 90 h 197"/>
                <a:gd name="T34" fmla="*/ 29 w 64"/>
                <a:gd name="T35" fmla="*/ 116 h 197"/>
                <a:gd name="T36" fmla="*/ 33 w 64"/>
                <a:gd name="T37" fmla="*/ 131 h 197"/>
                <a:gd name="T38" fmla="*/ 36 w 64"/>
                <a:gd name="T39" fmla="*/ 140 h 197"/>
                <a:gd name="T40" fmla="*/ 38 w 64"/>
                <a:gd name="T41" fmla="*/ 133 h 197"/>
                <a:gd name="T42" fmla="*/ 33 w 64"/>
                <a:gd name="T43" fmla="*/ 124 h 197"/>
                <a:gd name="T44" fmla="*/ 22 w 64"/>
                <a:gd name="T45" fmla="*/ 88 h 197"/>
                <a:gd name="T46" fmla="*/ 36 w 64"/>
                <a:gd name="T47" fmla="*/ 0 h 197"/>
                <a:gd name="T48" fmla="*/ 3 w 64"/>
                <a:gd name="T49" fmla="*/ 38 h 197"/>
                <a:gd name="T50" fmla="*/ 0 w 64"/>
                <a:gd name="T51" fmla="*/ 41 h 197"/>
                <a:gd name="T52" fmla="*/ 3 w 64"/>
                <a:gd name="T53" fmla="*/ 48 h 197"/>
                <a:gd name="T54" fmla="*/ 12 w 64"/>
                <a:gd name="T55" fmla="*/ 69 h 197"/>
                <a:gd name="T56" fmla="*/ 15 w 64"/>
                <a:gd name="T57" fmla="*/ 76 h 197"/>
                <a:gd name="T58" fmla="*/ 19 w 64"/>
                <a:gd name="T59" fmla="*/ 83 h 197"/>
                <a:gd name="T60" fmla="*/ 17 w 64"/>
                <a:gd name="T61" fmla="*/ 71 h 197"/>
                <a:gd name="T62" fmla="*/ 15 w 64"/>
                <a:gd name="T63" fmla="*/ 64 h 197"/>
                <a:gd name="T64" fmla="*/ 5 w 64"/>
                <a:gd name="T65" fmla="*/ 41 h 197"/>
                <a:gd name="T66" fmla="*/ 33 w 64"/>
                <a:gd name="T67" fmla="*/ 10 h 197"/>
                <a:gd name="T68" fmla="*/ 36 w 64"/>
                <a:gd name="T69" fmla="*/ 26 h 197"/>
                <a:gd name="T70" fmla="*/ 41 w 64"/>
                <a:gd name="T71" fmla="*/ 62 h 197"/>
                <a:gd name="T72" fmla="*/ 48 w 64"/>
                <a:gd name="T73" fmla="*/ 86 h 197"/>
                <a:gd name="T74" fmla="*/ 43 w 64"/>
                <a:gd name="T75" fmla="*/ 55 h 197"/>
                <a:gd name="T76" fmla="*/ 38 w 64"/>
                <a:gd name="T77" fmla="*/ 19 h 197"/>
                <a:gd name="T78" fmla="*/ 36 w 64"/>
                <a:gd name="T79" fmla="*/ 0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64" h="197">
                  <a:moveTo>
                    <a:pt x="57" y="143"/>
                  </a:moveTo>
                  <a:lnTo>
                    <a:pt x="52" y="143"/>
                  </a:lnTo>
                  <a:lnTo>
                    <a:pt x="52" y="150"/>
                  </a:lnTo>
                  <a:lnTo>
                    <a:pt x="55" y="162"/>
                  </a:lnTo>
                  <a:lnTo>
                    <a:pt x="59" y="192"/>
                  </a:lnTo>
                  <a:lnTo>
                    <a:pt x="59" y="195"/>
                  </a:lnTo>
                  <a:lnTo>
                    <a:pt x="59" y="192"/>
                  </a:lnTo>
                  <a:lnTo>
                    <a:pt x="52" y="176"/>
                  </a:lnTo>
                  <a:lnTo>
                    <a:pt x="50" y="166"/>
                  </a:lnTo>
                  <a:lnTo>
                    <a:pt x="43" y="145"/>
                  </a:lnTo>
                  <a:lnTo>
                    <a:pt x="38" y="145"/>
                  </a:lnTo>
                  <a:lnTo>
                    <a:pt x="48" y="176"/>
                  </a:lnTo>
                  <a:lnTo>
                    <a:pt x="50" y="183"/>
                  </a:lnTo>
                  <a:lnTo>
                    <a:pt x="55" y="192"/>
                  </a:lnTo>
                  <a:lnTo>
                    <a:pt x="55" y="195"/>
                  </a:lnTo>
                  <a:lnTo>
                    <a:pt x="55" y="197"/>
                  </a:lnTo>
                  <a:lnTo>
                    <a:pt x="62" y="195"/>
                  </a:lnTo>
                  <a:lnTo>
                    <a:pt x="64" y="195"/>
                  </a:lnTo>
                  <a:lnTo>
                    <a:pt x="64" y="192"/>
                  </a:lnTo>
                  <a:lnTo>
                    <a:pt x="57" y="150"/>
                  </a:lnTo>
                  <a:lnTo>
                    <a:pt x="57" y="143"/>
                  </a:lnTo>
                  <a:close/>
                  <a:moveTo>
                    <a:pt x="45" y="90"/>
                  </a:moveTo>
                  <a:lnTo>
                    <a:pt x="48" y="116"/>
                  </a:lnTo>
                  <a:lnTo>
                    <a:pt x="50" y="121"/>
                  </a:lnTo>
                  <a:lnTo>
                    <a:pt x="50" y="126"/>
                  </a:lnTo>
                  <a:lnTo>
                    <a:pt x="52" y="140"/>
                  </a:lnTo>
                  <a:lnTo>
                    <a:pt x="55" y="138"/>
                  </a:lnTo>
                  <a:lnTo>
                    <a:pt x="55" y="138"/>
                  </a:lnTo>
                  <a:lnTo>
                    <a:pt x="55" y="126"/>
                  </a:lnTo>
                  <a:lnTo>
                    <a:pt x="52" y="121"/>
                  </a:lnTo>
                  <a:lnTo>
                    <a:pt x="52" y="119"/>
                  </a:lnTo>
                  <a:lnTo>
                    <a:pt x="52" y="114"/>
                  </a:lnTo>
                  <a:lnTo>
                    <a:pt x="50" y="90"/>
                  </a:lnTo>
                  <a:lnTo>
                    <a:pt x="45" y="90"/>
                  </a:lnTo>
                  <a:close/>
                  <a:moveTo>
                    <a:pt x="17" y="86"/>
                  </a:moveTo>
                  <a:lnTo>
                    <a:pt x="29" y="116"/>
                  </a:lnTo>
                  <a:lnTo>
                    <a:pt x="29" y="121"/>
                  </a:lnTo>
                  <a:lnTo>
                    <a:pt x="33" y="131"/>
                  </a:lnTo>
                  <a:lnTo>
                    <a:pt x="33" y="135"/>
                  </a:lnTo>
                  <a:lnTo>
                    <a:pt x="36" y="140"/>
                  </a:lnTo>
                  <a:lnTo>
                    <a:pt x="41" y="140"/>
                  </a:lnTo>
                  <a:lnTo>
                    <a:pt x="38" y="133"/>
                  </a:lnTo>
                  <a:lnTo>
                    <a:pt x="36" y="128"/>
                  </a:lnTo>
                  <a:lnTo>
                    <a:pt x="33" y="124"/>
                  </a:lnTo>
                  <a:lnTo>
                    <a:pt x="33" y="119"/>
                  </a:lnTo>
                  <a:lnTo>
                    <a:pt x="22" y="88"/>
                  </a:lnTo>
                  <a:lnTo>
                    <a:pt x="17" y="86"/>
                  </a:lnTo>
                  <a:close/>
                  <a:moveTo>
                    <a:pt x="36" y="0"/>
                  </a:moveTo>
                  <a:lnTo>
                    <a:pt x="29" y="7"/>
                  </a:lnTo>
                  <a:lnTo>
                    <a:pt x="3" y="38"/>
                  </a:lnTo>
                  <a:lnTo>
                    <a:pt x="0" y="38"/>
                  </a:lnTo>
                  <a:lnTo>
                    <a:pt x="0" y="41"/>
                  </a:lnTo>
                  <a:lnTo>
                    <a:pt x="3" y="43"/>
                  </a:lnTo>
                  <a:lnTo>
                    <a:pt x="3" y="48"/>
                  </a:lnTo>
                  <a:lnTo>
                    <a:pt x="10" y="64"/>
                  </a:lnTo>
                  <a:lnTo>
                    <a:pt x="12" y="69"/>
                  </a:lnTo>
                  <a:lnTo>
                    <a:pt x="12" y="74"/>
                  </a:lnTo>
                  <a:lnTo>
                    <a:pt x="15" y="76"/>
                  </a:lnTo>
                  <a:lnTo>
                    <a:pt x="15" y="81"/>
                  </a:lnTo>
                  <a:lnTo>
                    <a:pt x="19" y="83"/>
                  </a:lnTo>
                  <a:lnTo>
                    <a:pt x="17" y="74"/>
                  </a:lnTo>
                  <a:lnTo>
                    <a:pt x="17" y="71"/>
                  </a:lnTo>
                  <a:lnTo>
                    <a:pt x="15" y="69"/>
                  </a:lnTo>
                  <a:lnTo>
                    <a:pt x="15" y="64"/>
                  </a:lnTo>
                  <a:lnTo>
                    <a:pt x="7" y="45"/>
                  </a:lnTo>
                  <a:lnTo>
                    <a:pt x="5" y="41"/>
                  </a:lnTo>
                  <a:lnTo>
                    <a:pt x="5" y="41"/>
                  </a:lnTo>
                  <a:lnTo>
                    <a:pt x="33" y="10"/>
                  </a:lnTo>
                  <a:lnTo>
                    <a:pt x="33" y="22"/>
                  </a:lnTo>
                  <a:lnTo>
                    <a:pt x="36" y="26"/>
                  </a:lnTo>
                  <a:lnTo>
                    <a:pt x="41" y="57"/>
                  </a:lnTo>
                  <a:lnTo>
                    <a:pt x="41" y="62"/>
                  </a:lnTo>
                  <a:lnTo>
                    <a:pt x="43" y="86"/>
                  </a:lnTo>
                  <a:lnTo>
                    <a:pt x="48" y="86"/>
                  </a:lnTo>
                  <a:lnTo>
                    <a:pt x="43" y="59"/>
                  </a:lnTo>
                  <a:lnTo>
                    <a:pt x="43" y="55"/>
                  </a:lnTo>
                  <a:lnTo>
                    <a:pt x="38" y="24"/>
                  </a:lnTo>
                  <a:lnTo>
                    <a:pt x="38" y="19"/>
                  </a:lnTo>
                  <a:lnTo>
                    <a:pt x="36" y="10"/>
                  </a:lnTo>
                  <a:lnTo>
                    <a:pt x="36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tx2">
                    <a:alpha val="75000"/>
                  </a:schemeClr>
                </a:gs>
                <a:gs pos="92000">
                  <a:schemeClr val="tx1">
                    <a:alpha val="21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3" name="Freeform 33"/>
            <p:cNvSpPr>
              <a:spLocks noEditPoints="1"/>
            </p:cNvSpPr>
            <p:nvPr/>
          </p:nvSpPr>
          <p:spPr bwMode="auto">
            <a:xfrm>
              <a:off x="9915938" y="3317867"/>
              <a:ext cx="114501" cy="320407"/>
            </a:xfrm>
            <a:custGeom>
              <a:avLst/>
              <a:gdLst>
                <a:gd name="T0" fmla="*/ 52 w 64"/>
                <a:gd name="T1" fmla="*/ 143 h 197"/>
                <a:gd name="T2" fmla="*/ 55 w 64"/>
                <a:gd name="T3" fmla="*/ 162 h 197"/>
                <a:gd name="T4" fmla="*/ 59 w 64"/>
                <a:gd name="T5" fmla="*/ 195 h 197"/>
                <a:gd name="T6" fmla="*/ 52 w 64"/>
                <a:gd name="T7" fmla="*/ 176 h 197"/>
                <a:gd name="T8" fmla="*/ 43 w 64"/>
                <a:gd name="T9" fmla="*/ 145 h 197"/>
                <a:gd name="T10" fmla="*/ 48 w 64"/>
                <a:gd name="T11" fmla="*/ 176 h 197"/>
                <a:gd name="T12" fmla="*/ 55 w 64"/>
                <a:gd name="T13" fmla="*/ 192 h 197"/>
                <a:gd name="T14" fmla="*/ 55 w 64"/>
                <a:gd name="T15" fmla="*/ 197 h 197"/>
                <a:gd name="T16" fmla="*/ 64 w 64"/>
                <a:gd name="T17" fmla="*/ 195 h 197"/>
                <a:gd name="T18" fmla="*/ 57 w 64"/>
                <a:gd name="T19" fmla="*/ 150 h 197"/>
                <a:gd name="T20" fmla="*/ 45 w 64"/>
                <a:gd name="T21" fmla="*/ 90 h 197"/>
                <a:gd name="T22" fmla="*/ 50 w 64"/>
                <a:gd name="T23" fmla="*/ 121 h 197"/>
                <a:gd name="T24" fmla="*/ 52 w 64"/>
                <a:gd name="T25" fmla="*/ 140 h 197"/>
                <a:gd name="T26" fmla="*/ 55 w 64"/>
                <a:gd name="T27" fmla="*/ 138 h 197"/>
                <a:gd name="T28" fmla="*/ 52 w 64"/>
                <a:gd name="T29" fmla="*/ 121 h 197"/>
                <a:gd name="T30" fmla="*/ 52 w 64"/>
                <a:gd name="T31" fmla="*/ 114 h 197"/>
                <a:gd name="T32" fmla="*/ 45 w 64"/>
                <a:gd name="T33" fmla="*/ 90 h 197"/>
                <a:gd name="T34" fmla="*/ 29 w 64"/>
                <a:gd name="T35" fmla="*/ 116 h 197"/>
                <a:gd name="T36" fmla="*/ 33 w 64"/>
                <a:gd name="T37" fmla="*/ 131 h 197"/>
                <a:gd name="T38" fmla="*/ 36 w 64"/>
                <a:gd name="T39" fmla="*/ 140 h 197"/>
                <a:gd name="T40" fmla="*/ 38 w 64"/>
                <a:gd name="T41" fmla="*/ 133 h 197"/>
                <a:gd name="T42" fmla="*/ 33 w 64"/>
                <a:gd name="T43" fmla="*/ 124 h 197"/>
                <a:gd name="T44" fmla="*/ 22 w 64"/>
                <a:gd name="T45" fmla="*/ 88 h 197"/>
                <a:gd name="T46" fmla="*/ 36 w 64"/>
                <a:gd name="T47" fmla="*/ 0 h 197"/>
                <a:gd name="T48" fmla="*/ 3 w 64"/>
                <a:gd name="T49" fmla="*/ 38 h 197"/>
                <a:gd name="T50" fmla="*/ 0 w 64"/>
                <a:gd name="T51" fmla="*/ 41 h 197"/>
                <a:gd name="T52" fmla="*/ 3 w 64"/>
                <a:gd name="T53" fmla="*/ 48 h 197"/>
                <a:gd name="T54" fmla="*/ 12 w 64"/>
                <a:gd name="T55" fmla="*/ 69 h 197"/>
                <a:gd name="T56" fmla="*/ 15 w 64"/>
                <a:gd name="T57" fmla="*/ 76 h 197"/>
                <a:gd name="T58" fmla="*/ 19 w 64"/>
                <a:gd name="T59" fmla="*/ 83 h 197"/>
                <a:gd name="T60" fmla="*/ 17 w 64"/>
                <a:gd name="T61" fmla="*/ 71 h 197"/>
                <a:gd name="T62" fmla="*/ 15 w 64"/>
                <a:gd name="T63" fmla="*/ 64 h 197"/>
                <a:gd name="T64" fmla="*/ 5 w 64"/>
                <a:gd name="T65" fmla="*/ 41 h 197"/>
                <a:gd name="T66" fmla="*/ 33 w 64"/>
                <a:gd name="T67" fmla="*/ 10 h 197"/>
                <a:gd name="T68" fmla="*/ 36 w 64"/>
                <a:gd name="T69" fmla="*/ 26 h 197"/>
                <a:gd name="T70" fmla="*/ 41 w 64"/>
                <a:gd name="T71" fmla="*/ 62 h 197"/>
                <a:gd name="T72" fmla="*/ 48 w 64"/>
                <a:gd name="T73" fmla="*/ 86 h 197"/>
                <a:gd name="T74" fmla="*/ 43 w 64"/>
                <a:gd name="T75" fmla="*/ 55 h 197"/>
                <a:gd name="T76" fmla="*/ 38 w 64"/>
                <a:gd name="T77" fmla="*/ 19 h 197"/>
                <a:gd name="T78" fmla="*/ 36 w 64"/>
                <a:gd name="T79" fmla="*/ 0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64" h="197">
                  <a:moveTo>
                    <a:pt x="57" y="143"/>
                  </a:moveTo>
                  <a:lnTo>
                    <a:pt x="52" y="143"/>
                  </a:lnTo>
                  <a:lnTo>
                    <a:pt x="52" y="150"/>
                  </a:lnTo>
                  <a:lnTo>
                    <a:pt x="55" y="162"/>
                  </a:lnTo>
                  <a:lnTo>
                    <a:pt x="59" y="192"/>
                  </a:lnTo>
                  <a:lnTo>
                    <a:pt x="59" y="195"/>
                  </a:lnTo>
                  <a:lnTo>
                    <a:pt x="59" y="192"/>
                  </a:lnTo>
                  <a:lnTo>
                    <a:pt x="52" y="176"/>
                  </a:lnTo>
                  <a:lnTo>
                    <a:pt x="50" y="166"/>
                  </a:lnTo>
                  <a:lnTo>
                    <a:pt x="43" y="145"/>
                  </a:lnTo>
                  <a:lnTo>
                    <a:pt x="38" y="145"/>
                  </a:lnTo>
                  <a:lnTo>
                    <a:pt x="48" y="176"/>
                  </a:lnTo>
                  <a:lnTo>
                    <a:pt x="50" y="183"/>
                  </a:lnTo>
                  <a:lnTo>
                    <a:pt x="55" y="192"/>
                  </a:lnTo>
                  <a:lnTo>
                    <a:pt x="55" y="195"/>
                  </a:lnTo>
                  <a:lnTo>
                    <a:pt x="55" y="197"/>
                  </a:lnTo>
                  <a:lnTo>
                    <a:pt x="62" y="195"/>
                  </a:lnTo>
                  <a:lnTo>
                    <a:pt x="64" y="195"/>
                  </a:lnTo>
                  <a:lnTo>
                    <a:pt x="64" y="192"/>
                  </a:lnTo>
                  <a:lnTo>
                    <a:pt x="57" y="150"/>
                  </a:lnTo>
                  <a:lnTo>
                    <a:pt x="57" y="143"/>
                  </a:lnTo>
                  <a:moveTo>
                    <a:pt x="45" y="90"/>
                  </a:moveTo>
                  <a:lnTo>
                    <a:pt x="48" y="116"/>
                  </a:lnTo>
                  <a:lnTo>
                    <a:pt x="50" y="121"/>
                  </a:lnTo>
                  <a:lnTo>
                    <a:pt x="50" y="126"/>
                  </a:lnTo>
                  <a:lnTo>
                    <a:pt x="52" y="140"/>
                  </a:lnTo>
                  <a:lnTo>
                    <a:pt x="55" y="138"/>
                  </a:lnTo>
                  <a:lnTo>
                    <a:pt x="55" y="138"/>
                  </a:lnTo>
                  <a:lnTo>
                    <a:pt x="55" y="126"/>
                  </a:lnTo>
                  <a:lnTo>
                    <a:pt x="52" y="121"/>
                  </a:lnTo>
                  <a:lnTo>
                    <a:pt x="52" y="119"/>
                  </a:lnTo>
                  <a:lnTo>
                    <a:pt x="52" y="114"/>
                  </a:lnTo>
                  <a:lnTo>
                    <a:pt x="50" y="90"/>
                  </a:lnTo>
                  <a:lnTo>
                    <a:pt x="45" y="90"/>
                  </a:lnTo>
                  <a:moveTo>
                    <a:pt x="17" y="86"/>
                  </a:moveTo>
                  <a:lnTo>
                    <a:pt x="29" y="116"/>
                  </a:lnTo>
                  <a:lnTo>
                    <a:pt x="29" y="121"/>
                  </a:lnTo>
                  <a:lnTo>
                    <a:pt x="33" y="131"/>
                  </a:lnTo>
                  <a:lnTo>
                    <a:pt x="33" y="135"/>
                  </a:lnTo>
                  <a:lnTo>
                    <a:pt x="36" y="140"/>
                  </a:lnTo>
                  <a:lnTo>
                    <a:pt x="41" y="140"/>
                  </a:lnTo>
                  <a:lnTo>
                    <a:pt x="38" y="133"/>
                  </a:lnTo>
                  <a:lnTo>
                    <a:pt x="36" y="128"/>
                  </a:lnTo>
                  <a:lnTo>
                    <a:pt x="33" y="124"/>
                  </a:lnTo>
                  <a:lnTo>
                    <a:pt x="33" y="119"/>
                  </a:lnTo>
                  <a:lnTo>
                    <a:pt x="22" y="88"/>
                  </a:lnTo>
                  <a:lnTo>
                    <a:pt x="17" y="86"/>
                  </a:lnTo>
                  <a:moveTo>
                    <a:pt x="36" y="0"/>
                  </a:moveTo>
                  <a:lnTo>
                    <a:pt x="29" y="7"/>
                  </a:lnTo>
                  <a:lnTo>
                    <a:pt x="3" y="38"/>
                  </a:lnTo>
                  <a:lnTo>
                    <a:pt x="0" y="38"/>
                  </a:lnTo>
                  <a:lnTo>
                    <a:pt x="0" y="41"/>
                  </a:lnTo>
                  <a:lnTo>
                    <a:pt x="3" y="43"/>
                  </a:lnTo>
                  <a:lnTo>
                    <a:pt x="3" y="48"/>
                  </a:lnTo>
                  <a:lnTo>
                    <a:pt x="10" y="64"/>
                  </a:lnTo>
                  <a:lnTo>
                    <a:pt x="12" y="69"/>
                  </a:lnTo>
                  <a:lnTo>
                    <a:pt x="12" y="74"/>
                  </a:lnTo>
                  <a:lnTo>
                    <a:pt x="15" y="76"/>
                  </a:lnTo>
                  <a:lnTo>
                    <a:pt x="15" y="81"/>
                  </a:lnTo>
                  <a:lnTo>
                    <a:pt x="19" y="83"/>
                  </a:lnTo>
                  <a:lnTo>
                    <a:pt x="17" y="74"/>
                  </a:lnTo>
                  <a:lnTo>
                    <a:pt x="17" y="71"/>
                  </a:lnTo>
                  <a:lnTo>
                    <a:pt x="15" y="69"/>
                  </a:lnTo>
                  <a:lnTo>
                    <a:pt x="15" y="64"/>
                  </a:lnTo>
                  <a:lnTo>
                    <a:pt x="7" y="45"/>
                  </a:lnTo>
                  <a:lnTo>
                    <a:pt x="5" y="41"/>
                  </a:lnTo>
                  <a:lnTo>
                    <a:pt x="5" y="41"/>
                  </a:lnTo>
                  <a:lnTo>
                    <a:pt x="33" y="10"/>
                  </a:lnTo>
                  <a:lnTo>
                    <a:pt x="33" y="22"/>
                  </a:lnTo>
                  <a:lnTo>
                    <a:pt x="36" y="26"/>
                  </a:lnTo>
                  <a:lnTo>
                    <a:pt x="41" y="57"/>
                  </a:lnTo>
                  <a:lnTo>
                    <a:pt x="41" y="62"/>
                  </a:lnTo>
                  <a:lnTo>
                    <a:pt x="43" y="86"/>
                  </a:lnTo>
                  <a:lnTo>
                    <a:pt x="48" y="86"/>
                  </a:lnTo>
                  <a:lnTo>
                    <a:pt x="43" y="59"/>
                  </a:lnTo>
                  <a:lnTo>
                    <a:pt x="43" y="55"/>
                  </a:lnTo>
                  <a:lnTo>
                    <a:pt x="38" y="24"/>
                  </a:lnTo>
                  <a:lnTo>
                    <a:pt x="38" y="19"/>
                  </a:lnTo>
                  <a:lnTo>
                    <a:pt x="36" y="10"/>
                  </a:lnTo>
                  <a:lnTo>
                    <a:pt x="36" y="0"/>
                  </a:lnTo>
                </a:path>
              </a:pathLst>
            </a:custGeom>
            <a:gradFill flip="none" rotWithShape="1">
              <a:gsLst>
                <a:gs pos="0">
                  <a:schemeClr val="tx2">
                    <a:alpha val="75000"/>
                  </a:schemeClr>
                </a:gs>
                <a:gs pos="92000">
                  <a:schemeClr val="tx1">
                    <a:alpha val="21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4" name="Freeform 34"/>
            <p:cNvSpPr>
              <a:spLocks noEditPoints="1"/>
            </p:cNvSpPr>
            <p:nvPr/>
          </p:nvSpPr>
          <p:spPr bwMode="auto">
            <a:xfrm>
              <a:off x="9103698" y="3340637"/>
              <a:ext cx="1266665" cy="320407"/>
            </a:xfrm>
            <a:custGeom>
              <a:avLst/>
              <a:gdLst>
                <a:gd name="T0" fmla="*/ 45 w 708"/>
                <a:gd name="T1" fmla="*/ 193 h 197"/>
                <a:gd name="T2" fmla="*/ 76 w 708"/>
                <a:gd name="T3" fmla="*/ 186 h 197"/>
                <a:gd name="T4" fmla="*/ 80 w 708"/>
                <a:gd name="T5" fmla="*/ 186 h 197"/>
                <a:gd name="T6" fmla="*/ 31 w 708"/>
                <a:gd name="T7" fmla="*/ 195 h 197"/>
                <a:gd name="T8" fmla="*/ 28 w 708"/>
                <a:gd name="T9" fmla="*/ 176 h 197"/>
                <a:gd name="T10" fmla="*/ 83 w 708"/>
                <a:gd name="T11" fmla="*/ 188 h 197"/>
                <a:gd name="T12" fmla="*/ 556 w 708"/>
                <a:gd name="T13" fmla="*/ 119 h 197"/>
                <a:gd name="T14" fmla="*/ 506 w 708"/>
                <a:gd name="T15" fmla="*/ 126 h 197"/>
                <a:gd name="T16" fmla="*/ 473 w 708"/>
                <a:gd name="T17" fmla="*/ 129 h 197"/>
                <a:gd name="T18" fmla="*/ 319 w 708"/>
                <a:gd name="T19" fmla="*/ 152 h 197"/>
                <a:gd name="T20" fmla="*/ 258 w 708"/>
                <a:gd name="T21" fmla="*/ 159 h 197"/>
                <a:gd name="T22" fmla="*/ 263 w 708"/>
                <a:gd name="T23" fmla="*/ 164 h 197"/>
                <a:gd name="T24" fmla="*/ 322 w 708"/>
                <a:gd name="T25" fmla="*/ 155 h 197"/>
                <a:gd name="T26" fmla="*/ 476 w 708"/>
                <a:gd name="T27" fmla="*/ 133 h 197"/>
                <a:gd name="T28" fmla="*/ 511 w 708"/>
                <a:gd name="T29" fmla="*/ 129 h 197"/>
                <a:gd name="T30" fmla="*/ 575 w 708"/>
                <a:gd name="T31" fmla="*/ 119 h 197"/>
                <a:gd name="T32" fmla="*/ 663 w 708"/>
                <a:gd name="T33" fmla="*/ 100 h 197"/>
                <a:gd name="T34" fmla="*/ 665 w 708"/>
                <a:gd name="T35" fmla="*/ 102 h 197"/>
                <a:gd name="T36" fmla="*/ 672 w 708"/>
                <a:gd name="T37" fmla="*/ 107 h 197"/>
                <a:gd name="T38" fmla="*/ 708 w 708"/>
                <a:gd name="T39" fmla="*/ 102 h 197"/>
                <a:gd name="T40" fmla="*/ 665 w 708"/>
                <a:gd name="T41" fmla="*/ 95 h 197"/>
                <a:gd name="T42" fmla="*/ 274 w 708"/>
                <a:gd name="T43" fmla="*/ 45 h 197"/>
                <a:gd name="T44" fmla="*/ 300 w 708"/>
                <a:gd name="T45" fmla="*/ 48 h 197"/>
                <a:gd name="T46" fmla="*/ 379 w 708"/>
                <a:gd name="T47" fmla="*/ 60 h 197"/>
                <a:gd name="T48" fmla="*/ 450 w 708"/>
                <a:gd name="T49" fmla="*/ 69 h 197"/>
                <a:gd name="T50" fmla="*/ 499 w 708"/>
                <a:gd name="T51" fmla="*/ 76 h 197"/>
                <a:gd name="T52" fmla="*/ 528 w 708"/>
                <a:gd name="T53" fmla="*/ 81 h 197"/>
                <a:gd name="T54" fmla="*/ 537 w 708"/>
                <a:gd name="T55" fmla="*/ 76 h 197"/>
                <a:gd name="T56" fmla="*/ 502 w 708"/>
                <a:gd name="T57" fmla="*/ 72 h 197"/>
                <a:gd name="T58" fmla="*/ 461 w 708"/>
                <a:gd name="T59" fmla="*/ 67 h 197"/>
                <a:gd name="T60" fmla="*/ 405 w 708"/>
                <a:gd name="T61" fmla="*/ 57 h 197"/>
                <a:gd name="T62" fmla="*/ 329 w 708"/>
                <a:gd name="T63" fmla="*/ 48 h 197"/>
                <a:gd name="T64" fmla="*/ 289 w 708"/>
                <a:gd name="T65" fmla="*/ 43 h 197"/>
                <a:gd name="T66" fmla="*/ 265 w 708"/>
                <a:gd name="T67" fmla="*/ 43 h 197"/>
                <a:gd name="T68" fmla="*/ 260 w 708"/>
                <a:gd name="T69" fmla="*/ 38 h 197"/>
                <a:gd name="T70" fmla="*/ 260 w 708"/>
                <a:gd name="T71" fmla="*/ 38 h 197"/>
                <a:gd name="T72" fmla="*/ 2 w 708"/>
                <a:gd name="T73" fmla="*/ 29 h 197"/>
                <a:gd name="T74" fmla="*/ 9 w 708"/>
                <a:gd name="T75" fmla="*/ 76 h 197"/>
                <a:gd name="T76" fmla="*/ 19 w 708"/>
                <a:gd name="T77" fmla="*/ 133 h 197"/>
                <a:gd name="T78" fmla="*/ 24 w 708"/>
                <a:gd name="T79" fmla="*/ 136 h 197"/>
                <a:gd name="T80" fmla="*/ 14 w 708"/>
                <a:gd name="T81" fmla="*/ 81 h 197"/>
                <a:gd name="T82" fmla="*/ 9 w 708"/>
                <a:gd name="T83" fmla="*/ 38 h 197"/>
                <a:gd name="T84" fmla="*/ 5 w 708"/>
                <a:gd name="T85" fmla="*/ 5 h 197"/>
                <a:gd name="T86" fmla="*/ 83 w 708"/>
                <a:gd name="T87" fmla="*/ 17 h 197"/>
                <a:gd name="T88" fmla="*/ 201 w 708"/>
                <a:gd name="T89" fmla="*/ 34 h 197"/>
                <a:gd name="T90" fmla="*/ 194 w 708"/>
                <a:gd name="T91" fmla="*/ 29 h 197"/>
                <a:gd name="T92" fmla="*/ 80 w 708"/>
                <a:gd name="T93" fmla="*/ 12 h 197"/>
                <a:gd name="T94" fmla="*/ 0 w 708"/>
                <a:gd name="T95" fmla="*/ 0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708" h="197">
                  <a:moveTo>
                    <a:pt x="66" y="186"/>
                  </a:moveTo>
                  <a:lnTo>
                    <a:pt x="64" y="188"/>
                  </a:lnTo>
                  <a:lnTo>
                    <a:pt x="42" y="190"/>
                  </a:lnTo>
                  <a:lnTo>
                    <a:pt x="45" y="193"/>
                  </a:lnTo>
                  <a:lnTo>
                    <a:pt x="61" y="193"/>
                  </a:lnTo>
                  <a:lnTo>
                    <a:pt x="66" y="186"/>
                  </a:lnTo>
                  <a:close/>
                  <a:moveTo>
                    <a:pt x="80" y="186"/>
                  </a:moveTo>
                  <a:lnTo>
                    <a:pt x="76" y="186"/>
                  </a:lnTo>
                  <a:lnTo>
                    <a:pt x="68" y="190"/>
                  </a:lnTo>
                  <a:lnTo>
                    <a:pt x="71" y="190"/>
                  </a:lnTo>
                  <a:lnTo>
                    <a:pt x="73" y="190"/>
                  </a:lnTo>
                  <a:lnTo>
                    <a:pt x="80" y="186"/>
                  </a:lnTo>
                  <a:close/>
                  <a:moveTo>
                    <a:pt x="24" y="169"/>
                  </a:moveTo>
                  <a:lnTo>
                    <a:pt x="26" y="193"/>
                  </a:lnTo>
                  <a:lnTo>
                    <a:pt x="28" y="197"/>
                  </a:lnTo>
                  <a:lnTo>
                    <a:pt x="31" y="195"/>
                  </a:lnTo>
                  <a:lnTo>
                    <a:pt x="40" y="195"/>
                  </a:lnTo>
                  <a:lnTo>
                    <a:pt x="38" y="190"/>
                  </a:lnTo>
                  <a:lnTo>
                    <a:pt x="31" y="193"/>
                  </a:lnTo>
                  <a:lnTo>
                    <a:pt x="28" y="176"/>
                  </a:lnTo>
                  <a:lnTo>
                    <a:pt x="24" y="169"/>
                  </a:lnTo>
                  <a:close/>
                  <a:moveTo>
                    <a:pt x="229" y="164"/>
                  </a:moveTo>
                  <a:lnTo>
                    <a:pt x="87" y="183"/>
                  </a:lnTo>
                  <a:lnTo>
                    <a:pt x="83" y="188"/>
                  </a:lnTo>
                  <a:lnTo>
                    <a:pt x="227" y="169"/>
                  </a:lnTo>
                  <a:lnTo>
                    <a:pt x="229" y="164"/>
                  </a:lnTo>
                  <a:close/>
                  <a:moveTo>
                    <a:pt x="577" y="114"/>
                  </a:moveTo>
                  <a:lnTo>
                    <a:pt x="556" y="119"/>
                  </a:lnTo>
                  <a:lnTo>
                    <a:pt x="544" y="119"/>
                  </a:lnTo>
                  <a:lnTo>
                    <a:pt x="513" y="124"/>
                  </a:lnTo>
                  <a:lnTo>
                    <a:pt x="509" y="124"/>
                  </a:lnTo>
                  <a:lnTo>
                    <a:pt x="506" y="126"/>
                  </a:lnTo>
                  <a:lnTo>
                    <a:pt x="495" y="126"/>
                  </a:lnTo>
                  <a:lnTo>
                    <a:pt x="490" y="126"/>
                  </a:lnTo>
                  <a:lnTo>
                    <a:pt x="480" y="129"/>
                  </a:lnTo>
                  <a:lnTo>
                    <a:pt x="473" y="129"/>
                  </a:lnTo>
                  <a:lnTo>
                    <a:pt x="416" y="138"/>
                  </a:lnTo>
                  <a:lnTo>
                    <a:pt x="412" y="138"/>
                  </a:lnTo>
                  <a:lnTo>
                    <a:pt x="329" y="150"/>
                  </a:lnTo>
                  <a:lnTo>
                    <a:pt x="319" y="152"/>
                  </a:lnTo>
                  <a:lnTo>
                    <a:pt x="277" y="157"/>
                  </a:lnTo>
                  <a:lnTo>
                    <a:pt x="272" y="157"/>
                  </a:lnTo>
                  <a:lnTo>
                    <a:pt x="263" y="159"/>
                  </a:lnTo>
                  <a:lnTo>
                    <a:pt x="258" y="159"/>
                  </a:lnTo>
                  <a:lnTo>
                    <a:pt x="234" y="164"/>
                  </a:lnTo>
                  <a:lnTo>
                    <a:pt x="232" y="169"/>
                  </a:lnTo>
                  <a:lnTo>
                    <a:pt x="258" y="164"/>
                  </a:lnTo>
                  <a:lnTo>
                    <a:pt x="263" y="164"/>
                  </a:lnTo>
                  <a:lnTo>
                    <a:pt x="274" y="162"/>
                  </a:lnTo>
                  <a:lnTo>
                    <a:pt x="279" y="162"/>
                  </a:lnTo>
                  <a:lnTo>
                    <a:pt x="310" y="157"/>
                  </a:lnTo>
                  <a:lnTo>
                    <a:pt x="322" y="155"/>
                  </a:lnTo>
                  <a:lnTo>
                    <a:pt x="416" y="143"/>
                  </a:lnTo>
                  <a:lnTo>
                    <a:pt x="421" y="140"/>
                  </a:lnTo>
                  <a:lnTo>
                    <a:pt x="469" y="136"/>
                  </a:lnTo>
                  <a:lnTo>
                    <a:pt x="476" y="133"/>
                  </a:lnTo>
                  <a:lnTo>
                    <a:pt x="492" y="131"/>
                  </a:lnTo>
                  <a:lnTo>
                    <a:pt x="497" y="131"/>
                  </a:lnTo>
                  <a:lnTo>
                    <a:pt x="506" y="129"/>
                  </a:lnTo>
                  <a:lnTo>
                    <a:pt x="511" y="129"/>
                  </a:lnTo>
                  <a:lnTo>
                    <a:pt x="513" y="129"/>
                  </a:lnTo>
                  <a:lnTo>
                    <a:pt x="556" y="121"/>
                  </a:lnTo>
                  <a:lnTo>
                    <a:pt x="568" y="121"/>
                  </a:lnTo>
                  <a:lnTo>
                    <a:pt x="575" y="119"/>
                  </a:lnTo>
                  <a:lnTo>
                    <a:pt x="577" y="114"/>
                  </a:lnTo>
                  <a:close/>
                  <a:moveTo>
                    <a:pt x="587" y="83"/>
                  </a:moveTo>
                  <a:lnTo>
                    <a:pt x="587" y="88"/>
                  </a:lnTo>
                  <a:lnTo>
                    <a:pt x="663" y="100"/>
                  </a:lnTo>
                  <a:lnTo>
                    <a:pt x="667" y="100"/>
                  </a:lnTo>
                  <a:lnTo>
                    <a:pt x="677" y="102"/>
                  </a:lnTo>
                  <a:lnTo>
                    <a:pt x="670" y="102"/>
                  </a:lnTo>
                  <a:lnTo>
                    <a:pt x="665" y="102"/>
                  </a:lnTo>
                  <a:lnTo>
                    <a:pt x="580" y="114"/>
                  </a:lnTo>
                  <a:lnTo>
                    <a:pt x="580" y="119"/>
                  </a:lnTo>
                  <a:lnTo>
                    <a:pt x="667" y="107"/>
                  </a:lnTo>
                  <a:lnTo>
                    <a:pt x="672" y="107"/>
                  </a:lnTo>
                  <a:lnTo>
                    <a:pt x="677" y="105"/>
                  </a:lnTo>
                  <a:lnTo>
                    <a:pt x="684" y="105"/>
                  </a:lnTo>
                  <a:lnTo>
                    <a:pt x="689" y="105"/>
                  </a:lnTo>
                  <a:lnTo>
                    <a:pt x="708" y="102"/>
                  </a:lnTo>
                  <a:lnTo>
                    <a:pt x="691" y="100"/>
                  </a:lnTo>
                  <a:lnTo>
                    <a:pt x="686" y="98"/>
                  </a:lnTo>
                  <a:lnTo>
                    <a:pt x="677" y="98"/>
                  </a:lnTo>
                  <a:lnTo>
                    <a:pt x="665" y="95"/>
                  </a:lnTo>
                  <a:lnTo>
                    <a:pt x="658" y="95"/>
                  </a:lnTo>
                  <a:lnTo>
                    <a:pt x="587" y="83"/>
                  </a:lnTo>
                  <a:close/>
                  <a:moveTo>
                    <a:pt x="277" y="41"/>
                  </a:moveTo>
                  <a:lnTo>
                    <a:pt x="274" y="45"/>
                  </a:lnTo>
                  <a:lnTo>
                    <a:pt x="284" y="45"/>
                  </a:lnTo>
                  <a:lnTo>
                    <a:pt x="289" y="45"/>
                  </a:lnTo>
                  <a:lnTo>
                    <a:pt x="296" y="48"/>
                  </a:lnTo>
                  <a:lnTo>
                    <a:pt x="300" y="48"/>
                  </a:lnTo>
                  <a:lnTo>
                    <a:pt x="319" y="50"/>
                  </a:lnTo>
                  <a:lnTo>
                    <a:pt x="324" y="53"/>
                  </a:lnTo>
                  <a:lnTo>
                    <a:pt x="362" y="57"/>
                  </a:lnTo>
                  <a:lnTo>
                    <a:pt x="379" y="60"/>
                  </a:lnTo>
                  <a:lnTo>
                    <a:pt x="388" y="60"/>
                  </a:lnTo>
                  <a:lnTo>
                    <a:pt x="402" y="62"/>
                  </a:lnTo>
                  <a:lnTo>
                    <a:pt x="409" y="64"/>
                  </a:lnTo>
                  <a:lnTo>
                    <a:pt x="450" y="69"/>
                  </a:lnTo>
                  <a:lnTo>
                    <a:pt x="457" y="69"/>
                  </a:lnTo>
                  <a:lnTo>
                    <a:pt x="471" y="72"/>
                  </a:lnTo>
                  <a:lnTo>
                    <a:pt x="476" y="74"/>
                  </a:lnTo>
                  <a:lnTo>
                    <a:pt x="499" y="76"/>
                  </a:lnTo>
                  <a:lnTo>
                    <a:pt x="504" y="76"/>
                  </a:lnTo>
                  <a:lnTo>
                    <a:pt x="518" y="79"/>
                  </a:lnTo>
                  <a:lnTo>
                    <a:pt x="523" y="79"/>
                  </a:lnTo>
                  <a:lnTo>
                    <a:pt x="528" y="81"/>
                  </a:lnTo>
                  <a:lnTo>
                    <a:pt x="532" y="81"/>
                  </a:lnTo>
                  <a:lnTo>
                    <a:pt x="582" y="88"/>
                  </a:lnTo>
                  <a:lnTo>
                    <a:pt x="582" y="83"/>
                  </a:lnTo>
                  <a:lnTo>
                    <a:pt x="537" y="76"/>
                  </a:lnTo>
                  <a:lnTo>
                    <a:pt x="532" y="76"/>
                  </a:lnTo>
                  <a:lnTo>
                    <a:pt x="523" y="76"/>
                  </a:lnTo>
                  <a:lnTo>
                    <a:pt x="518" y="74"/>
                  </a:lnTo>
                  <a:lnTo>
                    <a:pt x="502" y="72"/>
                  </a:lnTo>
                  <a:lnTo>
                    <a:pt x="497" y="72"/>
                  </a:lnTo>
                  <a:lnTo>
                    <a:pt x="473" y="69"/>
                  </a:lnTo>
                  <a:lnTo>
                    <a:pt x="469" y="67"/>
                  </a:lnTo>
                  <a:lnTo>
                    <a:pt x="461" y="67"/>
                  </a:lnTo>
                  <a:lnTo>
                    <a:pt x="457" y="67"/>
                  </a:lnTo>
                  <a:lnTo>
                    <a:pt x="414" y="60"/>
                  </a:lnTo>
                  <a:lnTo>
                    <a:pt x="407" y="60"/>
                  </a:lnTo>
                  <a:lnTo>
                    <a:pt x="405" y="57"/>
                  </a:lnTo>
                  <a:lnTo>
                    <a:pt x="383" y="55"/>
                  </a:lnTo>
                  <a:lnTo>
                    <a:pt x="379" y="55"/>
                  </a:lnTo>
                  <a:lnTo>
                    <a:pt x="369" y="53"/>
                  </a:lnTo>
                  <a:lnTo>
                    <a:pt x="329" y="48"/>
                  </a:lnTo>
                  <a:lnTo>
                    <a:pt x="322" y="48"/>
                  </a:lnTo>
                  <a:lnTo>
                    <a:pt x="303" y="43"/>
                  </a:lnTo>
                  <a:lnTo>
                    <a:pt x="298" y="43"/>
                  </a:lnTo>
                  <a:lnTo>
                    <a:pt x="289" y="43"/>
                  </a:lnTo>
                  <a:lnTo>
                    <a:pt x="284" y="41"/>
                  </a:lnTo>
                  <a:lnTo>
                    <a:pt x="277" y="41"/>
                  </a:lnTo>
                  <a:close/>
                  <a:moveTo>
                    <a:pt x="270" y="38"/>
                  </a:moveTo>
                  <a:lnTo>
                    <a:pt x="265" y="43"/>
                  </a:lnTo>
                  <a:lnTo>
                    <a:pt x="270" y="43"/>
                  </a:lnTo>
                  <a:lnTo>
                    <a:pt x="272" y="41"/>
                  </a:lnTo>
                  <a:lnTo>
                    <a:pt x="270" y="38"/>
                  </a:lnTo>
                  <a:close/>
                  <a:moveTo>
                    <a:pt x="260" y="38"/>
                  </a:moveTo>
                  <a:lnTo>
                    <a:pt x="255" y="41"/>
                  </a:lnTo>
                  <a:lnTo>
                    <a:pt x="258" y="43"/>
                  </a:lnTo>
                  <a:lnTo>
                    <a:pt x="263" y="38"/>
                  </a:lnTo>
                  <a:lnTo>
                    <a:pt x="260" y="38"/>
                  </a:lnTo>
                  <a:close/>
                  <a:moveTo>
                    <a:pt x="0" y="0"/>
                  </a:moveTo>
                  <a:lnTo>
                    <a:pt x="0" y="8"/>
                  </a:lnTo>
                  <a:lnTo>
                    <a:pt x="2" y="19"/>
                  </a:lnTo>
                  <a:lnTo>
                    <a:pt x="2" y="29"/>
                  </a:lnTo>
                  <a:lnTo>
                    <a:pt x="5" y="36"/>
                  </a:lnTo>
                  <a:lnTo>
                    <a:pt x="7" y="57"/>
                  </a:lnTo>
                  <a:lnTo>
                    <a:pt x="7" y="62"/>
                  </a:lnTo>
                  <a:lnTo>
                    <a:pt x="9" y="76"/>
                  </a:lnTo>
                  <a:lnTo>
                    <a:pt x="9" y="81"/>
                  </a:lnTo>
                  <a:lnTo>
                    <a:pt x="12" y="86"/>
                  </a:lnTo>
                  <a:lnTo>
                    <a:pt x="12" y="91"/>
                  </a:lnTo>
                  <a:lnTo>
                    <a:pt x="19" y="133"/>
                  </a:lnTo>
                  <a:lnTo>
                    <a:pt x="19" y="140"/>
                  </a:lnTo>
                  <a:lnTo>
                    <a:pt x="21" y="159"/>
                  </a:lnTo>
                  <a:lnTo>
                    <a:pt x="28" y="167"/>
                  </a:lnTo>
                  <a:lnTo>
                    <a:pt x="24" y="136"/>
                  </a:lnTo>
                  <a:lnTo>
                    <a:pt x="21" y="129"/>
                  </a:lnTo>
                  <a:lnTo>
                    <a:pt x="16" y="88"/>
                  </a:lnTo>
                  <a:lnTo>
                    <a:pt x="14" y="83"/>
                  </a:lnTo>
                  <a:lnTo>
                    <a:pt x="14" y="81"/>
                  </a:lnTo>
                  <a:lnTo>
                    <a:pt x="14" y="76"/>
                  </a:lnTo>
                  <a:lnTo>
                    <a:pt x="12" y="62"/>
                  </a:lnTo>
                  <a:lnTo>
                    <a:pt x="12" y="57"/>
                  </a:lnTo>
                  <a:lnTo>
                    <a:pt x="9" y="38"/>
                  </a:lnTo>
                  <a:lnTo>
                    <a:pt x="5" y="17"/>
                  </a:lnTo>
                  <a:lnTo>
                    <a:pt x="5" y="10"/>
                  </a:lnTo>
                  <a:lnTo>
                    <a:pt x="5" y="8"/>
                  </a:lnTo>
                  <a:lnTo>
                    <a:pt x="5" y="5"/>
                  </a:lnTo>
                  <a:lnTo>
                    <a:pt x="21" y="8"/>
                  </a:lnTo>
                  <a:lnTo>
                    <a:pt x="26" y="10"/>
                  </a:lnTo>
                  <a:lnTo>
                    <a:pt x="78" y="17"/>
                  </a:lnTo>
                  <a:lnTo>
                    <a:pt x="83" y="17"/>
                  </a:lnTo>
                  <a:lnTo>
                    <a:pt x="140" y="24"/>
                  </a:lnTo>
                  <a:lnTo>
                    <a:pt x="147" y="27"/>
                  </a:lnTo>
                  <a:lnTo>
                    <a:pt x="196" y="34"/>
                  </a:lnTo>
                  <a:lnTo>
                    <a:pt x="201" y="34"/>
                  </a:lnTo>
                  <a:lnTo>
                    <a:pt x="248" y="41"/>
                  </a:lnTo>
                  <a:lnTo>
                    <a:pt x="253" y="36"/>
                  </a:lnTo>
                  <a:lnTo>
                    <a:pt x="199" y="29"/>
                  </a:lnTo>
                  <a:lnTo>
                    <a:pt x="194" y="29"/>
                  </a:lnTo>
                  <a:lnTo>
                    <a:pt x="154" y="22"/>
                  </a:lnTo>
                  <a:lnTo>
                    <a:pt x="144" y="22"/>
                  </a:lnTo>
                  <a:lnTo>
                    <a:pt x="85" y="12"/>
                  </a:lnTo>
                  <a:lnTo>
                    <a:pt x="80" y="12"/>
                  </a:lnTo>
                  <a:lnTo>
                    <a:pt x="28" y="5"/>
                  </a:lnTo>
                  <a:lnTo>
                    <a:pt x="24" y="5"/>
                  </a:lnTo>
                  <a:lnTo>
                    <a:pt x="5" y="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tx2">
                    <a:alpha val="75000"/>
                  </a:schemeClr>
                </a:gs>
                <a:gs pos="92000">
                  <a:schemeClr val="tx1">
                    <a:alpha val="21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5" name="Freeform 35"/>
            <p:cNvSpPr>
              <a:spLocks noEditPoints="1"/>
            </p:cNvSpPr>
            <p:nvPr/>
          </p:nvSpPr>
          <p:spPr bwMode="auto">
            <a:xfrm>
              <a:off x="9103698" y="3340637"/>
              <a:ext cx="1266665" cy="320407"/>
            </a:xfrm>
            <a:custGeom>
              <a:avLst/>
              <a:gdLst>
                <a:gd name="T0" fmla="*/ 45 w 708"/>
                <a:gd name="T1" fmla="*/ 193 h 197"/>
                <a:gd name="T2" fmla="*/ 76 w 708"/>
                <a:gd name="T3" fmla="*/ 186 h 197"/>
                <a:gd name="T4" fmla="*/ 80 w 708"/>
                <a:gd name="T5" fmla="*/ 186 h 197"/>
                <a:gd name="T6" fmla="*/ 31 w 708"/>
                <a:gd name="T7" fmla="*/ 195 h 197"/>
                <a:gd name="T8" fmla="*/ 28 w 708"/>
                <a:gd name="T9" fmla="*/ 176 h 197"/>
                <a:gd name="T10" fmla="*/ 83 w 708"/>
                <a:gd name="T11" fmla="*/ 188 h 197"/>
                <a:gd name="T12" fmla="*/ 556 w 708"/>
                <a:gd name="T13" fmla="*/ 119 h 197"/>
                <a:gd name="T14" fmla="*/ 506 w 708"/>
                <a:gd name="T15" fmla="*/ 126 h 197"/>
                <a:gd name="T16" fmla="*/ 473 w 708"/>
                <a:gd name="T17" fmla="*/ 129 h 197"/>
                <a:gd name="T18" fmla="*/ 319 w 708"/>
                <a:gd name="T19" fmla="*/ 152 h 197"/>
                <a:gd name="T20" fmla="*/ 258 w 708"/>
                <a:gd name="T21" fmla="*/ 159 h 197"/>
                <a:gd name="T22" fmla="*/ 263 w 708"/>
                <a:gd name="T23" fmla="*/ 164 h 197"/>
                <a:gd name="T24" fmla="*/ 322 w 708"/>
                <a:gd name="T25" fmla="*/ 155 h 197"/>
                <a:gd name="T26" fmla="*/ 476 w 708"/>
                <a:gd name="T27" fmla="*/ 133 h 197"/>
                <a:gd name="T28" fmla="*/ 511 w 708"/>
                <a:gd name="T29" fmla="*/ 129 h 197"/>
                <a:gd name="T30" fmla="*/ 575 w 708"/>
                <a:gd name="T31" fmla="*/ 119 h 197"/>
                <a:gd name="T32" fmla="*/ 663 w 708"/>
                <a:gd name="T33" fmla="*/ 100 h 197"/>
                <a:gd name="T34" fmla="*/ 665 w 708"/>
                <a:gd name="T35" fmla="*/ 102 h 197"/>
                <a:gd name="T36" fmla="*/ 672 w 708"/>
                <a:gd name="T37" fmla="*/ 107 h 197"/>
                <a:gd name="T38" fmla="*/ 708 w 708"/>
                <a:gd name="T39" fmla="*/ 102 h 197"/>
                <a:gd name="T40" fmla="*/ 665 w 708"/>
                <a:gd name="T41" fmla="*/ 95 h 197"/>
                <a:gd name="T42" fmla="*/ 274 w 708"/>
                <a:gd name="T43" fmla="*/ 45 h 197"/>
                <a:gd name="T44" fmla="*/ 300 w 708"/>
                <a:gd name="T45" fmla="*/ 48 h 197"/>
                <a:gd name="T46" fmla="*/ 379 w 708"/>
                <a:gd name="T47" fmla="*/ 60 h 197"/>
                <a:gd name="T48" fmla="*/ 450 w 708"/>
                <a:gd name="T49" fmla="*/ 69 h 197"/>
                <a:gd name="T50" fmla="*/ 499 w 708"/>
                <a:gd name="T51" fmla="*/ 76 h 197"/>
                <a:gd name="T52" fmla="*/ 528 w 708"/>
                <a:gd name="T53" fmla="*/ 81 h 197"/>
                <a:gd name="T54" fmla="*/ 537 w 708"/>
                <a:gd name="T55" fmla="*/ 76 h 197"/>
                <a:gd name="T56" fmla="*/ 502 w 708"/>
                <a:gd name="T57" fmla="*/ 72 h 197"/>
                <a:gd name="T58" fmla="*/ 461 w 708"/>
                <a:gd name="T59" fmla="*/ 67 h 197"/>
                <a:gd name="T60" fmla="*/ 405 w 708"/>
                <a:gd name="T61" fmla="*/ 57 h 197"/>
                <a:gd name="T62" fmla="*/ 329 w 708"/>
                <a:gd name="T63" fmla="*/ 48 h 197"/>
                <a:gd name="T64" fmla="*/ 289 w 708"/>
                <a:gd name="T65" fmla="*/ 43 h 197"/>
                <a:gd name="T66" fmla="*/ 265 w 708"/>
                <a:gd name="T67" fmla="*/ 43 h 197"/>
                <a:gd name="T68" fmla="*/ 260 w 708"/>
                <a:gd name="T69" fmla="*/ 38 h 197"/>
                <a:gd name="T70" fmla="*/ 260 w 708"/>
                <a:gd name="T71" fmla="*/ 38 h 197"/>
                <a:gd name="T72" fmla="*/ 2 w 708"/>
                <a:gd name="T73" fmla="*/ 29 h 197"/>
                <a:gd name="T74" fmla="*/ 9 w 708"/>
                <a:gd name="T75" fmla="*/ 76 h 197"/>
                <a:gd name="T76" fmla="*/ 19 w 708"/>
                <a:gd name="T77" fmla="*/ 133 h 197"/>
                <a:gd name="T78" fmla="*/ 24 w 708"/>
                <a:gd name="T79" fmla="*/ 136 h 197"/>
                <a:gd name="T80" fmla="*/ 14 w 708"/>
                <a:gd name="T81" fmla="*/ 81 h 197"/>
                <a:gd name="T82" fmla="*/ 9 w 708"/>
                <a:gd name="T83" fmla="*/ 38 h 197"/>
                <a:gd name="T84" fmla="*/ 5 w 708"/>
                <a:gd name="T85" fmla="*/ 5 h 197"/>
                <a:gd name="T86" fmla="*/ 83 w 708"/>
                <a:gd name="T87" fmla="*/ 17 h 197"/>
                <a:gd name="T88" fmla="*/ 201 w 708"/>
                <a:gd name="T89" fmla="*/ 34 h 197"/>
                <a:gd name="T90" fmla="*/ 194 w 708"/>
                <a:gd name="T91" fmla="*/ 29 h 197"/>
                <a:gd name="T92" fmla="*/ 80 w 708"/>
                <a:gd name="T93" fmla="*/ 12 h 197"/>
                <a:gd name="T94" fmla="*/ 0 w 708"/>
                <a:gd name="T95" fmla="*/ 0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708" h="197">
                  <a:moveTo>
                    <a:pt x="66" y="186"/>
                  </a:moveTo>
                  <a:lnTo>
                    <a:pt x="64" y="188"/>
                  </a:lnTo>
                  <a:lnTo>
                    <a:pt x="42" y="190"/>
                  </a:lnTo>
                  <a:lnTo>
                    <a:pt x="45" y="193"/>
                  </a:lnTo>
                  <a:lnTo>
                    <a:pt x="61" y="193"/>
                  </a:lnTo>
                  <a:lnTo>
                    <a:pt x="66" y="186"/>
                  </a:lnTo>
                  <a:moveTo>
                    <a:pt x="80" y="186"/>
                  </a:moveTo>
                  <a:lnTo>
                    <a:pt x="76" y="186"/>
                  </a:lnTo>
                  <a:lnTo>
                    <a:pt x="68" y="190"/>
                  </a:lnTo>
                  <a:lnTo>
                    <a:pt x="71" y="190"/>
                  </a:lnTo>
                  <a:lnTo>
                    <a:pt x="73" y="190"/>
                  </a:lnTo>
                  <a:lnTo>
                    <a:pt x="80" y="186"/>
                  </a:lnTo>
                  <a:moveTo>
                    <a:pt x="24" y="169"/>
                  </a:moveTo>
                  <a:lnTo>
                    <a:pt x="26" y="193"/>
                  </a:lnTo>
                  <a:lnTo>
                    <a:pt x="28" y="197"/>
                  </a:lnTo>
                  <a:lnTo>
                    <a:pt x="31" y="195"/>
                  </a:lnTo>
                  <a:lnTo>
                    <a:pt x="40" y="195"/>
                  </a:lnTo>
                  <a:lnTo>
                    <a:pt x="38" y="190"/>
                  </a:lnTo>
                  <a:lnTo>
                    <a:pt x="31" y="193"/>
                  </a:lnTo>
                  <a:lnTo>
                    <a:pt x="28" y="176"/>
                  </a:lnTo>
                  <a:lnTo>
                    <a:pt x="24" y="169"/>
                  </a:lnTo>
                  <a:moveTo>
                    <a:pt x="229" y="164"/>
                  </a:moveTo>
                  <a:lnTo>
                    <a:pt x="87" y="183"/>
                  </a:lnTo>
                  <a:lnTo>
                    <a:pt x="83" y="188"/>
                  </a:lnTo>
                  <a:lnTo>
                    <a:pt x="227" y="169"/>
                  </a:lnTo>
                  <a:lnTo>
                    <a:pt x="229" y="164"/>
                  </a:lnTo>
                  <a:moveTo>
                    <a:pt x="577" y="114"/>
                  </a:moveTo>
                  <a:lnTo>
                    <a:pt x="556" y="119"/>
                  </a:lnTo>
                  <a:lnTo>
                    <a:pt x="544" y="119"/>
                  </a:lnTo>
                  <a:lnTo>
                    <a:pt x="513" y="124"/>
                  </a:lnTo>
                  <a:lnTo>
                    <a:pt x="509" y="124"/>
                  </a:lnTo>
                  <a:lnTo>
                    <a:pt x="506" y="126"/>
                  </a:lnTo>
                  <a:lnTo>
                    <a:pt x="495" y="126"/>
                  </a:lnTo>
                  <a:lnTo>
                    <a:pt x="490" y="126"/>
                  </a:lnTo>
                  <a:lnTo>
                    <a:pt x="480" y="129"/>
                  </a:lnTo>
                  <a:lnTo>
                    <a:pt x="473" y="129"/>
                  </a:lnTo>
                  <a:lnTo>
                    <a:pt x="416" y="138"/>
                  </a:lnTo>
                  <a:lnTo>
                    <a:pt x="412" y="138"/>
                  </a:lnTo>
                  <a:lnTo>
                    <a:pt x="329" y="150"/>
                  </a:lnTo>
                  <a:lnTo>
                    <a:pt x="319" y="152"/>
                  </a:lnTo>
                  <a:lnTo>
                    <a:pt x="277" y="157"/>
                  </a:lnTo>
                  <a:lnTo>
                    <a:pt x="272" y="157"/>
                  </a:lnTo>
                  <a:lnTo>
                    <a:pt x="263" y="159"/>
                  </a:lnTo>
                  <a:lnTo>
                    <a:pt x="258" y="159"/>
                  </a:lnTo>
                  <a:lnTo>
                    <a:pt x="234" y="164"/>
                  </a:lnTo>
                  <a:lnTo>
                    <a:pt x="232" y="169"/>
                  </a:lnTo>
                  <a:lnTo>
                    <a:pt x="258" y="164"/>
                  </a:lnTo>
                  <a:lnTo>
                    <a:pt x="263" y="164"/>
                  </a:lnTo>
                  <a:lnTo>
                    <a:pt x="274" y="162"/>
                  </a:lnTo>
                  <a:lnTo>
                    <a:pt x="279" y="162"/>
                  </a:lnTo>
                  <a:lnTo>
                    <a:pt x="310" y="157"/>
                  </a:lnTo>
                  <a:lnTo>
                    <a:pt x="322" y="155"/>
                  </a:lnTo>
                  <a:lnTo>
                    <a:pt x="416" y="143"/>
                  </a:lnTo>
                  <a:lnTo>
                    <a:pt x="421" y="140"/>
                  </a:lnTo>
                  <a:lnTo>
                    <a:pt x="469" y="136"/>
                  </a:lnTo>
                  <a:lnTo>
                    <a:pt x="476" y="133"/>
                  </a:lnTo>
                  <a:lnTo>
                    <a:pt x="492" y="131"/>
                  </a:lnTo>
                  <a:lnTo>
                    <a:pt x="497" y="131"/>
                  </a:lnTo>
                  <a:lnTo>
                    <a:pt x="506" y="129"/>
                  </a:lnTo>
                  <a:lnTo>
                    <a:pt x="511" y="129"/>
                  </a:lnTo>
                  <a:lnTo>
                    <a:pt x="513" y="129"/>
                  </a:lnTo>
                  <a:lnTo>
                    <a:pt x="556" y="121"/>
                  </a:lnTo>
                  <a:lnTo>
                    <a:pt x="568" y="121"/>
                  </a:lnTo>
                  <a:lnTo>
                    <a:pt x="575" y="119"/>
                  </a:lnTo>
                  <a:lnTo>
                    <a:pt x="577" y="114"/>
                  </a:lnTo>
                  <a:moveTo>
                    <a:pt x="587" y="83"/>
                  </a:moveTo>
                  <a:lnTo>
                    <a:pt x="587" y="88"/>
                  </a:lnTo>
                  <a:lnTo>
                    <a:pt x="663" y="100"/>
                  </a:lnTo>
                  <a:lnTo>
                    <a:pt x="667" y="100"/>
                  </a:lnTo>
                  <a:lnTo>
                    <a:pt x="677" y="102"/>
                  </a:lnTo>
                  <a:lnTo>
                    <a:pt x="670" y="102"/>
                  </a:lnTo>
                  <a:lnTo>
                    <a:pt x="665" y="102"/>
                  </a:lnTo>
                  <a:lnTo>
                    <a:pt x="580" y="114"/>
                  </a:lnTo>
                  <a:lnTo>
                    <a:pt x="580" y="119"/>
                  </a:lnTo>
                  <a:lnTo>
                    <a:pt x="667" y="107"/>
                  </a:lnTo>
                  <a:lnTo>
                    <a:pt x="672" y="107"/>
                  </a:lnTo>
                  <a:lnTo>
                    <a:pt x="677" y="105"/>
                  </a:lnTo>
                  <a:lnTo>
                    <a:pt x="684" y="105"/>
                  </a:lnTo>
                  <a:lnTo>
                    <a:pt x="689" y="105"/>
                  </a:lnTo>
                  <a:lnTo>
                    <a:pt x="708" y="102"/>
                  </a:lnTo>
                  <a:lnTo>
                    <a:pt x="691" y="100"/>
                  </a:lnTo>
                  <a:lnTo>
                    <a:pt x="686" y="98"/>
                  </a:lnTo>
                  <a:lnTo>
                    <a:pt x="677" y="98"/>
                  </a:lnTo>
                  <a:lnTo>
                    <a:pt x="665" y="95"/>
                  </a:lnTo>
                  <a:lnTo>
                    <a:pt x="658" y="95"/>
                  </a:lnTo>
                  <a:lnTo>
                    <a:pt x="587" y="83"/>
                  </a:lnTo>
                  <a:moveTo>
                    <a:pt x="277" y="41"/>
                  </a:moveTo>
                  <a:lnTo>
                    <a:pt x="274" y="45"/>
                  </a:lnTo>
                  <a:lnTo>
                    <a:pt x="284" y="45"/>
                  </a:lnTo>
                  <a:lnTo>
                    <a:pt x="289" y="45"/>
                  </a:lnTo>
                  <a:lnTo>
                    <a:pt x="296" y="48"/>
                  </a:lnTo>
                  <a:lnTo>
                    <a:pt x="300" y="48"/>
                  </a:lnTo>
                  <a:lnTo>
                    <a:pt x="319" y="50"/>
                  </a:lnTo>
                  <a:lnTo>
                    <a:pt x="324" y="53"/>
                  </a:lnTo>
                  <a:lnTo>
                    <a:pt x="362" y="57"/>
                  </a:lnTo>
                  <a:lnTo>
                    <a:pt x="379" y="60"/>
                  </a:lnTo>
                  <a:lnTo>
                    <a:pt x="388" y="60"/>
                  </a:lnTo>
                  <a:lnTo>
                    <a:pt x="402" y="62"/>
                  </a:lnTo>
                  <a:lnTo>
                    <a:pt x="409" y="64"/>
                  </a:lnTo>
                  <a:lnTo>
                    <a:pt x="450" y="69"/>
                  </a:lnTo>
                  <a:lnTo>
                    <a:pt x="457" y="69"/>
                  </a:lnTo>
                  <a:lnTo>
                    <a:pt x="471" y="72"/>
                  </a:lnTo>
                  <a:lnTo>
                    <a:pt x="476" y="74"/>
                  </a:lnTo>
                  <a:lnTo>
                    <a:pt x="499" y="76"/>
                  </a:lnTo>
                  <a:lnTo>
                    <a:pt x="504" y="76"/>
                  </a:lnTo>
                  <a:lnTo>
                    <a:pt x="518" y="79"/>
                  </a:lnTo>
                  <a:lnTo>
                    <a:pt x="523" y="79"/>
                  </a:lnTo>
                  <a:lnTo>
                    <a:pt x="528" y="81"/>
                  </a:lnTo>
                  <a:lnTo>
                    <a:pt x="532" y="81"/>
                  </a:lnTo>
                  <a:lnTo>
                    <a:pt x="582" y="88"/>
                  </a:lnTo>
                  <a:lnTo>
                    <a:pt x="582" y="83"/>
                  </a:lnTo>
                  <a:lnTo>
                    <a:pt x="537" y="76"/>
                  </a:lnTo>
                  <a:lnTo>
                    <a:pt x="532" y="76"/>
                  </a:lnTo>
                  <a:lnTo>
                    <a:pt x="523" y="76"/>
                  </a:lnTo>
                  <a:lnTo>
                    <a:pt x="518" y="74"/>
                  </a:lnTo>
                  <a:lnTo>
                    <a:pt x="502" y="72"/>
                  </a:lnTo>
                  <a:lnTo>
                    <a:pt x="497" y="72"/>
                  </a:lnTo>
                  <a:lnTo>
                    <a:pt x="473" y="69"/>
                  </a:lnTo>
                  <a:lnTo>
                    <a:pt x="469" y="67"/>
                  </a:lnTo>
                  <a:lnTo>
                    <a:pt x="461" y="67"/>
                  </a:lnTo>
                  <a:lnTo>
                    <a:pt x="457" y="67"/>
                  </a:lnTo>
                  <a:lnTo>
                    <a:pt x="414" y="60"/>
                  </a:lnTo>
                  <a:lnTo>
                    <a:pt x="407" y="60"/>
                  </a:lnTo>
                  <a:lnTo>
                    <a:pt x="405" y="57"/>
                  </a:lnTo>
                  <a:lnTo>
                    <a:pt x="383" y="55"/>
                  </a:lnTo>
                  <a:lnTo>
                    <a:pt x="379" y="55"/>
                  </a:lnTo>
                  <a:lnTo>
                    <a:pt x="369" y="53"/>
                  </a:lnTo>
                  <a:lnTo>
                    <a:pt x="329" y="48"/>
                  </a:lnTo>
                  <a:lnTo>
                    <a:pt x="322" y="48"/>
                  </a:lnTo>
                  <a:lnTo>
                    <a:pt x="303" y="43"/>
                  </a:lnTo>
                  <a:lnTo>
                    <a:pt x="298" y="43"/>
                  </a:lnTo>
                  <a:lnTo>
                    <a:pt x="289" y="43"/>
                  </a:lnTo>
                  <a:lnTo>
                    <a:pt x="284" y="41"/>
                  </a:lnTo>
                  <a:lnTo>
                    <a:pt x="277" y="41"/>
                  </a:lnTo>
                  <a:moveTo>
                    <a:pt x="270" y="38"/>
                  </a:moveTo>
                  <a:lnTo>
                    <a:pt x="265" y="43"/>
                  </a:lnTo>
                  <a:lnTo>
                    <a:pt x="270" y="43"/>
                  </a:lnTo>
                  <a:lnTo>
                    <a:pt x="272" y="41"/>
                  </a:lnTo>
                  <a:lnTo>
                    <a:pt x="270" y="38"/>
                  </a:lnTo>
                  <a:moveTo>
                    <a:pt x="260" y="38"/>
                  </a:moveTo>
                  <a:lnTo>
                    <a:pt x="255" y="41"/>
                  </a:lnTo>
                  <a:lnTo>
                    <a:pt x="258" y="43"/>
                  </a:lnTo>
                  <a:lnTo>
                    <a:pt x="263" y="38"/>
                  </a:lnTo>
                  <a:lnTo>
                    <a:pt x="260" y="38"/>
                  </a:lnTo>
                  <a:moveTo>
                    <a:pt x="0" y="0"/>
                  </a:moveTo>
                  <a:lnTo>
                    <a:pt x="0" y="8"/>
                  </a:lnTo>
                  <a:lnTo>
                    <a:pt x="2" y="19"/>
                  </a:lnTo>
                  <a:lnTo>
                    <a:pt x="2" y="29"/>
                  </a:lnTo>
                  <a:lnTo>
                    <a:pt x="5" y="36"/>
                  </a:lnTo>
                  <a:lnTo>
                    <a:pt x="7" y="57"/>
                  </a:lnTo>
                  <a:lnTo>
                    <a:pt x="7" y="62"/>
                  </a:lnTo>
                  <a:lnTo>
                    <a:pt x="9" y="76"/>
                  </a:lnTo>
                  <a:lnTo>
                    <a:pt x="9" y="81"/>
                  </a:lnTo>
                  <a:lnTo>
                    <a:pt x="12" y="86"/>
                  </a:lnTo>
                  <a:lnTo>
                    <a:pt x="12" y="91"/>
                  </a:lnTo>
                  <a:lnTo>
                    <a:pt x="19" y="133"/>
                  </a:lnTo>
                  <a:lnTo>
                    <a:pt x="19" y="140"/>
                  </a:lnTo>
                  <a:lnTo>
                    <a:pt x="21" y="159"/>
                  </a:lnTo>
                  <a:lnTo>
                    <a:pt x="28" y="167"/>
                  </a:lnTo>
                  <a:lnTo>
                    <a:pt x="24" y="136"/>
                  </a:lnTo>
                  <a:lnTo>
                    <a:pt x="21" y="129"/>
                  </a:lnTo>
                  <a:lnTo>
                    <a:pt x="16" y="88"/>
                  </a:lnTo>
                  <a:lnTo>
                    <a:pt x="14" y="83"/>
                  </a:lnTo>
                  <a:lnTo>
                    <a:pt x="14" y="81"/>
                  </a:lnTo>
                  <a:lnTo>
                    <a:pt x="14" y="76"/>
                  </a:lnTo>
                  <a:lnTo>
                    <a:pt x="12" y="62"/>
                  </a:lnTo>
                  <a:lnTo>
                    <a:pt x="12" y="57"/>
                  </a:lnTo>
                  <a:lnTo>
                    <a:pt x="9" y="38"/>
                  </a:lnTo>
                  <a:lnTo>
                    <a:pt x="5" y="17"/>
                  </a:lnTo>
                  <a:lnTo>
                    <a:pt x="5" y="10"/>
                  </a:lnTo>
                  <a:lnTo>
                    <a:pt x="5" y="8"/>
                  </a:lnTo>
                  <a:lnTo>
                    <a:pt x="5" y="5"/>
                  </a:lnTo>
                  <a:lnTo>
                    <a:pt x="21" y="8"/>
                  </a:lnTo>
                  <a:lnTo>
                    <a:pt x="26" y="10"/>
                  </a:lnTo>
                  <a:lnTo>
                    <a:pt x="78" y="17"/>
                  </a:lnTo>
                  <a:lnTo>
                    <a:pt x="83" y="17"/>
                  </a:lnTo>
                  <a:lnTo>
                    <a:pt x="140" y="24"/>
                  </a:lnTo>
                  <a:lnTo>
                    <a:pt x="147" y="27"/>
                  </a:lnTo>
                  <a:lnTo>
                    <a:pt x="196" y="34"/>
                  </a:lnTo>
                  <a:lnTo>
                    <a:pt x="201" y="34"/>
                  </a:lnTo>
                  <a:lnTo>
                    <a:pt x="248" y="41"/>
                  </a:lnTo>
                  <a:lnTo>
                    <a:pt x="253" y="36"/>
                  </a:lnTo>
                  <a:lnTo>
                    <a:pt x="199" y="29"/>
                  </a:lnTo>
                  <a:lnTo>
                    <a:pt x="194" y="29"/>
                  </a:lnTo>
                  <a:lnTo>
                    <a:pt x="154" y="22"/>
                  </a:lnTo>
                  <a:lnTo>
                    <a:pt x="144" y="22"/>
                  </a:lnTo>
                  <a:lnTo>
                    <a:pt x="85" y="12"/>
                  </a:lnTo>
                  <a:lnTo>
                    <a:pt x="80" y="12"/>
                  </a:lnTo>
                  <a:lnTo>
                    <a:pt x="28" y="5"/>
                  </a:lnTo>
                  <a:lnTo>
                    <a:pt x="24" y="5"/>
                  </a:lnTo>
                  <a:lnTo>
                    <a:pt x="5" y="3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gradFill flip="none" rotWithShape="1">
              <a:gsLst>
                <a:gs pos="0">
                  <a:schemeClr val="tx2">
                    <a:alpha val="75000"/>
                  </a:schemeClr>
                </a:gs>
                <a:gs pos="92000">
                  <a:schemeClr val="tx1">
                    <a:alpha val="21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6" name="Freeform 36"/>
            <p:cNvSpPr>
              <a:spLocks noEditPoints="1"/>
            </p:cNvSpPr>
            <p:nvPr/>
          </p:nvSpPr>
          <p:spPr bwMode="auto">
            <a:xfrm>
              <a:off x="8763774" y="2873851"/>
              <a:ext cx="1538604" cy="1266990"/>
            </a:xfrm>
            <a:custGeom>
              <a:avLst/>
              <a:gdLst>
                <a:gd name="T0" fmla="*/ 151 w 363"/>
                <a:gd name="T1" fmla="*/ 310 h 328"/>
                <a:gd name="T2" fmla="*/ 150 w 363"/>
                <a:gd name="T3" fmla="*/ 308 h 328"/>
                <a:gd name="T4" fmla="*/ 137 w 363"/>
                <a:gd name="T5" fmla="*/ 308 h 328"/>
                <a:gd name="T6" fmla="*/ 73 w 363"/>
                <a:gd name="T7" fmla="*/ 299 h 328"/>
                <a:gd name="T8" fmla="*/ 136 w 363"/>
                <a:gd name="T9" fmla="*/ 307 h 328"/>
                <a:gd name="T10" fmla="*/ 47 w 363"/>
                <a:gd name="T11" fmla="*/ 294 h 328"/>
                <a:gd name="T12" fmla="*/ 47 w 363"/>
                <a:gd name="T13" fmla="*/ 294 h 328"/>
                <a:gd name="T14" fmla="*/ 45 w 363"/>
                <a:gd name="T15" fmla="*/ 294 h 328"/>
                <a:gd name="T16" fmla="*/ 0 w 363"/>
                <a:gd name="T17" fmla="*/ 289 h 328"/>
                <a:gd name="T18" fmla="*/ 5 w 363"/>
                <a:gd name="T19" fmla="*/ 288 h 328"/>
                <a:gd name="T20" fmla="*/ 12 w 363"/>
                <a:gd name="T21" fmla="*/ 280 h 328"/>
                <a:gd name="T22" fmla="*/ 43 w 363"/>
                <a:gd name="T23" fmla="*/ 255 h 328"/>
                <a:gd name="T24" fmla="*/ 44 w 363"/>
                <a:gd name="T25" fmla="*/ 257 h 328"/>
                <a:gd name="T26" fmla="*/ 93 w 363"/>
                <a:gd name="T27" fmla="*/ 215 h 328"/>
                <a:gd name="T28" fmla="*/ 45 w 363"/>
                <a:gd name="T29" fmla="*/ 255 h 328"/>
                <a:gd name="T30" fmla="*/ 96 w 363"/>
                <a:gd name="T31" fmla="*/ 215 h 328"/>
                <a:gd name="T32" fmla="*/ 191 w 363"/>
                <a:gd name="T33" fmla="*/ 137 h 328"/>
                <a:gd name="T34" fmla="*/ 178 w 363"/>
                <a:gd name="T35" fmla="*/ 148 h 328"/>
                <a:gd name="T36" fmla="*/ 171 w 363"/>
                <a:gd name="T37" fmla="*/ 153 h 328"/>
                <a:gd name="T38" fmla="*/ 110 w 363"/>
                <a:gd name="T39" fmla="*/ 202 h 328"/>
                <a:gd name="T40" fmla="*/ 109 w 363"/>
                <a:gd name="T41" fmla="*/ 205 h 328"/>
                <a:gd name="T42" fmla="*/ 172 w 363"/>
                <a:gd name="T43" fmla="*/ 155 h 328"/>
                <a:gd name="T44" fmla="*/ 181 w 363"/>
                <a:gd name="T45" fmla="*/ 148 h 328"/>
                <a:gd name="T46" fmla="*/ 194 w 363"/>
                <a:gd name="T47" fmla="*/ 137 h 328"/>
                <a:gd name="T48" fmla="*/ 360 w 363"/>
                <a:gd name="T49" fmla="*/ 5 h 328"/>
                <a:gd name="T50" fmla="*/ 352 w 363"/>
                <a:gd name="T51" fmla="*/ 9 h 328"/>
                <a:gd name="T52" fmla="*/ 322 w 363"/>
                <a:gd name="T53" fmla="*/ 33 h 328"/>
                <a:gd name="T54" fmla="*/ 287 w 363"/>
                <a:gd name="T55" fmla="*/ 61 h 328"/>
                <a:gd name="T56" fmla="*/ 259 w 363"/>
                <a:gd name="T57" fmla="*/ 83 h 328"/>
                <a:gd name="T58" fmla="*/ 207 w 363"/>
                <a:gd name="T59" fmla="*/ 124 h 328"/>
                <a:gd name="T60" fmla="*/ 199 w 363"/>
                <a:gd name="T61" fmla="*/ 131 h 328"/>
                <a:gd name="T62" fmla="*/ 206 w 363"/>
                <a:gd name="T63" fmla="*/ 128 h 328"/>
                <a:gd name="T64" fmla="*/ 216 w 363"/>
                <a:gd name="T65" fmla="*/ 120 h 328"/>
                <a:gd name="T66" fmla="*/ 287 w 363"/>
                <a:gd name="T67" fmla="*/ 63 h 328"/>
                <a:gd name="T68" fmla="*/ 322 w 363"/>
                <a:gd name="T69" fmla="*/ 35 h 328"/>
                <a:gd name="T70" fmla="*/ 353 w 363"/>
                <a:gd name="T71" fmla="*/ 10 h 328"/>
                <a:gd name="T72" fmla="*/ 346 w 363"/>
                <a:gd name="T73" fmla="*/ 68 h 328"/>
                <a:gd name="T74" fmla="*/ 344 w 363"/>
                <a:gd name="T75" fmla="*/ 79 h 328"/>
                <a:gd name="T76" fmla="*/ 337 w 363"/>
                <a:gd name="T77" fmla="*/ 108 h 328"/>
                <a:gd name="T78" fmla="*/ 333 w 363"/>
                <a:gd name="T79" fmla="*/ 128 h 328"/>
                <a:gd name="T80" fmla="*/ 324 w 363"/>
                <a:gd name="T81" fmla="*/ 169 h 328"/>
                <a:gd name="T82" fmla="*/ 318 w 363"/>
                <a:gd name="T83" fmla="*/ 195 h 328"/>
                <a:gd name="T84" fmla="*/ 308 w 363"/>
                <a:gd name="T85" fmla="*/ 241 h 328"/>
                <a:gd name="T86" fmla="*/ 291 w 363"/>
                <a:gd name="T87" fmla="*/ 316 h 328"/>
                <a:gd name="T88" fmla="*/ 309 w 363"/>
                <a:gd name="T89" fmla="*/ 243 h 328"/>
                <a:gd name="T90" fmla="*/ 319 w 363"/>
                <a:gd name="T91" fmla="*/ 197 h 328"/>
                <a:gd name="T92" fmla="*/ 325 w 363"/>
                <a:gd name="T93" fmla="*/ 171 h 328"/>
                <a:gd name="T94" fmla="*/ 334 w 363"/>
                <a:gd name="T95" fmla="*/ 129 h 328"/>
                <a:gd name="T96" fmla="*/ 339 w 363"/>
                <a:gd name="T97" fmla="*/ 109 h 328"/>
                <a:gd name="T98" fmla="*/ 344 w 363"/>
                <a:gd name="T99" fmla="*/ 84 h 328"/>
                <a:gd name="T100" fmla="*/ 347 w 363"/>
                <a:gd name="T101" fmla="*/ 73 h 328"/>
                <a:gd name="T102" fmla="*/ 362 w 363"/>
                <a:gd name="T103" fmla="*/ 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363" h="328">
                  <a:moveTo>
                    <a:pt x="142" y="307"/>
                  </a:moveTo>
                  <a:cubicBezTo>
                    <a:pt x="140" y="309"/>
                    <a:pt x="140" y="309"/>
                    <a:pt x="140" y="309"/>
                  </a:cubicBezTo>
                  <a:cubicBezTo>
                    <a:pt x="149" y="310"/>
                    <a:pt x="149" y="310"/>
                    <a:pt x="149" y="310"/>
                  </a:cubicBezTo>
                  <a:cubicBezTo>
                    <a:pt x="151" y="310"/>
                    <a:pt x="151" y="310"/>
                    <a:pt x="151" y="310"/>
                  </a:cubicBezTo>
                  <a:cubicBezTo>
                    <a:pt x="276" y="328"/>
                    <a:pt x="276" y="328"/>
                    <a:pt x="276" y="328"/>
                  </a:cubicBezTo>
                  <a:cubicBezTo>
                    <a:pt x="276" y="328"/>
                    <a:pt x="276" y="328"/>
                    <a:pt x="276" y="328"/>
                  </a:cubicBezTo>
                  <a:cubicBezTo>
                    <a:pt x="276" y="327"/>
                    <a:pt x="276" y="327"/>
                    <a:pt x="276" y="326"/>
                  </a:cubicBezTo>
                  <a:cubicBezTo>
                    <a:pt x="150" y="308"/>
                    <a:pt x="150" y="308"/>
                    <a:pt x="150" y="308"/>
                  </a:cubicBezTo>
                  <a:cubicBezTo>
                    <a:pt x="148" y="308"/>
                    <a:pt x="148" y="308"/>
                    <a:pt x="148" y="308"/>
                  </a:cubicBezTo>
                  <a:cubicBezTo>
                    <a:pt x="142" y="307"/>
                    <a:pt x="142" y="307"/>
                    <a:pt x="142" y="307"/>
                  </a:cubicBezTo>
                  <a:moveTo>
                    <a:pt x="138" y="307"/>
                  </a:moveTo>
                  <a:cubicBezTo>
                    <a:pt x="137" y="308"/>
                    <a:pt x="137" y="308"/>
                    <a:pt x="137" y="308"/>
                  </a:cubicBezTo>
                  <a:cubicBezTo>
                    <a:pt x="139" y="307"/>
                    <a:pt x="139" y="307"/>
                    <a:pt x="139" y="307"/>
                  </a:cubicBezTo>
                  <a:cubicBezTo>
                    <a:pt x="138" y="307"/>
                    <a:pt x="138" y="307"/>
                    <a:pt x="138" y="307"/>
                  </a:cubicBezTo>
                  <a:moveTo>
                    <a:pt x="71" y="297"/>
                  </a:moveTo>
                  <a:cubicBezTo>
                    <a:pt x="73" y="299"/>
                    <a:pt x="73" y="299"/>
                    <a:pt x="73" y="299"/>
                  </a:cubicBezTo>
                  <a:cubicBezTo>
                    <a:pt x="96" y="303"/>
                    <a:pt x="96" y="303"/>
                    <a:pt x="96" y="303"/>
                  </a:cubicBezTo>
                  <a:cubicBezTo>
                    <a:pt x="100" y="303"/>
                    <a:pt x="100" y="303"/>
                    <a:pt x="100" y="303"/>
                  </a:cubicBezTo>
                  <a:cubicBezTo>
                    <a:pt x="136" y="308"/>
                    <a:pt x="136" y="308"/>
                    <a:pt x="136" y="308"/>
                  </a:cubicBezTo>
                  <a:cubicBezTo>
                    <a:pt x="136" y="307"/>
                    <a:pt x="136" y="307"/>
                    <a:pt x="136" y="307"/>
                  </a:cubicBezTo>
                  <a:cubicBezTo>
                    <a:pt x="97" y="301"/>
                    <a:pt x="97" y="301"/>
                    <a:pt x="97" y="301"/>
                  </a:cubicBezTo>
                  <a:cubicBezTo>
                    <a:pt x="94" y="301"/>
                    <a:pt x="94" y="301"/>
                    <a:pt x="94" y="301"/>
                  </a:cubicBezTo>
                  <a:cubicBezTo>
                    <a:pt x="71" y="297"/>
                    <a:pt x="71" y="297"/>
                    <a:pt x="71" y="297"/>
                  </a:cubicBezTo>
                  <a:moveTo>
                    <a:pt x="47" y="294"/>
                  </a:moveTo>
                  <a:cubicBezTo>
                    <a:pt x="47" y="296"/>
                    <a:pt x="47" y="296"/>
                    <a:pt x="47" y="296"/>
                  </a:cubicBezTo>
                  <a:cubicBezTo>
                    <a:pt x="70" y="299"/>
                    <a:pt x="70" y="299"/>
                    <a:pt x="70" y="299"/>
                  </a:cubicBezTo>
                  <a:cubicBezTo>
                    <a:pt x="69" y="297"/>
                    <a:pt x="69" y="297"/>
                    <a:pt x="69" y="297"/>
                  </a:cubicBezTo>
                  <a:cubicBezTo>
                    <a:pt x="47" y="294"/>
                    <a:pt x="47" y="294"/>
                    <a:pt x="47" y="294"/>
                  </a:cubicBezTo>
                  <a:moveTo>
                    <a:pt x="15" y="289"/>
                  </a:moveTo>
                  <a:cubicBezTo>
                    <a:pt x="16" y="291"/>
                    <a:pt x="16" y="291"/>
                    <a:pt x="16" y="291"/>
                  </a:cubicBezTo>
                  <a:cubicBezTo>
                    <a:pt x="45" y="295"/>
                    <a:pt x="45" y="295"/>
                    <a:pt x="45" y="295"/>
                  </a:cubicBezTo>
                  <a:cubicBezTo>
                    <a:pt x="45" y="294"/>
                    <a:pt x="45" y="294"/>
                    <a:pt x="45" y="294"/>
                  </a:cubicBezTo>
                  <a:cubicBezTo>
                    <a:pt x="15" y="289"/>
                    <a:pt x="15" y="289"/>
                    <a:pt x="15" y="289"/>
                  </a:cubicBezTo>
                  <a:moveTo>
                    <a:pt x="10" y="281"/>
                  </a:moveTo>
                  <a:cubicBezTo>
                    <a:pt x="3" y="286"/>
                    <a:pt x="3" y="286"/>
                    <a:pt x="3" y="286"/>
                  </a:cubicBezTo>
                  <a:cubicBezTo>
                    <a:pt x="0" y="289"/>
                    <a:pt x="0" y="289"/>
                    <a:pt x="0" y="289"/>
                  </a:cubicBezTo>
                  <a:cubicBezTo>
                    <a:pt x="4" y="290"/>
                    <a:pt x="4" y="290"/>
                    <a:pt x="4" y="290"/>
                  </a:cubicBezTo>
                  <a:cubicBezTo>
                    <a:pt x="14" y="291"/>
                    <a:pt x="14" y="291"/>
                    <a:pt x="14" y="291"/>
                  </a:cubicBezTo>
                  <a:cubicBezTo>
                    <a:pt x="13" y="289"/>
                    <a:pt x="13" y="289"/>
                    <a:pt x="13" y="289"/>
                  </a:cubicBezTo>
                  <a:cubicBezTo>
                    <a:pt x="5" y="288"/>
                    <a:pt x="5" y="288"/>
                    <a:pt x="5" y="288"/>
                  </a:cubicBezTo>
                  <a:cubicBezTo>
                    <a:pt x="11" y="283"/>
                    <a:pt x="11" y="283"/>
                    <a:pt x="11" y="283"/>
                  </a:cubicBezTo>
                  <a:cubicBezTo>
                    <a:pt x="10" y="281"/>
                    <a:pt x="10" y="281"/>
                    <a:pt x="10" y="281"/>
                  </a:cubicBezTo>
                  <a:moveTo>
                    <a:pt x="40" y="258"/>
                  </a:moveTo>
                  <a:cubicBezTo>
                    <a:pt x="12" y="280"/>
                    <a:pt x="12" y="280"/>
                    <a:pt x="12" y="280"/>
                  </a:cubicBezTo>
                  <a:cubicBezTo>
                    <a:pt x="12" y="282"/>
                    <a:pt x="12" y="282"/>
                    <a:pt x="12" y="282"/>
                  </a:cubicBezTo>
                  <a:cubicBezTo>
                    <a:pt x="41" y="259"/>
                    <a:pt x="41" y="259"/>
                    <a:pt x="41" y="259"/>
                  </a:cubicBezTo>
                  <a:cubicBezTo>
                    <a:pt x="40" y="258"/>
                    <a:pt x="40" y="258"/>
                    <a:pt x="40" y="258"/>
                  </a:cubicBezTo>
                  <a:moveTo>
                    <a:pt x="43" y="255"/>
                  </a:moveTo>
                  <a:cubicBezTo>
                    <a:pt x="42" y="256"/>
                    <a:pt x="42" y="256"/>
                    <a:pt x="42" y="256"/>
                  </a:cubicBezTo>
                  <a:cubicBezTo>
                    <a:pt x="41" y="257"/>
                    <a:pt x="41" y="257"/>
                    <a:pt x="41" y="257"/>
                  </a:cubicBezTo>
                  <a:cubicBezTo>
                    <a:pt x="42" y="258"/>
                    <a:pt x="42" y="258"/>
                    <a:pt x="42" y="258"/>
                  </a:cubicBezTo>
                  <a:cubicBezTo>
                    <a:pt x="44" y="257"/>
                    <a:pt x="44" y="257"/>
                    <a:pt x="44" y="257"/>
                  </a:cubicBezTo>
                  <a:cubicBezTo>
                    <a:pt x="43" y="255"/>
                    <a:pt x="43" y="255"/>
                    <a:pt x="43" y="255"/>
                  </a:cubicBezTo>
                  <a:moveTo>
                    <a:pt x="101" y="208"/>
                  </a:moveTo>
                  <a:cubicBezTo>
                    <a:pt x="95" y="214"/>
                    <a:pt x="95" y="214"/>
                    <a:pt x="95" y="214"/>
                  </a:cubicBezTo>
                  <a:cubicBezTo>
                    <a:pt x="93" y="215"/>
                    <a:pt x="93" y="215"/>
                    <a:pt x="93" y="215"/>
                  </a:cubicBezTo>
                  <a:cubicBezTo>
                    <a:pt x="83" y="223"/>
                    <a:pt x="83" y="223"/>
                    <a:pt x="83" y="223"/>
                  </a:cubicBezTo>
                  <a:cubicBezTo>
                    <a:pt x="81" y="224"/>
                    <a:pt x="81" y="224"/>
                    <a:pt x="81" y="224"/>
                  </a:cubicBezTo>
                  <a:cubicBezTo>
                    <a:pt x="45" y="253"/>
                    <a:pt x="45" y="253"/>
                    <a:pt x="45" y="253"/>
                  </a:cubicBezTo>
                  <a:cubicBezTo>
                    <a:pt x="45" y="255"/>
                    <a:pt x="45" y="255"/>
                    <a:pt x="45" y="255"/>
                  </a:cubicBezTo>
                  <a:cubicBezTo>
                    <a:pt x="83" y="226"/>
                    <a:pt x="83" y="226"/>
                    <a:pt x="83" y="226"/>
                  </a:cubicBezTo>
                  <a:cubicBezTo>
                    <a:pt x="84" y="225"/>
                    <a:pt x="84" y="225"/>
                    <a:pt x="84" y="225"/>
                  </a:cubicBezTo>
                  <a:cubicBezTo>
                    <a:pt x="95" y="216"/>
                    <a:pt x="95" y="216"/>
                    <a:pt x="95" y="216"/>
                  </a:cubicBezTo>
                  <a:cubicBezTo>
                    <a:pt x="96" y="215"/>
                    <a:pt x="96" y="215"/>
                    <a:pt x="96" y="215"/>
                  </a:cubicBezTo>
                  <a:cubicBezTo>
                    <a:pt x="102" y="210"/>
                    <a:pt x="102" y="210"/>
                    <a:pt x="102" y="210"/>
                  </a:cubicBezTo>
                  <a:cubicBezTo>
                    <a:pt x="101" y="208"/>
                    <a:pt x="101" y="208"/>
                    <a:pt x="101" y="208"/>
                  </a:cubicBezTo>
                  <a:moveTo>
                    <a:pt x="196" y="133"/>
                  </a:moveTo>
                  <a:cubicBezTo>
                    <a:pt x="191" y="137"/>
                    <a:pt x="191" y="137"/>
                    <a:pt x="191" y="137"/>
                  </a:cubicBezTo>
                  <a:cubicBezTo>
                    <a:pt x="189" y="139"/>
                    <a:pt x="189" y="139"/>
                    <a:pt x="189" y="139"/>
                  </a:cubicBezTo>
                  <a:cubicBezTo>
                    <a:pt x="183" y="144"/>
                    <a:pt x="183" y="144"/>
                    <a:pt x="183" y="144"/>
                  </a:cubicBezTo>
                  <a:cubicBezTo>
                    <a:pt x="181" y="145"/>
                    <a:pt x="181" y="145"/>
                    <a:pt x="181" y="145"/>
                  </a:cubicBezTo>
                  <a:cubicBezTo>
                    <a:pt x="178" y="148"/>
                    <a:pt x="178" y="148"/>
                    <a:pt x="178" y="148"/>
                  </a:cubicBezTo>
                  <a:cubicBezTo>
                    <a:pt x="175" y="150"/>
                    <a:pt x="175" y="150"/>
                    <a:pt x="175" y="150"/>
                  </a:cubicBezTo>
                  <a:cubicBezTo>
                    <a:pt x="174" y="150"/>
                    <a:pt x="174" y="150"/>
                    <a:pt x="174" y="150"/>
                  </a:cubicBezTo>
                  <a:cubicBezTo>
                    <a:pt x="173" y="152"/>
                    <a:pt x="173" y="152"/>
                    <a:pt x="173" y="152"/>
                  </a:cubicBezTo>
                  <a:cubicBezTo>
                    <a:pt x="171" y="153"/>
                    <a:pt x="171" y="153"/>
                    <a:pt x="171" y="153"/>
                  </a:cubicBezTo>
                  <a:cubicBezTo>
                    <a:pt x="169" y="154"/>
                    <a:pt x="169" y="154"/>
                    <a:pt x="169" y="154"/>
                  </a:cubicBezTo>
                  <a:cubicBezTo>
                    <a:pt x="114" y="199"/>
                    <a:pt x="114" y="199"/>
                    <a:pt x="114" y="199"/>
                  </a:cubicBezTo>
                  <a:cubicBezTo>
                    <a:pt x="111" y="201"/>
                    <a:pt x="111" y="201"/>
                    <a:pt x="111" y="201"/>
                  </a:cubicBezTo>
                  <a:cubicBezTo>
                    <a:pt x="110" y="202"/>
                    <a:pt x="110" y="202"/>
                    <a:pt x="110" y="202"/>
                  </a:cubicBezTo>
                  <a:cubicBezTo>
                    <a:pt x="108" y="203"/>
                    <a:pt x="108" y="203"/>
                    <a:pt x="108" y="203"/>
                  </a:cubicBezTo>
                  <a:cubicBezTo>
                    <a:pt x="103" y="207"/>
                    <a:pt x="103" y="207"/>
                    <a:pt x="103" y="207"/>
                  </a:cubicBezTo>
                  <a:cubicBezTo>
                    <a:pt x="104" y="209"/>
                    <a:pt x="104" y="209"/>
                    <a:pt x="104" y="209"/>
                  </a:cubicBezTo>
                  <a:cubicBezTo>
                    <a:pt x="109" y="205"/>
                    <a:pt x="109" y="205"/>
                    <a:pt x="109" y="205"/>
                  </a:cubicBezTo>
                  <a:cubicBezTo>
                    <a:pt x="111" y="204"/>
                    <a:pt x="111" y="204"/>
                    <a:pt x="111" y="204"/>
                  </a:cubicBezTo>
                  <a:cubicBezTo>
                    <a:pt x="115" y="200"/>
                    <a:pt x="115" y="200"/>
                    <a:pt x="115" y="200"/>
                  </a:cubicBezTo>
                  <a:cubicBezTo>
                    <a:pt x="117" y="198"/>
                    <a:pt x="117" y="198"/>
                    <a:pt x="117" y="198"/>
                  </a:cubicBezTo>
                  <a:cubicBezTo>
                    <a:pt x="172" y="155"/>
                    <a:pt x="172" y="155"/>
                    <a:pt x="172" y="155"/>
                  </a:cubicBezTo>
                  <a:cubicBezTo>
                    <a:pt x="174" y="153"/>
                    <a:pt x="174" y="153"/>
                    <a:pt x="174" y="153"/>
                  </a:cubicBezTo>
                  <a:cubicBezTo>
                    <a:pt x="175" y="152"/>
                    <a:pt x="175" y="152"/>
                    <a:pt x="175" y="152"/>
                  </a:cubicBezTo>
                  <a:cubicBezTo>
                    <a:pt x="178" y="150"/>
                    <a:pt x="178" y="150"/>
                    <a:pt x="178" y="150"/>
                  </a:cubicBezTo>
                  <a:cubicBezTo>
                    <a:pt x="181" y="148"/>
                    <a:pt x="181" y="148"/>
                    <a:pt x="181" y="148"/>
                  </a:cubicBezTo>
                  <a:cubicBezTo>
                    <a:pt x="183" y="146"/>
                    <a:pt x="183" y="146"/>
                    <a:pt x="183" y="146"/>
                  </a:cubicBezTo>
                  <a:cubicBezTo>
                    <a:pt x="185" y="144"/>
                    <a:pt x="185" y="144"/>
                    <a:pt x="185" y="144"/>
                  </a:cubicBezTo>
                  <a:cubicBezTo>
                    <a:pt x="192" y="139"/>
                    <a:pt x="192" y="139"/>
                    <a:pt x="192" y="139"/>
                  </a:cubicBezTo>
                  <a:cubicBezTo>
                    <a:pt x="194" y="137"/>
                    <a:pt x="194" y="137"/>
                    <a:pt x="194" y="137"/>
                  </a:cubicBezTo>
                  <a:cubicBezTo>
                    <a:pt x="195" y="136"/>
                    <a:pt x="195" y="136"/>
                    <a:pt x="195" y="136"/>
                  </a:cubicBezTo>
                  <a:cubicBezTo>
                    <a:pt x="196" y="133"/>
                    <a:pt x="196" y="133"/>
                    <a:pt x="196" y="133"/>
                  </a:cubicBezTo>
                  <a:moveTo>
                    <a:pt x="360" y="5"/>
                  </a:moveTo>
                  <a:cubicBezTo>
                    <a:pt x="360" y="5"/>
                    <a:pt x="360" y="5"/>
                    <a:pt x="360" y="5"/>
                  </a:cubicBezTo>
                  <a:cubicBezTo>
                    <a:pt x="360" y="5"/>
                    <a:pt x="360" y="5"/>
                    <a:pt x="360" y="5"/>
                  </a:cubicBezTo>
                  <a:moveTo>
                    <a:pt x="363" y="0"/>
                  </a:moveTo>
                  <a:cubicBezTo>
                    <a:pt x="359" y="4"/>
                    <a:pt x="359" y="4"/>
                    <a:pt x="359" y="4"/>
                  </a:cubicBezTo>
                  <a:cubicBezTo>
                    <a:pt x="352" y="9"/>
                    <a:pt x="352" y="9"/>
                    <a:pt x="352" y="9"/>
                  </a:cubicBezTo>
                  <a:cubicBezTo>
                    <a:pt x="350" y="10"/>
                    <a:pt x="350" y="10"/>
                    <a:pt x="350" y="10"/>
                  </a:cubicBezTo>
                  <a:cubicBezTo>
                    <a:pt x="325" y="31"/>
                    <a:pt x="325" y="31"/>
                    <a:pt x="325" y="31"/>
                  </a:cubicBezTo>
                  <a:cubicBezTo>
                    <a:pt x="322" y="33"/>
                    <a:pt x="322" y="33"/>
                    <a:pt x="322" y="33"/>
                  </a:cubicBezTo>
                  <a:cubicBezTo>
                    <a:pt x="322" y="33"/>
                    <a:pt x="322" y="33"/>
                    <a:pt x="322" y="33"/>
                  </a:cubicBezTo>
                  <a:cubicBezTo>
                    <a:pt x="318" y="36"/>
                    <a:pt x="318" y="36"/>
                    <a:pt x="318" y="36"/>
                  </a:cubicBezTo>
                  <a:cubicBezTo>
                    <a:pt x="316" y="37"/>
                    <a:pt x="316" y="37"/>
                    <a:pt x="316" y="37"/>
                  </a:cubicBezTo>
                  <a:cubicBezTo>
                    <a:pt x="288" y="60"/>
                    <a:pt x="288" y="60"/>
                    <a:pt x="288" y="60"/>
                  </a:cubicBezTo>
                  <a:cubicBezTo>
                    <a:pt x="287" y="61"/>
                    <a:pt x="287" y="61"/>
                    <a:pt x="287" y="61"/>
                  </a:cubicBezTo>
                  <a:cubicBezTo>
                    <a:pt x="265" y="79"/>
                    <a:pt x="265" y="79"/>
                    <a:pt x="265" y="79"/>
                  </a:cubicBezTo>
                  <a:cubicBezTo>
                    <a:pt x="262" y="80"/>
                    <a:pt x="262" y="80"/>
                    <a:pt x="262" y="80"/>
                  </a:cubicBezTo>
                  <a:cubicBezTo>
                    <a:pt x="262" y="81"/>
                    <a:pt x="262" y="81"/>
                    <a:pt x="262" y="81"/>
                  </a:cubicBezTo>
                  <a:cubicBezTo>
                    <a:pt x="259" y="83"/>
                    <a:pt x="259" y="83"/>
                    <a:pt x="259" y="83"/>
                  </a:cubicBezTo>
                  <a:cubicBezTo>
                    <a:pt x="217" y="116"/>
                    <a:pt x="217" y="116"/>
                    <a:pt x="217" y="116"/>
                  </a:cubicBezTo>
                  <a:cubicBezTo>
                    <a:pt x="214" y="119"/>
                    <a:pt x="214" y="119"/>
                    <a:pt x="214" y="119"/>
                  </a:cubicBezTo>
                  <a:cubicBezTo>
                    <a:pt x="209" y="123"/>
                    <a:pt x="209" y="123"/>
                    <a:pt x="209" y="123"/>
                  </a:cubicBezTo>
                  <a:cubicBezTo>
                    <a:pt x="207" y="124"/>
                    <a:pt x="207" y="124"/>
                    <a:pt x="207" y="124"/>
                  </a:cubicBezTo>
                  <a:cubicBezTo>
                    <a:pt x="205" y="126"/>
                    <a:pt x="205" y="126"/>
                    <a:pt x="205" y="126"/>
                  </a:cubicBezTo>
                  <a:cubicBezTo>
                    <a:pt x="204" y="127"/>
                    <a:pt x="204" y="127"/>
                    <a:pt x="204" y="127"/>
                  </a:cubicBezTo>
                  <a:cubicBezTo>
                    <a:pt x="202" y="129"/>
                    <a:pt x="202" y="129"/>
                    <a:pt x="202" y="129"/>
                  </a:cubicBezTo>
                  <a:cubicBezTo>
                    <a:pt x="199" y="131"/>
                    <a:pt x="199" y="131"/>
                    <a:pt x="199" y="131"/>
                  </a:cubicBezTo>
                  <a:cubicBezTo>
                    <a:pt x="198" y="134"/>
                    <a:pt x="198" y="134"/>
                    <a:pt x="198" y="134"/>
                  </a:cubicBezTo>
                  <a:cubicBezTo>
                    <a:pt x="202" y="131"/>
                    <a:pt x="202" y="131"/>
                    <a:pt x="202" y="131"/>
                  </a:cubicBezTo>
                  <a:cubicBezTo>
                    <a:pt x="204" y="129"/>
                    <a:pt x="204" y="129"/>
                    <a:pt x="204" y="129"/>
                  </a:cubicBezTo>
                  <a:cubicBezTo>
                    <a:pt x="206" y="128"/>
                    <a:pt x="206" y="128"/>
                    <a:pt x="206" y="128"/>
                  </a:cubicBezTo>
                  <a:cubicBezTo>
                    <a:pt x="209" y="125"/>
                    <a:pt x="209" y="125"/>
                    <a:pt x="209" y="125"/>
                  </a:cubicBezTo>
                  <a:cubicBezTo>
                    <a:pt x="211" y="124"/>
                    <a:pt x="211" y="124"/>
                    <a:pt x="211" y="124"/>
                  </a:cubicBezTo>
                  <a:cubicBezTo>
                    <a:pt x="213" y="122"/>
                    <a:pt x="213" y="122"/>
                    <a:pt x="213" y="122"/>
                  </a:cubicBezTo>
                  <a:cubicBezTo>
                    <a:pt x="216" y="120"/>
                    <a:pt x="216" y="120"/>
                    <a:pt x="216" y="120"/>
                  </a:cubicBezTo>
                  <a:cubicBezTo>
                    <a:pt x="263" y="82"/>
                    <a:pt x="263" y="82"/>
                    <a:pt x="263" y="82"/>
                  </a:cubicBezTo>
                  <a:cubicBezTo>
                    <a:pt x="265" y="80"/>
                    <a:pt x="265" y="80"/>
                    <a:pt x="265" y="80"/>
                  </a:cubicBezTo>
                  <a:cubicBezTo>
                    <a:pt x="268" y="78"/>
                    <a:pt x="268" y="78"/>
                    <a:pt x="268" y="78"/>
                  </a:cubicBezTo>
                  <a:cubicBezTo>
                    <a:pt x="287" y="63"/>
                    <a:pt x="287" y="63"/>
                    <a:pt x="287" y="63"/>
                  </a:cubicBezTo>
                  <a:cubicBezTo>
                    <a:pt x="289" y="61"/>
                    <a:pt x="289" y="61"/>
                    <a:pt x="289" y="61"/>
                  </a:cubicBezTo>
                  <a:cubicBezTo>
                    <a:pt x="317" y="39"/>
                    <a:pt x="317" y="39"/>
                    <a:pt x="317" y="39"/>
                  </a:cubicBezTo>
                  <a:cubicBezTo>
                    <a:pt x="319" y="38"/>
                    <a:pt x="319" y="38"/>
                    <a:pt x="319" y="38"/>
                  </a:cubicBezTo>
                  <a:cubicBezTo>
                    <a:pt x="322" y="35"/>
                    <a:pt x="322" y="35"/>
                    <a:pt x="322" y="35"/>
                  </a:cubicBezTo>
                  <a:cubicBezTo>
                    <a:pt x="324" y="34"/>
                    <a:pt x="324" y="34"/>
                    <a:pt x="324" y="34"/>
                  </a:cubicBezTo>
                  <a:cubicBezTo>
                    <a:pt x="325" y="33"/>
                    <a:pt x="325" y="33"/>
                    <a:pt x="325" y="33"/>
                  </a:cubicBezTo>
                  <a:cubicBezTo>
                    <a:pt x="352" y="12"/>
                    <a:pt x="352" y="12"/>
                    <a:pt x="352" y="12"/>
                  </a:cubicBezTo>
                  <a:cubicBezTo>
                    <a:pt x="353" y="10"/>
                    <a:pt x="353" y="10"/>
                    <a:pt x="353" y="10"/>
                  </a:cubicBezTo>
                  <a:cubicBezTo>
                    <a:pt x="360" y="5"/>
                    <a:pt x="360" y="5"/>
                    <a:pt x="360" y="5"/>
                  </a:cubicBezTo>
                  <a:cubicBezTo>
                    <a:pt x="358" y="15"/>
                    <a:pt x="358" y="15"/>
                    <a:pt x="358" y="15"/>
                  </a:cubicBezTo>
                  <a:cubicBezTo>
                    <a:pt x="357" y="17"/>
                    <a:pt x="357" y="17"/>
                    <a:pt x="357" y="17"/>
                  </a:cubicBezTo>
                  <a:cubicBezTo>
                    <a:pt x="346" y="68"/>
                    <a:pt x="346" y="68"/>
                    <a:pt x="346" y="68"/>
                  </a:cubicBezTo>
                  <a:cubicBezTo>
                    <a:pt x="345" y="71"/>
                    <a:pt x="345" y="71"/>
                    <a:pt x="345" y="71"/>
                  </a:cubicBezTo>
                  <a:cubicBezTo>
                    <a:pt x="345" y="74"/>
                    <a:pt x="345" y="74"/>
                    <a:pt x="345" y="74"/>
                  </a:cubicBezTo>
                  <a:cubicBezTo>
                    <a:pt x="344" y="76"/>
                    <a:pt x="344" y="76"/>
                    <a:pt x="344" y="76"/>
                  </a:cubicBezTo>
                  <a:cubicBezTo>
                    <a:pt x="344" y="79"/>
                    <a:pt x="344" y="79"/>
                    <a:pt x="344" y="79"/>
                  </a:cubicBezTo>
                  <a:cubicBezTo>
                    <a:pt x="343" y="81"/>
                    <a:pt x="343" y="81"/>
                    <a:pt x="343" y="81"/>
                  </a:cubicBezTo>
                  <a:cubicBezTo>
                    <a:pt x="341" y="90"/>
                    <a:pt x="341" y="90"/>
                    <a:pt x="341" y="90"/>
                  </a:cubicBezTo>
                  <a:cubicBezTo>
                    <a:pt x="340" y="93"/>
                    <a:pt x="340" y="93"/>
                    <a:pt x="340" y="93"/>
                  </a:cubicBezTo>
                  <a:cubicBezTo>
                    <a:pt x="337" y="108"/>
                    <a:pt x="337" y="108"/>
                    <a:pt x="337" y="108"/>
                  </a:cubicBezTo>
                  <a:cubicBezTo>
                    <a:pt x="337" y="111"/>
                    <a:pt x="337" y="111"/>
                    <a:pt x="337" y="111"/>
                  </a:cubicBezTo>
                  <a:cubicBezTo>
                    <a:pt x="335" y="118"/>
                    <a:pt x="335" y="118"/>
                    <a:pt x="335" y="118"/>
                  </a:cubicBezTo>
                  <a:cubicBezTo>
                    <a:pt x="334" y="121"/>
                    <a:pt x="334" y="121"/>
                    <a:pt x="334" y="121"/>
                  </a:cubicBezTo>
                  <a:cubicBezTo>
                    <a:pt x="333" y="128"/>
                    <a:pt x="333" y="128"/>
                    <a:pt x="333" y="128"/>
                  </a:cubicBezTo>
                  <a:cubicBezTo>
                    <a:pt x="332" y="131"/>
                    <a:pt x="332" y="131"/>
                    <a:pt x="332" y="131"/>
                  </a:cubicBezTo>
                  <a:cubicBezTo>
                    <a:pt x="326" y="156"/>
                    <a:pt x="326" y="156"/>
                    <a:pt x="326" y="156"/>
                  </a:cubicBezTo>
                  <a:cubicBezTo>
                    <a:pt x="326" y="158"/>
                    <a:pt x="326" y="158"/>
                    <a:pt x="326" y="158"/>
                  </a:cubicBezTo>
                  <a:cubicBezTo>
                    <a:pt x="324" y="169"/>
                    <a:pt x="324" y="169"/>
                    <a:pt x="324" y="169"/>
                  </a:cubicBezTo>
                  <a:cubicBezTo>
                    <a:pt x="323" y="171"/>
                    <a:pt x="323" y="171"/>
                    <a:pt x="323" y="171"/>
                  </a:cubicBezTo>
                  <a:cubicBezTo>
                    <a:pt x="323" y="172"/>
                    <a:pt x="323" y="172"/>
                    <a:pt x="323" y="172"/>
                  </a:cubicBezTo>
                  <a:cubicBezTo>
                    <a:pt x="323" y="174"/>
                    <a:pt x="323" y="174"/>
                    <a:pt x="323" y="174"/>
                  </a:cubicBezTo>
                  <a:cubicBezTo>
                    <a:pt x="318" y="195"/>
                    <a:pt x="318" y="195"/>
                    <a:pt x="318" y="195"/>
                  </a:cubicBezTo>
                  <a:cubicBezTo>
                    <a:pt x="317" y="197"/>
                    <a:pt x="317" y="197"/>
                    <a:pt x="317" y="197"/>
                  </a:cubicBezTo>
                  <a:cubicBezTo>
                    <a:pt x="313" y="217"/>
                    <a:pt x="313" y="217"/>
                    <a:pt x="313" y="217"/>
                  </a:cubicBezTo>
                  <a:cubicBezTo>
                    <a:pt x="313" y="219"/>
                    <a:pt x="313" y="219"/>
                    <a:pt x="313" y="219"/>
                  </a:cubicBezTo>
                  <a:cubicBezTo>
                    <a:pt x="308" y="241"/>
                    <a:pt x="308" y="241"/>
                    <a:pt x="308" y="241"/>
                  </a:cubicBezTo>
                  <a:cubicBezTo>
                    <a:pt x="307" y="243"/>
                    <a:pt x="307" y="243"/>
                    <a:pt x="307" y="243"/>
                  </a:cubicBezTo>
                  <a:cubicBezTo>
                    <a:pt x="298" y="287"/>
                    <a:pt x="298" y="287"/>
                    <a:pt x="298" y="287"/>
                  </a:cubicBezTo>
                  <a:cubicBezTo>
                    <a:pt x="297" y="289"/>
                    <a:pt x="297" y="289"/>
                    <a:pt x="297" y="289"/>
                  </a:cubicBezTo>
                  <a:cubicBezTo>
                    <a:pt x="291" y="316"/>
                    <a:pt x="291" y="316"/>
                    <a:pt x="291" y="316"/>
                  </a:cubicBezTo>
                  <a:cubicBezTo>
                    <a:pt x="292" y="316"/>
                    <a:pt x="292" y="316"/>
                    <a:pt x="293" y="316"/>
                  </a:cubicBezTo>
                  <a:cubicBezTo>
                    <a:pt x="299" y="288"/>
                    <a:pt x="299" y="288"/>
                    <a:pt x="299" y="288"/>
                  </a:cubicBezTo>
                  <a:cubicBezTo>
                    <a:pt x="300" y="285"/>
                    <a:pt x="300" y="285"/>
                    <a:pt x="300" y="285"/>
                  </a:cubicBezTo>
                  <a:cubicBezTo>
                    <a:pt x="309" y="243"/>
                    <a:pt x="309" y="243"/>
                    <a:pt x="309" y="243"/>
                  </a:cubicBezTo>
                  <a:cubicBezTo>
                    <a:pt x="310" y="241"/>
                    <a:pt x="310" y="241"/>
                    <a:pt x="310" y="241"/>
                  </a:cubicBezTo>
                  <a:cubicBezTo>
                    <a:pt x="314" y="220"/>
                    <a:pt x="314" y="220"/>
                    <a:pt x="314" y="220"/>
                  </a:cubicBezTo>
                  <a:cubicBezTo>
                    <a:pt x="315" y="218"/>
                    <a:pt x="315" y="218"/>
                    <a:pt x="315" y="218"/>
                  </a:cubicBezTo>
                  <a:cubicBezTo>
                    <a:pt x="319" y="197"/>
                    <a:pt x="319" y="197"/>
                    <a:pt x="319" y="197"/>
                  </a:cubicBezTo>
                  <a:cubicBezTo>
                    <a:pt x="320" y="195"/>
                    <a:pt x="320" y="195"/>
                    <a:pt x="320" y="195"/>
                  </a:cubicBezTo>
                  <a:cubicBezTo>
                    <a:pt x="324" y="174"/>
                    <a:pt x="324" y="174"/>
                    <a:pt x="324" y="174"/>
                  </a:cubicBezTo>
                  <a:cubicBezTo>
                    <a:pt x="325" y="173"/>
                    <a:pt x="325" y="173"/>
                    <a:pt x="325" y="173"/>
                  </a:cubicBezTo>
                  <a:cubicBezTo>
                    <a:pt x="325" y="171"/>
                    <a:pt x="325" y="171"/>
                    <a:pt x="325" y="171"/>
                  </a:cubicBezTo>
                  <a:cubicBezTo>
                    <a:pt x="325" y="169"/>
                    <a:pt x="325" y="169"/>
                    <a:pt x="325" y="169"/>
                  </a:cubicBezTo>
                  <a:cubicBezTo>
                    <a:pt x="328" y="158"/>
                    <a:pt x="328" y="158"/>
                    <a:pt x="328" y="158"/>
                  </a:cubicBezTo>
                  <a:cubicBezTo>
                    <a:pt x="328" y="156"/>
                    <a:pt x="328" y="156"/>
                    <a:pt x="328" y="156"/>
                  </a:cubicBezTo>
                  <a:cubicBezTo>
                    <a:pt x="334" y="129"/>
                    <a:pt x="334" y="129"/>
                    <a:pt x="334" y="129"/>
                  </a:cubicBezTo>
                  <a:cubicBezTo>
                    <a:pt x="335" y="126"/>
                    <a:pt x="335" y="126"/>
                    <a:pt x="335" y="126"/>
                  </a:cubicBezTo>
                  <a:cubicBezTo>
                    <a:pt x="336" y="123"/>
                    <a:pt x="336" y="123"/>
                    <a:pt x="336" y="123"/>
                  </a:cubicBezTo>
                  <a:cubicBezTo>
                    <a:pt x="336" y="121"/>
                    <a:pt x="336" y="121"/>
                    <a:pt x="336" y="121"/>
                  </a:cubicBezTo>
                  <a:cubicBezTo>
                    <a:pt x="339" y="109"/>
                    <a:pt x="339" y="109"/>
                    <a:pt x="339" y="109"/>
                  </a:cubicBezTo>
                  <a:cubicBezTo>
                    <a:pt x="339" y="107"/>
                    <a:pt x="339" y="107"/>
                    <a:pt x="339" y="107"/>
                  </a:cubicBezTo>
                  <a:cubicBezTo>
                    <a:pt x="343" y="91"/>
                    <a:pt x="343" y="91"/>
                    <a:pt x="343" y="91"/>
                  </a:cubicBezTo>
                  <a:cubicBezTo>
                    <a:pt x="343" y="89"/>
                    <a:pt x="343" y="89"/>
                    <a:pt x="343" y="89"/>
                  </a:cubicBezTo>
                  <a:cubicBezTo>
                    <a:pt x="344" y="84"/>
                    <a:pt x="344" y="84"/>
                    <a:pt x="344" y="84"/>
                  </a:cubicBezTo>
                  <a:cubicBezTo>
                    <a:pt x="345" y="81"/>
                    <a:pt x="345" y="81"/>
                    <a:pt x="345" y="81"/>
                  </a:cubicBezTo>
                  <a:cubicBezTo>
                    <a:pt x="346" y="76"/>
                    <a:pt x="346" y="76"/>
                    <a:pt x="346" y="76"/>
                  </a:cubicBezTo>
                  <a:cubicBezTo>
                    <a:pt x="347" y="74"/>
                    <a:pt x="347" y="74"/>
                    <a:pt x="347" y="74"/>
                  </a:cubicBezTo>
                  <a:cubicBezTo>
                    <a:pt x="347" y="73"/>
                    <a:pt x="347" y="73"/>
                    <a:pt x="347" y="73"/>
                  </a:cubicBezTo>
                  <a:cubicBezTo>
                    <a:pt x="347" y="71"/>
                    <a:pt x="347" y="71"/>
                    <a:pt x="347" y="71"/>
                  </a:cubicBezTo>
                  <a:cubicBezTo>
                    <a:pt x="359" y="19"/>
                    <a:pt x="359" y="19"/>
                    <a:pt x="359" y="19"/>
                  </a:cubicBezTo>
                  <a:cubicBezTo>
                    <a:pt x="359" y="17"/>
                    <a:pt x="359" y="17"/>
                    <a:pt x="359" y="17"/>
                  </a:cubicBezTo>
                  <a:cubicBezTo>
                    <a:pt x="362" y="5"/>
                    <a:pt x="362" y="5"/>
                    <a:pt x="362" y="5"/>
                  </a:cubicBezTo>
                  <a:cubicBezTo>
                    <a:pt x="363" y="0"/>
                    <a:pt x="363" y="0"/>
                    <a:pt x="363" y="0"/>
                  </a:cubicBezTo>
                </a:path>
              </a:pathLst>
            </a:custGeom>
            <a:gradFill flip="none" rotWithShape="1">
              <a:gsLst>
                <a:gs pos="0">
                  <a:schemeClr val="tx2">
                    <a:alpha val="75000"/>
                  </a:schemeClr>
                </a:gs>
                <a:gs pos="92000">
                  <a:schemeClr val="tx1">
                    <a:alpha val="21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7" name="Freeform 37"/>
            <p:cNvSpPr>
              <a:spLocks noEditPoints="1"/>
            </p:cNvSpPr>
            <p:nvPr/>
          </p:nvSpPr>
          <p:spPr bwMode="auto">
            <a:xfrm>
              <a:off x="10919608" y="3264194"/>
              <a:ext cx="386440" cy="533469"/>
            </a:xfrm>
            <a:custGeom>
              <a:avLst/>
              <a:gdLst>
                <a:gd name="T0" fmla="*/ 12 w 216"/>
                <a:gd name="T1" fmla="*/ 285 h 328"/>
                <a:gd name="T2" fmla="*/ 7 w 216"/>
                <a:gd name="T3" fmla="*/ 290 h 328"/>
                <a:gd name="T4" fmla="*/ 17 w 216"/>
                <a:gd name="T5" fmla="*/ 320 h 328"/>
                <a:gd name="T6" fmla="*/ 19 w 216"/>
                <a:gd name="T7" fmla="*/ 328 h 328"/>
                <a:gd name="T8" fmla="*/ 26 w 216"/>
                <a:gd name="T9" fmla="*/ 320 h 328"/>
                <a:gd name="T10" fmla="*/ 41 w 216"/>
                <a:gd name="T11" fmla="*/ 299 h 328"/>
                <a:gd name="T12" fmla="*/ 38 w 216"/>
                <a:gd name="T13" fmla="*/ 292 h 328"/>
                <a:gd name="T14" fmla="*/ 22 w 216"/>
                <a:gd name="T15" fmla="*/ 318 h 328"/>
                <a:gd name="T16" fmla="*/ 12 w 216"/>
                <a:gd name="T17" fmla="*/ 285 h 328"/>
                <a:gd name="T18" fmla="*/ 22 w 216"/>
                <a:gd name="T19" fmla="*/ 237 h 328"/>
                <a:gd name="T20" fmla="*/ 3 w 216"/>
                <a:gd name="T21" fmla="*/ 261 h 328"/>
                <a:gd name="T22" fmla="*/ 0 w 216"/>
                <a:gd name="T23" fmla="*/ 263 h 328"/>
                <a:gd name="T24" fmla="*/ 0 w 216"/>
                <a:gd name="T25" fmla="*/ 266 h 328"/>
                <a:gd name="T26" fmla="*/ 7 w 216"/>
                <a:gd name="T27" fmla="*/ 285 h 328"/>
                <a:gd name="T28" fmla="*/ 10 w 216"/>
                <a:gd name="T29" fmla="*/ 280 h 328"/>
                <a:gd name="T30" fmla="*/ 5 w 216"/>
                <a:gd name="T31" fmla="*/ 263 h 328"/>
                <a:gd name="T32" fmla="*/ 24 w 216"/>
                <a:gd name="T33" fmla="*/ 242 h 328"/>
                <a:gd name="T34" fmla="*/ 22 w 216"/>
                <a:gd name="T35" fmla="*/ 237 h 328"/>
                <a:gd name="T36" fmla="*/ 76 w 216"/>
                <a:gd name="T37" fmla="*/ 233 h 328"/>
                <a:gd name="T38" fmla="*/ 41 w 216"/>
                <a:gd name="T39" fmla="*/ 287 h 328"/>
                <a:gd name="T40" fmla="*/ 43 w 216"/>
                <a:gd name="T41" fmla="*/ 294 h 328"/>
                <a:gd name="T42" fmla="*/ 78 w 216"/>
                <a:gd name="T43" fmla="*/ 237 h 328"/>
                <a:gd name="T44" fmla="*/ 76 w 216"/>
                <a:gd name="T45" fmla="*/ 233 h 328"/>
                <a:gd name="T46" fmla="*/ 107 w 216"/>
                <a:gd name="T47" fmla="*/ 195 h 328"/>
                <a:gd name="T48" fmla="*/ 93 w 216"/>
                <a:gd name="T49" fmla="*/ 206 h 328"/>
                <a:gd name="T50" fmla="*/ 81 w 216"/>
                <a:gd name="T51" fmla="*/ 228 h 328"/>
                <a:gd name="T52" fmla="*/ 81 w 216"/>
                <a:gd name="T53" fmla="*/ 233 h 328"/>
                <a:gd name="T54" fmla="*/ 107 w 216"/>
                <a:gd name="T55" fmla="*/ 195 h 328"/>
                <a:gd name="T56" fmla="*/ 64 w 216"/>
                <a:gd name="T57" fmla="*/ 185 h 328"/>
                <a:gd name="T58" fmla="*/ 26 w 216"/>
                <a:gd name="T59" fmla="*/ 233 h 328"/>
                <a:gd name="T60" fmla="*/ 26 w 216"/>
                <a:gd name="T61" fmla="*/ 237 h 328"/>
                <a:gd name="T62" fmla="*/ 64 w 216"/>
                <a:gd name="T63" fmla="*/ 190 h 328"/>
                <a:gd name="T64" fmla="*/ 64 w 216"/>
                <a:gd name="T65" fmla="*/ 185 h 328"/>
                <a:gd name="T66" fmla="*/ 159 w 216"/>
                <a:gd name="T67" fmla="*/ 76 h 328"/>
                <a:gd name="T68" fmla="*/ 138 w 216"/>
                <a:gd name="T69" fmla="*/ 97 h 328"/>
                <a:gd name="T70" fmla="*/ 67 w 216"/>
                <a:gd name="T71" fmla="*/ 183 h 328"/>
                <a:gd name="T72" fmla="*/ 69 w 216"/>
                <a:gd name="T73" fmla="*/ 187 h 328"/>
                <a:gd name="T74" fmla="*/ 159 w 216"/>
                <a:gd name="T75" fmla="*/ 76 h 328"/>
                <a:gd name="T76" fmla="*/ 213 w 216"/>
                <a:gd name="T77" fmla="*/ 28 h 328"/>
                <a:gd name="T78" fmla="*/ 201 w 216"/>
                <a:gd name="T79" fmla="*/ 38 h 328"/>
                <a:gd name="T80" fmla="*/ 102 w 216"/>
                <a:gd name="T81" fmla="*/ 192 h 328"/>
                <a:gd name="T82" fmla="*/ 116 w 216"/>
                <a:gd name="T83" fmla="*/ 178 h 328"/>
                <a:gd name="T84" fmla="*/ 213 w 216"/>
                <a:gd name="T85" fmla="*/ 28 h 328"/>
                <a:gd name="T86" fmla="*/ 216 w 216"/>
                <a:gd name="T87" fmla="*/ 0 h 328"/>
                <a:gd name="T88" fmla="*/ 209 w 216"/>
                <a:gd name="T89" fmla="*/ 9 h 328"/>
                <a:gd name="T90" fmla="*/ 157 w 216"/>
                <a:gd name="T91" fmla="*/ 74 h 328"/>
                <a:gd name="T92" fmla="*/ 178 w 216"/>
                <a:gd name="T93" fmla="*/ 52 h 328"/>
                <a:gd name="T94" fmla="*/ 211 w 216"/>
                <a:gd name="T95" fmla="*/ 12 h 328"/>
                <a:gd name="T96" fmla="*/ 211 w 216"/>
                <a:gd name="T97" fmla="*/ 21 h 328"/>
                <a:gd name="T98" fmla="*/ 209 w 216"/>
                <a:gd name="T99" fmla="*/ 26 h 328"/>
                <a:gd name="T100" fmla="*/ 216 w 216"/>
                <a:gd name="T101" fmla="*/ 19 h 328"/>
                <a:gd name="T102" fmla="*/ 216 w 216"/>
                <a:gd name="T103" fmla="*/ 12 h 328"/>
                <a:gd name="T104" fmla="*/ 216 w 216"/>
                <a:gd name="T105" fmla="*/ 0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16" h="328">
                  <a:moveTo>
                    <a:pt x="12" y="285"/>
                  </a:moveTo>
                  <a:lnTo>
                    <a:pt x="7" y="290"/>
                  </a:lnTo>
                  <a:lnTo>
                    <a:pt x="17" y="320"/>
                  </a:lnTo>
                  <a:lnTo>
                    <a:pt x="19" y="328"/>
                  </a:lnTo>
                  <a:lnTo>
                    <a:pt x="26" y="320"/>
                  </a:lnTo>
                  <a:lnTo>
                    <a:pt x="41" y="299"/>
                  </a:lnTo>
                  <a:lnTo>
                    <a:pt x="38" y="292"/>
                  </a:lnTo>
                  <a:lnTo>
                    <a:pt x="22" y="318"/>
                  </a:lnTo>
                  <a:lnTo>
                    <a:pt x="12" y="285"/>
                  </a:lnTo>
                  <a:close/>
                  <a:moveTo>
                    <a:pt x="22" y="237"/>
                  </a:moveTo>
                  <a:lnTo>
                    <a:pt x="3" y="261"/>
                  </a:lnTo>
                  <a:lnTo>
                    <a:pt x="0" y="263"/>
                  </a:lnTo>
                  <a:lnTo>
                    <a:pt x="0" y="266"/>
                  </a:lnTo>
                  <a:lnTo>
                    <a:pt x="7" y="285"/>
                  </a:lnTo>
                  <a:lnTo>
                    <a:pt x="10" y="280"/>
                  </a:lnTo>
                  <a:lnTo>
                    <a:pt x="5" y="263"/>
                  </a:lnTo>
                  <a:lnTo>
                    <a:pt x="24" y="242"/>
                  </a:lnTo>
                  <a:lnTo>
                    <a:pt x="22" y="237"/>
                  </a:lnTo>
                  <a:close/>
                  <a:moveTo>
                    <a:pt x="76" y="233"/>
                  </a:moveTo>
                  <a:lnTo>
                    <a:pt x="41" y="287"/>
                  </a:lnTo>
                  <a:lnTo>
                    <a:pt x="43" y="294"/>
                  </a:lnTo>
                  <a:lnTo>
                    <a:pt x="78" y="237"/>
                  </a:lnTo>
                  <a:lnTo>
                    <a:pt x="76" y="233"/>
                  </a:lnTo>
                  <a:close/>
                  <a:moveTo>
                    <a:pt x="107" y="195"/>
                  </a:moveTo>
                  <a:lnTo>
                    <a:pt x="93" y="206"/>
                  </a:lnTo>
                  <a:lnTo>
                    <a:pt x="81" y="228"/>
                  </a:lnTo>
                  <a:lnTo>
                    <a:pt x="81" y="233"/>
                  </a:lnTo>
                  <a:lnTo>
                    <a:pt x="107" y="195"/>
                  </a:lnTo>
                  <a:close/>
                  <a:moveTo>
                    <a:pt x="64" y="185"/>
                  </a:moveTo>
                  <a:lnTo>
                    <a:pt x="26" y="233"/>
                  </a:lnTo>
                  <a:lnTo>
                    <a:pt x="26" y="237"/>
                  </a:lnTo>
                  <a:lnTo>
                    <a:pt x="64" y="190"/>
                  </a:lnTo>
                  <a:lnTo>
                    <a:pt x="64" y="185"/>
                  </a:lnTo>
                  <a:close/>
                  <a:moveTo>
                    <a:pt x="159" y="76"/>
                  </a:moveTo>
                  <a:lnTo>
                    <a:pt x="138" y="97"/>
                  </a:lnTo>
                  <a:lnTo>
                    <a:pt x="67" y="183"/>
                  </a:lnTo>
                  <a:lnTo>
                    <a:pt x="69" y="187"/>
                  </a:lnTo>
                  <a:lnTo>
                    <a:pt x="159" y="76"/>
                  </a:lnTo>
                  <a:close/>
                  <a:moveTo>
                    <a:pt x="213" y="28"/>
                  </a:moveTo>
                  <a:lnTo>
                    <a:pt x="201" y="38"/>
                  </a:lnTo>
                  <a:lnTo>
                    <a:pt x="102" y="192"/>
                  </a:lnTo>
                  <a:lnTo>
                    <a:pt x="116" y="178"/>
                  </a:lnTo>
                  <a:lnTo>
                    <a:pt x="213" y="28"/>
                  </a:lnTo>
                  <a:close/>
                  <a:moveTo>
                    <a:pt x="216" y="0"/>
                  </a:moveTo>
                  <a:lnTo>
                    <a:pt x="209" y="9"/>
                  </a:lnTo>
                  <a:lnTo>
                    <a:pt x="157" y="74"/>
                  </a:lnTo>
                  <a:lnTo>
                    <a:pt x="178" y="52"/>
                  </a:lnTo>
                  <a:lnTo>
                    <a:pt x="211" y="12"/>
                  </a:lnTo>
                  <a:lnTo>
                    <a:pt x="211" y="21"/>
                  </a:lnTo>
                  <a:lnTo>
                    <a:pt x="209" y="26"/>
                  </a:lnTo>
                  <a:lnTo>
                    <a:pt x="216" y="19"/>
                  </a:lnTo>
                  <a:lnTo>
                    <a:pt x="216" y="12"/>
                  </a:lnTo>
                  <a:lnTo>
                    <a:pt x="216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tx2">
                    <a:alpha val="75000"/>
                  </a:schemeClr>
                </a:gs>
                <a:gs pos="92000">
                  <a:schemeClr val="tx1">
                    <a:alpha val="21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8" name="Freeform 38"/>
            <p:cNvSpPr>
              <a:spLocks noEditPoints="1"/>
            </p:cNvSpPr>
            <p:nvPr/>
          </p:nvSpPr>
          <p:spPr bwMode="auto">
            <a:xfrm>
              <a:off x="10919608" y="3264194"/>
              <a:ext cx="386440" cy="533469"/>
            </a:xfrm>
            <a:custGeom>
              <a:avLst/>
              <a:gdLst>
                <a:gd name="T0" fmla="*/ 12 w 216"/>
                <a:gd name="T1" fmla="*/ 285 h 328"/>
                <a:gd name="T2" fmla="*/ 7 w 216"/>
                <a:gd name="T3" fmla="*/ 290 h 328"/>
                <a:gd name="T4" fmla="*/ 17 w 216"/>
                <a:gd name="T5" fmla="*/ 320 h 328"/>
                <a:gd name="T6" fmla="*/ 19 w 216"/>
                <a:gd name="T7" fmla="*/ 328 h 328"/>
                <a:gd name="T8" fmla="*/ 26 w 216"/>
                <a:gd name="T9" fmla="*/ 320 h 328"/>
                <a:gd name="T10" fmla="*/ 41 w 216"/>
                <a:gd name="T11" fmla="*/ 299 h 328"/>
                <a:gd name="T12" fmla="*/ 38 w 216"/>
                <a:gd name="T13" fmla="*/ 292 h 328"/>
                <a:gd name="T14" fmla="*/ 22 w 216"/>
                <a:gd name="T15" fmla="*/ 318 h 328"/>
                <a:gd name="T16" fmla="*/ 12 w 216"/>
                <a:gd name="T17" fmla="*/ 285 h 328"/>
                <a:gd name="T18" fmla="*/ 22 w 216"/>
                <a:gd name="T19" fmla="*/ 237 h 328"/>
                <a:gd name="T20" fmla="*/ 3 w 216"/>
                <a:gd name="T21" fmla="*/ 261 h 328"/>
                <a:gd name="T22" fmla="*/ 0 w 216"/>
                <a:gd name="T23" fmla="*/ 263 h 328"/>
                <a:gd name="T24" fmla="*/ 0 w 216"/>
                <a:gd name="T25" fmla="*/ 266 h 328"/>
                <a:gd name="T26" fmla="*/ 7 w 216"/>
                <a:gd name="T27" fmla="*/ 285 h 328"/>
                <a:gd name="T28" fmla="*/ 10 w 216"/>
                <a:gd name="T29" fmla="*/ 280 h 328"/>
                <a:gd name="T30" fmla="*/ 5 w 216"/>
                <a:gd name="T31" fmla="*/ 263 h 328"/>
                <a:gd name="T32" fmla="*/ 24 w 216"/>
                <a:gd name="T33" fmla="*/ 242 h 328"/>
                <a:gd name="T34" fmla="*/ 22 w 216"/>
                <a:gd name="T35" fmla="*/ 237 h 328"/>
                <a:gd name="T36" fmla="*/ 76 w 216"/>
                <a:gd name="T37" fmla="*/ 233 h 328"/>
                <a:gd name="T38" fmla="*/ 41 w 216"/>
                <a:gd name="T39" fmla="*/ 287 h 328"/>
                <a:gd name="T40" fmla="*/ 43 w 216"/>
                <a:gd name="T41" fmla="*/ 294 h 328"/>
                <a:gd name="T42" fmla="*/ 78 w 216"/>
                <a:gd name="T43" fmla="*/ 237 h 328"/>
                <a:gd name="T44" fmla="*/ 76 w 216"/>
                <a:gd name="T45" fmla="*/ 233 h 328"/>
                <a:gd name="T46" fmla="*/ 107 w 216"/>
                <a:gd name="T47" fmla="*/ 195 h 328"/>
                <a:gd name="T48" fmla="*/ 93 w 216"/>
                <a:gd name="T49" fmla="*/ 206 h 328"/>
                <a:gd name="T50" fmla="*/ 81 w 216"/>
                <a:gd name="T51" fmla="*/ 228 h 328"/>
                <a:gd name="T52" fmla="*/ 81 w 216"/>
                <a:gd name="T53" fmla="*/ 233 h 328"/>
                <a:gd name="T54" fmla="*/ 107 w 216"/>
                <a:gd name="T55" fmla="*/ 195 h 328"/>
                <a:gd name="T56" fmla="*/ 64 w 216"/>
                <a:gd name="T57" fmla="*/ 185 h 328"/>
                <a:gd name="T58" fmla="*/ 26 w 216"/>
                <a:gd name="T59" fmla="*/ 233 h 328"/>
                <a:gd name="T60" fmla="*/ 26 w 216"/>
                <a:gd name="T61" fmla="*/ 237 h 328"/>
                <a:gd name="T62" fmla="*/ 64 w 216"/>
                <a:gd name="T63" fmla="*/ 190 h 328"/>
                <a:gd name="T64" fmla="*/ 64 w 216"/>
                <a:gd name="T65" fmla="*/ 185 h 328"/>
                <a:gd name="T66" fmla="*/ 159 w 216"/>
                <a:gd name="T67" fmla="*/ 76 h 328"/>
                <a:gd name="T68" fmla="*/ 138 w 216"/>
                <a:gd name="T69" fmla="*/ 97 h 328"/>
                <a:gd name="T70" fmla="*/ 67 w 216"/>
                <a:gd name="T71" fmla="*/ 183 h 328"/>
                <a:gd name="T72" fmla="*/ 69 w 216"/>
                <a:gd name="T73" fmla="*/ 187 h 328"/>
                <a:gd name="T74" fmla="*/ 159 w 216"/>
                <a:gd name="T75" fmla="*/ 76 h 328"/>
                <a:gd name="T76" fmla="*/ 213 w 216"/>
                <a:gd name="T77" fmla="*/ 28 h 328"/>
                <a:gd name="T78" fmla="*/ 201 w 216"/>
                <a:gd name="T79" fmla="*/ 38 h 328"/>
                <a:gd name="T80" fmla="*/ 102 w 216"/>
                <a:gd name="T81" fmla="*/ 192 h 328"/>
                <a:gd name="T82" fmla="*/ 116 w 216"/>
                <a:gd name="T83" fmla="*/ 178 h 328"/>
                <a:gd name="T84" fmla="*/ 213 w 216"/>
                <a:gd name="T85" fmla="*/ 28 h 328"/>
                <a:gd name="T86" fmla="*/ 216 w 216"/>
                <a:gd name="T87" fmla="*/ 0 h 328"/>
                <a:gd name="T88" fmla="*/ 209 w 216"/>
                <a:gd name="T89" fmla="*/ 9 h 328"/>
                <a:gd name="T90" fmla="*/ 157 w 216"/>
                <a:gd name="T91" fmla="*/ 74 h 328"/>
                <a:gd name="T92" fmla="*/ 178 w 216"/>
                <a:gd name="T93" fmla="*/ 52 h 328"/>
                <a:gd name="T94" fmla="*/ 211 w 216"/>
                <a:gd name="T95" fmla="*/ 12 h 328"/>
                <a:gd name="T96" fmla="*/ 211 w 216"/>
                <a:gd name="T97" fmla="*/ 21 h 328"/>
                <a:gd name="T98" fmla="*/ 209 w 216"/>
                <a:gd name="T99" fmla="*/ 26 h 328"/>
                <a:gd name="T100" fmla="*/ 216 w 216"/>
                <a:gd name="T101" fmla="*/ 19 h 328"/>
                <a:gd name="T102" fmla="*/ 216 w 216"/>
                <a:gd name="T103" fmla="*/ 12 h 328"/>
                <a:gd name="T104" fmla="*/ 216 w 216"/>
                <a:gd name="T105" fmla="*/ 0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16" h="328">
                  <a:moveTo>
                    <a:pt x="12" y="285"/>
                  </a:moveTo>
                  <a:lnTo>
                    <a:pt x="7" y="290"/>
                  </a:lnTo>
                  <a:lnTo>
                    <a:pt x="17" y="320"/>
                  </a:lnTo>
                  <a:lnTo>
                    <a:pt x="19" y="328"/>
                  </a:lnTo>
                  <a:lnTo>
                    <a:pt x="26" y="320"/>
                  </a:lnTo>
                  <a:lnTo>
                    <a:pt x="41" y="299"/>
                  </a:lnTo>
                  <a:lnTo>
                    <a:pt x="38" y="292"/>
                  </a:lnTo>
                  <a:lnTo>
                    <a:pt x="22" y="318"/>
                  </a:lnTo>
                  <a:lnTo>
                    <a:pt x="12" y="285"/>
                  </a:lnTo>
                  <a:moveTo>
                    <a:pt x="22" y="237"/>
                  </a:moveTo>
                  <a:lnTo>
                    <a:pt x="3" y="261"/>
                  </a:lnTo>
                  <a:lnTo>
                    <a:pt x="0" y="263"/>
                  </a:lnTo>
                  <a:lnTo>
                    <a:pt x="0" y="266"/>
                  </a:lnTo>
                  <a:lnTo>
                    <a:pt x="7" y="285"/>
                  </a:lnTo>
                  <a:lnTo>
                    <a:pt x="10" y="280"/>
                  </a:lnTo>
                  <a:lnTo>
                    <a:pt x="5" y="263"/>
                  </a:lnTo>
                  <a:lnTo>
                    <a:pt x="24" y="242"/>
                  </a:lnTo>
                  <a:lnTo>
                    <a:pt x="22" y="237"/>
                  </a:lnTo>
                  <a:moveTo>
                    <a:pt x="76" y="233"/>
                  </a:moveTo>
                  <a:lnTo>
                    <a:pt x="41" y="287"/>
                  </a:lnTo>
                  <a:lnTo>
                    <a:pt x="43" y="294"/>
                  </a:lnTo>
                  <a:lnTo>
                    <a:pt x="78" y="237"/>
                  </a:lnTo>
                  <a:lnTo>
                    <a:pt x="76" y="233"/>
                  </a:lnTo>
                  <a:moveTo>
                    <a:pt x="107" y="195"/>
                  </a:moveTo>
                  <a:lnTo>
                    <a:pt x="93" y="206"/>
                  </a:lnTo>
                  <a:lnTo>
                    <a:pt x="81" y="228"/>
                  </a:lnTo>
                  <a:lnTo>
                    <a:pt x="81" y="233"/>
                  </a:lnTo>
                  <a:lnTo>
                    <a:pt x="107" y="195"/>
                  </a:lnTo>
                  <a:moveTo>
                    <a:pt x="64" y="185"/>
                  </a:moveTo>
                  <a:lnTo>
                    <a:pt x="26" y="233"/>
                  </a:lnTo>
                  <a:lnTo>
                    <a:pt x="26" y="237"/>
                  </a:lnTo>
                  <a:lnTo>
                    <a:pt x="64" y="190"/>
                  </a:lnTo>
                  <a:lnTo>
                    <a:pt x="64" y="185"/>
                  </a:lnTo>
                  <a:moveTo>
                    <a:pt x="159" y="76"/>
                  </a:moveTo>
                  <a:lnTo>
                    <a:pt x="138" y="97"/>
                  </a:lnTo>
                  <a:lnTo>
                    <a:pt x="67" y="183"/>
                  </a:lnTo>
                  <a:lnTo>
                    <a:pt x="69" y="187"/>
                  </a:lnTo>
                  <a:lnTo>
                    <a:pt x="159" y="76"/>
                  </a:lnTo>
                  <a:moveTo>
                    <a:pt x="213" y="28"/>
                  </a:moveTo>
                  <a:lnTo>
                    <a:pt x="201" y="38"/>
                  </a:lnTo>
                  <a:lnTo>
                    <a:pt x="102" y="192"/>
                  </a:lnTo>
                  <a:lnTo>
                    <a:pt x="116" y="178"/>
                  </a:lnTo>
                  <a:lnTo>
                    <a:pt x="213" y="28"/>
                  </a:lnTo>
                  <a:moveTo>
                    <a:pt x="216" y="0"/>
                  </a:moveTo>
                  <a:lnTo>
                    <a:pt x="209" y="9"/>
                  </a:lnTo>
                  <a:lnTo>
                    <a:pt x="157" y="74"/>
                  </a:lnTo>
                  <a:lnTo>
                    <a:pt x="178" y="52"/>
                  </a:lnTo>
                  <a:lnTo>
                    <a:pt x="211" y="12"/>
                  </a:lnTo>
                  <a:lnTo>
                    <a:pt x="211" y="21"/>
                  </a:lnTo>
                  <a:lnTo>
                    <a:pt x="209" y="26"/>
                  </a:lnTo>
                  <a:lnTo>
                    <a:pt x="216" y="19"/>
                  </a:lnTo>
                  <a:lnTo>
                    <a:pt x="216" y="12"/>
                  </a:lnTo>
                  <a:lnTo>
                    <a:pt x="216" y="0"/>
                  </a:lnTo>
                </a:path>
              </a:pathLst>
            </a:custGeom>
            <a:gradFill flip="none" rotWithShape="1">
              <a:gsLst>
                <a:gs pos="0">
                  <a:schemeClr val="tx2">
                    <a:alpha val="75000"/>
                  </a:schemeClr>
                </a:gs>
                <a:gs pos="92000">
                  <a:schemeClr val="tx1">
                    <a:alpha val="21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9" name="Freeform 39"/>
            <p:cNvSpPr>
              <a:spLocks noEditPoints="1"/>
            </p:cNvSpPr>
            <p:nvPr/>
          </p:nvSpPr>
          <p:spPr bwMode="auto">
            <a:xfrm>
              <a:off x="11080625" y="3283711"/>
              <a:ext cx="386440" cy="548107"/>
            </a:xfrm>
            <a:custGeom>
              <a:avLst/>
              <a:gdLst>
                <a:gd name="T0" fmla="*/ 14 w 216"/>
                <a:gd name="T1" fmla="*/ 316 h 337"/>
                <a:gd name="T2" fmla="*/ 0 w 216"/>
                <a:gd name="T3" fmla="*/ 337 h 337"/>
                <a:gd name="T4" fmla="*/ 17 w 216"/>
                <a:gd name="T5" fmla="*/ 323 h 337"/>
                <a:gd name="T6" fmla="*/ 14 w 216"/>
                <a:gd name="T7" fmla="*/ 316 h 337"/>
                <a:gd name="T8" fmla="*/ 164 w 216"/>
                <a:gd name="T9" fmla="*/ 83 h 337"/>
                <a:gd name="T10" fmla="*/ 17 w 216"/>
                <a:gd name="T11" fmla="*/ 308 h 337"/>
                <a:gd name="T12" fmla="*/ 17 w 216"/>
                <a:gd name="T13" fmla="*/ 311 h 337"/>
                <a:gd name="T14" fmla="*/ 19 w 216"/>
                <a:gd name="T15" fmla="*/ 320 h 337"/>
                <a:gd name="T16" fmla="*/ 24 w 216"/>
                <a:gd name="T17" fmla="*/ 316 h 337"/>
                <a:gd name="T18" fmla="*/ 164 w 216"/>
                <a:gd name="T19" fmla="*/ 190 h 337"/>
                <a:gd name="T20" fmla="*/ 164 w 216"/>
                <a:gd name="T21" fmla="*/ 183 h 337"/>
                <a:gd name="T22" fmla="*/ 22 w 216"/>
                <a:gd name="T23" fmla="*/ 311 h 337"/>
                <a:gd name="T24" fmla="*/ 164 w 216"/>
                <a:gd name="T25" fmla="*/ 92 h 337"/>
                <a:gd name="T26" fmla="*/ 164 w 216"/>
                <a:gd name="T27" fmla="*/ 83 h 337"/>
                <a:gd name="T28" fmla="*/ 216 w 216"/>
                <a:gd name="T29" fmla="*/ 0 h 337"/>
                <a:gd name="T30" fmla="*/ 209 w 216"/>
                <a:gd name="T31" fmla="*/ 12 h 337"/>
                <a:gd name="T32" fmla="*/ 166 w 216"/>
                <a:gd name="T33" fmla="*/ 76 h 337"/>
                <a:gd name="T34" fmla="*/ 166 w 216"/>
                <a:gd name="T35" fmla="*/ 85 h 337"/>
                <a:gd name="T36" fmla="*/ 211 w 216"/>
                <a:gd name="T37" fmla="*/ 14 h 337"/>
                <a:gd name="T38" fmla="*/ 211 w 216"/>
                <a:gd name="T39" fmla="*/ 140 h 337"/>
                <a:gd name="T40" fmla="*/ 166 w 216"/>
                <a:gd name="T41" fmla="*/ 180 h 337"/>
                <a:gd name="T42" fmla="*/ 166 w 216"/>
                <a:gd name="T43" fmla="*/ 185 h 337"/>
                <a:gd name="T44" fmla="*/ 213 w 216"/>
                <a:gd name="T45" fmla="*/ 142 h 337"/>
                <a:gd name="T46" fmla="*/ 216 w 216"/>
                <a:gd name="T47" fmla="*/ 140 h 337"/>
                <a:gd name="T48" fmla="*/ 216 w 216"/>
                <a:gd name="T49" fmla="*/ 140 h 337"/>
                <a:gd name="T50" fmla="*/ 216 w 216"/>
                <a:gd name="T51" fmla="*/ 14 h 337"/>
                <a:gd name="T52" fmla="*/ 216 w 216"/>
                <a:gd name="T53" fmla="*/ 0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16" h="337">
                  <a:moveTo>
                    <a:pt x="14" y="316"/>
                  </a:moveTo>
                  <a:lnTo>
                    <a:pt x="0" y="337"/>
                  </a:lnTo>
                  <a:lnTo>
                    <a:pt x="17" y="323"/>
                  </a:lnTo>
                  <a:lnTo>
                    <a:pt x="14" y="316"/>
                  </a:lnTo>
                  <a:close/>
                  <a:moveTo>
                    <a:pt x="164" y="83"/>
                  </a:moveTo>
                  <a:lnTo>
                    <a:pt x="17" y="308"/>
                  </a:lnTo>
                  <a:lnTo>
                    <a:pt x="17" y="311"/>
                  </a:lnTo>
                  <a:lnTo>
                    <a:pt x="19" y="320"/>
                  </a:lnTo>
                  <a:lnTo>
                    <a:pt x="24" y="316"/>
                  </a:lnTo>
                  <a:lnTo>
                    <a:pt x="164" y="190"/>
                  </a:lnTo>
                  <a:lnTo>
                    <a:pt x="164" y="183"/>
                  </a:lnTo>
                  <a:lnTo>
                    <a:pt x="22" y="311"/>
                  </a:lnTo>
                  <a:lnTo>
                    <a:pt x="164" y="92"/>
                  </a:lnTo>
                  <a:lnTo>
                    <a:pt x="164" y="83"/>
                  </a:lnTo>
                  <a:close/>
                  <a:moveTo>
                    <a:pt x="216" y="0"/>
                  </a:moveTo>
                  <a:lnTo>
                    <a:pt x="209" y="12"/>
                  </a:lnTo>
                  <a:lnTo>
                    <a:pt x="166" y="76"/>
                  </a:lnTo>
                  <a:lnTo>
                    <a:pt x="166" y="85"/>
                  </a:lnTo>
                  <a:lnTo>
                    <a:pt x="211" y="14"/>
                  </a:lnTo>
                  <a:lnTo>
                    <a:pt x="211" y="140"/>
                  </a:lnTo>
                  <a:lnTo>
                    <a:pt x="166" y="180"/>
                  </a:lnTo>
                  <a:lnTo>
                    <a:pt x="166" y="185"/>
                  </a:lnTo>
                  <a:lnTo>
                    <a:pt x="213" y="142"/>
                  </a:lnTo>
                  <a:lnTo>
                    <a:pt x="216" y="140"/>
                  </a:lnTo>
                  <a:lnTo>
                    <a:pt x="216" y="140"/>
                  </a:lnTo>
                  <a:lnTo>
                    <a:pt x="216" y="14"/>
                  </a:lnTo>
                  <a:lnTo>
                    <a:pt x="216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tx2">
                    <a:alpha val="75000"/>
                  </a:schemeClr>
                </a:gs>
                <a:gs pos="92000">
                  <a:schemeClr val="tx1">
                    <a:alpha val="21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0" name="Freeform 40"/>
            <p:cNvSpPr>
              <a:spLocks noEditPoints="1"/>
            </p:cNvSpPr>
            <p:nvPr/>
          </p:nvSpPr>
          <p:spPr bwMode="auto">
            <a:xfrm>
              <a:off x="11080625" y="3283711"/>
              <a:ext cx="386440" cy="548107"/>
            </a:xfrm>
            <a:custGeom>
              <a:avLst/>
              <a:gdLst>
                <a:gd name="T0" fmla="*/ 14 w 216"/>
                <a:gd name="T1" fmla="*/ 316 h 337"/>
                <a:gd name="T2" fmla="*/ 0 w 216"/>
                <a:gd name="T3" fmla="*/ 337 h 337"/>
                <a:gd name="T4" fmla="*/ 17 w 216"/>
                <a:gd name="T5" fmla="*/ 323 h 337"/>
                <a:gd name="T6" fmla="*/ 14 w 216"/>
                <a:gd name="T7" fmla="*/ 316 h 337"/>
                <a:gd name="T8" fmla="*/ 164 w 216"/>
                <a:gd name="T9" fmla="*/ 83 h 337"/>
                <a:gd name="T10" fmla="*/ 17 w 216"/>
                <a:gd name="T11" fmla="*/ 308 h 337"/>
                <a:gd name="T12" fmla="*/ 17 w 216"/>
                <a:gd name="T13" fmla="*/ 311 h 337"/>
                <a:gd name="T14" fmla="*/ 19 w 216"/>
                <a:gd name="T15" fmla="*/ 320 h 337"/>
                <a:gd name="T16" fmla="*/ 24 w 216"/>
                <a:gd name="T17" fmla="*/ 316 h 337"/>
                <a:gd name="T18" fmla="*/ 164 w 216"/>
                <a:gd name="T19" fmla="*/ 190 h 337"/>
                <a:gd name="T20" fmla="*/ 164 w 216"/>
                <a:gd name="T21" fmla="*/ 183 h 337"/>
                <a:gd name="T22" fmla="*/ 22 w 216"/>
                <a:gd name="T23" fmla="*/ 311 h 337"/>
                <a:gd name="T24" fmla="*/ 164 w 216"/>
                <a:gd name="T25" fmla="*/ 92 h 337"/>
                <a:gd name="T26" fmla="*/ 164 w 216"/>
                <a:gd name="T27" fmla="*/ 83 h 337"/>
                <a:gd name="T28" fmla="*/ 216 w 216"/>
                <a:gd name="T29" fmla="*/ 0 h 337"/>
                <a:gd name="T30" fmla="*/ 209 w 216"/>
                <a:gd name="T31" fmla="*/ 12 h 337"/>
                <a:gd name="T32" fmla="*/ 166 w 216"/>
                <a:gd name="T33" fmla="*/ 76 h 337"/>
                <a:gd name="T34" fmla="*/ 166 w 216"/>
                <a:gd name="T35" fmla="*/ 85 h 337"/>
                <a:gd name="T36" fmla="*/ 211 w 216"/>
                <a:gd name="T37" fmla="*/ 14 h 337"/>
                <a:gd name="T38" fmla="*/ 211 w 216"/>
                <a:gd name="T39" fmla="*/ 140 h 337"/>
                <a:gd name="T40" fmla="*/ 166 w 216"/>
                <a:gd name="T41" fmla="*/ 180 h 337"/>
                <a:gd name="T42" fmla="*/ 166 w 216"/>
                <a:gd name="T43" fmla="*/ 185 h 337"/>
                <a:gd name="T44" fmla="*/ 213 w 216"/>
                <a:gd name="T45" fmla="*/ 142 h 337"/>
                <a:gd name="T46" fmla="*/ 216 w 216"/>
                <a:gd name="T47" fmla="*/ 140 h 337"/>
                <a:gd name="T48" fmla="*/ 216 w 216"/>
                <a:gd name="T49" fmla="*/ 140 h 337"/>
                <a:gd name="T50" fmla="*/ 216 w 216"/>
                <a:gd name="T51" fmla="*/ 14 h 337"/>
                <a:gd name="T52" fmla="*/ 216 w 216"/>
                <a:gd name="T53" fmla="*/ 0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16" h="337">
                  <a:moveTo>
                    <a:pt x="14" y="316"/>
                  </a:moveTo>
                  <a:lnTo>
                    <a:pt x="0" y="337"/>
                  </a:lnTo>
                  <a:lnTo>
                    <a:pt x="17" y="323"/>
                  </a:lnTo>
                  <a:lnTo>
                    <a:pt x="14" y="316"/>
                  </a:lnTo>
                  <a:moveTo>
                    <a:pt x="164" y="83"/>
                  </a:moveTo>
                  <a:lnTo>
                    <a:pt x="17" y="308"/>
                  </a:lnTo>
                  <a:lnTo>
                    <a:pt x="17" y="311"/>
                  </a:lnTo>
                  <a:lnTo>
                    <a:pt x="19" y="320"/>
                  </a:lnTo>
                  <a:lnTo>
                    <a:pt x="24" y="316"/>
                  </a:lnTo>
                  <a:lnTo>
                    <a:pt x="164" y="190"/>
                  </a:lnTo>
                  <a:lnTo>
                    <a:pt x="164" y="183"/>
                  </a:lnTo>
                  <a:lnTo>
                    <a:pt x="22" y="311"/>
                  </a:lnTo>
                  <a:lnTo>
                    <a:pt x="164" y="92"/>
                  </a:lnTo>
                  <a:lnTo>
                    <a:pt x="164" y="83"/>
                  </a:lnTo>
                  <a:moveTo>
                    <a:pt x="216" y="0"/>
                  </a:moveTo>
                  <a:lnTo>
                    <a:pt x="209" y="12"/>
                  </a:lnTo>
                  <a:lnTo>
                    <a:pt x="166" y="76"/>
                  </a:lnTo>
                  <a:lnTo>
                    <a:pt x="166" y="85"/>
                  </a:lnTo>
                  <a:lnTo>
                    <a:pt x="211" y="14"/>
                  </a:lnTo>
                  <a:lnTo>
                    <a:pt x="211" y="140"/>
                  </a:lnTo>
                  <a:lnTo>
                    <a:pt x="166" y="180"/>
                  </a:lnTo>
                  <a:lnTo>
                    <a:pt x="166" y="185"/>
                  </a:lnTo>
                  <a:lnTo>
                    <a:pt x="213" y="142"/>
                  </a:lnTo>
                  <a:lnTo>
                    <a:pt x="216" y="140"/>
                  </a:lnTo>
                  <a:lnTo>
                    <a:pt x="216" y="140"/>
                  </a:lnTo>
                  <a:lnTo>
                    <a:pt x="216" y="14"/>
                  </a:lnTo>
                  <a:lnTo>
                    <a:pt x="216" y="0"/>
                  </a:lnTo>
                </a:path>
              </a:pathLst>
            </a:custGeom>
            <a:gradFill flip="none" rotWithShape="1">
              <a:gsLst>
                <a:gs pos="0">
                  <a:schemeClr val="tx2">
                    <a:alpha val="75000"/>
                  </a:schemeClr>
                </a:gs>
                <a:gs pos="92000">
                  <a:schemeClr val="tx1">
                    <a:alpha val="21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1" name="Freeform 41"/>
            <p:cNvSpPr>
              <a:spLocks noEditPoints="1"/>
            </p:cNvSpPr>
            <p:nvPr/>
          </p:nvSpPr>
          <p:spPr bwMode="auto">
            <a:xfrm>
              <a:off x="7811986" y="2792529"/>
              <a:ext cx="1177211" cy="1556494"/>
            </a:xfrm>
            <a:custGeom>
              <a:avLst/>
              <a:gdLst>
                <a:gd name="T0" fmla="*/ 13 w 278"/>
                <a:gd name="T1" fmla="*/ 403 h 403"/>
                <a:gd name="T2" fmla="*/ 89 w 278"/>
                <a:gd name="T3" fmla="*/ 354 h 403"/>
                <a:gd name="T4" fmla="*/ 62 w 278"/>
                <a:gd name="T5" fmla="*/ 372 h 403"/>
                <a:gd name="T6" fmla="*/ 0 w 278"/>
                <a:gd name="T7" fmla="*/ 396 h 403"/>
                <a:gd name="T8" fmla="*/ 6 w 278"/>
                <a:gd name="T9" fmla="*/ 333 h 403"/>
                <a:gd name="T10" fmla="*/ 89 w 278"/>
                <a:gd name="T11" fmla="*/ 352 h 403"/>
                <a:gd name="T12" fmla="*/ 141 w 278"/>
                <a:gd name="T13" fmla="*/ 319 h 403"/>
                <a:gd name="T14" fmla="*/ 4 w 278"/>
                <a:gd name="T15" fmla="*/ 329 h 403"/>
                <a:gd name="T16" fmla="*/ 8 w 278"/>
                <a:gd name="T17" fmla="*/ 292 h 403"/>
                <a:gd name="T18" fmla="*/ 8 w 278"/>
                <a:gd name="T19" fmla="*/ 292 h 403"/>
                <a:gd name="T20" fmla="*/ 6 w 278"/>
                <a:gd name="T21" fmla="*/ 290 h 403"/>
                <a:gd name="T22" fmla="*/ 222 w 278"/>
                <a:gd name="T23" fmla="*/ 267 h 403"/>
                <a:gd name="T24" fmla="*/ 223 w 278"/>
                <a:gd name="T25" fmla="*/ 269 h 403"/>
                <a:gd name="T26" fmla="*/ 224 w 278"/>
                <a:gd name="T27" fmla="*/ 266 h 403"/>
                <a:gd name="T28" fmla="*/ 226 w 278"/>
                <a:gd name="T29" fmla="*/ 264 h 403"/>
                <a:gd name="T30" fmla="*/ 242 w 278"/>
                <a:gd name="T31" fmla="*/ 254 h 403"/>
                <a:gd name="T32" fmla="*/ 243 w 278"/>
                <a:gd name="T33" fmla="*/ 255 h 403"/>
                <a:gd name="T34" fmla="*/ 245 w 278"/>
                <a:gd name="T35" fmla="*/ 252 h 403"/>
                <a:gd name="T36" fmla="*/ 248 w 278"/>
                <a:gd name="T37" fmla="*/ 253 h 403"/>
                <a:gd name="T38" fmla="*/ 11 w 278"/>
                <a:gd name="T39" fmla="*/ 230 h 403"/>
                <a:gd name="T40" fmla="*/ 8 w 278"/>
                <a:gd name="T41" fmla="*/ 263 h 403"/>
                <a:gd name="T42" fmla="*/ 10 w 278"/>
                <a:gd name="T43" fmla="*/ 259 h 403"/>
                <a:gd name="T44" fmla="*/ 10 w 278"/>
                <a:gd name="T45" fmla="*/ 226 h 403"/>
                <a:gd name="T46" fmla="*/ 11 w 278"/>
                <a:gd name="T47" fmla="*/ 226 h 403"/>
                <a:gd name="T48" fmla="*/ 268 w 278"/>
                <a:gd name="T49" fmla="*/ 226 h 403"/>
                <a:gd name="T50" fmla="*/ 269 w 278"/>
                <a:gd name="T51" fmla="*/ 239 h 403"/>
                <a:gd name="T52" fmla="*/ 276 w 278"/>
                <a:gd name="T53" fmla="*/ 232 h 403"/>
                <a:gd name="T54" fmla="*/ 10 w 278"/>
                <a:gd name="T55" fmla="*/ 224 h 403"/>
                <a:gd name="T56" fmla="*/ 10 w 278"/>
                <a:gd name="T57" fmla="*/ 214 h 403"/>
                <a:gd name="T58" fmla="*/ 266 w 278"/>
                <a:gd name="T59" fmla="*/ 224 h 403"/>
                <a:gd name="T60" fmla="*/ 14 w 278"/>
                <a:gd name="T61" fmla="*/ 188 h 403"/>
                <a:gd name="T62" fmla="*/ 12 w 278"/>
                <a:gd name="T63" fmla="*/ 212 h 403"/>
                <a:gd name="T64" fmla="*/ 227 w 278"/>
                <a:gd name="T65" fmla="*/ 187 h 403"/>
                <a:gd name="T66" fmla="*/ 228 w 278"/>
                <a:gd name="T67" fmla="*/ 185 h 403"/>
                <a:gd name="T68" fmla="*/ 195 w 278"/>
                <a:gd name="T69" fmla="*/ 156 h 403"/>
                <a:gd name="T70" fmla="*/ 204 w 278"/>
                <a:gd name="T71" fmla="*/ 165 h 403"/>
                <a:gd name="T72" fmla="*/ 226 w 278"/>
                <a:gd name="T73" fmla="*/ 185 h 403"/>
                <a:gd name="T74" fmla="*/ 222 w 278"/>
                <a:gd name="T75" fmla="*/ 179 h 403"/>
                <a:gd name="T76" fmla="*/ 200 w 278"/>
                <a:gd name="T77" fmla="*/ 158 h 403"/>
                <a:gd name="T78" fmla="*/ 174 w 278"/>
                <a:gd name="T79" fmla="*/ 133 h 403"/>
                <a:gd name="T80" fmla="*/ 186 w 278"/>
                <a:gd name="T81" fmla="*/ 147 h 403"/>
                <a:gd name="T82" fmla="*/ 186 w 278"/>
                <a:gd name="T83" fmla="*/ 144 h 403"/>
                <a:gd name="T84" fmla="*/ 154 w 278"/>
                <a:gd name="T85" fmla="*/ 114 h 403"/>
                <a:gd name="T86" fmla="*/ 160 w 278"/>
                <a:gd name="T87" fmla="*/ 122 h 403"/>
                <a:gd name="T88" fmla="*/ 162 w 278"/>
                <a:gd name="T89" fmla="*/ 122 h 403"/>
                <a:gd name="T90" fmla="*/ 120 w 278"/>
                <a:gd name="T91" fmla="*/ 81 h 403"/>
                <a:gd name="T92" fmla="*/ 146 w 278"/>
                <a:gd name="T93" fmla="*/ 109 h 403"/>
                <a:gd name="T94" fmla="*/ 152 w 278"/>
                <a:gd name="T95" fmla="*/ 115 h 403"/>
                <a:gd name="T96" fmla="*/ 148 w 278"/>
                <a:gd name="T97" fmla="*/ 108 h 403"/>
                <a:gd name="T98" fmla="*/ 22 w 278"/>
                <a:gd name="T99" fmla="*/ 6 h 403"/>
                <a:gd name="T100" fmla="*/ 18 w 278"/>
                <a:gd name="T101" fmla="*/ 80 h 403"/>
                <a:gd name="T102" fmla="*/ 15 w 278"/>
                <a:gd name="T103" fmla="*/ 130 h 403"/>
                <a:gd name="T104" fmla="*/ 14 w 278"/>
                <a:gd name="T105" fmla="*/ 151 h 403"/>
                <a:gd name="T106" fmla="*/ 12 w 278"/>
                <a:gd name="T107" fmla="*/ 176 h 403"/>
                <a:gd name="T108" fmla="*/ 14 w 278"/>
                <a:gd name="T109" fmla="*/ 176 h 403"/>
                <a:gd name="T110" fmla="*/ 16 w 278"/>
                <a:gd name="T111" fmla="*/ 152 h 403"/>
                <a:gd name="T112" fmla="*/ 17 w 278"/>
                <a:gd name="T113" fmla="*/ 130 h 403"/>
                <a:gd name="T114" fmla="*/ 20 w 278"/>
                <a:gd name="T115" fmla="*/ 80 h 403"/>
                <a:gd name="T116" fmla="*/ 24 w 278"/>
                <a:gd name="T117" fmla="*/ 7 h 403"/>
                <a:gd name="T118" fmla="*/ 35 w 278"/>
                <a:gd name="T119" fmla="*/ 2 h 403"/>
                <a:gd name="T120" fmla="*/ 109 w 278"/>
                <a:gd name="T121" fmla="*/ 73 h 403"/>
                <a:gd name="T122" fmla="*/ 119 w 278"/>
                <a:gd name="T123" fmla="*/ 80 h 403"/>
                <a:gd name="T124" fmla="*/ 36 w 278"/>
                <a:gd name="T125" fmla="*/ 0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78" h="403">
                  <a:moveTo>
                    <a:pt x="59" y="372"/>
                  </a:moveTo>
                  <a:cubicBezTo>
                    <a:pt x="12" y="402"/>
                    <a:pt x="12" y="402"/>
                    <a:pt x="12" y="402"/>
                  </a:cubicBezTo>
                  <a:cubicBezTo>
                    <a:pt x="12" y="402"/>
                    <a:pt x="13" y="403"/>
                    <a:pt x="13" y="403"/>
                  </a:cubicBezTo>
                  <a:cubicBezTo>
                    <a:pt x="60" y="373"/>
                    <a:pt x="60" y="373"/>
                    <a:pt x="60" y="373"/>
                  </a:cubicBezTo>
                  <a:cubicBezTo>
                    <a:pt x="59" y="372"/>
                    <a:pt x="59" y="372"/>
                    <a:pt x="59" y="372"/>
                  </a:cubicBezTo>
                  <a:moveTo>
                    <a:pt x="89" y="354"/>
                  </a:moveTo>
                  <a:cubicBezTo>
                    <a:pt x="86" y="354"/>
                    <a:pt x="86" y="354"/>
                    <a:pt x="86" y="354"/>
                  </a:cubicBezTo>
                  <a:cubicBezTo>
                    <a:pt x="61" y="371"/>
                    <a:pt x="61" y="371"/>
                    <a:pt x="61" y="371"/>
                  </a:cubicBezTo>
                  <a:cubicBezTo>
                    <a:pt x="62" y="372"/>
                    <a:pt x="62" y="372"/>
                    <a:pt x="62" y="372"/>
                  </a:cubicBezTo>
                  <a:cubicBezTo>
                    <a:pt x="89" y="354"/>
                    <a:pt x="89" y="354"/>
                    <a:pt x="89" y="354"/>
                  </a:cubicBezTo>
                  <a:moveTo>
                    <a:pt x="4" y="331"/>
                  </a:moveTo>
                  <a:cubicBezTo>
                    <a:pt x="0" y="396"/>
                    <a:pt x="0" y="396"/>
                    <a:pt x="0" y="396"/>
                  </a:cubicBezTo>
                  <a:cubicBezTo>
                    <a:pt x="1" y="396"/>
                    <a:pt x="1" y="396"/>
                    <a:pt x="1" y="396"/>
                  </a:cubicBezTo>
                  <a:cubicBezTo>
                    <a:pt x="2" y="396"/>
                    <a:pt x="2" y="396"/>
                    <a:pt x="2" y="396"/>
                  </a:cubicBezTo>
                  <a:cubicBezTo>
                    <a:pt x="6" y="333"/>
                    <a:pt x="6" y="333"/>
                    <a:pt x="6" y="333"/>
                  </a:cubicBezTo>
                  <a:cubicBezTo>
                    <a:pt x="4" y="331"/>
                    <a:pt x="4" y="331"/>
                    <a:pt x="4" y="331"/>
                  </a:cubicBezTo>
                  <a:moveTo>
                    <a:pt x="141" y="319"/>
                  </a:moveTo>
                  <a:cubicBezTo>
                    <a:pt x="89" y="352"/>
                    <a:pt x="89" y="352"/>
                    <a:pt x="89" y="352"/>
                  </a:cubicBezTo>
                  <a:cubicBezTo>
                    <a:pt x="92" y="352"/>
                    <a:pt x="92" y="352"/>
                    <a:pt x="92" y="352"/>
                  </a:cubicBezTo>
                  <a:cubicBezTo>
                    <a:pt x="141" y="321"/>
                    <a:pt x="141" y="321"/>
                    <a:pt x="141" y="321"/>
                  </a:cubicBezTo>
                  <a:cubicBezTo>
                    <a:pt x="141" y="319"/>
                    <a:pt x="141" y="319"/>
                    <a:pt x="141" y="319"/>
                  </a:cubicBezTo>
                  <a:moveTo>
                    <a:pt x="8" y="296"/>
                  </a:moveTo>
                  <a:cubicBezTo>
                    <a:pt x="6" y="300"/>
                    <a:pt x="6" y="300"/>
                    <a:pt x="6" y="300"/>
                  </a:cubicBezTo>
                  <a:cubicBezTo>
                    <a:pt x="4" y="329"/>
                    <a:pt x="4" y="329"/>
                    <a:pt x="4" y="329"/>
                  </a:cubicBezTo>
                  <a:cubicBezTo>
                    <a:pt x="6" y="331"/>
                    <a:pt x="6" y="331"/>
                    <a:pt x="6" y="331"/>
                  </a:cubicBezTo>
                  <a:cubicBezTo>
                    <a:pt x="8" y="296"/>
                    <a:pt x="8" y="296"/>
                    <a:pt x="8" y="296"/>
                  </a:cubicBezTo>
                  <a:moveTo>
                    <a:pt x="8" y="292"/>
                  </a:moveTo>
                  <a:cubicBezTo>
                    <a:pt x="6" y="292"/>
                    <a:pt x="6" y="292"/>
                    <a:pt x="6" y="292"/>
                  </a:cubicBezTo>
                  <a:cubicBezTo>
                    <a:pt x="6" y="295"/>
                    <a:pt x="6" y="295"/>
                    <a:pt x="6" y="295"/>
                  </a:cubicBezTo>
                  <a:cubicBezTo>
                    <a:pt x="8" y="292"/>
                    <a:pt x="8" y="292"/>
                    <a:pt x="8" y="292"/>
                  </a:cubicBezTo>
                  <a:moveTo>
                    <a:pt x="9" y="274"/>
                  </a:moveTo>
                  <a:cubicBezTo>
                    <a:pt x="7" y="275"/>
                    <a:pt x="7" y="275"/>
                    <a:pt x="7" y="275"/>
                  </a:cubicBezTo>
                  <a:cubicBezTo>
                    <a:pt x="6" y="290"/>
                    <a:pt x="6" y="290"/>
                    <a:pt x="6" y="290"/>
                  </a:cubicBezTo>
                  <a:cubicBezTo>
                    <a:pt x="8" y="290"/>
                    <a:pt x="8" y="290"/>
                    <a:pt x="8" y="290"/>
                  </a:cubicBezTo>
                  <a:cubicBezTo>
                    <a:pt x="9" y="274"/>
                    <a:pt x="9" y="274"/>
                    <a:pt x="9" y="274"/>
                  </a:cubicBezTo>
                  <a:moveTo>
                    <a:pt x="222" y="267"/>
                  </a:moveTo>
                  <a:cubicBezTo>
                    <a:pt x="143" y="318"/>
                    <a:pt x="143" y="318"/>
                    <a:pt x="143" y="318"/>
                  </a:cubicBezTo>
                  <a:cubicBezTo>
                    <a:pt x="143" y="320"/>
                    <a:pt x="143" y="320"/>
                    <a:pt x="143" y="320"/>
                  </a:cubicBezTo>
                  <a:cubicBezTo>
                    <a:pt x="223" y="269"/>
                    <a:pt x="223" y="269"/>
                    <a:pt x="223" y="269"/>
                  </a:cubicBezTo>
                  <a:cubicBezTo>
                    <a:pt x="222" y="267"/>
                    <a:pt x="222" y="267"/>
                    <a:pt x="222" y="267"/>
                  </a:cubicBezTo>
                  <a:moveTo>
                    <a:pt x="226" y="264"/>
                  </a:moveTo>
                  <a:cubicBezTo>
                    <a:pt x="224" y="266"/>
                    <a:pt x="224" y="266"/>
                    <a:pt x="224" y="266"/>
                  </a:cubicBezTo>
                  <a:cubicBezTo>
                    <a:pt x="224" y="268"/>
                    <a:pt x="224" y="268"/>
                    <a:pt x="224" y="268"/>
                  </a:cubicBezTo>
                  <a:cubicBezTo>
                    <a:pt x="225" y="267"/>
                    <a:pt x="225" y="267"/>
                    <a:pt x="225" y="267"/>
                  </a:cubicBezTo>
                  <a:cubicBezTo>
                    <a:pt x="226" y="264"/>
                    <a:pt x="226" y="264"/>
                    <a:pt x="226" y="264"/>
                  </a:cubicBezTo>
                  <a:moveTo>
                    <a:pt x="245" y="252"/>
                  </a:moveTo>
                  <a:cubicBezTo>
                    <a:pt x="243" y="253"/>
                    <a:pt x="243" y="253"/>
                    <a:pt x="243" y="253"/>
                  </a:cubicBezTo>
                  <a:cubicBezTo>
                    <a:pt x="242" y="254"/>
                    <a:pt x="242" y="254"/>
                    <a:pt x="242" y="254"/>
                  </a:cubicBezTo>
                  <a:cubicBezTo>
                    <a:pt x="229" y="263"/>
                    <a:pt x="229" y="263"/>
                    <a:pt x="229" y="263"/>
                  </a:cubicBezTo>
                  <a:cubicBezTo>
                    <a:pt x="228" y="265"/>
                    <a:pt x="228" y="265"/>
                    <a:pt x="228" y="265"/>
                  </a:cubicBezTo>
                  <a:cubicBezTo>
                    <a:pt x="243" y="255"/>
                    <a:pt x="243" y="255"/>
                    <a:pt x="243" y="255"/>
                  </a:cubicBezTo>
                  <a:cubicBezTo>
                    <a:pt x="245" y="254"/>
                    <a:pt x="245" y="254"/>
                    <a:pt x="245" y="254"/>
                  </a:cubicBezTo>
                  <a:cubicBezTo>
                    <a:pt x="246" y="254"/>
                    <a:pt x="246" y="254"/>
                    <a:pt x="246" y="254"/>
                  </a:cubicBezTo>
                  <a:cubicBezTo>
                    <a:pt x="245" y="252"/>
                    <a:pt x="245" y="252"/>
                    <a:pt x="245" y="252"/>
                  </a:cubicBezTo>
                  <a:moveTo>
                    <a:pt x="267" y="238"/>
                  </a:moveTo>
                  <a:cubicBezTo>
                    <a:pt x="247" y="251"/>
                    <a:pt x="247" y="251"/>
                    <a:pt x="247" y="251"/>
                  </a:cubicBezTo>
                  <a:cubicBezTo>
                    <a:pt x="248" y="253"/>
                    <a:pt x="248" y="253"/>
                    <a:pt x="248" y="253"/>
                  </a:cubicBezTo>
                  <a:cubicBezTo>
                    <a:pt x="267" y="240"/>
                    <a:pt x="267" y="240"/>
                    <a:pt x="267" y="240"/>
                  </a:cubicBezTo>
                  <a:cubicBezTo>
                    <a:pt x="267" y="238"/>
                    <a:pt x="267" y="238"/>
                    <a:pt x="267" y="238"/>
                  </a:cubicBezTo>
                  <a:moveTo>
                    <a:pt x="11" y="230"/>
                  </a:moveTo>
                  <a:cubicBezTo>
                    <a:pt x="9" y="233"/>
                    <a:pt x="9" y="233"/>
                    <a:pt x="9" y="233"/>
                  </a:cubicBezTo>
                  <a:cubicBezTo>
                    <a:pt x="8" y="258"/>
                    <a:pt x="8" y="258"/>
                    <a:pt x="8" y="258"/>
                  </a:cubicBezTo>
                  <a:cubicBezTo>
                    <a:pt x="8" y="263"/>
                    <a:pt x="8" y="263"/>
                    <a:pt x="8" y="263"/>
                  </a:cubicBezTo>
                  <a:cubicBezTo>
                    <a:pt x="7" y="273"/>
                    <a:pt x="7" y="273"/>
                    <a:pt x="7" y="273"/>
                  </a:cubicBezTo>
                  <a:cubicBezTo>
                    <a:pt x="9" y="272"/>
                    <a:pt x="9" y="272"/>
                    <a:pt x="9" y="272"/>
                  </a:cubicBezTo>
                  <a:cubicBezTo>
                    <a:pt x="10" y="259"/>
                    <a:pt x="10" y="259"/>
                    <a:pt x="10" y="259"/>
                  </a:cubicBezTo>
                  <a:cubicBezTo>
                    <a:pt x="10" y="254"/>
                    <a:pt x="10" y="254"/>
                    <a:pt x="10" y="254"/>
                  </a:cubicBezTo>
                  <a:cubicBezTo>
                    <a:pt x="11" y="230"/>
                    <a:pt x="11" y="230"/>
                    <a:pt x="11" y="230"/>
                  </a:cubicBezTo>
                  <a:moveTo>
                    <a:pt x="10" y="226"/>
                  </a:moveTo>
                  <a:cubicBezTo>
                    <a:pt x="9" y="230"/>
                    <a:pt x="9" y="230"/>
                    <a:pt x="9" y="230"/>
                  </a:cubicBezTo>
                  <a:cubicBezTo>
                    <a:pt x="11" y="227"/>
                    <a:pt x="11" y="227"/>
                    <a:pt x="11" y="227"/>
                  </a:cubicBezTo>
                  <a:cubicBezTo>
                    <a:pt x="11" y="226"/>
                    <a:pt x="11" y="226"/>
                    <a:pt x="11" y="226"/>
                  </a:cubicBezTo>
                  <a:cubicBezTo>
                    <a:pt x="10" y="226"/>
                    <a:pt x="10" y="226"/>
                    <a:pt x="10" y="226"/>
                  </a:cubicBezTo>
                  <a:moveTo>
                    <a:pt x="268" y="223"/>
                  </a:moveTo>
                  <a:cubicBezTo>
                    <a:pt x="268" y="226"/>
                    <a:pt x="268" y="226"/>
                    <a:pt x="268" y="226"/>
                  </a:cubicBezTo>
                  <a:cubicBezTo>
                    <a:pt x="275" y="233"/>
                    <a:pt x="275" y="233"/>
                    <a:pt x="275" y="233"/>
                  </a:cubicBezTo>
                  <a:cubicBezTo>
                    <a:pt x="268" y="237"/>
                    <a:pt x="268" y="237"/>
                    <a:pt x="268" y="237"/>
                  </a:cubicBezTo>
                  <a:cubicBezTo>
                    <a:pt x="269" y="239"/>
                    <a:pt x="269" y="239"/>
                    <a:pt x="269" y="239"/>
                  </a:cubicBezTo>
                  <a:cubicBezTo>
                    <a:pt x="276" y="234"/>
                    <a:pt x="276" y="234"/>
                    <a:pt x="276" y="234"/>
                  </a:cubicBezTo>
                  <a:cubicBezTo>
                    <a:pt x="278" y="233"/>
                    <a:pt x="278" y="233"/>
                    <a:pt x="278" y="233"/>
                  </a:cubicBezTo>
                  <a:cubicBezTo>
                    <a:pt x="276" y="232"/>
                    <a:pt x="276" y="232"/>
                    <a:pt x="276" y="232"/>
                  </a:cubicBezTo>
                  <a:cubicBezTo>
                    <a:pt x="268" y="223"/>
                    <a:pt x="268" y="223"/>
                    <a:pt x="268" y="223"/>
                  </a:cubicBezTo>
                  <a:moveTo>
                    <a:pt x="10" y="214"/>
                  </a:moveTo>
                  <a:cubicBezTo>
                    <a:pt x="10" y="224"/>
                    <a:pt x="10" y="224"/>
                    <a:pt x="10" y="224"/>
                  </a:cubicBezTo>
                  <a:cubicBezTo>
                    <a:pt x="12" y="224"/>
                    <a:pt x="12" y="224"/>
                    <a:pt x="12" y="224"/>
                  </a:cubicBezTo>
                  <a:cubicBezTo>
                    <a:pt x="12" y="214"/>
                    <a:pt x="12" y="214"/>
                    <a:pt x="12" y="214"/>
                  </a:cubicBezTo>
                  <a:cubicBezTo>
                    <a:pt x="10" y="214"/>
                    <a:pt x="10" y="214"/>
                    <a:pt x="10" y="214"/>
                  </a:cubicBezTo>
                  <a:moveTo>
                    <a:pt x="249" y="205"/>
                  </a:moveTo>
                  <a:cubicBezTo>
                    <a:pt x="248" y="207"/>
                    <a:pt x="248" y="207"/>
                    <a:pt x="248" y="207"/>
                  </a:cubicBezTo>
                  <a:cubicBezTo>
                    <a:pt x="266" y="224"/>
                    <a:pt x="266" y="224"/>
                    <a:pt x="266" y="224"/>
                  </a:cubicBezTo>
                  <a:cubicBezTo>
                    <a:pt x="266" y="222"/>
                    <a:pt x="266" y="222"/>
                    <a:pt x="266" y="222"/>
                  </a:cubicBezTo>
                  <a:cubicBezTo>
                    <a:pt x="249" y="205"/>
                    <a:pt x="249" y="205"/>
                    <a:pt x="249" y="205"/>
                  </a:cubicBezTo>
                  <a:moveTo>
                    <a:pt x="14" y="188"/>
                  </a:moveTo>
                  <a:cubicBezTo>
                    <a:pt x="12" y="189"/>
                    <a:pt x="12" y="189"/>
                    <a:pt x="12" y="189"/>
                  </a:cubicBezTo>
                  <a:cubicBezTo>
                    <a:pt x="10" y="212"/>
                    <a:pt x="10" y="212"/>
                    <a:pt x="10" y="212"/>
                  </a:cubicBezTo>
                  <a:cubicBezTo>
                    <a:pt x="12" y="212"/>
                    <a:pt x="12" y="212"/>
                    <a:pt x="12" y="212"/>
                  </a:cubicBezTo>
                  <a:cubicBezTo>
                    <a:pt x="14" y="188"/>
                    <a:pt x="14" y="188"/>
                    <a:pt x="14" y="188"/>
                  </a:cubicBezTo>
                  <a:moveTo>
                    <a:pt x="228" y="185"/>
                  </a:moveTo>
                  <a:cubicBezTo>
                    <a:pt x="227" y="187"/>
                    <a:pt x="227" y="187"/>
                    <a:pt x="227" y="187"/>
                  </a:cubicBezTo>
                  <a:cubicBezTo>
                    <a:pt x="247" y="205"/>
                    <a:pt x="247" y="205"/>
                    <a:pt x="247" y="205"/>
                  </a:cubicBezTo>
                  <a:cubicBezTo>
                    <a:pt x="247" y="204"/>
                    <a:pt x="247" y="204"/>
                    <a:pt x="247" y="204"/>
                  </a:cubicBezTo>
                  <a:cubicBezTo>
                    <a:pt x="228" y="185"/>
                    <a:pt x="228" y="185"/>
                    <a:pt x="228" y="185"/>
                  </a:cubicBezTo>
                  <a:moveTo>
                    <a:pt x="196" y="154"/>
                  </a:moveTo>
                  <a:cubicBezTo>
                    <a:pt x="194" y="155"/>
                    <a:pt x="194" y="155"/>
                    <a:pt x="194" y="155"/>
                  </a:cubicBezTo>
                  <a:cubicBezTo>
                    <a:pt x="195" y="156"/>
                    <a:pt x="195" y="156"/>
                    <a:pt x="195" y="156"/>
                  </a:cubicBezTo>
                  <a:cubicBezTo>
                    <a:pt x="197" y="158"/>
                    <a:pt x="197" y="158"/>
                    <a:pt x="197" y="158"/>
                  </a:cubicBezTo>
                  <a:cubicBezTo>
                    <a:pt x="203" y="163"/>
                    <a:pt x="203" y="163"/>
                    <a:pt x="203" y="163"/>
                  </a:cubicBezTo>
                  <a:cubicBezTo>
                    <a:pt x="204" y="165"/>
                    <a:pt x="204" y="165"/>
                    <a:pt x="204" y="165"/>
                  </a:cubicBezTo>
                  <a:cubicBezTo>
                    <a:pt x="219" y="179"/>
                    <a:pt x="219" y="179"/>
                    <a:pt x="219" y="179"/>
                  </a:cubicBezTo>
                  <a:cubicBezTo>
                    <a:pt x="221" y="181"/>
                    <a:pt x="221" y="181"/>
                    <a:pt x="221" y="181"/>
                  </a:cubicBezTo>
                  <a:cubicBezTo>
                    <a:pt x="226" y="185"/>
                    <a:pt x="226" y="185"/>
                    <a:pt x="226" y="185"/>
                  </a:cubicBezTo>
                  <a:cubicBezTo>
                    <a:pt x="226" y="184"/>
                    <a:pt x="226" y="184"/>
                    <a:pt x="226" y="184"/>
                  </a:cubicBezTo>
                  <a:cubicBezTo>
                    <a:pt x="224" y="181"/>
                    <a:pt x="224" y="181"/>
                    <a:pt x="224" y="181"/>
                  </a:cubicBezTo>
                  <a:cubicBezTo>
                    <a:pt x="222" y="179"/>
                    <a:pt x="222" y="179"/>
                    <a:pt x="222" y="179"/>
                  </a:cubicBezTo>
                  <a:cubicBezTo>
                    <a:pt x="206" y="163"/>
                    <a:pt x="206" y="163"/>
                    <a:pt x="206" y="163"/>
                  </a:cubicBezTo>
                  <a:cubicBezTo>
                    <a:pt x="204" y="162"/>
                    <a:pt x="204" y="162"/>
                    <a:pt x="204" y="162"/>
                  </a:cubicBezTo>
                  <a:cubicBezTo>
                    <a:pt x="200" y="158"/>
                    <a:pt x="200" y="158"/>
                    <a:pt x="200" y="158"/>
                  </a:cubicBezTo>
                  <a:cubicBezTo>
                    <a:pt x="198" y="156"/>
                    <a:pt x="198" y="156"/>
                    <a:pt x="198" y="156"/>
                  </a:cubicBezTo>
                  <a:cubicBezTo>
                    <a:pt x="196" y="154"/>
                    <a:pt x="196" y="154"/>
                    <a:pt x="196" y="154"/>
                  </a:cubicBezTo>
                  <a:moveTo>
                    <a:pt x="174" y="133"/>
                  </a:moveTo>
                  <a:cubicBezTo>
                    <a:pt x="175" y="137"/>
                    <a:pt x="175" y="137"/>
                    <a:pt x="175" y="137"/>
                  </a:cubicBezTo>
                  <a:cubicBezTo>
                    <a:pt x="184" y="145"/>
                    <a:pt x="184" y="145"/>
                    <a:pt x="184" y="145"/>
                  </a:cubicBezTo>
                  <a:cubicBezTo>
                    <a:pt x="186" y="147"/>
                    <a:pt x="186" y="147"/>
                    <a:pt x="186" y="147"/>
                  </a:cubicBezTo>
                  <a:cubicBezTo>
                    <a:pt x="193" y="154"/>
                    <a:pt x="193" y="154"/>
                    <a:pt x="193" y="154"/>
                  </a:cubicBezTo>
                  <a:cubicBezTo>
                    <a:pt x="194" y="153"/>
                    <a:pt x="194" y="153"/>
                    <a:pt x="194" y="153"/>
                  </a:cubicBezTo>
                  <a:cubicBezTo>
                    <a:pt x="186" y="144"/>
                    <a:pt x="186" y="144"/>
                    <a:pt x="186" y="144"/>
                  </a:cubicBezTo>
                  <a:cubicBezTo>
                    <a:pt x="184" y="143"/>
                    <a:pt x="184" y="143"/>
                    <a:pt x="184" y="143"/>
                  </a:cubicBezTo>
                  <a:cubicBezTo>
                    <a:pt x="174" y="133"/>
                    <a:pt x="174" y="133"/>
                    <a:pt x="174" y="133"/>
                  </a:cubicBezTo>
                  <a:moveTo>
                    <a:pt x="154" y="114"/>
                  </a:moveTo>
                  <a:cubicBezTo>
                    <a:pt x="154" y="116"/>
                    <a:pt x="154" y="116"/>
                    <a:pt x="154" y="116"/>
                  </a:cubicBezTo>
                  <a:cubicBezTo>
                    <a:pt x="158" y="120"/>
                    <a:pt x="158" y="120"/>
                    <a:pt x="158" y="120"/>
                  </a:cubicBezTo>
                  <a:cubicBezTo>
                    <a:pt x="160" y="122"/>
                    <a:pt x="160" y="122"/>
                    <a:pt x="160" y="122"/>
                  </a:cubicBezTo>
                  <a:cubicBezTo>
                    <a:pt x="172" y="134"/>
                    <a:pt x="172" y="134"/>
                    <a:pt x="172" y="134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62" y="122"/>
                    <a:pt x="162" y="122"/>
                    <a:pt x="162" y="122"/>
                  </a:cubicBezTo>
                  <a:cubicBezTo>
                    <a:pt x="161" y="120"/>
                    <a:pt x="161" y="120"/>
                    <a:pt x="161" y="120"/>
                  </a:cubicBezTo>
                  <a:cubicBezTo>
                    <a:pt x="154" y="114"/>
                    <a:pt x="154" y="114"/>
                    <a:pt x="154" y="114"/>
                  </a:cubicBezTo>
                  <a:moveTo>
                    <a:pt x="120" y="81"/>
                  </a:moveTo>
                  <a:cubicBezTo>
                    <a:pt x="119" y="83"/>
                    <a:pt x="119" y="83"/>
                    <a:pt x="119" y="83"/>
                  </a:cubicBezTo>
                  <a:cubicBezTo>
                    <a:pt x="145" y="108"/>
                    <a:pt x="145" y="108"/>
                    <a:pt x="145" y="108"/>
                  </a:cubicBezTo>
                  <a:cubicBezTo>
                    <a:pt x="146" y="109"/>
                    <a:pt x="146" y="109"/>
                    <a:pt x="146" y="109"/>
                  </a:cubicBezTo>
                  <a:cubicBezTo>
                    <a:pt x="151" y="113"/>
                    <a:pt x="151" y="113"/>
                    <a:pt x="151" y="113"/>
                  </a:cubicBezTo>
                  <a:cubicBezTo>
                    <a:pt x="152" y="115"/>
                    <a:pt x="152" y="115"/>
                    <a:pt x="152" y="115"/>
                  </a:cubicBezTo>
                  <a:cubicBezTo>
                    <a:pt x="152" y="115"/>
                    <a:pt x="152" y="115"/>
                    <a:pt x="152" y="115"/>
                  </a:cubicBezTo>
                  <a:cubicBezTo>
                    <a:pt x="153" y="112"/>
                    <a:pt x="153" y="112"/>
                    <a:pt x="153" y="112"/>
                  </a:cubicBezTo>
                  <a:cubicBezTo>
                    <a:pt x="152" y="112"/>
                    <a:pt x="152" y="112"/>
                    <a:pt x="152" y="112"/>
                  </a:cubicBezTo>
                  <a:cubicBezTo>
                    <a:pt x="148" y="108"/>
                    <a:pt x="148" y="108"/>
                    <a:pt x="148" y="108"/>
                  </a:cubicBezTo>
                  <a:cubicBezTo>
                    <a:pt x="146" y="106"/>
                    <a:pt x="146" y="106"/>
                    <a:pt x="146" y="106"/>
                  </a:cubicBezTo>
                  <a:cubicBezTo>
                    <a:pt x="120" y="81"/>
                    <a:pt x="120" y="81"/>
                    <a:pt x="120" y="81"/>
                  </a:cubicBezTo>
                  <a:moveTo>
                    <a:pt x="22" y="6"/>
                  </a:moveTo>
                  <a:cubicBezTo>
                    <a:pt x="19" y="56"/>
                    <a:pt x="19" y="56"/>
                    <a:pt x="19" y="56"/>
                  </a:cubicBezTo>
                  <a:cubicBezTo>
                    <a:pt x="19" y="57"/>
                    <a:pt x="19" y="57"/>
                    <a:pt x="19" y="57"/>
                  </a:cubicBezTo>
                  <a:cubicBezTo>
                    <a:pt x="18" y="80"/>
                    <a:pt x="18" y="80"/>
                    <a:pt x="18" y="80"/>
                  </a:cubicBezTo>
                  <a:cubicBezTo>
                    <a:pt x="18" y="82"/>
                    <a:pt x="18" y="82"/>
                    <a:pt x="18" y="82"/>
                  </a:cubicBezTo>
                  <a:cubicBezTo>
                    <a:pt x="15" y="129"/>
                    <a:pt x="15" y="129"/>
                    <a:pt x="15" y="129"/>
                  </a:cubicBezTo>
                  <a:cubicBezTo>
                    <a:pt x="15" y="130"/>
                    <a:pt x="15" y="130"/>
                    <a:pt x="15" y="130"/>
                  </a:cubicBezTo>
                  <a:cubicBezTo>
                    <a:pt x="14" y="139"/>
                    <a:pt x="14" y="139"/>
                    <a:pt x="14" y="139"/>
                  </a:cubicBezTo>
                  <a:cubicBezTo>
                    <a:pt x="14" y="141"/>
                    <a:pt x="14" y="141"/>
                    <a:pt x="14" y="141"/>
                  </a:cubicBezTo>
                  <a:cubicBezTo>
                    <a:pt x="14" y="151"/>
                    <a:pt x="14" y="151"/>
                    <a:pt x="14" y="151"/>
                  </a:cubicBezTo>
                  <a:cubicBezTo>
                    <a:pt x="14" y="153"/>
                    <a:pt x="14" y="153"/>
                    <a:pt x="14" y="153"/>
                  </a:cubicBezTo>
                  <a:cubicBezTo>
                    <a:pt x="13" y="174"/>
                    <a:pt x="13" y="174"/>
                    <a:pt x="13" y="174"/>
                  </a:cubicBezTo>
                  <a:cubicBezTo>
                    <a:pt x="12" y="176"/>
                    <a:pt x="12" y="176"/>
                    <a:pt x="12" y="176"/>
                  </a:cubicBezTo>
                  <a:cubicBezTo>
                    <a:pt x="12" y="187"/>
                    <a:pt x="12" y="187"/>
                    <a:pt x="12" y="187"/>
                  </a:cubicBezTo>
                  <a:cubicBezTo>
                    <a:pt x="14" y="186"/>
                    <a:pt x="14" y="186"/>
                    <a:pt x="14" y="186"/>
                  </a:cubicBezTo>
                  <a:cubicBezTo>
                    <a:pt x="14" y="176"/>
                    <a:pt x="14" y="176"/>
                    <a:pt x="14" y="176"/>
                  </a:cubicBezTo>
                  <a:cubicBezTo>
                    <a:pt x="14" y="174"/>
                    <a:pt x="14" y="174"/>
                    <a:pt x="14" y="174"/>
                  </a:cubicBezTo>
                  <a:cubicBezTo>
                    <a:pt x="15" y="154"/>
                    <a:pt x="15" y="154"/>
                    <a:pt x="15" y="154"/>
                  </a:cubicBezTo>
                  <a:cubicBezTo>
                    <a:pt x="16" y="152"/>
                    <a:pt x="16" y="152"/>
                    <a:pt x="16" y="152"/>
                  </a:cubicBezTo>
                  <a:cubicBezTo>
                    <a:pt x="16" y="141"/>
                    <a:pt x="16" y="141"/>
                    <a:pt x="16" y="141"/>
                  </a:cubicBezTo>
                  <a:cubicBezTo>
                    <a:pt x="16" y="139"/>
                    <a:pt x="16" y="139"/>
                    <a:pt x="16" y="139"/>
                  </a:cubicBezTo>
                  <a:cubicBezTo>
                    <a:pt x="17" y="130"/>
                    <a:pt x="17" y="130"/>
                    <a:pt x="17" y="130"/>
                  </a:cubicBezTo>
                  <a:cubicBezTo>
                    <a:pt x="17" y="128"/>
                    <a:pt x="17" y="128"/>
                    <a:pt x="17" y="128"/>
                  </a:cubicBezTo>
                  <a:cubicBezTo>
                    <a:pt x="19" y="82"/>
                    <a:pt x="19" y="82"/>
                    <a:pt x="19" y="82"/>
                  </a:cubicBezTo>
                  <a:cubicBezTo>
                    <a:pt x="20" y="80"/>
                    <a:pt x="20" y="80"/>
                    <a:pt x="20" y="80"/>
                  </a:cubicBezTo>
                  <a:cubicBezTo>
                    <a:pt x="21" y="57"/>
                    <a:pt x="21" y="57"/>
                    <a:pt x="21" y="57"/>
                  </a:cubicBezTo>
                  <a:cubicBezTo>
                    <a:pt x="21" y="55"/>
                    <a:pt x="21" y="55"/>
                    <a:pt x="21" y="55"/>
                  </a:cubicBezTo>
                  <a:cubicBezTo>
                    <a:pt x="24" y="7"/>
                    <a:pt x="24" y="7"/>
                    <a:pt x="24" y="7"/>
                  </a:cubicBezTo>
                  <a:cubicBezTo>
                    <a:pt x="23" y="6"/>
                    <a:pt x="22" y="6"/>
                    <a:pt x="22" y="6"/>
                  </a:cubicBezTo>
                  <a:moveTo>
                    <a:pt x="36" y="0"/>
                  </a:moveTo>
                  <a:cubicBezTo>
                    <a:pt x="36" y="1"/>
                    <a:pt x="35" y="1"/>
                    <a:pt x="35" y="2"/>
                  </a:cubicBezTo>
                  <a:cubicBezTo>
                    <a:pt x="106" y="70"/>
                    <a:pt x="106" y="70"/>
                    <a:pt x="106" y="70"/>
                  </a:cubicBezTo>
                  <a:cubicBezTo>
                    <a:pt x="108" y="72"/>
                    <a:pt x="108" y="72"/>
                    <a:pt x="108" y="72"/>
                  </a:cubicBezTo>
                  <a:cubicBezTo>
                    <a:pt x="109" y="73"/>
                    <a:pt x="109" y="73"/>
                    <a:pt x="109" y="73"/>
                  </a:cubicBezTo>
                  <a:cubicBezTo>
                    <a:pt x="111" y="75"/>
                    <a:pt x="111" y="75"/>
                    <a:pt x="111" y="75"/>
                  </a:cubicBezTo>
                  <a:cubicBezTo>
                    <a:pt x="118" y="81"/>
                    <a:pt x="118" y="81"/>
                    <a:pt x="118" y="81"/>
                  </a:cubicBezTo>
                  <a:cubicBezTo>
                    <a:pt x="119" y="80"/>
                    <a:pt x="119" y="80"/>
                    <a:pt x="119" y="80"/>
                  </a:cubicBezTo>
                  <a:cubicBezTo>
                    <a:pt x="109" y="70"/>
                    <a:pt x="109" y="70"/>
                    <a:pt x="109" y="70"/>
                  </a:cubicBezTo>
                  <a:cubicBezTo>
                    <a:pt x="107" y="69"/>
                    <a:pt x="107" y="69"/>
                    <a:pt x="107" y="69"/>
                  </a:cubicBezTo>
                  <a:cubicBezTo>
                    <a:pt x="36" y="0"/>
                    <a:pt x="36" y="0"/>
                    <a:pt x="36" y="0"/>
                  </a:cubicBezTo>
                </a:path>
              </a:pathLst>
            </a:custGeom>
            <a:gradFill flip="none" rotWithShape="1">
              <a:gsLst>
                <a:gs pos="0">
                  <a:schemeClr val="tx2">
                    <a:alpha val="75000"/>
                  </a:schemeClr>
                </a:gs>
                <a:gs pos="92000">
                  <a:schemeClr val="tx1">
                    <a:alpha val="21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2" name="Freeform 42"/>
            <p:cNvSpPr>
              <a:spLocks noEditPoints="1"/>
            </p:cNvSpPr>
            <p:nvPr/>
          </p:nvSpPr>
          <p:spPr bwMode="auto">
            <a:xfrm>
              <a:off x="7701063" y="3225160"/>
              <a:ext cx="1204048" cy="707498"/>
            </a:xfrm>
            <a:custGeom>
              <a:avLst/>
              <a:gdLst>
                <a:gd name="T0" fmla="*/ 173 w 673"/>
                <a:gd name="T1" fmla="*/ 418 h 435"/>
                <a:gd name="T2" fmla="*/ 178 w 673"/>
                <a:gd name="T3" fmla="*/ 418 h 435"/>
                <a:gd name="T4" fmla="*/ 209 w 673"/>
                <a:gd name="T5" fmla="*/ 411 h 435"/>
                <a:gd name="T6" fmla="*/ 400 w 673"/>
                <a:gd name="T7" fmla="*/ 394 h 435"/>
                <a:gd name="T8" fmla="*/ 400 w 673"/>
                <a:gd name="T9" fmla="*/ 394 h 435"/>
                <a:gd name="T10" fmla="*/ 62 w 673"/>
                <a:gd name="T11" fmla="*/ 394 h 435"/>
                <a:gd name="T12" fmla="*/ 45 w 673"/>
                <a:gd name="T13" fmla="*/ 404 h 435"/>
                <a:gd name="T14" fmla="*/ 38 w 673"/>
                <a:gd name="T15" fmla="*/ 430 h 435"/>
                <a:gd name="T16" fmla="*/ 83 w 673"/>
                <a:gd name="T17" fmla="*/ 423 h 435"/>
                <a:gd name="T18" fmla="*/ 41 w 673"/>
                <a:gd name="T19" fmla="*/ 425 h 435"/>
                <a:gd name="T20" fmla="*/ 78 w 673"/>
                <a:gd name="T21" fmla="*/ 387 h 435"/>
                <a:gd name="T22" fmla="*/ 173 w 673"/>
                <a:gd name="T23" fmla="*/ 321 h 435"/>
                <a:gd name="T24" fmla="*/ 173 w 673"/>
                <a:gd name="T25" fmla="*/ 321 h 435"/>
                <a:gd name="T26" fmla="*/ 197 w 673"/>
                <a:gd name="T27" fmla="*/ 311 h 435"/>
                <a:gd name="T28" fmla="*/ 202 w 673"/>
                <a:gd name="T29" fmla="*/ 309 h 435"/>
                <a:gd name="T30" fmla="*/ 405 w 673"/>
                <a:gd name="T31" fmla="*/ 394 h 435"/>
                <a:gd name="T32" fmla="*/ 512 w 673"/>
                <a:gd name="T33" fmla="*/ 387 h 435"/>
                <a:gd name="T34" fmla="*/ 550 w 673"/>
                <a:gd name="T35" fmla="*/ 285 h 435"/>
                <a:gd name="T36" fmla="*/ 242 w 673"/>
                <a:gd name="T37" fmla="*/ 278 h 435"/>
                <a:gd name="T38" fmla="*/ 242 w 673"/>
                <a:gd name="T39" fmla="*/ 278 h 435"/>
                <a:gd name="T40" fmla="*/ 554 w 673"/>
                <a:gd name="T41" fmla="*/ 278 h 435"/>
                <a:gd name="T42" fmla="*/ 277 w 673"/>
                <a:gd name="T43" fmla="*/ 259 h 435"/>
                <a:gd name="T44" fmla="*/ 559 w 673"/>
                <a:gd name="T45" fmla="*/ 266 h 435"/>
                <a:gd name="T46" fmla="*/ 559 w 673"/>
                <a:gd name="T47" fmla="*/ 273 h 435"/>
                <a:gd name="T48" fmla="*/ 564 w 673"/>
                <a:gd name="T49" fmla="*/ 254 h 435"/>
                <a:gd name="T50" fmla="*/ 296 w 673"/>
                <a:gd name="T51" fmla="*/ 242 h 435"/>
                <a:gd name="T52" fmla="*/ 296 w 673"/>
                <a:gd name="T53" fmla="*/ 242 h 435"/>
                <a:gd name="T54" fmla="*/ 573 w 673"/>
                <a:gd name="T55" fmla="*/ 240 h 435"/>
                <a:gd name="T56" fmla="*/ 403 w 673"/>
                <a:gd name="T57" fmla="*/ 173 h 435"/>
                <a:gd name="T58" fmla="*/ 415 w 673"/>
                <a:gd name="T59" fmla="*/ 171 h 435"/>
                <a:gd name="T60" fmla="*/ 429 w 673"/>
                <a:gd name="T61" fmla="*/ 157 h 435"/>
                <a:gd name="T62" fmla="*/ 436 w 673"/>
                <a:gd name="T63" fmla="*/ 157 h 435"/>
                <a:gd name="T64" fmla="*/ 663 w 673"/>
                <a:gd name="T65" fmla="*/ 10 h 435"/>
                <a:gd name="T66" fmla="*/ 661 w 673"/>
                <a:gd name="T67" fmla="*/ 7 h 435"/>
                <a:gd name="T68" fmla="*/ 578 w 673"/>
                <a:gd name="T69" fmla="*/ 62 h 435"/>
                <a:gd name="T70" fmla="*/ 547 w 673"/>
                <a:gd name="T71" fmla="*/ 81 h 435"/>
                <a:gd name="T72" fmla="*/ 514 w 673"/>
                <a:gd name="T73" fmla="*/ 102 h 435"/>
                <a:gd name="T74" fmla="*/ 497 w 673"/>
                <a:gd name="T75" fmla="*/ 114 h 435"/>
                <a:gd name="T76" fmla="*/ 514 w 673"/>
                <a:gd name="T77" fmla="*/ 107 h 435"/>
                <a:gd name="T78" fmla="*/ 547 w 673"/>
                <a:gd name="T79" fmla="*/ 86 h 435"/>
                <a:gd name="T80" fmla="*/ 576 w 673"/>
                <a:gd name="T81" fmla="*/ 67 h 435"/>
                <a:gd name="T82" fmla="*/ 663 w 673"/>
                <a:gd name="T83" fmla="*/ 12 h 435"/>
                <a:gd name="T84" fmla="*/ 618 w 673"/>
                <a:gd name="T85" fmla="*/ 121 h 435"/>
                <a:gd name="T86" fmla="*/ 602 w 673"/>
                <a:gd name="T87" fmla="*/ 164 h 435"/>
                <a:gd name="T88" fmla="*/ 576 w 673"/>
                <a:gd name="T89" fmla="*/ 235 h 435"/>
                <a:gd name="T90" fmla="*/ 606 w 673"/>
                <a:gd name="T91" fmla="*/ 159 h 435"/>
                <a:gd name="T92" fmla="*/ 623 w 673"/>
                <a:gd name="T93" fmla="*/ 119 h 435"/>
                <a:gd name="T94" fmla="*/ 668 w 673"/>
                <a:gd name="T95" fmla="*/ 12 h 4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673" h="435">
                  <a:moveTo>
                    <a:pt x="173" y="413"/>
                  </a:moveTo>
                  <a:lnTo>
                    <a:pt x="88" y="423"/>
                  </a:lnTo>
                  <a:lnTo>
                    <a:pt x="86" y="425"/>
                  </a:lnTo>
                  <a:lnTo>
                    <a:pt x="173" y="418"/>
                  </a:lnTo>
                  <a:lnTo>
                    <a:pt x="173" y="413"/>
                  </a:lnTo>
                  <a:close/>
                  <a:moveTo>
                    <a:pt x="204" y="411"/>
                  </a:moveTo>
                  <a:lnTo>
                    <a:pt x="178" y="413"/>
                  </a:lnTo>
                  <a:lnTo>
                    <a:pt x="178" y="418"/>
                  </a:lnTo>
                  <a:lnTo>
                    <a:pt x="204" y="416"/>
                  </a:lnTo>
                  <a:lnTo>
                    <a:pt x="204" y="411"/>
                  </a:lnTo>
                  <a:close/>
                  <a:moveTo>
                    <a:pt x="322" y="401"/>
                  </a:moveTo>
                  <a:lnTo>
                    <a:pt x="209" y="411"/>
                  </a:lnTo>
                  <a:lnTo>
                    <a:pt x="209" y="416"/>
                  </a:lnTo>
                  <a:lnTo>
                    <a:pt x="318" y="406"/>
                  </a:lnTo>
                  <a:lnTo>
                    <a:pt x="322" y="401"/>
                  </a:lnTo>
                  <a:close/>
                  <a:moveTo>
                    <a:pt x="400" y="394"/>
                  </a:moveTo>
                  <a:lnTo>
                    <a:pt x="329" y="401"/>
                  </a:lnTo>
                  <a:lnTo>
                    <a:pt x="325" y="406"/>
                  </a:lnTo>
                  <a:lnTo>
                    <a:pt x="400" y="399"/>
                  </a:lnTo>
                  <a:lnTo>
                    <a:pt x="400" y="394"/>
                  </a:lnTo>
                  <a:close/>
                  <a:moveTo>
                    <a:pt x="116" y="359"/>
                  </a:moveTo>
                  <a:lnTo>
                    <a:pt x="83" y="380"/>
                  </a:lnTo>
                  <a:lnTo>
                    <a:pt x="78" y="382"/>
                  </a:lnTo>
                  <a:lnTo>
                    <a:pt x="62" y="394"/>
                  </a:lnTo>
                  <a:lnTo>
                    <a:pt x="55" y="397"/>
                  </a:lnTo>
                  <a:lnTo>
                    <a:pt x="60" y="401"/>
                  </a:lnTo>
                  <a:lnTo>
                    <a:pt x="52" y="401"/>
                  </a:lnTo>
                  <a:lnTo>
                    <a:pt x="45" y="404"/>
                  </a:lnTo>
                  <a:lnTo>
                    <a:pt x="15" y="425"/>
                  </a:lnTo>
                  <a:lnTo>
                    <a:pt x="0" y="435"/>
                  </a:lnTo>
                  <a:lnTo>
                    <a:pt x="17" y="432"/>
                  </a:lnTo>
                  <a:lnTo>
                    <a:pt x="38" y="430"/>
                  </a:lnTo>
                  <a:lnTo>
                    <a:pt x="43" y="430"/>
                  </a:lnTo>
                  <a:lnTo>
                    <a:pt x="76" y="427"/>
                  </a:lnTo>
                  <a:lnTo>
                    <a:pt x="81" y="427"/>
                  </a:lnTo>
                  <a:lnTo>
                    <a:pt x="83" y="423"/>
                  </a:lnTo>
                  <a:lnTo>
                    <a:pt x="81" y="423"/>
                  </a:lnTo>
                  <a:lnTo>
                    <a:pt x="76" y="423"/>
                  </a:lnTo>
                  <a:lnTo>
                    <a:pt x="45" y="425"/>
                  </a:lnTo>
                  <a:lnTo>
                    <a:pt x="41" y="425"/>
                  </a:lnTo>
                  <a:lnTo>
                    <a:pt x="17" y="427"/>
                  </a:lnTo>
                  <a:lnTo>
                    <a:pt x="50" y="406"/>
                  </a:lnTo>
                  <a:lnTo>
                    <a:pt x="57" y="401"/>
                  </a:lnTo>
                  <a:lnTo>
                    <a:pt x="78" y="387"/>
                  </a:lnTo>
                  <a:lnTo>
                    <a:pt x="83" y="385"/>
                  </a:lnTo>
                  <a:lnTo>
                    <a:pt x="112" y="366"/>
                  </a:lnTo>
                  <a:lnTo>
                    <a:pt x="116" y="359"/>
                  </a:lnTo>
                  <a:close/>
                  <a:moveTo>
                    <a:pt x="173" y="321"/>
                  </a:moveTo>
                  <a:lnTo>
                    <a:pt x="123" y="354"/>
                  </a:lnTo>
                  <a:lnTo>
                    <a:pt x="119" y="361"/>
                  </a:lnTo>
                  <a:lnTo>
                    <a:pt x="173" y="328"/>
                  </a:lnTo>
                  <a:lnTo>
                    <a:pt x="173" y="321"/>
                  </a:lnTo>
                  <a:close/>
                  <a:moveTo>
                    <a:pt x="194" y="306"/>
                  </a:moveTo>
                  <a:lnTo>
                    <a:pt x="178" y="318"/>
                  </a:lnTo>
                  <a:lnTo>
                    <a:pt x="178" y="323"/>
                  </a:lnTo>
                  <a:lnTo>
                    <a:pt x="197" y="311"/>
                  </a:lnTo>
                  <a:lnTo>
                    <a:pt x="194" y="306"/>
                  </a:lnTo>
                  <a:close/>
                  <a:moveTo>
                    <a:pt x="199" y="306"/>
                  </a:moveTo>
                  <a:lnTo>
                    <a:pt x="199" y="309"/>
                  </a:lnTo>
                  <a:lnTo>
                    <a:pt x="202" y="309"/>
                  </a:lnTo>
                  <a:lnTo>
                    <a:pt x="199" y="306"/>
                  </a:lnTo>
                  <a:close/>
                  <a:moveTo>
                    <a:pt x="547" y="290"/>
                  </a:moveTo>
                  <a:lnTo>
                    <a:pt x="509" y="385"/>
                  </a:lnTo>
                  <a:lnTo>
                    <a:pt x="405" y="394"/>
                  </a:lnTo>
                  <a:lnTo>
                    <a:pt x="405" y="397"/>
                  </a:lnTo>
                  <a:lnTo>
                    <a:pt x="509" y="390"/>
                  </a:lnTo>
                  <a:lnTo>
                    <a:pt x="512" y="390"/>
                  </a:lnTo>
                  <a:lnTo>
                    <a:pt x="512" y="387"/>
                  </a:lnTo>
                  <a:lnTo>
                    <a:pt x="552" y="290"/>
                  </a:lnTo>
                  <a:lnTo>
                    <a:pt x="547" y="290"/>
                  </a:lnTo>
                  <a:close/>
                  <a:moveTo>
                    <a:pt x="550" y="283"/>
                  </a:moveTo>
                  <a:lnTo>
                    <a:pt x="550" y="285"/>
                  </a:lnTo>
                  <a:lnTo>
                    <a:pt x="554" y="285"/>
                  </a:lnTo>
                  <a:lnTo>
                    <a:pt x="554" y="285"/>
                  </a:lnTo>
                  <a:lnTo>
                    <a:pt x="550" y="283"/>
                  </a:lnTo>
                  <a:close/>
                  <a:moveTo>
                    <a:pt x="242" y="278"/>
                  </a:moveTo>
                  <a:lnTo>
                    <a:pt x="202" y="302"/>
                  </a:lnTo>
                  <a:lnTo>
                    <a:pt x="204" y="306"/>
                  </a:lnTo>
                  <a:lnTo>
                    <a:pt x="249" y="278"/>
                  </a:lnTo>
                  <a:lnTo>
                    <a:pt x="242" y="278"/>
                  </a:lnTo>
                  <a:close/>
                  <a:moveTo>
                    <a:pt x="554" y="278"/>
                  </a:moveTo>
                  <a:lnTo>
                    <a:pt x="552" y="280"/>
                  </a:lnTo>
                  <a:lnTo>
                    <a:pt x="554" y="280"/>
                  </a:lnTo>
                  <a:lnTo>
                    <a:pt x="554" y="278"/>
                  </a:lnTo>
                  <a:close/>
                  <a:moveTo>
                    <a:pt x="273" y="259"/>
                  </a:moveTo>
                  <a:lnTo>
                    <a:pt x="249" y="273"/>
                  </a:lnTo>
                  <a:lnTo>
                    <a:pt x="256" y="273"/>
                  </a:lnTo>
                  <a:lnTo>
                    <a:pt x="277" y="259"/>
                  </a:lnTo>
                  <a:lnTo>
                    <a:pt x="273" y="259"/>
                  </a:lnTo>
                  <a:close/>
                  <a:moveTo>
                    <a:pt x="566" y="257"/>
                  </a:moveTo>
                  <a:lnTo>
                    <a:pt x="561" y="259"/>
                  </a:lnTo>
                  <a:lnTo>
                    <a:pt x="559" y="266"/>
                  </a:lnTo>
                  <a:lnTo>
                    <a:pt x="557" y="268"/>
                  </a:lnTo>
                  <a:lnTo>
                    <a:pt x="557" y="271"/>
                  </a:lnTo>
                  <a:lnTo>
                    <a:pt x="559" y="278"/>
                  </a:lnTo>
                  <a:lnTo>
                    <a:pt x="559" y="273"/>
                  </a:lnTo>
                  <a:lnTo>
                    <a:pt x="561" y="268"/>
                  </a:lnTo>
                  <a:lnTo>
                    <a:pt x="566" y="257"/>
                  </a:lnTo>
                  <a:close/>
                  <a:moveTo>
                    <a:pt x="566" y="245"/>
                  </a:moveTo>
                  <a:lnTo>
                    <a:pt x="564" y="254"/>
                  </a:lnTo>
                  <a:lnTo>
                    <a:pt x="568" y="252"/>
                  </a:lnTo>
                  <a:lnTo>
                    <a:pt x="571" y="245"/>
                  </a:lnTo>
                  <a:lnTo>
                    <a:pt x="566" y="245"/>
                  </a:lnTo>
                  <a:close/>
                  <a:moveTo>
                    <a:pt x="296" y="242"/>
                  </a:moveTo>
                  <a:lnTo>
                    <a:pt x="277" y="254"/>
                  </a:lnTo>
                  <a:lnTo>
                    <a:pt x="284" y="254"/>
                  </a:lnTo>
                  <a:lnTo>
                    <a:pt x="299" y="245"/>
                  </a:lnTo>
                  <a:lnTo>
                    <a:pt x="296" y="242"/>
                  </a:lnTo>
                  <a:close/>
                  <a:moveTo>
                    <a:pt x="571" y="235"/>
                  </a:moveTo>
                  <a:lnTo>
                    <a:pt x="568" y="240"/>
                  </a:lnTo>
                  <a:lnTo>
                    <a:pt x="573" y="240"/>
                  </a:lnTo>
                  <a:lnTo>
                    <a:pt x="573" y="240"/>
                  </a:lnTo>
                  <a:lnTo>
                    <a:pt x="571" y="235"/>
                  </a:lnTo>
                  <a:close/>
                  <a:moveTo>
                    <a:pt x="415" y="166"/>
                  </a:moveTo>
                  <a:lnTo>
                    <a:pt x="410" y="169"/>
                  </a:lnTo>
                  <a:lnTo>
                    <a:pt x="403" y="173"/>
                  </a:lnTo>
                  <a:lnTo>
                    <a:pt x="299" y="240"/>
                  </a:lnTo>
                  <a:lnTo>
                    <a:pt x="303" y="242"/>
                  </a:lnTo>
                  <a:lnTo>
                    <a:pt x="410" y="173"/>
                  </a:lnTo>
                  <a:lnTo>
                    <a:pt x="415" y="171"/>
                  </a:lnTo>
                  <a:lnTo>
                    <a:pt x="415" y="166"/>
                  </a:lnTo>
                  <a:close/>
                  <a:moveTo>
                    <a:pt x="493" y="116"/>
                  </a:moveTo>
                  <a:lnTo>
                    <a:pt x="431" y="154"/>
                  </a:lnTo>
                  <a:lnTo>
                    <a:pt x="429" y="157"/>
                  </a:lnTo>
                  <a:lnTo>
                    <a:pt x="419" y="164"/>
                  </a:lnTo>
                  <a:lnTo>
                    <a:pt x="417" y="169"/>
                  </a:lnTo>
                  <a:lnTo>
                    <a:pt x="431" y="159"/>
                  </a:lnTo>
                  <a:lnTo>
                    <a:pt x="436" y="157"/>
                  </a:lnTo>
                  <a:lnTo>
                    <a:pt x="495" y="119"/>
                  </a:lnTo>
                  <a:lnTo>
                    <a:pt x="493" y="116"/>
                  </a:lnTo>
                  <a:close/>
                  <a:moveTo>
                    <a:pt x="663" y="10"/>
                  </a:moveTo>
                  <a:lnTo>
                    <a:pt x="663" y="10"/>
                  </a:lnTo>
                  <a:lnTo>
                    <a:pt x="663" y="10"/>
                  </a:lnTo>
                  <a:close/>
                  <a:moveTo>
                    <a:pt x="673" y="0"/>
                  </a:moveTo>
                  <a:lnTo>
                    <a:pt x="668" y="3"/>
                  </a:lnTo>
                  <a:lnTo>
                    <a:pt x="661" y="7"/>
                  </a:lnTo>
                  <a:lnTo>
                    <a:pt x="661" y="7"/>
                  </a:lnTo>
                  <a:lnTo>
                    <a:pt x="661" y="7"/>
                  </a:lnTo>
                  <a:lnTo>
                    <a:pt x="654" y="12"/>
                  </a:lnTo>
                  <a:lnTo>
                    <a:pt x="578" y="62"/>
                  </a:lnTo>
                  <a:lnTo>
                    <a:pt x="573" y="64"/>
                  </a:lnTo>
                  <a:lnTo>
                    <a:pt x="566" y="69"/>
                  </a:lnTo>
                  <a:lnTo>
                    <a:pt x="561" y="71"/>
                  </a:lnTo>
                  <a:lnTo>
                    <a:pt x="547" y="81"/>
                  </a:lnTo>
                  <a:lnTo>
                    <a:pt x="545" y="83"/>
                  </a:lnTo>
                  <a:lnTo>
                    <a:pt x="521" y="98"/>
                  </a:lnTo>
                  <a:lnTo>
                    <a:pt x="519" y="100"/>
                  </a:lnTo>
                  <a:lnTo>
                    <a:pt x="514" y="102"/>
                  </a:lnTo>
                  <a:lnTo>
                    <a:pt x="507" y="107"/>
                  </a:lnTo>
                  <a:lnTo>
                    <a:pt x="502" y="109"/>
                  </a:lnTo>
                  <a:lnTo>
                    <a:pt x="500" y="112"/>
                  </a:lnTo>
                  <a:lnTo>
                    <a:pt x="497" y="114"/>
                  </a:lnTo>
                  <a:lnTo>
                    <a:pt x="497" y="116"/>
                  </a:lnTo>
                  <a:lnTo>
                    <a:pt x="500" y="116"/>
                  </a:lnTo>
                  <a:lnTo>
                    <a:pt x="505" y="114"/>
                  </a:lnTo>
                  <a:lnTo>
                    <a:pt x="514" y="107"/>
                  </a:lnTo>
                  <a:lnTo>
                    <a:pt x="519" y="102"/>
                  </a:lnTo>
                  <a:lnTo>
                    <a:pt x="521" y="102"/>
                  </a:lnTo>
                  <a:lnTo>
                    <a:pt x="526" y="100"/>
                  </a:lnTo>
                  <a:lnTo>
                    <a:pt x="547" y="86"/>
                  </a:lnTo>
                  <a:lnTo>
                    <a:pt x="552" y="83"/>
                  </a:lnTo>
                  <a:lnTo>
                    <a:pt x="564" y="74"/>
                  </a:lnTo>
                  <a:lnTo>
                    <a:pt x="568" y="71"/>
                  </a:lnTo>
                  <a:lnTo>
                    <a:pt x="576" y="67"/>
                  </a:lnTo>
                  <a:lnTo>
                    <a:pt x="580" y="64"/>
                  </a:lnTo>
                  <a:lnTo>
                    <a:pt x="663" y="12"/>
                  </a:lnTo>
                  <a:lnTo>
                    <a:pt x="663" y="10"/>
                  </a:lnTo>
                  <a:lnTo>
                    <a:pt x="663" y="12"/>
                  </a:lnTo>
                  <a:lnTo>
                    <a:pt x="621" y="112"/>
                  </a:lnTo>
                  <a:lnTo>
                    <a:pt x="621" y="116"/>
                  </a:lnTo>
                  <a:lnTo>
                    <a:pt x="621" y="116"/>
                  </a:lnTo>
                  <a:lnTo>
                    <a:pt x="618" y="121"/>
                  </a:lnTo>
                  <a:lnTo>
                    <a:pt x="611" y="140"/>
                  </a:lnTo>
                  <a:lnTo>
                    <a:pt x="609" y="145"/>
                  </a:lnTo>
                  <a:lnTo>
                    <a:pt x="602" y="159"/>
                  </a:lnTo>
                  <a:lnTo>
                    <a:pt x="602" y="164"/>
                  </a:lnTo>
                  <a:lnTo>
                    <a:pt x="597" y="171"/>
                  </a:lnTo>
                  <a:lnTo>
                    <a:pt x="597" y="173"/>
                  </a:lnTo>
                  <a:lnTo>
                    <a:pt x="573" y="230"/>
                  </a:lnTo>
                  <a:lnTo>
                    <a:pt x="576" y="235"/>
                  </a:lnTo>
                  <a:lnTo>
                    <a:pt x="599" y="178"/>
                  </a:lnTo>
                  <a:lnTo>
                    <a:pt x="602" y="173"/>
                  </a:lnTo>
                  <a:lnTo>
                    <a:pt x="606" y="162"/>
                  </a:lnTo>
                  <a:lnTo>
                    <a:pt x="606" y="159"/>
                  </a:lnTo>
                  <a:lnTo>
                    <a:pt x="611" y="147"/>
                  </a:lnTo>
                  <a:lnTo>
                    <a:pt x="613" y="143"/>
                  </a:lnTo>
                  <a:lnTo>
                    <a:pt x="621" y="124"/>
                  </a:lnTo>
                  <a:lnTo>
                    <a:pt x="623" y="119"/>
                  </a:lnTo>
                  <a:lnTo>
                    <a:pt x="625" y="116"/>
                  </a:lnTo>
                  <a:lnTo>
                    <a:pt x="625" y="114"/>
                  </a:lnTo>
                  <a:lnTo>
                    <a:pt x="668" y="12"/>
                  </a:lnTo>
                  <a:lnTo>
                    <a:pt x="668" y="12"/>
                  </a:lnTo>
                  <a:lnTo>
                    <a:pt x="670" y="7"/>
                  </a:lnTo>
                  <a:lnTo>
                    <a:pt x="670" y="5"/>
                  </a:lnTo>
                  <a:lnTo>
                    <a:pt x="673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tx2">
                    <a:alpha val="75000"/>
                  </a:schemeClr>
                </a:gs>
                <a:gs pos="92000">
                  <a:schemeClr val="tx1">
                    <a:alpha val="21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3" name="Freeform 43"/>
            <p:cNvSpPr>
              <a:spLocks noEditPoints="1"/>
            </p:cNvSpPr>
            <p:nvPr/>
          </p:nvSpPr>
          <p:spPr bwMode="auto">
            <a:xfrm>
              <a:off x="7701063" y="3225160"/>
              <a:ext cx="1204048" cy="707498"/>
            </a:xfrm>
            <a:custGeom>
              <a:avLst/>
              <a:gdLst>
                <a:gd name="T0" fmla="*/ 173 w 673"/>
                <a:gd name="T1" fmla="*/ 418 h 435"/>
                <a:gd name="T2" fmla="*/ 178 w 673"/>
                <a:gd name="T3" fmla="*/ 418 h 435"/>
                <a:gd name="T4" fmla="*/ 209 w 673"/>
                <a:gd name="T5" fmla="*/ 411 h 435"/>
                <a:gd name="T6" fmla="*/ 400 w 673"/>
                <a:gd name="T7" fmla="*/ 394 h 435"/>
                <a:gd name="T8" fmla="*/ 400 w 673"/>
                <a:gd name="T9" fmla="*/ 394 h 435"/>
                <a:gd name="T10" fmla="*/ 62 w 673"/>
                <a:gd name="T11" fmla="*/ 394 h 435"/>
                <a:gd name="T12" fmla="*/ 45 w 673"/>
                <a:gd name="T13" fmla="*/ 404 h 435"/>
                <a:gd name="T14" fmla="*/ 38 w 673"/>
                <a:gd name="T15" fmla="*/ 430 h 435"/>
                <a:gd name="T16" fmla="*/ 83 w 673"/>
                <a:gd name="T17" fmla="*/ 423 h 435"/>
                <a:gd name="T18" fmla="*/ 41 w 673"/>
                <a:gd name="T19" fmla="*/ 425 h 435"/>
                <a:gd name="T20" fmla="*/ 78 w 673"/>
                <a:gd name="T21" fmla="*/ 387 h 435"/>
                <a:gd name="T22" fmla="*/ 173 w 673"/>
                <a:gd name="T23" fmla="*/ 321 h 435"/>
                <a:gd name="T24" fmla="*/ 173 w 673"/>
                <a:gd name="T25" fmla="*/ 321 h 435"/>
                <a:gd name="T26" fmla="*/ 197 w 673"/>
                <a:gd name="T27" fmla="*/ 311 h 435"/>
                <a:gd name="T28" fmla="*/ 202 w 673"/>
                <a:gd name="T29" fmla="*/ 309 h 435"/>
                <a:gd name="T30" fmla="*/ 405 w 673"/>
                <a:gd name="T31" fmla="*/ 394 h 435"/>
                <a:gd name="T32" fmla="*/ 512 w 673"/>
                <a:gd name="T33" fmla="*/ 387 h 435"/>
                <a:gd name="T34" fmla="*/ 550 w 673"/>
                <a:gd name="T35" fmla="*/ 285 h 435"/>
                <a:gd name="T36" fmla="*/ 242 w 673"/>
                <a:gd name="T37" fmla="*/ 278 h 435"/>
                <a:gd name="T38" fmla="*/ 242 w 673"/>
                <a:gd name="T39" fmla="*/ 278 h 435"/>
                <a:gd name="T40" fmla="*/ 554 w 673"/>
                <a:gd name="T41" fmla="*/ 278 h 435"/>
                <a:gd name="T42" fmla="*/ 277 w 673"/>
                <a:gd name="T43" fmla="*/ 259 h 435"/>
                <a:gd name="T44" fmla="*/ 559 w 673"/>
                <a:gd name="T45" fmla="*/ 266 h 435"/>
                <a:gd name="T46" fmla="*/ 559 w 673"/>
                <a:gd name="T47" fmla="*/ 273 h 435"/>
                <a:gd name="T48" fmla="*/ 564 w 673"/>
                <a:gd name="T49" fmla="*/ 254 h 435"/>
                <a:gd name="T50" fmla="*/ 296 w 673"/>
                <a:gd name="T51" fmla="*/ 242 h 435"/>
                <a:gd name="T52" fmla="*/ 296 w 673"/>
                <a:gd name="T53" fmla="*/ 242 h 435"/>
                <a:gd name="T54" fmla="*/ 573 w 673"/>
                <a:gd name="T55" fmla="*/ 240 h 435"/>
                <a:gd name="T56" fmla="*/ 403 w 673"/>
                <a:gd name="T57" fmla="*/ 173 h 435"/>
                <a:gd name="T58" fmla="*/ 415 w 673"/>
                <a:gd name="T59" fmla="*/ 171 h 435"/>
                <a:gd name="T60" fmla="*/ 429 w 673"/>
                <a:gd name="T61" fmla="*/ 157 h 435"/>
                <a:gd name="T62" fmla="*/ 436 w 673"/>
                <a:gd name="T63" fmla="*/ 157 h 435"/>
                <a:gd name="T64" fmla="*/ 663 w 673"/>
                <a:gd name="T65" fmla="*/ 10 h 435"/>
                <a:gd name="T66" fmla="*/ 661 w 673"/>
                <a:gd name="T67" fmla="*/ 7 h 435"/>
                <a:gd name="T68" fmla="*/ 578 w 673"/>
                <a:gd name="T69" fmla="*/ 62 h 435"/>
                <a:gd name="T70" fmla="*/ 547 w 673"/>
                <a:gd name="T71" fmla="*/ 81 h 435"/>
                <a:gd name="T72" fmla="*/ 514 w 673"/>
                <a:gd name="T73" fmla="*/ 102 h 435"/>
                <a:gd name="T74" fmla="*/ 497 w 673"/>
                <a:gd name="T75" fmla="*/ 114 h 435"/>
                <a:gd name="T76" fmla="*/ 514 w 673"/>
                <a:gd name="T77" fmla="*/ 107 h 435"/>
                <a:gd name="T78" fmla="*/ 547 w 673"/>
                <a:gd name="T79" fmla="*/ 86 h 435"/>
                <a:gd name="T80" fmla="*/ 576 w 673"/>
                <a:gd name="T81" fmla="*/ 67 h 435"/>
                <a:gd name="T82" fmla="*/ 663 w 673"/>
                <a:gd name="T83" fmla="*/ 12 h 435"/>
                <a:gd name="T84" fmla="*/ 618 w 673"/>
                <a:gd name="T85" fmla="*/ 121 h 435"/>
                <a:gd name="T86" fmla="*/ 602 w 673"/>
                <a:gd name="T87" fmla="*/ 164 h 435"/>
                <a:gd name="T88" fmla="*/ 576 w 673"/>
                <a:gd name="T89" fmla="*/ 235 h 435"/>
                <a:gd name="T90" fmla="*/ 606 w 673"/>
                <a:gd name="T91" fmla="*/ 159 h 435"/>
                <a:gd name="T92" fmla="*/ 623 w 673"/>
                <a:gd name="T93" fmla="*/ 119 h 435"/>
                <a:gd name="T94" fmla="*/ 668 w 673"/>
                <a:gd name="T95" fmla="*/ 12 h 4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673" h="435">
                  <a:moveTo>
                    <a:pt x="173" y="413"/>
                  </a:moveTo>
                  <a:lnTo>
                    <a:pt x="88" y="423"/>
                  </a:lnTo>
                  <a:lnTo>
                    <a:pt x="86" y="425"/>
                  </a:lnTo>
                  <a:lnTo>
                    <a:pt x="173" y="418"/>
                  </a:lnTo>
                  <a:lnTo>
                    <a:pt x="173" y="413"/>
                  </a:lnTo>
                  <a:moveTo>
                    <a:pt x="204" y="411"/>
                  </a:moveTo>
                  <a:lnTo>
                    <a:pt x="178" y="413"/>
                  </a:lnTo>
                  <a:lnTo>
                    <a:pt x="178" y="418"/>
                  </a:lnTo>
                  <a:lnTo>
                    <a:pt x="204" y="416"/>
                  </a:lnTo>
                  <a:lnTo>
                    <a:pt x="204" y="411"/>
                  </a:lnTo>
                  <a:moveTo>
                    <a:pt x="322" y="401"/>
                  </a:moveTo>
                  <a:lnTo>
                    <a:pt x="209" y="411"/>
                  </a:lnTo>
                  <a:lnTo>
                    <a:pt x="209" y="416"/>
                  </a:lnTo>
                  <a:lnTo>
                    <a:pt x="318" y="406"/>
                  </a:lnTo>
                  <a:lnTo>
                    <a:pt x="322" y="401"/>
                  </a:lnTo>
                  <a:moveTo>
                    <a:pt x="400" y="394"/>
                  </a:moveTo>
                  <a:lnTo>
                    <a:pt x="329" y="401"/>
                  </a:lnTo>
                  <a:lnTo>
                    <a:pt x="325" y="406"/>
                  </a:lnTo>
                  <a:lnTo>
                    <a:pt x="400" y="399"/>
                  </a:lnTo>
                  <a:lnTo>
                    <a:pt x="400" y="394"/>
                  </a:lnTo>
                  <a:moveTo>
                    <a:pt x="116" y="359"/>
                  </a:moveTo>
                  <a:lnTo>
                    <a:pt x="83" y="380"/>
                  </a:lnTo>
                  <a:lnTo>
                    <a:pt x="78" y="382"/>
                  </a:lnTo>
                  <a:lnTo>
                    <a:pt x="62" y="394"/>
                  </a:lnTo>
                  <a:lnTo>
                    <a:pt x="55" y="397"/>
                  </a:lnTo>
                  <a:lnTo>
                    <a:pt x="60" y="401"/>
                  </a:lnTo>
                  <a:lnTo>
                    <a:pt x="52" y="401"/>
                  </a:lnTo>
                  <a:lnTo>
                    <a:pt x="45" y="404"/>
                  </a:lnTo>
                  <a:lnTo>
                    <a:pt x="15" y="425"/>
                  </a:lnTo>
                  <a:lnTo>
                    <a:pt x="0" y="435"/>
                  </a:lnTo>
                  <a:lnTo>
                    <a:pt x="17" y="432"/>
                  </a:lnTo>
                  <a:lnTo>
                    <a:pt x="38" y="430"/>
                  </a:lnTo>
                  <a:lnTo>
                    <a:pt x="43" y="430"/>
                  </a:lnTo>
                  <a:lnTo>
                    <a:pt x="76" y="427"/>
                  </a:lnTo>
                  <a:lnTo>
                    <a:pt x="81" y="427"/>
                  </a:lnTo>
                  <a:lnTo>
                    <a:pt x="83" y="423"/>
                  </a:lnTo>
                  <a:lnTo>
                    <a:pt x="81" y="423"/>
                  </a:lnTo>
                  <a:lnTo>
                    <a:pt x="76" y="423"/>
                  </a:lnTo>
                  <a:lnTo>
                    <a:pt x="45" y="425"/>
                  </a:lnTo>
                  <a:lnTo>
                    <a:pt x="41" y="425"/>
                  </a:lnTo>
                  <a:lnTo>
                    <a:pt x="17" y="427"/>
                  </a:lnTo>
                  <a:lnTo>
                    <a:pt x="50" y="406"/>
                  </a:lnTo>
                  <a:lnTo>
                    <a:pt x="57" y="401"/>
                  </a:lnTo>
                  <a:lnTo>
                    <a:pt x="78" y="387"/>
                  </a:lnTo>
                  <a:lnTo>
                    <a:pt x="83" y="385"/>
                  </a:lnTo>
                  <a:lnTo>
                    <a:pt x="112" y="366"/>
                  </a:lnTo>
                  <a:lnTo>
                    <a:pt x="116" y="359"/>
                  </a:lnTo>
                  <a:moveTo>
                    <a:pt x="173" y="321"/>
                  </a:moveTo>
                  <a:lnTo>
                    <a:pt x="123" y="354"/>
                  </a:lnTo>
                  <a:lnTo>
                    <a:pt x="119" y="361"/>
                  </a:lnTo>
                  <a:lnTo>
                    <a:pt x="173" y="328"/>
                  </a:lnTo>
                  <a:lnTo>
                    <a:pt x="173" y="321"/>
                  </a:lnTo>
                  <a:moveTo>
                    <a:pt x="194" y="306"/>
                  </a:moveTo>
                  <a:lnTo>
                    <a:pt x="178" y="318"/>
                  </a:lnTo>
                  <a:lnTo>
                    <a:pt x="178" y="323"/>
                  </a:lnTo>
                  <a:lnTo>
                    <a:pt x="197" y="311"/>
                  </a:lnTo>
                  <a:lnTo>
                    <a:pt x="194" y="306"/>
                  </a:lnTo>
                  <a:moveTo>
                    <a:pt x="199" y="306"/>
                  </a:moveTo>
                  <a:lnTo>
                    <a:pt x="199" y="309"/>
                  </a:lnTo>
                  <a:lnTo>
                    <a:pt x="202" y="309"/>
                  </a:lnTo>
                  <a:lnTo>
                    <a:pt x="199" y="306"/>
                  </a:lnTo>
                  <a:moveTo>
                    <a:pt x="547" y="290"/>
                  </a:moveTo>
                  <a:lnTo>
                    <a:pt x="509" y="385"/>
                  </a:lnTo>
                  <a:lnTo>
                    <a:pt x="405" y="394"/>
                  </a:lnTo>
                  <a:lnTo>
                    <a:pt x="405" y="397"/>
                  </a:lnTo>
                  <a:lnTo>
                    <a:pt x="509" y="390"/>
                  </a:lnTo>
                  <a:lnTo>
                    <a:pt x="512" y="390"/>
                  </a:lnTo>
                  <a:lnTo>
                    <a:pt x="512" y="387"/>
                  </a:lnTo>
                  <a:lnTo>
                    <a:pt x="552" y="290"/>
                  </a:lnTo>
                  <a:lnTo>
                    <a:pt x="547" y="290"/>
                  </a:lnTo>
                  <a:moveTo>
                    <a:pt x="550" y="283"/>
                  </a:moveTo>
                  <a:lnTo>
                    <a:pt x="550" y="285"/>
                  </a:lnTo>
                  <a:lnTo>
                    <a:pt x="554" y="285"/>
                  </a:lnTo>
                  <a:lnTo>
                    <a:pt x="554" y="285"/>
                  </a:lnTo>
                  <a:lnTo>
                    <a:pt x="550" y="283"/>
                  </a:lnTo>
                  <a:moveTo>
                    <a:pt x="242" y="278"/>
                  </a:moveTo>
                  <a:lnTo>
                    <a:pt x="202" y="302"/>
                  </a:lnTo>
                  <a:lnTo>
                    <a:pt x="204" y="306"/>
                  </a:lnTo>
                  <a:lnTo>
                    <a:pt x="249" y="278"/>
                  </a:lnTo>
                  <a:lnTo>
                    <a:pt x="242" y="278"/>
                  </a:lnTo>
                  <a:moveTo>
                    <a:pt x="554" y="278"/>
                  </a:moveTo>
                  <a:lnTo>
                    <a:pt x="552" y="280"/>
                  </a:lnTo>
                  <a:lnTo>
                    <a:pt x="554" y="280"/>
                  </a:lnTo>
                  <a:lnTo>
                    <a:pt x="554" y="278"/>
                  </a:lnTo>
                  <a:moveTo>
                    <a:pt x="273" y="259"/>
                  </a:moveTo>
                  <a:lnTo>
                    <a:pt x="249" y="273"/>
                  </a:lnTo>
                  <a:lnTo>
                    <a:pt x="256" y="273"/>
                  </a:lnTo>
                  <a:lnTo>
                    <a:pt x="277" y="259"/>
                  </a:lnTo>
                  <a:lnTo>
                    <a:pt x="273" y="259"/>
                  </a:lnTo>
                  <a:moveTo>
                    <a:pt x="566" y="257"/>
                  </a:moveTo>
                  <a:lnTo>
                    <a:pt x="561" y="259"/>
                  </a:lnTo>
                  <a:lnTo>
                    <a:pt x="559" y="266"/>
                  </a:lnTo>
                  <a:lnTo>
                    <a:pt x="557" y="268"/>
                  </a:lnTo>
                  <a:lnTo>
                    <a:pt x="557" y="271"/>
                  </a:lnTo>
                  <a:lnTo>
                    <a:pt x="559" y="278"/>
                  </a:lnTo>
                  <a:lnTo>
                    <a:pt x="559" y="273"/>
                  </a:lnTo>
                  <a:lnTo>
                    <a:pt x="561" y="268"/>
                  </a:lnTo>
                  <a:lnTo>
                    <a:pt x="566" y="257"/>
                  </a:lnTo>
                  <a:moveTo>
                    <a:pt x="566" y="245"/>
                  </a:moveTo>
                  <a:lnTo>
                    <a:pt x="564" y="254"/>
                  </a:lnTo>
                  <a:lnTo>
                    <a:pt x="568" y="252"/>
                  </a:lnTo>
                  <a:lnTo>
                    <a:pt x="571" y="245"/>
                  </a:lnTo>
                  <a:lnTo>
                    <a:pt x="566" y="245"/>
                  </a:lnTo>
                  <a:moveTo>
                    <a:pt x="296" y="242"/>
                  </a:moveTo>
                  <a:lnTo>
                    <a:pt x="277" y="254"/>
                  </a:lnTo>
                  <a:lnTo>
                    <a:pt x="284" y="254"/>
                  </a:lnTo>
                  <a:lnTo>
                    <a:pt x="299" y="245"/>
                  </a:lnTo>
                  <a:lnTo>
                    <a:pt x="296" y="242"/>
                  </a:lnTo>
                  <a:moveTo>
                    <a:pt x="571" y="235"/>
                  </a:moveTo>
                  <a:lnTo>
                    <a:pt x="568" y="240"/>
                  </a:lnTo>
                  <a:lnTo>
                    <a:pt x="573" y="240"/>
                  </a:lnTo>
                  <a:lnTo>
                    <a:pt x="573" y="240"/>
                  </a:lnTo>
                  <a:lnTo>
                    <a:pt x="571" y="235"/>
                  </a:lnTo>
                  <a:moveTo>
                    <a:pt x="415" y="166"/>
                  </a:moveTo>
                  <a:lnTo>
                    <a:pt x="410" y="169"/>
                  </a:lnTo>
                  <a:lnTo>
                    <a:pt x="403" y="173"/>
                  </a:lnTo>
                  <a:lnTo>
                    <a:pt x="299" y="240"/>
                  </a:lnTo>
                  <a:lnTo>
                    <a:pt x="303" y="242"/>
                  </a:lnTo>
                  <a:lnTo>
                    <a:pt x="410" y="173"/>
                  </a:lnTo>
                  <a:lnTo>
                    <a:pt x="415" y="171"/>
                  </a:lnTo>
                  <a:lnTo>
                    <a:pt x="415" y="166"/>
                  </a:lnTo>
                  <a:moveTo>
                    <a:pt x="493" y="116"/>
                  </a:moveTo>
                  <a:lnTo>
                    <a:pt x="431" y="154"/>
                  </a:lnTo>
                  <a:lnTo>
                    <a:pt x="429" y="157"/>
                  </a:lnTo>
                  <a:lnTo>
                    <a:pt x="419" y="164"/>
                  </a:lnTo>
                  <a:lnTo>
                    <a:pt x="417" y="169"/>
                  </a:lnTo>
                  <a:lnTo>
                    <a:pt x="431" y="159"/>
                  </a:lnTo>
                  <a:lnTo>
                    <a:pt x="436" y="157"/>
                  </a:lnTo>
                  <a:lnTo>
                    <a:pt x="495" y="119"/>
                  </a:lnTo>
                  <a:lnTo>
                    <a:pt x="493" y="116"/>
                  </a:lnTo>
                  <a:moveTo>
                    <a:pt x="663" y="10"/>
                  </a:moveTo>
                  <a:lnTo>
                    <a:pt x="663" y="10"/>
                  </a:lnTo>
                  <a:lnTo>
                    <a:pt x="663" y="10"/>
                  </a:lnTo>
                  <a:moveTo>
                    <a:pt x="673" y="0"/>
                  </a:moveTo>
                  <a:lnTo>
                    <a:pt x="668" y="3"/>
                  </a:lnTo>
                  <a:lnTo>
                    <a:pt x="661" y="7"/>
                  </a:lnTo>
                  <a:lnTo>
                    <a:pt x="661" y="7"/>
                  </a:lnTo>
                  <a:lnTo>
                    <a:pt x="661" y="7"/>
                  </a:lnTo>
                  <a:lnTo>
                    <a:pt x="654" y="12"/>
                  </a:lnTo>
                  <a:lnTo>
                    <a:pt x="578" y="62"/>
                  </a:lnTo>
                  <a:lnTo>
                    <a:pt x="573" y="64"/>
                  </a:lnTo>
                  <a:lnTo>
                    <a:pt x="566" y="69"/>
                  </a:lnTo>
                  <a:lnTo>
                    <a:pt x="561" y="71"/>
                  </a:lnTo>
                  <a:lnTo>
                    <a:pt x="547" y="81"/>
                  </a:lnTo>
                  <a:lnTo>
                    <a:pt x="545" y="83"/>
                  </a:lnTo>
                  <a:lnTo>
                    <a:pt x="521" y="98"/>
                  </a:lnTo>
                  <a:lnTo>
                    <a:pt x="519" y="100"/>
                  </a:lnTo>
                  <a:lnTo>
                    <a:pt x="514" y="102"/>
                  </a:lnTo>
                  <a:lnTo>
                    <a:pt x="507" y="107"/>
                  </a:lnTo>
                  <a:lnTo>
                    <a:pt x="502" y="109"/>
                  </a:lnTo>
                  <a:lnTo>
                    <a:pt x="500" y="112"/>
                  </a:lnTo>
                  <a:lnTo>
                    <a:pt x="497" y="114"/>
                  </a:lnTo>
                  <a:lnTo>
                    <a:pt x="497" y="116"/>
                  </a:lnTo>
                  <a:lnTo>
                    <a:pt x="500" y="116"/>
                  </a:lnTo>
                  <a:lnTo>
                    <a:pt x="505" y="114"/>
                  </a:lnTo>
                  <a:lnTo>
                    <a:pt x="514" y="107"/>
                  </a:lnTo>
                  <a:lnTo>
                    <a:pt x="519" y="102"/>
                  </a:lnTo>
                  <a:lnTo>
                    <a:pt x="521" y="102"/>
                  </a:lnTo>
                  <a:lnTo>
                    <a:pt x="526" y="100"/>
                  </a:lnTo>
                  <a:lnTo>
                    <a:pt x="547" y="86"/>
                  </a:lnTo>
                  <a:lnTo>
                    <a:pt x="552" y="83"/>
                  </a:lnTo>
                  <a:lnTo>
                    <a:pt x="564" y="74"/>
                  </a:lnTo>
                  <a:lnTo>
                    <a:pt x="568" y="71"/>
                  </a:lnTo>
                  <a:lnTo>
                    <a:pt x="576" y="67"/>
                  </a:lnTo>
                  <a:lnTo>
                    <a:pt x="580" y="64"/>
                  </a:lnTo>
                  <a:lnTo>
                    <a:pt x="663" y="12"/>
                  </a:lnTo>
                  <a:lnTo>
                    <a:pt x="663" y="10"/>
                  </a:lnTo>
                  <a:lnTo>
                    <a:pt x="663" y="12"/>
                  </a:lnTo>
                  <a:lnTo>
                    <a:pt x="621" y="112"/>
                  </a:lnTo>
                  <a:lnTo>
                    <a:pt x="621" y="116"/>
                  </a:lnTo>
                  <a:lnTo>
                    <a:pt x="621" y="116"/>
                  </a:lnTo>
                  <a:lnTo>
                    <a:pt x="618" y="121"/>
                  </a:lnTo>
                  <a:lnTo>
                    <a:pt x="611" y="140"/>
                  </a:lnTo>
                  <a:lnTo>
                    <a:pt x="609" y="145"/>
                  </a:lnTo>
                  <a:lnTo>
                    <a:pt x="602" y="159"/>
                  </a:lnTo>
                  <a:lnTo>
                    <a:pt x="602" y="164"/>
                  </a:lnTo>
                  <a:lnTo>
                    <a:pt x="597" y="171"/>
                  </a:lnTo>
                  <a:lnTo>
                    <a:pt x="597" y="173"/>
                  </a:lnTo>
                  <a:lnTo>
                    <a:pt x="573" y="230"/>
                  </a:lnTo>
                  <a:lnTo>
                    <a:pt x="576" y="235"/>
                  </a:lnTo>
                  <a:lnTo>
                    <a:pt x="599" y="178"/>
                  </a:lnTo>
                  <a:lnTo>
                    <a:pt x="602" y="173"/>
                  </a:lnTo>
                  <a:lnTo>
                    <a:pt x="606" y="162"/>
                  </a:lnTo>
                  <a:lnTo>
                    <a:pt x="606" y="159"/>
                  </a:lnTo>
                  <a:lnTo>
                    <a:pt x="611" y="147"/>
                  </a:lnTo>
                  <a:lnTo>
                    <a:pt x="613" y="143"/>
                  </a:lnTo>
                  <a:lnTo>
                    <a:pt x="621" y="124"/>
                  </a:lnTo>
                  <a:lnTo>
                    <a:pt x="623" y="119"/>
                  </a:lnTo>
                  <a:lnTo>
                    <a:pt x="625" y="116"/>
                  </a:lnTo>
                  <a:lnTo>
                    <a:pt x="625" y="114"/>
                  </a:lnTo>
                  <a:lnTo>
                    <a:pt x="668" y="12"/>
                  </a:lnTo>
                  <a:lnTo>
                    <a:pt x="668" y="12"/>
                  </a:lnTo>
                  <a:lnTo>
                    <a:pt x="670" y="7"/>
                  </a:lnTo>
                  <a:lnTo>
                    <a:pt x="670" y="5"/>
                  </a:lnTo>
                  <a:lnTo>
                    <a:pt x="673" y="0"/>
                  </a:lnTo>
                </a:path>
              </a:pathLst>
            </a:custGeom>
            <a:gradFill flip="none" rotWithShape="1">
              <a:gsLst>
                <a:gs pos="0">
                  <a:schemeClr val="tx2">
                    <a:alpha val="75000"/>
                  </a:schemeClr>
                </a:gs>
                <a:gs pos="92000">
                  <a:schemeClr val="tx1">
                    <a:alpha val="21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4" name="Freeform 44"/>
            <p:cNvSpPr>
              <a:spLocks noEditPoints="1"/>
            </p:cNvSpPr>
            <p:nvPr/>
          </p:nvSpPr>
          <p:spPr bwMode="auto">
            <a:xfrm>
              <a:off x="5668675" y="3495147"/>
              <a:ext cx="3070052" cy="201677"/>
            </a:xfrm>
            <a:custGeom>
              <a:avLst/>
              <a:gdLst>
                <a:gd name="T0" fmla="*/ 652 w 725"/>
                <a:gd name="T1" fmla="*/ 49 h 52"/>
                <a:gd name="T2" fmla="*/ 713 w 725"/>
                <a:gd name="T3" fmla="*/ 52 h 52"/>
                <a:gd name="T4" fmla="*/ 712 w 725"/>
                <a:gd name="T5" fmla="*/ 50 h 52"/>
                <a:gd name="T6" fmla="*/ 723 w 725"/>
                <a:gd name="T7" fmla="*/ 50 h 52"/>
                <a:gd name="T8" fmla="*/ 718 w 725"/>
                <a:gd name="T9" fmla="*/ 52 h 52"/>
                <a:gd name="T10" fmla="*/ 725 w 725"/>
                <a:gd name="T11" fmla="*/ 49 h 52"/>
                <a:gd name="T12" fmla="*/ 657 w 725"/>
                <a:gd name="T13" fmla="*/ 48 h 52"/>
                <a:gd name="T14" fmla="*/ 663 w 725"/>
                <a:gd name="T15" fmla="*/ 48 h 52"/>
                <a:gd name="T16" fmla="*/ 638 w 725"/>
                <a:gd name="T17" fmla="*/ 49 h 52"/>
                <a:gd name="T18" fmla="*/ 605 w 725"/>
                <a:gd name="T19" fmla="*/ 48 h 52"/>
                <a:gd name="T20" fmla="*/ 678 w 725"/>
                <a:gd name="T21" fmla="*/ 45 h 52"/>
                <a:gd name="T22" fmla="*/ 715 w 725"/>
                <a:gd name="T23" fmla="*/ 50 h 52"/>
                <a:gd name="T24" fmla="*/ 563 w 725"/>
                <a:gd name="T25" fmla="*/ 44 h 52"/>
                <a:gd name="T26" fmla="*/ 603 w 725"/>
                <a:gd name="T27" fmla="*/ 47 h 52"/>
                <a:gd name="T28" fmla="*/ 563 w 725"/>
                <a:gd name="T29" fmla="*/ 44 h 52"/>
                <a:gd name="T30" fmla="*/ 561 w 725"/>
                <a:gd name="T31" fmla="*/ 44 h 52"/>
                <a:gd name="T32" fmla="*/ 559 w 725"/>
                <a:gd name="T33" fmla="*/ 46 h 52"/>
                <a:gd name="T34" fmla="*/ 669 w 725"/>
                <a:gd name="T35" fmla="*/ 44 h 52"/>
                <a:gd name="T36" fmla="*/ 550 w 725"/>
                <a:gd name="T37" fmla="*/ 45 h 52"/>
                <a:gd name="T38" fmla="*/ 522 w 725"/>
                <a:gd name="T39" fmla="*/ 42 h 52"/>
                <a:gd name="T40" fmla="*/ 548 w 725"/>
                <a:gd name="T41" fmla="*/ 45 h 52"/>
                <a:gd name="T42" fmla="*/ 522 w 725"/>
                <a:gd name="T43" fmla="*/ 42 h 52"/>
                <a:gd name="T44" fmla="*/ 666 w 725"/>
                <a:gd name="T45" fmla="*/ 45 h 52"/>
                <a:gd name="T46" fmla="*/ 476 w 725"/>
                <a:gd name="T47" fmla="*/ 42 h 52"/>
                <a:gd name="T48" fmla="*/ 520 w 725"/>
                <a:gd name="T49" fmla="*/ 42 h 52"/>
                <a:gd name="T50" fmla="*/ 468 w 725"/>
                <a:gd name="T51" fmla="*/ 40 h 52"/>
                <a:gd name="T52" fmla="*/ 468 w 725"/>
                <a:gd name="T53" fmla="*/ 40 h 52"/>
                <a:gd name="T54" fmla="*/ 458 w 725"/>
                <a:gd name="T55" fmla="*/ 42 h 52"/>
                <a:gd name="T56" fmla="*/ 456 w 725"/>
                <a:gd name="T57" fmla="*/ 40 h 52"/>
                <a:gd name="T58" fmla="*/ 652 w 725"/>
                <a:gd name="T59" fmla="*/ 44 h 52"/>
                <a:gd name="T60" fmla="*/ 612 w 725"/>
                <a:gd name="T61" fmla="*/ 40 h 52"/>
                <a:gd name="T62" fmla="*/ 415 w 725"/>
                <a:gd name="T63" fmla="*/ 40 h 52"/>
                <a:gd name="T64" fmla="*/ 413 w 725"/>
                <a:gd name="T65" fmla="*/ 38 h 52"/>
                <a:gd name="T66" fmla="*/ 408 w 725"/>
                <a:gd name="T67" fmla="*/ 38 h 52"/>
                <a:gd name="T68" fmla="*/ 408 w 725"/>
                <a:gd name="T69" fmla="*/ 38 h 52"/>
                <a:gd name="T70" fmla="*/ 405 w 725"/>
                <a:gd name="T71" fmla="*/ 38 h 52"/>
                <a:gd name="T72" fmla="*/ 595 w 725"/>
                <a:gd name="T73" fmla="*/ 39 h 52"/>
                <a:gd name="T74" fmla="*/ 600 w 725"/>
                <a:gd name="T75" fmla="*/ 37 h 52"/>
                <a:gd name="T76" fmla="*/ 555 w 725"/>
                <a:gd name="T77" fmla="*/ 34 h 52"/>
                <a:gd name="T78" fmla="*/ 556 w 725"/>
                <a:gd name="T79" fmla="*/ 33 h 52"/>
                <a:gd name="T80" fmla="*/ 331 w 725"/>
                <a:gd name="T81" fmla="*/ 35 h 52"/>
                <a:gd name="T82" fmla="*/ 536 w 725"/>
                <a:gd name="T83" fmla="*/ 33 h 52"/>
                <a:gd name="T84" fmla="*/ 553 w 725"/>
                <a:gd name="T85" fmla="*/ 33 h 52"/>
                <a:gd name="T86" fmla="*/ 189 w 725"/>
                <a:gd name="T87" fmla="*/ 29 h 52"/>
                <a:gd name="T88" fmla="*/ 189 w 725"/>
                <a:gd name="T89" fmla="*/ 29 h 52"/>
                <a:gd name="T90" fmla="*/ 495 w 725"/>
                <a:gd name="T91" fmla="*/ 30 h 52"/>
                <a:gd name="T92" fmla="*/ 528 w 725"/>
                <a:gd name="T93" fmla="*/ 33 h 52"/>
                <a:gd name="T94" fmla="*/ 488 w 725"/>
                <a:gd name="T95" fmla="*/ 27 h 52"/>
                <a:gd name="T96" fmla="*/ 482 w 725"/>
                <a:gd name="T97" fmla="*/ 27 h 52"/>
                <a:gd name="T98" fmla="*/ 453 w 725"/>
                <a:gd name="T99" fmla="*/ 26 h 52"/>
                <a:gd name="T100" fmla="*/ 455 w 725"/>
                <a:gd name="T101" fmla="*/ 24 h 52"/>
                <a:gd name="T102" fmla="*/ 1 w 725"/>
                <a:gd name="T103" fmla="*/ 21 h 52"/>
                <a:gd name="T104" fmla="*/ 1 w 725"/>
                <a:gd name="T105" fmla="*/ 21 h 52"/>
                <a:gd name="T106" fmla="*/ 426 w 725"/>
                <a:gd name="T107" fmla="*/ 23 h 52"/>
                <a:gd name="T108" fmla="*/ 393 w 725"/>
                <a:gd name="T109" fmla="*/ 21 h 52"/>
                <a:gd name="T110" fmla="*/ 333 w 725"/>
                <a:gd name="T111" fmla="*/ 13 h 52"/>
                <a:gd name="T112" fmla="*/ 333 w 725"/>
                <a:gd name="T113" fmla="*/ 13 h 52"/>
                <a:gd name="T114" fmla="*/ 331 w 725"/>
                <a:gd name="T115" fmla="*/ 13 h 52"/>
                <a:gd name="T116" fmla="*/ 0 w 725"/>
                <a:gd name="T117" fmla="*/ 19 h 52"/>
                <a:gd name="T118" fmla="*/ 192 w 725"/>
                <a:gd name="T119" fmla="*/ 1 h 52"/>
                <a:gd name="T120" fmla="*/ 290 w 725"/>
                <a:gd name="T121" fmla="*/ 11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725" h="52">
                  <a:moveTo>
                    <a:pt x="652" y="49"/>
                  </a:moveTo>
                  <a:cubicBezTo>
                    <a:pt x="647" y="49"/>
                    <a:pt x="647" y="49"/>
                    <a:pt x="647" y="49"/>
                  </a:cubicBezTo>
                  <a:cubicBezTo>
                    <a:pt x="652" y="49"/>
                    <a:pt x="652" y="49"/>
                    <a:pt x="652" y="49"/>
                  </a:cubicBezTo>
                  <a:cubicBezTo>
                    <a:pt x="652" y="49"/>
                    <a:pt x="652" y="49"/>
                    <a:pt x="652" y="49"/>
                  </a:cubicBezTo>
                  <a:moveTo>
                    <a:pt x="665" y="48"/>
                  </a:moveTo>
                  <a:cubicBezTo>
                    <a:pt x="664" y="50"/>
                    <a:pt x="664" y="50"/>
                    <a:pt x="664" y="50"/>
                  </a:cubicBezTo>
                  <a:cubicBezTo>
                    <a:pt x="711" y="52"/>
                    <a:pt x="711" y="52"/>
                    <a:pt x="711" y="52"/>
                  </a:cubicBezTo>
                  <a:cubicBezTo>
                    <a:pt x="713" y="52"/>
                    <a:pt x="713" y="52"/>
                    <a:pt x="713" y="52"/>
                  </a:cubicBezTo>
                  <a:cubicBezTo>
                    <a:pt x="716" y="52"/>
                    <a:pt x="716" y="52"/>
                    <a:pt x="716" y="52"/>
                  </a:cubicBezTo>
                  <a:cubicBezTo>
                    <a:pt x="715" y="50"/>
                    <a:pt x="715" y="50"/>
                    <a:pt x="715" y="50"/>
                  </a:cubicBezTo>
                  <a:cubicBezTo>
                    <a:pt x="714" y="50"/>
                    <a:pt x="714" y="50"/>
                    <a:pt x="714" y="50"/>
                  </a:cubicBezTo>
                  <a:cubicBezTo>
                    <a:pt x="712" y="50"/>
                    <a:pt x="712" y="50"/>
                    <a:pt x="712" y="50"/>
                  </a:cubicBezTo>
                  <a:cubicBezTo>
                    <a:pt x="665" y="48"/>
                    <a:pt x="665" y="48"/>
                    <a:pt x="665" y="48"/>
                  </a:cubicBezTo>
                  <a:moveTo>
                    <a:pt x="716" y="48"/>
                  </a:moveTo>
                  <a:cubicBezTo>
                    <a:pt x="717" y="50"/>
                    <a:pt x="717" y="50"/>
                    <a:pt x="717" y="50"/>
                  </a:cubicBezTo>
                  <a:cubicBezTo>
                    <a:pt x="723" y="50"/>
                    <a:pt x="723" y="50"/>
                    <a:pt x="723" y="50"/>
                  </a:cubicBezTo>
                  <a:cubicBezTo>
                    <a:pt x="725" y="51"/>
                    <a:pt x="725" y="51"/>
                    <a:pt x="725" y="51"/>
                  </a:cubicBezTo>
                  <a:cubicBezTo>
                    <a:pt x="723" y="50"/>
                    <a:pt x="723" y="50"/>
                    <a:pt x="723" y="50"/>
                  </a:cubicBezTo>
                  <a:cubicBezTo>
                    <a:pt x="717" y="50"/>
                    <a:pt x="717" y="50"/>
                    <a:pt x="717" y="50"/>
                  </a:cubicBezTo>
                  <a:cubicBezTo>
                    <a:pt x="718" y="52"/>
                    <a:pt x="718" y="52"/>
                    <a:pt x="718" y="52"/>
                  </a:cubicBezTo>
                  <a:cubicBezTo>
                    <a:pt x="725" y="52"/>
                    <a:pt x="725" y="52"/>
                    <a:pt x="725" y="52"/>
                  </a:cubicBezTo>
                  <a:cubicBezTo>
                    <a:pt x="725" y="52"/>
                    <a:pt x="725" y="52"/>
                    <a:pt x="725" y="52"/>
                  </a:cubicBezTo>
                  <a:cubicBezTo>
                    <a:pt x="725" y="50"/>
                    <a:pt x="725" y="50"/>
                    <a:pt x="725" y="50"/>
                  </a:cubicBezTo>
                  <a:cubicBezTo>
                    <a:pt x="725" y="49"/>
                    <a:pt x="725" y="49"/>
                    <a:pt x="725" y="49"/>
                  </a:cubicBezTo>
                  <a:cubicBezTo>
                    <a:pt x="724" y="49"/>
                    <a:pt x="724" y="49"/>
                    <a:pt x="724" y="49"/>
                  </a:cubicBezTo>
                  <a:cubicBezTo>
                    <a:pt x="720" y="48"/>
                    <a:pt x="720" y="48"/>
                    <a:pt x="720" y="48"/>
                  </a:cubicBezTo>
                  <a:cubicBezTo>
                    <a:pt x="716" y="48"/>
                    <a:pt x="716" y="48"/>
                    <a:pt x="716" y="48"/>
                  </a:cubicBezTo>
                  <a:moveTo>
                    <a:pt x="657" y="48"/>
                  </a:moveTo>
                  <a:cubicBezTo>
                    <a:pt x="654" y="48"/>
                    <a:pt x="654" y="48"/>
                    <a:pt x="654" y="48"/>
                  </a:cubicBezTo>
                  <a:cubicBezTo>
                    <a:pt x="654" y="50"/>
                    <a:pt x="654" y="50"/>
                    <a:pt x="654" y="50"/>
                  </a:cubicBezTo>
                  <a:cubicBezTo>
                    <a:pt x="661" y="50"/>
                    <a:pt x="661" y="50"/>
                    <a:pt x="661" y="50"/>
                  </a:cubicBezTo>
                  <a:cubicBezTo>
                    <a:pt x="663" y="48"/>
                    <a:pt x="663" y="48"/>
                    <a:pt x="663" y="48"/>
                  </a:cubicBezTo>
                  <a:cubicBezTo>
                    <a:pt x="657" y="48"/>
                    <a:pt x="657" y="48"/>
                    <a:pt x="657" y="48"/>
                  </a:cubicBezTo>
                  <a:moveTo>
                    <a:pt x="628" y="47"/>
                  </a:moveTo>
                  <a:cubicBezTo>
                    <a:pt x="630" y="49"/>
                    <a:pt x="630" y="49"/>
                    <a:pt x="630" y="49"/>
                  </a:cubicBezTo>
                  <a:cubicBezTo>
                    <a:pt x="638" y="49"/>
                    <a:pt x="638" y="49"/>
                    <a:pt x="638" y="49"/>
                  </a:cubicBezTo>
                  <a:cubicBezTo>
                    <a:pt x="647" y="47"/>
                    <a:pt x="647" y="47"/>
                    <a:pt x="647" y="47"/>
                  </a:cubicBezTo>
                  <a:cubicBezTo>
                    <a:pt x="628" y="47"/>
                    <a:pt x="628" y="47"/>
                    <a:pt x="628" y="47"/>
                  </a:cubicBezTo>
                  <a:moveTo>
                    <a:pt x="607" y="46"/>
                  </a:moveTo>
                  <a:cubicBezTo>
                    <a:pt x="605" y="48"/>
                    <a:pt x="605" y="48"/>
                    <a:pt x="605" y="48"/>
                  </a:cubicBezTo>
                  <a:cubicBezTo>
                    <a:pt x="627" y="48"/>
                    <a:pt x="627" y="48"/>
                    <a:pt x="627" y="48"/>
                  </a:cubicBezTo>
                  <a:cubicBezTo>
                    <a:pt x="625" y="47"/>
                    <a:pt x="625" y="47"/>
                    <a:pt x="625" y="47"/>
                  </a:cubicBezTo>
                  <a:cubicBezTo>
                    <a:pt x="607" y="46"/>
                    <a:pt x="607" y="46"/>
                    <a:pt x="607" y="46"/>
                  </a:cubicBezTo>
                  <a:moveTo>
                    <a:pt x="678" y="45"/>
                  </a:moveTo>
                  <a:cubicBezTo>
                    <a:pt x="671" y="46"/>
                    <a:pt x="671" y="46"/>
                    <a:pt x="671" y="46"/>
                  </a:cubicBezTo>
                  <a:cubicBezTo>
                    <a:pt x="712" y="49"/>
                    <a:pt x="712" y="49"/>
                    <a:pt x="712" y="49"/>
                  </a:cubicBezTo>
                  <a:cubicBezTo>
                    <a:pt x="714" y="50"/>
                    <a:pt x="714" y="50"/>
                    <a:pt x="714" y="50"/>
                  </a:cubicBezTo>
                  <a:cubicBezTo>
                    <a:pt x="715" y="50"/>
                    <a:pt x="715" y="50"/>
                    <a:pt x="715" y="50"/>
                  </a:cubicBezTo>
                  <a:cubicBezTo>
                    <a:pt x="714" y="48"/>
                    <a:pt x="714" y="48"/>
                    <a:pt x="714" y="48"/>
                  </a:cubicBezTo>
                  <a:cubicBezTo>
                    <a:pt x="713" y="48"/>
                    <a:pt x="713" y="48"/>
                    <a:pt x="713" y="48"/>
                  </a:cubicBezTo>
                  <a:cubicBezTo>
                    <a:pt x="678" y="45"/>
                    <a:pt x="678" y="45"/>
                    <a:pt x="678" y="45"/>
                  </a:cubicBezTo>
                  <a:moveTo>
                    <a:pt x="563" y="44"/>
                  </a:moveTo>
                  <a:cubicBezTo>
                    <a:pt x="563" y="46"/>
                    <a:pt x="563" y="46"/>
                    <a:pt x="563" y="46"/>
                  </a:cubicBezTo>
                  <a:cubicBezTo>
                    <a:pt x="582" y="47"/>
                    <a:pt x="582" y="47"/>
                    <a:pt x="582" y="47"/>
                  </a:cubicBezTo>
                  <a:cubicBezTo>
                    <a:pt x="585" y="47"/>
                    <a:pt x="585" y="47"/>
                    <a:pt x="585" y="47"/>
                  </a:cubicBezTo>
                  <a:cubicBezTo>
                    <a:pt x="603" y="47"/>
                    <a:pt x="603" y="47"/>
                    <a:pt x="603" y="47"/>
                  </a:cubicBezTo>
                  <a:cubicBezTo>
                    <a:pt x="604" y="46"/>
                    <a:pt x="604" y="46"/>
                    <a:pt x="604" y="46"/>
                  </a:cubicBezTo>
                  <a:cubicBezTo>
                    <a:pt x="588" y="45"/>
                    <a:pt x="588" y="45"/>
                    <a:pt x="588" y="45"/>
                  </a:cubicBezTo>
                  <a:cubicBezTo>
                    <a:pt x="585" y="45"/>
                    <a:pt x="585" y="45"/>
                    <a:pt x="585" y="45"/>
                  </a:cubicBezTo>
                  <a:cubicBezTo>
                    <a:pt x="563" y="44"/>
                    <a:pt x="563" y="44"/>
                    <a:pt x="563" y="44"/>
                  </a:cubicBezTo>
                  <a:moveTo>
                    <a:pt x="560" y="44"/>
                  </a:moveTo>
                  <a:cubicBezTo>
                    <a:pt x="561" y="46"/>
                    <a:pt x="561" y="46"/>
                    <a:pt x="561" y="46"/>
                  </a:cubicBezTo>
                  <a:cubicBezTo>
                    <a:pt x="561" y="46"/>
                    <a:pt x="561" y="46"/>
                    <a:pt x="561" y="46"/>
                  </a:cubicBezTo>
                  <a:cubicBezTo>
                    <a:pt x="561" y="44"/>
                    <a:pt x="561" y="44"/>
                    <a:pt x="561" y="44"/>
                  </a:cubicBezTo>
                  <a:cubicBezTo>
                    <a:pt x="560" y="44"/>
                    <a:pt x="560" y="44"/>
                    <a:pt x="560" y="44"/>
                  </a:cubicBezTo>
                  <a:moveTo>
                    <a:pt x="555" y="44"/>
                  </a:moveTo>
                  <a:cubicBezTo>
                    <a:pt x="555" y="46"/>
                    <a:pt x="555" y="46"/>
                    <a:pt x="555" y="46"/>
                  </a:cubicBezTo>
                  <a:cubicBezTo>
                    <a:pt x="559" y="46"/>
                    <a:pt x="559" y="46"/>
                    <a:pt x="559" y="46"/>
                  </a:cubicBezTo>
                  <a:cubicBezTo>
                    <a:pt x="558" y="44"/>
                    <a:pt x="558" y="44"/>
                    <a:pt x="558" y="44"/>
                  </a:cubicBezTo>
                  <a:cubicBezTo>
                    <a:pt x="555" y="44"/>
                    <a:pt x="555" y="44"/>
                    <a:pt x="555" y="44"/>
                  </a:cubicBezTo>
                  <a:moveTo>
                    <a:pt x="669" y="44"/>
                  </a:moveTo>
                  <a:cubicBezTo>
                    <a:pt x="669" y="44"/>
                    <a:pt x="669" y="44"/>
                    <a:pt x="669" y="44"/>
                  </a:cubicBezTo>
                  <a:cubicBezTo>
                    <a:pt x="671" y="44"/>
                    <a:pt x="671" y="44"/>
                    <a:pt x="671" y="44"/>
                  </a:cubicBezTo>
                  <a:cubicBezTo>
                    <a:pt x="669" y="44"/>
                    <a:pt x="669" y="44"/>
                    <a:pt x="669" y="44"/>
                  </a:cubicBezTo>
                  <a:moveTo>
                    <a:pt x="550" y="44"/>
                  </a:moveTo>
                  <a:cubicBezTo>
                    <a:pt x="550" y="45"/>
                    <a:pt x="550" y="45"/>
                    <a:pt x="550" y="45"/>
                  </a:cubicBezTo>
                  <a:cubicBezTo>
                    <a:pt x="553" y="45"/>
                    <a:pt x="553" y="45"/>
                    <a:pt x="553" y="45"/>
                  </a:cubicBezTo>
                  <a:cubicBezTo>
                    <a:pt x="553" y="44"/>
                    <a:pt x="553" y="44"/>
                    <a:pt x="553" y="44"/>
                  </a:cubicBezTo>
                  <a:cubicBezTo>
                    <a:pt x="550" y="44"/>
                    <a:pt x="550" y="44"/>
                    <a:pt x="550" y="44"/>
                  </a:cubicBezTo>
                  <a:moveTo>
                    <a:pt x="522" y="42"/>
                  </a:moveTo>
                  <a:cubicBezTo>
                    <a:pt x="521" y="44"/>
                    <a:pt x="521" y="44"/>
                    <a:pt x="521" y="44"/>
                  </a:cubicBezTo>
                  <a:cubicBezTo>
                    <a:pt x="531" y="45"/>
                    <a:pt x="531" y="45"/>
                    <a:pt x="531" y="45"/>
                  </a:cubicBezTo>
                  <a:cubicBezTo>
                    <a:pt x="532" y="45"/>
                    <a:pt x="532" y="45"/>
                    <a:pt x="532" y="45"/>
                  </a:cubicBezTo>
                  <a:cubicBezTo>
                    <a:pt x="548" y="45"/>
                    <a:pt x="548" y="45"/>
                    <a:pt x="548" y="45"/>
                  </a:cubicBezTo>
                  <a:cubicBezTo>
                    <a:pt x="548" y="43"/>
                    <a:pt x="548" y="43"/>
                    <a:pt x="548" y="43"/>
                  </a:cubicBezTo>
                  <a:cubicBezTo>
                    <a:pt x="533" y="43"/>
                    <a:pt x="533" y="43"/>
                    <a:pt x="533" y="43"/>
                  </a:cubicBezTo>
                  <a:cubicBezTo>
                    <a:pt x="531" y="43"/>
                    <a:pt x="531" y="43"/>
                    <a:pt x="531" y="43"/>
                  </a:cubicBezTo>
                  <a:cubicBezTo>
                    <a:pt x="522" y="42"/>
                    <a:pt x="522" y="42"/>
                    <a:pt x="522" y="42"/>
                  </a:cubicBezTo>
                  <a:moveTo>
                    <a:pt x="654" y="42"/>
                  </a:moveTo>
                  <a:cubicBezTo>
                    <a:pt x="654" y="44"/>
                    <a:pt x="654" y="44"/>
                    <a:pt x="654" y="44"/>
                  </a:cubicBezTo>
                  <a:cubicBezTo>
                    <a:pt x="663" y="45"/>
                    <a:pt x="663" y="45"/>
                    <a:pt x="663" y="45"/>
                  </a:cubicBezTo>
                  <a:cubicBezTo>
                    <a:pt x="666" y="45"/>
                    <a:pt x="666" y="45"/>
                    <a:pt x="666" y="45"/>
                  </a:cubicBezTo>
                  <a:cubicBezTo>
                    <a:pt x="667" y="44"/>
                    <a:pt x="667" y="44"/>
                    <a:pt x="667" y="44"/>
                  </a:cubicBezTo>
                  <a:cubicBezTo>
                    <a:pt x="654" y="42"/>
                    <a:pt x="654" y="42"/>
                    <a:pt x="654" y="42"/>
                  </a:cubicBezTo>
                  <a:moveTo>
                    <a:pt x="478" y="41"/>
                  </a:moveTo>
                  <a:cubicBezTo>
                    <a:pt x="476" y="42"/>
                    <a:pt x="476" y="42"/>
                    <a:pt x="476" y="42"/>
                  </a:cubicBezTo>
                  <a:cubicBezTo>
                    <a:pt x="516" y="44"/>
                    <a:pt x="516" y="44"/>
                    <a:pt x="516" y="44"/>
                  </a:cubicBezTo>
                  <a:cubicBezTo>
                    <a:pt x="517" y="44"/>
                    <a:pt x="517" y="44"/>
                    <a:pt x="517" y="44"/>
                  </a:cubicBezTo>
                  <a:cubicBezTo>
                    <a:pt x="518" y="44"/>
                    <a:pt x="518" y="44"/>
                    <a:pt x="518" y="44"/>
                  </a:cubicBezTo>
                  <a:cubicBezTo>
                    <a:pt x="520" y="42"/>
                    <a:pt x="520" y="42"/>
                    <a:pt x="520" y="42"/>
                  </a:cubicBezTo>
                  <a:cubicBezTo>
                    <a:pt x="518" y="42"/>
                    <a:pt x="518" y="42"/>
                    <a:pt x="518" y="42"/>
                  </a:cubicBezTo>
                  <a:cubicBezTo>
                    <a:pt x="516" y="42"/>
                    <a:pt x="516" y="42"/>
                    <a:pt x="516" y="42"/>
                  </a:cubicBezTo>
                  <a:cubicBezTo>
                    <a:pt x="478" y="41"/>
                    <a:pt x="478" y="41"/>
                    <a:pt x="478" y="41"/>
                  </a:cubicBezTo>
                  <a:moveTo>
                    <a:pt x="468" y="40"/>
                  </a:moveTo>
                  <a:cubicBezTo>
                    <a:pt x="465" y="42"/>
                    <a:pt x="465" y="42"/>
                    <a:pt x="465" y="42"/>
                  </a:cubicBezTo>
                  <a:cubicBezTo>
                    <a:pt x="473" y="42"/>
                    <a:pt x="473" y="42"/>
                    <a:pt x="473" y="42"/>
                  </a:cubicBezTo>
                  <a:cubicBezTo>
                    <a:pt x="475" y="41"/>
                    <a:pt x="475" y="41"/>
                    <a:pt x="475" y="41"/>
                  </a:cubicBezTo>
                  <a:cubicBezTo>
                    <a:pt x="468" y="40"/>
                    <a:pt x="468" y="40"/>
                    <a:pt x="468" y="40"/>
                  </a:cubicBezTo>
                  <a:moveTo>
                    <a:pt x="445" y="39"/>
                  </a:moveTo>
                  <a:cubicBezTo>
                    <a:pt x="447" y="41"/>
                    <a:pt x="447" y="41"/>
                    <a:pt x="447" y="41"/>
                  </a:cubicBezTo>
                  <a:cubicBezTo>
                    <a:pt x="456" y="42"/>
                    <a:pt x="456" y="42"/>
                    <a:pt x="456" y="42"/>
                  </a:cubicBezTo>
                  <a:cubicBezTo>
                    <a:pt x="458" y="42"/>
                    <a:pt x="458" y="42"/>
                    <a:pt x="458" y="42"/>
                  </a:cubicBezTo>
                  <a:cubicBezTo>
                    <a:pt x="462" y="42"/>
                    <a:pt x="462" y="42"/>
                    <a:pt x="462" y="42"/>
                  </a:cubicBezTo>
                  <a:cubicBezTo>
                    <a:pt x="465" y="40"/>
                    <a:pt x="465" y="40"/>
                    <a:pt x="465" y="40"/>
                  </a:cubicBezTo>
                  <a:cubicBezTo>
                    <a:pt x="458" y="40"/>
                    <a:pt x="458" y="40"/>
                    <a:pt x="458" y="40"/>
                  </a:cubicBezTo>
                  <a:cubicBezTo>
                    <a:pt x="456" y="40"/>
                    <a:pt x="456" y="40"/>
                    <a:pt x="456" y="40"/>
                  </a:cubicBezTo>
                  <a:cubicBezTo>
                    <a:pt x="445" y="39"/>
                    <a:pt x="445" y="39"/>
                    <a:pt x="445" y="39"/>
                  </a:cubicBezTo>
                  <a:moveTo>
                    <a:pt x="617" y="39"/>
                  </a:moveTo>
                  <a:cubicBezTo>
                    <a:pt x="620" y="41"/>
                    <a:pt x="620" y="41"/>
                    <a:pt x="620" y="41"/>
                  </a:cubicBezTo>
                  <a:cubicBezTo>
                    <a:pt x="652" y="44"/>
                    <a:pt x="652" y="44"/>
                    <a:pt x="652" y="44"/>
                  </a:cubicBezTo>
                  <a:cubicBezTo>
                    <a:pt x="652" y="42"/>
                    <a:pt x="652" y="42"/>
                    <a:pt x="652" y="42"/>
                  </a:cubicBezTo>
                  <a:cubicBezTo>
                    <a:pt x="617" y="39"/>
                    <a:pt x="617" y="39"/>
                    <a:pt x="617" y="39"/>
                  </a:cubicBezTo>
                  <a:moveTo>
                    <a:pt x="614" y="39"/>
                  </a:moveTo>
                  <a:cubicBezTo>
                    <a:pt x="612" y="40"/>
                    <a:pt x="612" y="40"/>
                    <a:pt x="612" y="40"/>
                  </a:cubicBezTo>
                  <a:cubicBezTo>
                    <a:pt x="617" y="41"/>
                    <a:pt x="617" y="41"/>
                    <a:pt x="617" y="41"/>
                  </a:cubicBezTo>
                  <a:cubicBezTo>
                    <a:pt x="614" y="39"/>
                    <a:pt x="614" y="39"/>
                    <a:pt x="614" y="39"/>
                  </a:cubicBezTo>
                  <a:moveTo>
                    <a:pt x="415" y="38"/>
                  </a:moveTo>
                  <a:cubicBezTo>
                    <a:pt x="415" y="40"/>
                    <a:pt x="415" y="40"/>
                    <a:pt x="415" y="40"/>
                  </a:cubicBezTo>
                  <a:cubicBezTo>
                    <a:pt x="445" y="41"/>
                    <a:pt x="445" y="41"/>
                    <a:pt x="445" y="41"/>
                  </a:cubicBezTo>
                  <a:cubicBezTo>
                    <a:pt x="443" y="39"/>
                    <a:pt x="443" y="39"/>
                    <a:pt x="443" y="39"/>
                  </a:cubicBezTo>
                  <a:cubicBezTo>
                    <a:pt x="415" y="38"/>
                    <a:pt x="415" y="38"/>
                    <a:pt x="415" y="38"/>
                  </a:cubicBezTo>
                  <a:moveTo>
                    <a:pt x="413" y="38"/>
                  </a:moveTo>
                  <a:cubicBezTo>
                    <a:pt x="413" y="39"/>
                    <a:pt x="413" y="39"/>
                    <a:pt x="413" y="39"/>
                  </a:cubicBezTo>
                  <a:cubicBezTo>
                    <a:pt x="413" y="38"/>
                    <a:pt x="413" y="38"/>
                    <a:pt x="413" y="38"/>
                  </a:cubicBezTo>
                  <a:cubicBezTo>
                    <a:pt x="413" y="38"/>
                    <a:pt x="413" y="38"/>
                    <a:pt x="413" y="38"/>
                  </a:cubicBezTo>
                  <a:moveTo>
                    <a:pt x="408" y="38"/>
                  </a:moveTo>
                  <a:cubicBezTo>
                    <a:pt x="409" y="40"/>
                    <a:pt x="409" y="40"/>
                    <a:pt x="409" y="40"/>
                  </a:cubicBezTo>
                  <a:cubicBezTo>
                    <a:pt x="411" y="40"/>
                    <a:pt x="411" y="40"/>
                    <a:pt x="411" y="40"/>
                  </a:cubicBezTo>
                  <a:cubicBezTo>
                    <a:pt x="411" y="38"/>
                    <a:pt x="411" y="38"/>
                    <a:pt x="411" y="38"/>
                  </a:cubicBezTo>
                  <a:cubicBezTo>
                    <a:pt x="408" y="38"/>
                    <a:pt x="408" y="38"/>
                    <a:pt x="408" y="38"/>
                  </a:cubicBezTo>
                  <a:moveTo>
                    <a:pt x="333" y="35"/>
                  </a:moveTo>
                  <a:cubicBezTo>
                    <a:pt x="333" y="37"/>
                    <a:pt x="333" y="37"/>
                    <a:pt x="333" y="37"/>
                  </a:cubicBezTo>
                  <a:cubicBezTo>
                    <a:pt x="407" y="40"/>
                    <a:pt x="407" y="40"/>
                    <a:pt x="407" y="40"/>
                  </a:cubicBezTo>
                  <a:cubicBezTo>
                    <a:pt x="405" y="38"/>
                    <a:pt x="405" y="38"/>
                    <a:pt x="405" y="38"/>
                  </a:cubicBezTo>
                  <a:cubicBezTo>
                    <a:pt x="333" y="35"/>
                    <a:pt x="333" y="35"/>
                    <a:pt x="333" y="35"/>
                  </a:cubicBezTo>
                  <a:moveTo>
                    <a:pt x="562" y="34"/>
                  </a:moveTo>
                  <a:cubicBezTo>
                    <a:pt x="562" y="36"/>
                    <a:pt x="562" y="36"/>
                    <a:pt x="562" y="36"/>
                  </a:cubicBezTo>
                  <a:cubicBezTo>
                    <a:pt x="595" y="39"/>
                    <a:pt x="595" y="39"/>
                    <a:pt x="595" y="39"/>
                  </a:cubicBezTo>
                  <a:cubicBezTo>
                    <a:pt x="597" y="39"/>
                    <a:pt x="597" y="39"/>
                    <a:pt x="597" y="39"/>
                  </a:cubicBezTo>
                  <a:cubicBezTo>
                    <a:pt x="610" y="40"/>
                    <a:pt x="610" y="40"/>
                    <a:pt x="610" y="40"/>
                  </a:cubicBezTo>
                  <a:cubicBezTo>
                    <a:pt x="612" y="38"/>
                    <a:pt x="612" y="38"/>
                    <a:pt x="612" y="38"/>
                  </a:cubicBezTo>
                  <a:cubicBezTo>
                    <a:pt x="600" y="37"/>
                    <a:pt x="600" y="37"/>
                    <a:pt x="600" y="37"/>
                  </a:cubicBezTo>
                  <a:cubicBezTo>
                    <a:pt x="597" y="37"/>
                    <a:pt x="597" y="37"/>
                    <a:pt x="597" y="37"/>
                  </a:cubicBezTo>
                  <a:cubicBezTo>
                    <a:pt x="562" y="34"/>
                    <a:pt x="562" y="34"/>
                    <a:pt x="562" y="34"/>
                  </a:cubicBezTo>
                  <a:moveTo>
                    <a:pt x="556" y="33"/>
                  </a:moveTo>
                  <a:cubicBezTo>
                    <a:pt x="555" y="34"/>
                    <a:pt x="555" y="34"/>
                    <a:pt x="555" y="34"/>
                  </a:cubicBezTo>
                  <a:cubicBezTo>
                    <a:pt x="556" y="35"/>
                    <a:pt x="556" y="35"/>
                    <a:pt x="556" y="35"/>
                  </a:cubicBezTo>
                  <a:cubicBezTo>
                    <a:pt x="561" y="36"/>
                    <a:pt x="561" y="36"/>
                    <a:pt x="561" y="36"/>
                  </a:cubicBezTo>
                  <a:cubicBezTo>
                    <a:pt x="560" y="34"/>
                    <a:pt x="560" y="34"/>
                    <a:pt x="560" y="34"/>
                  </a:cubicBezTo>
                  <a:cubicBezTo>
                    <a:pt x="556" y="33"/>
                    <a:pt x="556" y="33"/>
                    <a:pt x="556" y="33"/>
                  </a:cubicBezTo>
                  <a:moveTo>
                    <a:pt x="292" y="33"/>
                  </a:moveTo>
                  <a:cubicBezTo>
                    <a:pt x="292" y="35"/>
                    <a:pt x="292" y="35"/>
                    <a:pt x="292" y="35"/>
                  </a:cubicBezTo>
                  <a:cubicBezTo>
                    <a:pt x="331" y="37"/>
                    <a:pt x="331" y="37"/>
                    <a:pt x="331" y="37"/>
                  </a:cubicBezTo>
                  <a:cubicBezTo>
                    <a:pt x="331" y="35"/>
                    <a:pt x="331" y="35"/>
                    <a:pt x="331" y="35"/>
                  </a:cubicBezTo>
                  <a:cubicBezTo>
                    <a:pt x="292" y="33"/>
                    <a:pt x="292" y="33"/>
                    <a:pt x="292" y="33"/>
                  </a:cubicBezTo>
                  <a:moveTo>
                    <a:pt x="531" y="31"/>
                  </a:moveTo>
                  <a:cubicBezTo>
                    <a:pt x="530" y="33"/>
                    <a:pt x="530" y="33"/>
                    <a:pt x="530" y="33"/>
                  </a:cubicBezTo>
                  <a:cubicBezTo>
                    <a:pt x="536" y="33"/>
                    <a:pt x="536" y="33"/>
                    <a:pt x="536" y="33"/>
                  </a:cubicBezTo>
                  <a:cubicBezTo>
                    <a:pt x="538" y="34"/>
                    <a:pt x="538" y="34"/>
                    <a:pt x="538" y="34"/>
                  </a:cubicBezTo>
                  <a:cubicBezTo>
                    <a:pt x="553" y="35"/>
                    <a:pt x="553" y="35"/>
                    <a:pt x="553" y="35"/>
                  </a:cubicBezTo>
                  <a:cubicBezTo>
                    <a:pt x="553" y="34"/>
                    <a:pt x="553" y="34"/>
                    <a:pt x="553" y="34"/>
                  </a:cubicBezTo>
                  <a:cubicBezTo>
                    <a:pt x="553" y="33"/>
                    <a:pt x="553" y="33"/>
                    <a:pt x="553" y="33"/>
                  </a:cubicBezTo>
                  <a:cubicBezTo>
                    <a:pt x="539" y="32"/>
                    <a:pt x="539" y="32"/>
                    <a:pt x="539" y="32"/>
                  </a:cubicBezTo>
                  <a:cubicBezTo>
                    <a:pt x="537" y="32"/>
                    <a:pt x="537" y="32"/>
                    <a:pt x="537" y="32"/>
                  </a:cubicBezTo>
                  <a:cubicBezTo>
                    <a:pt x="531" y="31"/>
                    <a:pt x="531" y="31"/>
                    <a:pt x="531" y="31"/>
                  </a:cubicBezTo>
                  <a:moveTo>
                    <a:pt x="189" y="29"/>
                  </a:moveTo>
                  <a:cubicBezTo>
                    <a:pt x="189" y="30"/>
                    <a:pt x="189" y="30"/>
                    <a:pt x="189" y="31"/>
                  </a:cubicBezTo>
                  <a:cubicBezTo>
                    <a:pt x="290" y="35"/>
                    <a:pt x="290" y="35"/>
                    <a:pt x="290" y="35"/>
                  </a:cubicBezTo>
                  <a:cubicBezTo>
                    <a:pt x="290" y="33"/>
                    <a:pt x="290" y="33"/>
                    <a:pt x="290" y="33"/>
                  </a:cubicBezTo>
                  <a:cubicBezTo>
                    <a:pt x="189" y="29"/>
                    <a:pt x="189" y="29"/>
                    <a:pt x="189" y="29"/>
                  </a:cubicBezTo>
                  <a:moveTo>
                    <a:pt x="488" y="27"/>
                  </a:moveTo>
                  <a:cubicBezTo>
                    <a:pt x="487" y="28"/>
                    <a:pt x="487" y="28"/>
                    <a:pt x="487" y="28"/>
                  </a:cubicBezTo>
                  <a:cubicBezTo>
                    <a:pt x="491" y="29"/>
                    <a:pt x="491" y="29"/>
                    <a:pt x="491" y="29"/>
                  </a:cubicBezTo>
                  <a:cubicBezTo>
                    <a:pt x="495" y="30"/>
                    <a:pt x="495" y="30"/>
                    <a:pt x="495" y="30"/>
                  </a:cubicBezTo>
                  <a:cubicBezTo>
                    <a:pt x="495" y="30"/>
                    <a:pt x="495" y="30"/>
                    <a:pt x="495" y="30"/>
                  </a:cubicBezTo>
                  <a:cubicBezTo>
                    <a:pt x="516" y="32"/>
                    <a:pt x="516" y="32"/>
                    <a:pt x="516" y="32"/>
                  </a:cubicBezTo>
                  <a:cubicBezTo>
                    <a:pt x="518" y="32"/>
                    <a:pt x="518" y="32"/>
                    <a:pt x="518" y="32"/>
                  </a:cubicBezTo>
                  <a:cubicBezTo>
                    <a:pt x="528" y="33"/>
                    <a:pt x="528" y="33"/>
                    <a:pt x="528" y="33"/>
                  </a:cubicBezTo>
                  <a:cubicBezTo>
                    <a:pt x="529" y="31"/>
                    <a:pt x="529" y="31"/>
                    <a:pt x="529" y="31"/>
                  </a:cubicBezTo>
                  <a:cubicBezTo>
                    <a:pt x="518" y="30"/>
                    <a:pt x="518" y="30"/>
                    <a:pt x="518" y="30"/>
                  </a:cubicBezTo>
                  <a:cubicBezTo>
                    <a:pt x="516" y="30"/>
                    <a:pt x="516" y="30"/>
                    <a:pt x="516" y="30"/>
                  </a:cubicBezTo>
                  <a:cubicBezTo>
                    <a:pt x="488" y="27"/>
                    <a:pt x="488" y="27"/>
                    <a:pt x="488" y="27"/>
                  </a:cubicBezTo>
                  <a:moveTo>
                    <a:pt x="482" y="27"/>
                  </a:moveTo>
                  <a:cubicBezTo>
                    <a:pt x="484" y="27"/>
                    <a:pt x="484" y="27"/>
                    <a:pt x="484" y="27"/>
                  </a:cubicBezTo>
                  <a:cubicBezTo>
                    <a:pt x="485" y="27"/>
                    <a:pt x="485" y="27"/>
                    <a:pt x="485" y="27"/>
                  </a:cubicBezTo>
                  <a:cubicBezTo>
                    <a:pt x="482" y="27"/>
                    <a:pt x="482" y="27"/>
                    <a:pt x="482" y="27"/>
                  </a:cubicBezTo>
                  <a:moveTo>
                    <a:pt x="428" y="22"/>
                  </a:moveTo>
                  <a:cubicBezTo>
                    <a:pt x="429" y="23"/>
                    <a:pt x="429" y="23"/>
                    <a:pt x="429" y="23"/>
                  </a:cubicBezTo>
                  <a:cubicBezTo>
                    <a:pt x="430" y="24"/>
                    <a:pt x="430" y="24"/>
                    <a:pt x="430" y="24"/>
                  </a:cubicBezTo>
                  <a:cubicBezTo>
                    <a:pt x="453" y="26"/>
                    <a:pt x="453" y="26"/>
                    <a:pt x="453" y="26"/>
                  </a:cubicBezTo>
                  <a:cubicBezTo>
                    <a:pt x="455" y="26"/>
                    <a:pt x="455" y="26"/>
                    <a:pt x="455" y="26"/>
                  </a:cubicBezTo>
                  <a:cubicBezTo>
                    <a:pt x="482" y="29"/>
                    <a:pt x="482" y="29"/>
                    <a:pt x="482" y="29"/>
                  </a:cubicBezTo>
                  <a:cubicBezTo>
                    <a:pt x="469" y="26"/>
                    <a:pt x="469" y="26"/>
                    <a:pt x="469" y="26"/>
                  </a:cubicBezTo>
                  <a:cubicBezTo>
                    <a:pt x="455" y="24"/>
                    <a:pt x="455" y="24"/>
                    <a:pt x="455" y="24"/>
                  </a:cubicBezTo>
                  <a:cubicBezTo>
                    <a:pt x="453" y="24"/>
                    <a:pt x="453" y="24"/>
                    <a:pt x="453" y="24"/>
                  </a:cubicBezTo>
                  <a:cubicBezTo>
                    <a:pt x="428" y="22"/>
                    <a:pt x="428" y="22"/>
                    <a:pt x="428" y="22"/>
                  </a:cubicBezTo>
                  <a:moveTo>
                    <a:pt x="1" y="21"/>
                  </a:moveTo>
                  <a:cubicBezTo>
                    <a:pt x="1" y="21"/>
                    <a:pt x="1" y="21"/>
                    <a:pt x="1" y="21"/>
                  </a:cubicBezTo>
                  <a:cubicBezTo>
                    <a:pt x="1" y="22"/>
                    <a:pt x="1" y="23"/>
                    <a:pt x="0" y="23"/>
                  </a:cubicBezTo>
                  <a:cubicBezTo>
                    <a:pt x="159" y="30"/>
                    <a:pt x="159" y="30"/>
                    <a:pt x="159" y="30"/>
                  </a:cubicBezTo>
                  <a:cubicBezTo>
                    <a:pt x="159" y="29"/>
                    <a:pt x="159" y="28"/>
                    <a:pt x="159" y="28"/>
                  </a:cubicBezTo>
                  <a:cubicBezTo>
                    <a:pt x="1" y="21"/>
                    <a:pt x="1" y="21"/>
                    <a:pt x="1" y="21"/>
                  </a:cubicBezTo>
                  <a:moveTo>
                    <a:pt x="409" y="20"/>
                  </a:moveTo>
                  <a:cubicBezTo>
                    <a:pt x="410" y="22"/>
                    <a:pt x="410" y="22"/>
                    <a:pt x="410" y="22"/>
                  </a:cubicBezTo>
                  <a:cubicBezTo>
                    <a:pt x="426" y="23"/>
                    <a:pt x="426" y="23"/>
                    <a:pt x="426" y="23"/>
                  </a:cubicBezTo>
                  <a:cubicBezTo>
                    <a:pt x="426" y="23"/>
                    <a:pt x="426" y="23"/>
                    <a:pt x="426" y="23"/>
                  </a:cubicBezTo>
                  <a:cubicBezTo>
                    <a:pt x="428" y="22"/>
                    <a:pt x="428" y="22"/>
                    <a:pt x="428" y="22"/>
                  </a:cubicBezTo>
                  <a:cubicBezTo>
                    <a:pt x="409" y="20"/>
                    <a:pt x="409" y="20"/>
                    <a:pt x="409" y="20"/>
                  </a:cubicBezTo>
                  <a:moveTo>
                    <a:pt x="391" y="19"/>
                  </a:moveTo>
                  <a:cubicBezTo>
                    <a:pt x="393" y="21"/>
                    <a:pt x="393" y="21"/>
                    <a:pt x="393" y="21"/>
                  </a:cubicBezTo>
                  <a:cubicBezTo>
                    <a:pt x="408" y="22"/>
                    <a:pt x="408" y="22"/>
                    <a:pt x="408" y="22"/>
                  </a:cubicBezTo>
                  <a:cubicBezTo>
                    <a:pt x="407" y="20"/>
                    <a:pt x="407" y="20"/>
                    <a:pt x="407" y="20"/>
                  </a:cubicBezTo>
                  <a:cubicBezTo>
                    <a:pt x="391" y="19"/>
                    <a:pt x="391" y="19"/>
                    <a:pt x="391" y="19"/>
                  </a:cubicBezTo>
                  <a:moveTo>
                    <a:pt x="333" y="13"/>
                  </a:moveTo>
                  <a:cubicBezTo>
                    <a:pt x="333" y="15"/>
                    <a:pt x="333" y="15"/>
                    <a:pt x="333" y="15"/>
                  </a:cubicBezTo>
                  <a:cubicBezTo>
                    <a:pt x="390" y="20"/>
                    <a:pt x="390" y="20"/>
                    <a:pt x="390" y="20"/>
                  </a:cubicBezTo>
                  <a:cubicBezTo>
                    <a:pt x="389" y="18"/>
                    <a:pt x="389" y="18"/>
                    <a:pt x="389" y="18"/>
                  </a:cubicBezTo>
                  <a:cubicBezTo>
                    <a:pt x="333" y="13"/>
                    <a:pt x="333" y="13"/>
                    <a:pt x="333" y="13"/>
                  </a:cubicBezTo>
                  <a:moveTo>
                    <a:pt x="292" y="10"/>
                  </a:moveTo>
                  <a:cubicBezTo>
                    <a:pt x="292" y="11"/>
                    <a:pt x="292" y="11"/>
                    <a:pt x="292" y="11"/>
                  </a:cubicBezTo>
                  <a:cubicBezTo>
                    <a:pt x="331" y="15"/>
                    <a:pt x="331" y="15"/>
                    <a:pt x="331" y="15"/>
                  </a:cubicBezTo>
                  <a:cubicBezTo>
                    <a:pt x="331" y="13"/>
                    <a:pt x="331" y="13"/>
                    <a:pt x="331" y="13"/>
                  </a:cubicBezTo>
                  <a:cubicBezTo>
                    <a:pt x="292" y="10"/>
                    <a:pt x="292" y="10"/>
                    <a:pt x="292" y="10"/>
                  </a:cubicBezTo>
                  <a:moveTo>
                    <a:pt x="176" y="2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8"/>
                    <a:pt x="0" y="19"/>
                    <a:pt x="0" y="19"/>
                  </a:cubicBezTo>
                  <a:cubicBezTo>
                    <a:pt x="176" y="4"/>
                    <a:pt x="176" y="4"/>
                    <a:pt x="176" y="4"/>
                  </a:cubicBezTo>
                  <a:cubicBezTo>
                    <a:pt x="176" y="2"/>
                    <a:pt x="176" y="2"/>
                    <a:pt x="176" y="2"/>
                  </a:cubicBezTo>
                  <a:moveTo>
                    <a:pt x="192" y="0"/>
                  </a:moveTo>
                  <a:cubicBezTo>
                    <a:pt x="192" y="1"/>
                    <a:pt x="192" y="1"/>
                    <a:pt x="192" y="1"/>
                  </a:cubicBezTo>
                  <a:cubicBezTo>
                    <a:pt x="177" y="2"/>
                    <a:pt x="177" y="2"/>
                    <a:pt x="177" y="2"/>
                  </a:cubicBezTo>
                  <a:cubicBezTo>
                    <a:pt x="177" y="4"/>
                    <a:pt x="177" y="4"/>
                    <a:pt x="177" y="4"/>
                  </a:cubicBezTo>
                  <a:cubicBezTo>
                    <a:pt x="192" y="2"/>
                    <a:pt x="192" y="2"/>
                    <a:pt x="192" y="2"/>
                  </a:cubicBezTo>
                  <a:cubicBezTo>
                    <a:pt x="290" y="11"/>
                    <a:pt x="290" y="11"/>
                    <a:pt x="290" y="11"/>
                  </a:cubicBezTo>
                  <a:cubicBezTo>
                    <a:pt x="290" y="9"/>
                    <a:pt x="290" y="9"/>
                    <a:pt x="290" y="9"/>
                  </a:cubicBezTo>
                  <a:cubicBezTo>
                    <a:pt x="192" y="1"/>
                    <a:pt x="192" y="1"/>
                    <a:pt x="192" y="1"/>
                  </a:cubicBezTo>
                  <a:cubicBezTo>
                    <a:pt x="192" y="0"/>
                    <a:pt x="192" y="0"/>
                    <a:pt x="192" y="0"/>
                  </a:cubicBezTo>
                </a:path>
              </a:pathLst>
            </a:custGeom>
            <a:gradFill flip="none" rotWithShape="1">
              <a:gsLst>
                <a:gs pos="0">
                  <a:schemeClr val="tx2">
                    <a:alpha val="75000"/>
                  </a:schemeClr>
                </a:gs>
                <a:gs pos="92000">
                  <a:schemeClr val="tx1">
                    <a:alpha val="21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5" name="Freeform 45"/>
            <p:cNvSpPr>
              <a:spLocks noEditPoints="1"/>
            </p:cNvSpPr>
            <p:nvPr/>
          </p:nvSpPr>
          <p:spPr bwMode="auto">
            <a:xfrm>
              <a:off x="7905018" y="3395936"/>
              <a:ext cx="644067" cy="427752"/>
            </a:xfrm>
            <a:custGeom>
              <a:avLst/>
              <a:gdLst>
                <a:gd name="T0" fmla="*/ 256 w 360"/>
                <a:gd name="T1" fmla="*/ 251 h 263"/>
                <a:gd name="T2" fmla="*/ 289 w 360"/>
                <a:gd name="T3" fmla="*/ 251 h 263"/>
                <a:gd name="T4" fmla="*/ 296 w 360"/>
                <a:gd name="T5" fmla="*/ 216 h 263"/>
                <a:gd name="T6" fmla="*/ 346 w 360"/>
                <a:gd name="T7" fmla="*/ 256 h 263"/>
                <a:gd name="T8" fmla="*/ 294 w 360"/>
                <a:gd name="T9" fmla="*/ 256 h 263"/>
                <a:gd name="T10" fmla="*/ 360 w 360"/>
                <a:gd name="T11" fmla="*/ 263 h 263"/>
                <a:gd name="T12" fmla="*/ 296 w 360"/>
                <a:gd name="T13" fmla="*/ 216 h 263"/>
                <a:gd name="T14" fmla="*/ 289 w 360"/>
                <a:gd name="T15" fmla="*/ 216 h 263"/>
                <a:gd name="T16" fmla="*/ 291 w 360"/>
                <a:gd name="T17" fmla="*/ 213 h 263"/>
                <a:gd name="T18" fmla="*/ 85 w 360"/>
                <a:gd name="T19" fmla="*/ 187 h 263"/>
                <a:gd name="T20" fmla="*/ 88 w 360"/>
                <a:gd name="T21" fmla="*/ 204 h 263"/>
                <a:gd name="T22" fmla="*/ 99 w 360"/>
                <a:gd name="T23" fmla="*/ 235 h 263"/>
                <a:gd name="T24" fmla="*/ 251 w 360"/>
                <a:gd name="T25" fmla="*/ 251 h 263"/>
                <a:gd name="T26" fmla="*/ 102 w 360"/>
                <a:gd name="T27" fmla="*/ 230 h 263"/>
                <a:gd name="T28" fmla="*/ 88 w 360"/>
                <a:gd name="T29" fmla="*/ 197 h 263"/>
                <a:gd name="T30" fmla="*/ 251 w 360"/>
                <a:gd name="T31" fmla="*/ 182 h 263"/>
                <a:gd name="T32" fmla="*/ 284 w 360"/>
                <a:gd name="T33" fmla="*/ 213 h 263"/>
                <a:gd name="T34" fmla="*/ 251 w 360"/>
                <a:gd name="T35" fmla="*/ 182 h 263"/>
                <a:gd name="T36" fmla="*/ 204 w 360"/>
                <a:gd name="T37" fmla="*/ 154 h 263"/>
                <a:gd name="T38" fmla="*/ 230 w 360"/>
                <a:gd name="T39" fmla="*/ 173 h 263"/>
                <a:gd name="T40" fmla="*/ 241 w 360"/>
                <a:gd name="T41" fmla="*/ 180 h 263"/>
                <a:gd name="T42" fmla="*/ 241 w 360"/>
                <a:gd name="T43" fmla="*/ 178 h 263"/>
                <a:gd name="T44" fmla="*/ 218 w 360"/>
                <a:gd name="T45" fmla="*/ 159 h 263"/>
                <a:gd name="T46" fmla="*/ 206 w 360"/>
                <a:gd name="T47" fmla="*/ 149 h 263"/>
                <a:gd name="T48" fmla="*/ 64 w 360"/>
                <a:gd name="T49" fmla="*/ 144 h 263"/>
                <a:gd name="T50" fmla="*/ 71 w 360"/>
                <a:gd name="T51" fmla="*/ 166 h 263"/>
                <a:gd name="T52" fmla="*/ 80 w 360"/>
                <a:gd name="T53" fmla="*/ 190 h 263"/>
                <a:gd name="T54" fmla="*/ 78 w 360"/>
                <a:gd name="T55" fmla="*/ 171 h 263"/>
                <a:gd name="T56" fmla="*/ 66 w 360"/>
                <a:gd name="T57" fmla="*/ 144 h 263"/>
                <a:gd name="T58" fmla="*/ 45 w 360"/>
                <a:gd name="T59" fmla="*/ 92 h 263"/>
                <a:gd name="T60" fmla="*/ 43 w 360"/>
                <a:gd name="T61" fmla="*/ 99 h 263"/>
                <a:gd name="T62" fmla="*/ 59 w 360"/>
                <a:gd name="T63" fmla="*/ 140 h 263"/>
                <a:gd name="T64" fmla="*/ 47 w 360"/>
                <a:gd name="T65" fmla="*/ 99 h 263"/>
                <a:gd name="T66" fmla="*/ 45 w 360"/>
                <a:gd name="T67" fmla="*/ 92 h 263"/>
                <a:gd name="T68" fmla="*/ 99 w 360"/>
                <a:gd name="T69" fmla="*/ 78 h 263"/>
                <a:gd name="T70" fmla="*/ 185 w 360"/>
                <a:gd name="T71" fmla="*/ 140 h 263"/>
                <a:gd name="T72" fmla="*/ 204 w 360"/>
                <a:gd name="T73" fmla="*/ 147 h 263"/>
                <a:gd name="T74" fmla="*/ 185 w 360"/>
                <a:gd name="T75" fmla="*/ 135 h 263"/>
                <a:gd name="T76" fmla="*/ 107 w 360"/>
                <a:gd name="T77" fmla="*/ 78 h 263"/>
                <a:gd name="T78" fmla="*/ 76 w 360"/>
                <a:gd name="T79" fmla="*/ 54 h 263"/>
                <a:gd name="T80" fmla="*/ 73 w 360"/>
                <a:gd name="T81" fmla="*/ 59 h 263"/>
                <a:gd name="T82" fmla="*/ 97 w 360"/>
                <a:gd name="T83" fmla="*/ 71 h 263"/>
                <a:gd name="T84" fmla="*/ 24 w 360"/>
                <a:gd name="T85" fmla="*/ 47 h 263"/>
                <a:gd name="T86" fmla="*/ 38 w 360"/>
                <a:gd name="T87" fmla="*/ 92 h 263"/>
                <a:gd name="T88" fmla="*/ 26 w 360"/>
                <a:gd name="T89" fmla="*/ 47 h 263"/>
                <a:gd name="T90" fmla="*/ 64 w 360"/>
                <a:gd name="T91" fmla="*/ 45 h 263"/>
                <a:gd name="T92" fmla="*/ 66 w 360"/>
                <a:gd name="T93" fmla="*/ 52 h 263"/>
                <a:gd name="T94" fmla="*/ 69 w 360"/>
                <a:gd name="T95" fmla="*/ 54 h 263"/>
                <a:gd name="T96" fmla="*/ 69 w 360"/>
                <a:gd name="T97" fmla="*/ 49 h 263"/>
                <a:gd name="T98" fmla="*/ 64 w 360"/>
                <a:gd name="T99" fmla="*/ 45 h 263"/>
                <a:gd name="T100" fmla="*/ 43 w 360"/>
                <a:gd name="T101" fmla="*/ 35 h 263"/>
                <a:gd name="T102" fmla="*/ 59 w 360"/>
                <a:gd name="T103" fmla="*/ 47 h 263"/>
                <a:gd name="T104" fmla="*/ 45 w 360"/>
                <a:gd name="T105" fmla="*/ 33 h 263"/>
                <a:gd name="T106" fmla="*/ 0 w 360"/>
                <a:gd name="T107" fmla="*/ 2 h 263"/>
                <a:gd name="T108" fmla="*/ 19 w 360"/>
                <a:gd name="T109" fmla="*/ 42 h 263"/>
                <a:gd name="T110" fmla="*/ 24 w 360"/>
                <a:gd name="T111" fmla="*/ 42 h 263"/>
                <a:gd name="T112" fmla="*/ 38 w 360"/>
                <a:gd name="T113" fmla="*/ 33 h 263"/>
                <a:gd name="T114" fmla="*/ 12 w 360"/>
                <a:gd name="T115" fmla="*/ 7 h 263"/>
                <a:gd name="T116" fmla="*/ 0 w 360"/>
                <a:gd name="T117" fmla="*/ 0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60" h="263">
                  <a:moveTo>
                    <a:pt x="258" y="247"/>
                  </a:moveTo>
                  <a:lnTo>
                    <a:pt x="256" y="251"/>
                  </a:lnTo>
                  <a:lnTo>
                    <a:pt x="289" y="256"/>
                  </a:lnTo>
                  <a:lnTo>
                    <a:pt x="289" y="251"/>
                  </a:lnTo>
                  <a:lnTo>
                    <a:pt x="258" y="247"/>
                  </a:lnTo>
                  <a:close/>
                  <a:moveTo>
                    <a:pt x="296" y="216"/>
                  </a:moveTo>
                  <a:lnTo>
                    <a:pt x="296" y="220"/>
                  </a:lnTo>
                  <a:lnTo>
                    <a:pt x="346" y="256"/>
                  </a:lnTo>
                  <a:lnTo>
                    <a:pt x="294" y="251"/>
                  </a:lnTo>
                  <a:lnTo>
                    <a:pt x="294" y="256"/>
                  </a:lnTo>
                  <a:lnTo>
                    <a:pt x="343" y="261"/>
                  </a:lnTo>
                  <a:lnTo>
                    <a:pt x="360" y="263"/>
                  </a:lnTo>
                  <a:lnTo>
                    <a:pt x="348" y="254"/>
                  </a:lnTo>
                  <a:lnTo>
                    <a:pt x="296" y="216"/>
                  </a:lnTo>
                  <a:close/>
                  <a:moveTo>
                    <a:pt x="291" y="213"/>
                  </a:moveTo>
                  <a:lnTo>
                    <a:pt x="289" y="216"/>
                  </a:lnTo>
                  <a:lnTo>
                    <a:pt x="291" y="218"/>
                  </a:lnTo>
                  <a:lnTo>
                    <a:pt x="291" y="213"/>
                  </a:lnTo>
                  <a:lnTo>
                    <a:pt x="291" y="213"/>
                  </a:lnTo>
                  <a:close/>
                  <a:moveTo>
                    <a:pt x="85" y="187"/>
                  </a:moveTo>
                  <a:lnTo>
                    <a:pt x="85" y="201"/>
                  </a:lnTo>
                  <a:lnTo>
                    <a:pt x="88" y="204"/>
                  </a:lnTo>
                  <a:lnTo>
                    <a:pt x="99" y="232"/>
                  </a:lnTo>
                  <a:lnTo>
                    <a:pt x="99" y="235"/>
                  </a:lnTo>
                  <a:lnTo>
                    <a:pt x="102" y="235"/>
                  </a:lnTo>
                  <a:lnTo>
                    <a:pt x="251" y="251"/>
                  </a:lnTo>
                  <a:lnTo>
                    <a:pt x="253" y="247"/>
                  </a:lnTo>
                  <a:lnTo>
                    <a:pt x="102" y="230"/>
                  </a:lnTo>
                  <a:lnTo>
                    <a:pt x="90" y="201"/>
                  </a:lnTo>
                  <a:lnTo>
                    <a:pt x="88" y="197"/>
                  </a:lnTo>
                  <a:lnTo>
                    <a:pt x="85" y="187"/>
                  </a:lnTo>
                  <a:close/>
                  <a:moveTo>
                    <a:pt x="251" y="182"/>
                  </a:moveTo>
                  <a:lnTo>
                    <a:pt x="246" y="185"/>
                  </a:lnTo>
                  <a:lnTo>
                    <a:pt x="284" y="213"/>
                  </a:lnTo>
                  <a:lnTo>
                    <a:pt x="289" y="211"/>
                  </a:lnTo>
                  <a:lnTo>
                    <a:pt x="251" y="182"/>
                  </a:lnTo>
                  <a:close/>
                  <a:moveTo>
                    <a:pt x="206" y="149"/>
                  </a:moveTo>
                  <a:lnTo>
                    <a:pt x="204" y="154"/>
                  </a:lnTo>
                  <a:lnTo>
                    <a:pt x="211" y="159"/>
                  </a:lnTo>
                  <a:lnTo>
                    <a:pt x="230" y="173"/>
                  </a:lnTo>
                  <a:lnTo>
                    <a:pt x="234" y="175"/>
                  </a:lnTo>
                  <a:lnTo>
                    <a:pt x="241" y="180"/>
                  </a:lnTo>
                  <a:lnTo>
                    <a:pt x="246" y="180"/>
                  </a:lnTo>
                  <a:lnTo>
                    <a:pt x="241" y="178"/>
                  </a:lnTo>
                  <a:lnTo>
                    <a:pt x="237" y="173"/>
                  </a:lnTo>
                  <a:lnTo>
                    <a:pt x="218" y="159"/>
                  </a:lnTo>
                  <a:lnTo>
                    <a:pt x="211" y="154"/>
                  </a:lnTo>
                  <a:lnTo>
                    <a:pt x="206" y="149"/>
                  </a:lnTo>
                  <a:close/>
                  <a:moveTo>
                    <a:pt x="64" y="142"/>
                  </a:moveTo>
                  <a:lnTo>
                    <a:pt x="64" y="144"/>
                  </a:lnTo>
                  <a:lnTo>
                    <a:pt x="64" y="149"/>
                  </a:lnTo>
                  <a:lnTo>
                    <a:pt x="71" y="166"/>
                  </a:lnTo>
                  <a:lnTo>
                    <a:pt x="73" y="171"/>
                  </a:lnTo>
                  <a:lnTo>
                    <a:pt x="80" y="190"/>
                  </a:lnTo>
                  <a:lnTo>
                    <a:pt x="80" y="175"/>
                  </a:lnTo>
                  <a:lnTo>
                    <a:pt x="78" y="171"/>
                  </a:lnTo>
                  <a:lnTo>
                    <a:pt x="76" y="166"/>
                  </a:lnTo>
                  <a:lnTo>
                    <a:pt x="66" y="144"/>
                  </a:lnTo>
                  <a:lnTo>
                    <a:pt x="64" y="142"/>
                  </a:lnTo>
                  <a:close/>
                  <a:moveTo>
                    <a:pt x="45" y="92"/>
                  </a:moveTo>
                  <a:lnTo>
                    <a:pt x="40" y="95"/>
                  </a:lnTo>
                  <a:lnTo>
                    <a:pt x="43" y="99"/>
                  </a:lnTo>
                  <a:lnTo>
                    <a:pt x="45" y="104"/>
                  </a:lnTo>
                  <a:lnTo>
                    <a:pt x="59" y="140"/>
                  </a:lnTo>
                  <a:lnTo>
                    <a:pt x="59" y="128"/>
                  </a:lnTo>
                  <a:lnTo>
                    <a:pt x="47" y="99"/>
                  </a:lnTo>
                  <a:lnTo>
                    <a:pt x="45" y="92"/>
                  </a:lnTo>
                  <a:lnTo>
                    <a:pt x="45" y="92"/>
                  </a:lnTo>
                  <a:close/>
                  <a:moveTo>
                    <a:pt x="102" y="73"/>
                  </a:moveTo>
                  <a:lnTo>
                    <a:pt x="99" y="78"/>
                  </a:lnTo>
                  <a:lnTo>
                    <a:pt x="182" y="137"/>
                  </a:lnTo>
                  <a:lnTo>
                    <a:pt x="185" y="140"/>
                  </a:lnTo>
                  <a:lnTo>
                    <a:pt x="199" y="152"/>
                  </a:lnTo>
                  <a:lnTo>
                    <a:pt x="204" y="147"/>
                  </a:lnTo>
                  <a:lnTo>
                    <a:pt x="189" y="137"/>
                  </a:lnTo>
                  <a:lnTo>
                    <a:pt x="185" y="135"/>
                  </a:lnTo>
                  <a:lnTo>
                    <a:pt x="109" y="80"/>
                  </a:lnTo>
                  <a:lnTo>
                    <a:pt x="107" y="78"/>
                  </a:lnTo>
                  <a:lnTo>
                    <a:pt x="102" y="73"/>
                  </a:lnTo>
                  <a:close/>
                  <a:moveTo>
                    <a:pt x="76" y="54"/>
                  </a:moveTo>
                  <a:lnTo>
                    <a:pt x="73" y="57"/>
                  </a:lnTo>
                  <a:lnTo>
                    <a:pt x="73" y="59"/>
                  </a:lnTo>
                  <a:lnTo>
                    <a:pt x="95" y="73"/>
                  </a:lnTo>
                  <a:lnTo>
                    <a:pt x="97" y="71"/>
                  </a:lnTo>
                  <a:lnTo>
                    <a:pt x="76" y="54"/>
                  </a:lnTo>
                  <a:close/>
                  <a:moveTo>
                    <a:pt x="24" y="47"/>
                  </a:moveTo>
                  <a:lnTo>
                    <a:pt x="21" y="49"/>
                  </a:lnTo>
                  <a:lnTo>
                    <a:pt x="38" y="92"/>
                  </a:lnTo>
                  <a:lnTo>
                    <a:pt x="43" y="87"/>
                  </a:lnTo>
                  <a:lnTo>
                    <a:pt x="26" y="47"/>
                  </a:lnTo>
                  <a:lnTo>
                    <a:pt x="24" y="47"/>
                  </a:lnTo>
                  <a:close/>
                  <a:moveTo>
                    <a:pt x="64" y="45"/>
                  </a:moveTo>
                  <a:lnTo>
                    <a:pt x="64" y="52"/>
                  </a:lnTo>
                  <a:lnTo>
                    <a:pt x="66" y="52"/>
                  </a:lnTo>
                  <a:lnTo>
                    <a:pt x="69" y="54"/>
                  </a:lnTo>
                  <a:lnTo>
                    <a:pt x="69" y="54"/>
                  </a:lnTo>
                  <a:lnTo>
                    <a:pt x="69" y="49"/>
                  </a:lnTo>
                  <a:lnTo>
                    <a:pt x="69" y="49"/>
                  </a:lnTo>
                  <a:lnTo>
                    <a:pt x="66" y="47"/>
                  </a:lnTo>
                  <a:lnTo>
                    <a:pt x="64" y="45"/>
                  </a:lnTo>
                  <a:close/>
                  <a:moveTo>
                    <a:pt x="45" y="33"/>
                  </a:moveTo>
                  <a:lnTo>
                    <a:pt x="43" y="35"/>
                  </a:lnTo>
                  <a:lnTo>
                    <a:pt x="54" y="42"/>
                  </a:lnTo>
                  <a:lnTo>
                    <a:pt x="59" y="47"/>
                  </a:lnTo>
                  <a:lnTo>
                    <a:pt x="59" y="42"/>
                  </a:lnTo>
                  <a:lnTo>
                    <a:pt x="45" y="33"/>
                  </a:lnTo>
                  <a:close/>
                  <a:moveTo>
                    <a:pt x="0" y="0"/>
                  </a:moveTo>
                  <a:lnTo>
                    <a:pt x="0" y="2"/>
                  </a:lnTo>
                  <a:lnTo>
                    <a:pt x="5" y="14"/>
                  </a:lnTo>
                  <a:lnTo>
                    <a:pt x="19" y="42"/>
                  </a:lnTo>
                  <a:lnTo>
                    <a:pt x="19" y="45"/>
                  </a:lnTo>
                  <a:lnTo>
                    <a:pt x="24" y="42"/>
                  </a:lnTo>
                  <a:lnTo>
                    <a:pt x="9" y="11"/>
                  </a:lnTo>
                  <a:lnTo>
                    <a:pt x="38" y="33"/>
                  </a:lnTo>
                  <a:lnTo>
                    <a:pt x="43" y="30"/>
                  </a:lnTo>
                  <a:lnTo>
                    <a:pt x="12" y="7"/>
                  </a:lnTo>
                  <a:lnTo>
                    <a:pt x="7" y="4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tx2">
                    <a:alpha val="75000"/>
                  </a:schemeClr>
                </a:gs>
                <a:gs pos="92000">
                  <a:schemeClr val="tx1">
                    <a:alpha val="21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6" name="Freeform 46"/>
            <p:cNvSpPr>
              <a:spLocks noEditPoints="1"/>
            </p:cNvSpPr>
            <p:nvPr/>
          </p:nvSpPr>
          <p:spPr bwMode="auto">
            <a:xfrm>
              <a:off x="7905018" y="3395936"/>
              <a:ext cx="644067" cy="427752"/>
            </a:xfrm>
            <a:custGeom>
              <a:avLst/>
              <a:gdLst>
                <a:gd name="T0" fmla="*/ 256 w 360"/>
                <a:gd name="T1" fmla="*/ 251 h 263"/>
                <a:gd name="T2" fmla="*/ 289 w 360"/>
                <a:gd name="T3" fmla="*/ 251 h 263"/>
                <a:gd name="T4" fmla="*/ 296 w 360"/>
                <a:gd name="T5" fmla="*/ 216 h 263"/>
                <a:gd name="T6" fmla="*/ 346 w 360"/>
                <a:gd name="T7" fmla="*/ 256 h 263"/>
                <a:gd name="T8" fmla="*/ 294 w 360"/>
                <a:gd name="T9" fmla="*/ 256 h 263"/>
                <a:gd name="T10" fmla="*/ 360 w 360"/>
                <a:gd name="T11" fmla="*/ 263 h 263"/>
                <a:gd name="T12" fmla="*/ 296 w 360"/>
                <a:gd name="T13" fmla="*/ 216 h 263"/>
                <a:gd name="T14" fmla="*/ 289 w 360"/>
                <a:gd name="T15" fmla="*/ 216 h 263"/>
                <a:gd name="T16" fmla="*/ 291 w 360"/>
                <a:gd name="T17" fmla="*/ 213 h 263"/>
                <a:gd name="T18" fmla="*/ 85 w 360"/>
                <a:gd name="T19" fmla="*/ 187 h 263"/>
                <a:gd name="T20" fmla="*/ 88 w 360"/>
                <a:gd name="T21" fmla="*/ 204 h 263"/>
                <a:gd name="T22" fmla="*/ 99 w 360"/>
                <a:gd name="T23" fmla="*/ 235 h 263"/>
                <a:gd name="T24" fmla="*/ 251 w 360"/>
                <a:gd name="T25" fmla="*/ 251 h 263"/>
                <a:gd name="T26" fmla="*/ 102 w 360"/>
                <a:gd name="T27" fmla="*/ 230 h 263"/>
                <a:gd name="T28" fmla="*/ 88 w 360"/>
                <a:gd name="T29" fmla="*/ 197 h 263"/>
                <a:gd name="T30" fmla="*/ 251 w 360"/>
                <a:gd name="T31" fmla="*/ 182 h 263"/>
                <a:gd name="T32" fmla="*/ 284 w 360"/>
                <a:gd name="T33" fmla="*/ 213 h 263"/>
                <a:gd name="T34" fmla="*/ 251 w 360"/>
                <a:gd name="T35" fmla="*/ 182 h 263"/>
                <a:gd name="T36" fmla="*/ 204 w 360"/>
                <a:gd name="T37" fmla="*/ 154 h 263"/>
                <a:gd name="T38" fmla="*/ 230 w 360"/>
                <a:gd name="T39" fmla="*/ 173 h 263"/>
                <a:gd name="T40" fmla="*/ 241 w 360"/>
                <a:gd name="T41" fmla="*/ 180 h 263"/>
                <a:gd name="T42" fmla="*/ 241 w 360"/>
                <a:gd name="T43" fmla="*/ 178 h 263"/>
                <a:gd name="T44" fmla="*/ 218 w 360"/>
                <a:gd name="T45" fmla="*/ 159 h 263"/>
                <a:gd name="T46" fmla="*/ 206 w 360"/>
                <a:gd name="T47" fmla="*/ 149 h 263"/>
                <a:gd name="T48" fmla="*/ 64 w 360"/>
                <a:gd name="T49" fmla="*/ 144 h 263"/>
                <a:gd name="T50" fmla="*/ 71 w 360"/>
                <a:gd name="T51" fmla="*/ 166 h 263"/>
                <a:gd name="T52" fmla="*/ 80 w 360"/>
                <a:gd name="T53" fmla="*/ 190 h 263"/>
                <a:gd name="T54" fmla="*/ 78 w 360"/>
                <a:gd name="T55" fmla="*/ 171 h 263"/>
                <a:gd name="T56" fmla="*/ 66 w 360"/>
                <a:gd name="T57" fmla="*/ 144 h 263"/>
                <a:gd name="T58" fmla="*/ 45 w 360"/>
                <a:gd name="T59" fmla="*/ 92 h 263"/>
                <a:gd name="T60" fmla="*/ 43 w 360"/>
                <a:gd name="T61" fmla="*/ 99 h 263"/>
                <a:gd name="T62" fmla="*/ 59 w 360"/>
                <a:gd name="T63" fmla="*/ 140 h 263"/>
                <a:gd name="T64" fmla="*/ 47 w 360"/>
                <a:gd name="T65" fmla="*/ 99 h 263"/>
                <a:gd name="T66" fmla="*/ 45 w 360"/>
                <a:gd name="T67" fmla="*/ 92 h 263"/>
                <a:gd name="T68" fmla="*/ 99 w 360"/>
                <a:gd name="T69" fmla="*/ 78 h 263"/>
                <a:gd name="T70" fmla="*/ 185 w 360"/>
                <a:gd name="T71" fmla="*/ 140 h 263"/>
                <a:gd name="T72" fmla="*/ 204 w 360"/>
                <a:gd name="T73" fmla="*/ 147 h 263"/>
                <a:gd name="T74" fmla="*/ 185 w 360"/>
                <a:gd name="T75" fmla="*/ 135 h 263"/>
                <a:gd name="T76" fmla="*/ 107 w 360"/>
                <a:gd name="T77" fmla="*/ 78 h 263"/>
                <a:gd name="T78" fmla="*/ 76 w 360"/>
                <a:gd name="T79" fmla="*/ 54 h 263"/>
                <a:gd name="T80" fmla="*/ 73 w 360"/>
                <a:gd name="T81" fmla="*/ 59 h 263"/>
                <a:gd name="T82" fmla="*/ 97 w 360"/>
                <a:gd name="T83" fmla="*/ 71 h 263"/>
                <a:gd name="T84" fmla="*/ 24 w 360"/>
                <a:gd name="T85" fmla="*/ 47 h 263"/>
                <a:gd name="T86" fmla="*/ 38 w 360"/>
                <a:gd name="T87" fmla="*/ 92 h 263"/>
                <a:gd name="T88" fmla="*/ 26 w 360"/>
                <a:gd name="T89" fmla="*/ 47 h 263"/>
                <a:gd name="T90" fmla="*/ 64 w 360"/>
                <a:gd name="T91" fmla="*/ 45 h 263"/>
                <a:gd name="T92" fmla="*/ 66 w 360"/>
                <a:gd name="T93" fmla="*/ 52 h 263"/>
                <a:gd name="T94" fmla="*/ 69 w 360"/>
                <a:gd name="T95" fmla="*/ 54 h 263"/>
                <a:gd name="T96" fmla="*/ 69 w 360"/>
                <a:gd name="T97" fmla="*/ 49 h 263"/>
                <a:gd name="T98" fmla="*/ 64 w 360"/>
                <a:gd name="T99" fmla="*/ 45 h 263"/>
                <a:gd name="T100" fmla="*/ 43 w 360"/>
                <a:gd name="T101" fmla="*/ 35 h 263"/>
                <a:gd name="T102" fmla="*/ 59 w 360"/>
                <a:gd name="T103" fmla="*/ 47 h 263"/>
                <a:gd name="T104" fmla="*/ 45 w 360"/>
                <a:gd name="T105" fmla="*/ 33 h 263"/>
                <a:gd name="T106" fmla="*/ 0 w 360"/>
                <a:gd name="T107" fmla="*/ 2 h 263"/>
                <a:gd name="T108" fmla="*/ 19 w 360"/>
                <a:gd name="T109" fmla="*/ 42 h 263"/>
                <a:gd name="T110" fmla="*/ 24 w 360"/>
                <a:gd name="T111" fmla="*/ 42 h 263"/>
                <a:gd name="T112" fmla="*/ 38 w 360"/>
                <a:gd name="T113" fmla="*/ 33 h 263"/>
                <a:gd name="T114" fmla="*/ 12 w 360"/>
                <a:gd name="T115" fmla="*/ 7 h 263"/>
                <a:gd name="T116" fmla="*/ 0 w 360"/>
                <a:gd name="T117" fmla="*/ 0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60" h="263">
                  <a:moveTo>
                    <a:pt x="258" y="247"/>
                  </a:moveTo>
                  <a:lnTo>
                    <a:pt x="256" y="251"/>
                  </a:lnTo>
                  <a:lnTo>
                    <a:pt x="289" y="256"/>
                  </a:lnTo>
                  <a:lnTo>
                    <a:pt x="289" y="251"/>
                  </a:lnTo>
                  <a:lnTo>
                    <a:pt x="258" y="247"/>
                  </a:lnTo>
                  <a:moveTo>
                    <a:pt x="296" y="216"/>
                  </a:moveTo>
                  <a:lnTo>
                    <a:pt x="296" y="220"/>
                  </a:lnTo>
                  <a:lnTo>
                    <a:pt x="346" y="256"/>
                  </a:lnTo>
                  <a:lnTo>
                    <a:pt x="294" y="251"/>
                  </a:lnTo>
                  <a:lnTo>
                    <a:pt x="294" y="256"/>
                  </a:lnTo>
                  <a:lnTo>
                    <a:pt x="343" y="261"/>
                  </a:lnTo>
                  <a:lnTo>
                    <a:pt x="360" y="263"/>
                  </a:lnTo>
                  <a:lnTo>
                    <a:pt x="348" y="254"/>
                  </a:lnTo>
                  <a:lnTo>
                    <a:pt x="296" y="216"/>
                  </a:lnTo>
                  <a:moveTo>
                    <a:pt x="291" y="213"/>
                  </a:moveTo>
                  <a:lnTo>
                    <a:pt x="289" y="216"/>
                  </a:lnTo>
                  <a:lnTo>
                    <a:pt x="291" y="218"/>
                  </a:lnTo>
                  <a:lnTo>
                    <a:pt x="291" y="213"/>
                  </a:lnTo>
                  <a:lnTo>
                    <a:pt x="291" y="213"/>
                  </a:lnTo>
                  <a:moveTo>
                    <a:pt x="85" y="187"/>
                  </a:moveTo>
                  <a:lnTo>
                    <a:pt x="85" y="201"/>
                  </a:lnTo>
                  <a:lnTo>
                    <a:pt x="88" y="204"/>
                  </a:lnTo>
                  <a:lnTo>
                    <a:pt x="99" y="232"/>
                  </a:lnTo>
                  <a:lnTo>
                    <a:pt x="99" y="235"/>
                  </a:lnTo>
                  <a:lnTo>
                    <a:pt x="102" y="235"/>
                  </a:lnTo>
                  <a:lnTo>
                    <a:pt x="251" y="251"/>
                  </a:lnTo>
                  <a:lnTo>
                    <a:pt x="253" y="247"/>
                  </a:lnTo>
                  <a:lnTo>
                    <a:pt x="102" y="230"/>
                  </a:lnTo>
                  <a:lnTo>
                    <a:pt x="90" y="201"/>
                  </a:lnTo>
                  <a:lnTo>
                    <a:pt x="88" y="197"/>
                  </a:lnTo>
                  <a:lnTo>
                    <a:pt x="85" y="187"/>
                  </a:lnTo>
                  <a:moveTo>
                    <a:pt x="251" y="182"/>
                  </a:moveTo>
                  <a:lnTo>
                    <a:pt x="246" y="185"/>
                  </a:lnTo>
                  <a:lnTo>
                    <a:pt x="284" y="213"/>
                  </a:lnTo>
                  <a:lnTo>
                    <a:pt x="289" y="211"/>
                  </a:lnTo>
                  <a:lnTo>
                    <a:pt x="251" y="182"/>
                  </a:lnTo>
                  <a:moveTo>
                    <a:pt x="206" y="149"/>
                  </a:moveTo>
                  <a:lnTo>
                    <a:pt x="204" y="154"/>
                  </a:lnTo>
                  <a:lnTo>
                    <a:pt x="211" y="159"/>
                  </a:lnTo>
                  <a:lnTo>
                    <a:pt x="230" y="173"/>
                  </a:lnTo>
                  <a:lnTo>
                    <a:pt x="234" y="175"/>
                  </a:lnTo>
                  <a:lnTo>
                    <a:pt x="241" y="180"/>
                  </a:lnTo>
                  <a:lnTo>
                    <a:pt x="246" y="180"/>
                  </a:lnTo>
                  <a:lnTo>
                    <a:pt x="241" y="178"/>
                  </a:lnTo>
                  <a:lnTo>
                    <a:pt x="237" y="173"/>
                  </a:lnTo>
                  <a:lnTo>
                    <a:pt x="218" y="159"/>
                  </a:lnTo>
                  <a:lnTo>
                    <a:pt x="211" y="154"/>
                  </a:lnTo>
                  <a:lnTo>
                    <a:pt x="206" y="149"/>
                  </a:lnTo>
                  <a:moveTo>
                    <a:pt x="64" y="142"/>
                  </a:moveTo>
                  <a:lnTo>
                    <a:pt x="64" y="144"/>
                  </a:lnTo>
                  <a:lnTo>
                    <a:pt x="64" y="149"/>
                  </a:lnTo>
                  <a:lnTo>
                    <a:pt x="71" y="166"/>
                  </a:lnTo>
                  <a:lnTo>
                    <a:pt x="73" y="171"/>
                  </a:lnTo>
                  <a:lnTo>
                    <a:pt x="80" y="190"/>
                  </a:lnTo>
                  <a:lnTo>
                    <a:pt x="80" y="175"/>
                  </a:lnTo>
                  <a:lnTo>
                    <a:pt x="78" y="171"/>
                  </a:lnTo>
                  <a:lnTo>
                    <a:pt x="76" y="166"/>
                  </a:lnTo>
                  <a:lnTo>
                    <a:pt x="66" y="144"/>
                  </a:lnTo>
                  <a:lnTo>
                    <a:pt x="64" y="142"/>
                  </a:lnTo>
                  <a:moveTo>
                    <a:pt x="45" y="92"/>
                  </a:moveTo>
                  <a:lnTo>
                    <a:pt x="40" y="95"/>
                  </a:lnTo>
                  <a:lnTo>
                    <a:pt x="43" y="99"/>
                  </a:lnTo>
                  <a:lnTo>
                    <a:pt x="45" y="104"/>
                  </a:lnTo>
                  <a:lnTo>
                    <a:pt x="59" y="140"/>
                  </a:lnTo>
                  <a:lnTo>
                    <a:pt x="59" y="128"/>
                  </a:lnTo>
                  <a:lnTo>
                    <a:pt x="47" y="99"/>
                  </a:lnTo>
                  <a:lnTo>
                    <a:pt x="45" y="92"/>
                  </a:lnTo>
                  <a:lnTo>
                    <a:pt x="45" y="92"/>
                  </a:lnTo>
                  <a:moveTo>
                    <a:pt x="102" y="73"/>
                  </a:moveTo>
                  <a:lnTo>
                    <a:pt x="99" y="78"/>
                  </a:lnTo>
                  <a:lnTo>
                    <a:pt x="182" y="137"/>
                  </a:lnTo>
                  <a:lnTo>
                    <a:pt x="185" y="140"/>
                  </a:lnTo>
                  <a:lnTo>
                    <a:pt x="199" y="152"/>
                  </a:lnTo>
                  <a:lnTo>
                    <a:pt x="204" y="147"/>
                  </a:lnTo>
                  <a:lnTo>
                    <a:pt x="189" y="137"/>
                  </a:lnTo>
                  <a:lnTo>
                    <a:pt x="185" y="135"/>
                  </a:lnTo>
                  <a:lnTo>
                    <a:pt x="109" y="80"/>
                  </a:lnTo>
                  <a:lnTo>
                    <a:pt x="107" y="78"/>
                  </a:lnTo>
                  <a:lnTo>
                    <a:pt x="102" y="73"/>
                  </a:lnTo>
                  <a:moveTo>
                    <a:pt x="76" y="54"/>
                  </a:moveTo>
                  <a:lnTo>
                    <a:pt x="73" y="57"/>
                  </a:lnTo>
                  <a:lnTo>
                    <a:pt x="73" y="59"/>
                  </a:lnTo>
                  <a:lnTo>
                    <a:pt x="95" y="73"/>
                  </a:lnTo>
                  <a:lnTo>
                    <a:pt x="97" y="71"/>
                  </a:lnTo>
                  <a:lnTo>
                    <a:pt x="76" y="54"/>
                  </a:lnTo>
                  <a:moveTo>
                    <a:pt x="24" y="47"/>
                  </a:moveTo>
                  <a:lnTo>
                    <a:pt x="21" y="49"/>
                  </a:lnTo>
                  <a:lnTo>
                    <a:pt x="38" y="92"/>
                  </a:lnTo>
                  <a:lnTo>
                    <a:pt x="43" y="87"/>
                  </a:lnTo>
                  <a:lnTo>
                    <a:pt x="26" y="47"/>
                  </a:lnTo>
                  <a:lnTo>
                    <a:pt x="24" y="47"/>
                  </a:lnTo>
                  <a:moveTo>
                    <a:pt x="64" y="45"/>
                  </a:moveTo>
                  <a:lnTo>
                    <a:pt x="64" y="52"/>
                  </a:lnTo>
                  <a:lnTo>
                    <a:pt x="66" y="52"/>
                  </a:lnTo>
                  <a:lnTo>
                    <a:pt x="69" y="54"/>
                  </a:lnTo>
                  <a:lnTo>
                    <a:pt x="69" y="54"/>
                  </a:lnTo>
                  <a:lnTo>
                    <a:pt x="69" y="49"/>
                  </a:lnTo>
                  <a:lnTo>
                    <a:pt x="69" y="49"/>
                  </a:lnTo>
                  <a:lnTo>
                    <a:pt x="66" y="47"/>
                  </a:lnTo>
                  <a:lnTo>
                    <a:pt x="64" y="45"/>
                  </a:lnTo>
                  <a:moveTo>
                    <a:pt x="45" y="33"/>
                  </a:moveTo>
                  <a:lnTo>
                    <a:pt x="43" y="35"/>
                  </a:lnTo>
                  <a:lnTo>
                    <a:pt x="54" y="42"/>
                  </a:lnTo>
                  <a:lnTo>
                    <a:pt x="59" y="47"/>
                  </a:lnTo>
                  <a:lnTo>
                    <a:pt x="59" y="42"/>
                  </a:lnTo>
                  <a:lnTo>
                    <a:pt x="45" y="33"/>
                  </a:lnTo>
                  <a:moveTo>
                    <a:pt x="0" y="0"/>
                  </a:moveTo>
                  <a:lnTo>
                    <a:pt x="0" y="2"/>
                  </a:lnTo>
                  <a:lnTo>
                    <a:pt x="5" y="14"/>
                  </a:lnTo>
                  <a:lnTo>
                    <a:pt x="19" y="42"/>
                  </a:lnTo>
                  <a:lnTo>
                    <a:pt x="19" y="45"/>
                  </a:lnTo>
                  <a:lnTo>
                    <a:pt x="24" y="42"/>
                  </a:lnTo>
                  <a:lnTo>
                    <a:pt x="9" y="11"/>
                  </a:lnTo>
                  <a:lnTo>
                    <a:pt x="38" y="33"/>
                  </a:lnTo>
                  <a:lnTo>
                    <a:pt x="43" y="30"/>
                  </a:lnTo>
                  <a:lnTo>
                    <a:pt x="12" y="7"/>
                  </a:lnTo>
                  <a:lnTo>
                    <a:pt x="7" y="4"/>
                  </a:lnTo>
                  <a:lnTo>
                    <a:pt x="0" y="0"/>
                  </a:lnTo>
                </a:path>
              </a:pathLst>
            </a:custGeom>
            <a:gradFill flip="none" rotWithShape="1">
              <a:gsLst>
                <a:gs pos="0">
                  <a:schemeClr val="tx2">
                    <a:alpha val="75000"/>
                  </a:schemeClr>
                </a:gs>
                <a:gs pos="92000">
                  <a:schemeClr val="tx1">
                    <a:alpha val="21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7" name="Freeform 47"/>
            <p:cNvSpPr>
              <a:spLocks noEditPoints="1"/>
            </p:cNvSpPr>
            <p:nvPr/>
          </p:nvSpPr>
          <p:spPr bwMode="auto">
            <a:xfrm>
              <a:off x="7777993" y="2862466"/>
              <a:ext cx="706685" cy="1551615"/>
            </a:xfrm>
            <a:custGeom>
              <a:avLst/>
              <a:gdLst>
                <a:gd name="T0" fmla="*/ 68 w 167"/>
                <a:gd name="T1" fmla="*/ 355 h 402"/>
                <a:gd name="T2" fmla="*/ 69 w 167"/>
                <a:gd name="T3" fmla="*/ 353 h 402"/>
                <a:gd name="T4" fmla="*/ 144 w 167"/>
                <a:gd name="T5" fmla="*/ 395 h 402"/>
                <a:gd name="T6" fmla="*/ 38 w 167"/>
                <a:gd name="T7" fmla="*/ 234 h 402"/>
                <a:gd name="T8" fmla="*/ 29 w 167"/>
                <a:gd name="T9" fmla="*/ 248 h 402"/>
                <a:gd name="T10" fmla="*/ 0 w 167"/>
                <a:gd name="T11" fmla="*/ 303 h 402"/>
                <a:gd name="T12" fmla="*/ 14 w 167"/>
                <a:gd name="T13" fmla="*/ 315 h 402"/>
                <a:gd name="T14" fmla="*/ 14 w 167"/>
                <a:gd name="T15" fmla="*/ 313 h 402"/>
                <a:gd name="T16" fmla="*/ 16 w 167"/>
                <a:gd name="T17" fmla="*/ 278 h 402"/>
                <a:gd name="T18" fmla="*/ 34 w 167"/>
                <a:gd name="T19" fmla="*/ 243 h 402"/>
                <a:gd name="T20" fmla="*/ 153 w 167"/>
                <a:gd name="T21" fmla="*/ 228 h 402"/>
                <a:gd name="T22" fmla="*/ 151 w 167"/>
                <a:gd name="T23" fmla="*/ 260 h 402"/>
                <a:gd name="T24" fmla="*/ 147 w 167"/>
                <a:gd name="T25" fmla="*/ 333 h 402"/>
                <a:gd name="T26" fmla="*/ 153 w 167"/>
                <a:gd name="T27" fmla="*/ 261 h 402"/>
                <a:gd name="T28" fmla="*/ 155 w 167"/>
                <a:gd name="T29" fmla="*/ 231 h 402"/>
                <a:gd name="T30" fmla="*/ 42 w 167"/>
                <a:gd name="T31" fmla="*/ 223 h 402"/>
                <a:gd name="T32" fmla="*/ 156 w 167"/>
                <a:gd name="T33" fmla="*/ 212 h 402"/>
                <a:gd name="T34" fmla="*/ 155 w 167"/>
                <a:gd name="T35" fmla="*/ 222 h 402"/>
                <a:gd name="T36" fmla="*/ 55 w 167"/>
                <a:gd name="T37" fmla="*/ 199 h 402"/>
                <a:gd name="T38" fmla="*/ 45 w 167"/>
                <a:gd name="T39" fmla="*/ 221 h 402"/>
                <a:gd name="T40" fmla="*/ 55 w 167"/>
                <a:gd name="T41" fmla="*/ 198 h 402"/>
                <a:gd name="T42" fmla="*/ 154 w 167"/>
                <a:gd name="T43" fmla="*/ 211 h 402"/>
                <a:gd name="T44" fmla="*/ 157 w 167"/>
                <a:gd name="T45" fmla="*/ 190 h 402"/>
                <a:gd name="T46" fmla="*/ 57 w 167"/>
                <a:gd name="T47" fmla="*/ 199 h 402"/>
                <a:gd name="T48" fmla="*/ 61 w 167"/>
                <a:gd name="T49" fmla="*/ 187 h 402"/>
                <a:gd name="T50" fmla="*/ 161 w 167"/>
                <a:gd name="T51" fmla="*/ 78 h 402"/>
                <a:gd name="T52" fmla="*/ 161 w 167"/>
                <a:gd name="T53" fmla="*/ 92 h 402"/>
                <a:gd name="T54" fmla="*/ 160 w 167"/>
                <a:gd name="T55" fmla="*/ 105 h 402"/>
                <a:gd name="T56" fmla="*/ 157 w 167"/>
                <a:gd name="T57" fmla="*/ 155 h 402"/>
                <a:gd name="T58" fmla="*/ 155 w 167"/>
                <a:gd name="T59" fmla="*/ 188 h 402"/>
                <a:gd name="T60" fmla="*/ 158 w 167"/>
                <a:gd name="T61" fmla="*/ 165 h 402"/>
                <a:gd name="T62" fmla="*/ 160 w 167"/>
                <a:gd name="T63" fmla="*/ 136 h 402"/>
                <a:gd name="T64" fmla="*/ 162 w 167"/>
                <a:gd name="T65" fmla="*/ 98 h 402"/>
                <a:gd name="T66" fmla="*/ 163 w 167"/>
                <a:gd name="T67" fmla="*/ 82 h 402"/>
                <a:gd name="T68" fmla="*/ 164 w 167"/>
                <a:gd name="T69" fmla="*/ 73 h 402"/>
                <a:gd name="T70" fmla="*/ 163 w 167"/>
                <a:gd name="T71" fmla="*/ 51 h 402"/>
                <a:gd name="T72" fmla="*/ 167 w 167"/>
                <a:gd name="T73" fmla="*/ 3 h 402"/>
                <a:gd name="T74" fmla="*/ 166 w 167"/>
                <a:gd name="T75" fmla="*/ 36 h 402"/>
                <a:gd name="T76" fmla="*/ 133 w 167"/>
                <a:gd name="T77" fmla="*/ 49 h 402"/>
                <a:gd name="T78" fmla="*/ 126 w 167"/>
                <a:gd name="T79" fmla="*/ 63 h 402"/>
                <a:gd name="T80" fmla="*/ 103 w 167"/>
                <a:gd name="T81" fmla="*/ 108 h 402"/>
                <a:gd name="T82" fmla="*/ 92 w 167"/>
                <a:gd name="T83" fmla="*/ 128 h 402"/>
                <a:gd name="T84" fmla="*/ 71 w 167"/>
                <a:gd name="T85" fmla="*/ 168 h 402"/>
                <a:gd name="T86" fmla="*/ 72 w 167"/>
                <a:gd name="T87" fmla="*/ 171 h 402"/>
                <a:gd name="T88" fmla="*/ 93 w 167"/>
                <a:gd name="T89" fmla="*/ 129 h 402"/>
                <a:gd name="T90" fmla="*/ 118 w 167"/>
                <a:gd name="T91" fmla="*/ 82 h 402"/>
                <a:gd name="T92" fmla="*/ 133 w 167"/>
                <a:gd name="T93" fmla="*/ 53 h 402"/>
                <a:gd name="T94" fmla="*/ 160 w 167"/>
                <a:gd name="T95" fmla="*/ 1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67" h="402">
                  <a:moveTo>
                    <a:pt x="59" y="346"/>
                  </a:moveTo>
                  <a:cubicBezTo>
                    <a:pt x="59" y="346"/>
                    <a:pt x="58" y="346"/>
                    <a:pt x="57" y="347"/>
                  </a:cubicBezTo>
                  <a:cubicBezTo>
                    <a:pt x="67" y="354"/>
                    <a:pt x="67" y="354"/>
                    <a:pt x="67" y="354"/>
                  </a:cubicBezTo>
                  <a:cubicBezTo>
                    <a:pt x="68" y="355"/>
                    <a:pt x="68" y="355"/>
                    <a:pt x="68" y="355"/>
                  </a:cubicBezTo>
                  <a:cubicBezTo>
                    <a:pt x="133" y="402"/>
                    <a:pt x="133" y="402"/>
                    <a:pt x="133" y="402"/>
                  </a:cubicBezTo>
                  <a:cubicBezTo>
                    <a:pt x="134" y="402"/>
                    <a:pt x="134" y="401"/>
                    <a:pt x="134" y="401"/>
                  </a:cubicBezTo>
                  <a:cubicBezTo>
                    <a:pt x="70" y="354"/>
                    <a:pt x="70" y="354"/>
                    <a:pt x="70" y="354"/>
                  </a:cubicBezTo>
                  <a:cubicBezTo>
                    <a:pt x="69" y="353"/>
                    <a:pt x="69" y="353"/>
                    <a:pt x="69" y="353"/>
                  </a:cubicBezTo>
                  <a:cubicBezTo>
                    <a:pt x="59" y="346"/>
                    <a:pt x="59" y="346"/>
                    <a:pt x="59" y="346"/>
                  </a:cubicBezTo>
                  <a:moveTo>
                    <a:pt x="149" y="335"/>
                  </a:moveTo>
                  <a:cubicBezTo>
                    <a:pt x="147" y="335"/>
                    <a:pt x="147" y="335"/>
                    <a:pt x="147" y="335"/>
                  </a:cubicBezTo>
                  <a:cubicBezTo>
                    <a:pt x="144" y="395"/>
                    <a:pt x="144" y="395"/>
                    <a:pt x="144" y="395"/>
                  </a:cubicBezTo>
                  <a:cubicBezTo>
                    <a:pt x="144" y="395"/>
                    <a:pt x="145" y="395"/>
                    <a:pt x="145" y="395"/>
                  </a:cubicBezTo>
                  <a:cubicBezTo>
                    <a:pt x="145" y="395"/>
                    <a:pt x="146" y="395"/>
                    <a:pt x="146" y="395"/>
                  </a:cubicBezTo>
                  <a:cubicBezTo>
                    <a:pt x="149" y="335"/>
                    <a:pt x="149" y="335"/>
                    <a:pt x="149" y="335"/>
                  </a:cubicBezTo>
                  <a:moveTo>
                    <a:pt x="38" y="234"/>
                  </a:moveTo>
                  <a:cubicBezTo>
                    <a:pt x="37" y="235"/>
                    <a:pt x="37" y="235"/>
                    <a:pt x="37" y="235"/>
                  </a:cubicBezTo>
                  <a:cubicBezTo>
                    <a:pt x="35" y="238"/>
                    <a:pt x="35" y="238"/>
                    <a:pt x="35" y="238"/>
                  </a:cubicBezTo>
                  <a:cubicBezTo>
                    <a:pt x="31" y="245"/>
                    <a:pt x="31" y="245"/>
                    <a:pt x="31" y="245"/>
                  </a:cubicBezTo>
                  <a:cubicBezTo>
                    <a:pt x="29" y="248"/>
                    <a:pt x="29" y="248"/>
                    <a:pt x="29" y="248"/>
                  </a:cubicBezTo>
                  <a:cubicBezTo>
                    <a:pt x="17" y="272"/>
                    <a:pt x="17" y="272"/>
                    <a:pt x="17" y="272"/>
                  </a:cubicBezTo>
                  <a:cubicBezTo>
                    <a:pt x="16" y="274"/>
                    <a:pt x="16" y="274"/>
                    <a:pt x="16" y="274"/>
                  </a:cubicBezTo>
                  <a:cubicBezTo>
                    <a:pt x="14" y="277"/>
                    <a:pt x="14" y="277"/>
                    <a:pt x="14" y="277"/>
                  </a:cubicBezTo>
                  <a:cubicBezTo>
                    <a:pt x="0" y="303"/>
                    <a:pt x="0" y="303"/>
                    <a:pt x="0" y="303"/>
                  </a:cubicBezTo>
                  <a:cubicBezTo>
                    <a:pt x="0" y="305"/>
                    <a:pt x="0" y="305"/>
                    <a:pt x="0" y="305"/>
                  </a:cubicBezTo>
                  <a:cubicBezTo>
                    <a:pt x="1" y="305"/>
                    <a:pt x="1" y="305"/>
                    <a:pt x="1" y="305"/>
                  </a:cubicBezTo>
                  <a:cubicBezTo>
                    <a:pt x="12" y="313"/>
                    <a:pt x="12" y="313"/>
                    <a:pt x="12" y="313"/>
                  </a:cubicBezTo>
                  <a:cubicBezTo>
                    <a:pt x="14" y="315"/>
                    <a:pt x="14" y="315"/>
                    <a:pt x="14" y="315"/>
                  </a:cubicBezTo>
                  <a:cubicBezTo>
                    <a:pt x="43" y="336"/>
                    <a:pt x="43" y="336"/>
                    <a:pt x="43" y="336"/>
                  </a:cubicBezTo>
                  <a:cubicBezTo>
                    <a:pt x="43" y="335"/>
                    <a:pt x="43" y="335"/>
                    <a:pt x="43" y="334"/>
                  </a:cubicBezTo>
                  <a:cubicBezTo>
                    <a:pt x="43" y="334"/>
                    <a:pt x="43" y="334"/>
                    <a:pt x="43" y="334"/>
                  </a:cubicBezTo>
                  <a:cubicBezTo>
                    <a:pt x="14" y="313"/>
                    <a:pt x="14" y="313"/>
                    <a:pt x="14" y="313"/>
                  </a:cubicBezTo>
                  <a:cubicBezTo>
                    <a:pt x="12" y="311"/>
                    <a:pt x="12" y="311"/>
                    <a:pt x="12" y="311"/>
                  </a:cubicBezTo>
                  <a:cubicBezTo>
                    <a:pt x="2" y="304"/>
                    <a:pt x="2" y="304"/>
                    <a:pt x="2" y="304"/>
                  </a:cubicBezTo>
                  <a:cubicBezTo>
                    <a:pt x="14" y="282"/>
                    <a:pt x="14" y="282"/>
                    <a:pt x="14" y="282"/>
                  </a:cubicBezTo>
                  <a:cubicBezTo>
                    <a:pt x="16" y="278"/>
                    <a:pt x="16" y="278"/>
                    <a:pt x="16" y="278"/>
                  </a:cubicBezTo>
                  <a:cubicBezTo>
                    <a:pt x="18" y="273"/>
                    <a:pt x="18" y="273"/>
                    <a:pt x="18" y="273"/>
                  </a:cubicBezTo>
                  <a:cubicBezTo>
                    <a:pt x="19" y="272"/>
                    <a:pt x="19" y="272"/>
                    <a:pt x="19" y="272"/>
                  </a:cubicBezTo>
                  <a:cubicBezTo>
                    <a:pt x="32" y="246"/>
                    <a:pt x="32" y="246"/>
                    <a:pt x="32" y="246"/>
                  </a:cubicBezTo>
                  <a:cubicBezTo>
                    <a:pt x="34" y="243"/>
                    <a:pt x="34" y="243"/>
                    <a:pt x="34" y="243"/>
                  </a:cubicBezTo>
                  <a:cubicBezTo>
                    <a:pt x="38" y="234"/>
                    <a:pt x="38" y="234"/>
                    <a:pt x="38" y="234"/>
                  </a:cubicBezTo>
                  <a:moveTo>
                    <a:pt x="155" y="225"/>
                  </a:moveTo>
                  <a:cubicBezTo>
                    <a:pt x="153" y="227"/>
                    <a:pt x="153" y="227"/>
                    <a:pt x="153" y="227"/>
                  </a:cubicBezTo>
                  <a:cubicBezTo>
                    <a:pt x="153" y="228"/>
                    <a:pt x="153" y="228"/>
                    <a:pt x="153" y="228"/>
                  </a:cubicBezTo>
                  <a:cubicBezTo>
                    <a:pt x="153" y="230"/>
                    <a:pt x="153" y="230"/>
                    <a:pt x="153" y="230"/>
                  </a:cubicBezTo>
                  <a:cubicBezTo>
                    <a:pt x="152" y="244"/>
                    <a:pt x="152" y="244"/>
                    <a:pt x="152" y="244"/>
                  </a:cubicBezTo>
                  <a:cubicBezTo>
                    <a:pt x="152" y="246"/>
                    <a:pt x="152" y="246"/>
                    <a:pt x="152" y="246"/>
                  </a:cubicBezTo>
                  <a:cubicBezTo>
                    <a:pt x="151" y="260"/>
                    <a:pt x="151" y="260"/>
                    <a:pt x="151" y="260"/>
                  </a:cubicBezTo>
                  <a:cubicBezTo>
                    <a:pt x="151" y="262"/>
                    <a:pt x="151" y="262"/>
                    <a:pt x="151" y="262"/>
                  </a:cubicBezTo>
                  <a:cubicBezTo>
                    <a:pt x="149" y="301"/>
                    <a:pt x="149" y="301"/>
                    <a:pt x="149" y="301"/>
                  </a:cubicBezTo>
                  <a:cubicBezTo>
                    <a:pt x="149" y="303"/>
                    <a:pt x="149" y="303"/>
                    <a:pt x="149" y="303"/>
                  </a:cubicBezTo>
                  <a:cubicBezTo>
                    <a:pt x="147" y="333"/>
                    <a:pt x="147" y="333"/>
                    <a:pt x="147" y="333"/>
                  </a:cubicBezTo>
                  <a:cubicBezTo>
                    <a:pt x="149" y="333"/>
                    <a:pt x="149" y="333"/>
                    <a:pt x="149" y="333"/>
                  </a:cubicBezTo>
                  <a:cubicBezTo>
                    <a:pt x="151" y="302"/>
                    <a:pt x="151" y="302"/>
                    <a:pt x="151" y="302"/>
                  </a:cubicBezTo>
                  <a:cubicBezTo>
                    <a:pt x="151" y="300"/>
                    <a:pt x="151" y="300"/>
                    <a:pt x="151" y="300"/>
                  </a:cubicBezTo>
                  <a:cubicBezTo>
                    <a:pt x="153" y="261"/>
                    <a:pt x="153" y="261"/>
                    <a:pt x="153" y="261"/>
                  </a:cubicBezTo>
                  <a:cubicBezTo>
                    <a:pt x="153" y="260"/>
                    <a:pt x="153" y="260"/>
                    <a:pt x="153" y="260"/>
                  </a:cubicBezTo>
                  <a:cubicBezTo>
                    <a:pt x="154" y="246"/>
                    <a:pt x="154" y="246"/>
                    <a:pt x="154" y="246"/>
                  </a:cubicBezTo>
                  <a:cubicBezTo>
                    <a:pt x="154" y="244"/>
                    <a:pt x="154" y="244"/>
                    <a:pt x="154" y="244"/>
                  </a:cubicBezTo>
                  <a:cubicBezTo>
                    <a:pt x="155" y="231"/>
                    <a:pt x="155" y="231"/>
                    <a:pt x="155" y="231"/>
                  </a:cubicBezTo>
                  <a:cubicBezTo>
                    <a:pt x="155" y="229"/>
                    <a:pt x="155" y="229"/>
                    <a:pt x="155" y="229"/>
                  </a:cubicBezTo>
                  <a:cubicBezTo>
                    <a:pt x="155" y="225"/>
                    <a:pt x="155" y="225"/>
                    <a:pt x="155" y="225"/>
                  </a:cubicBezTo>
                  <a:moveTo>
                    <a:pt x="44" y="223"/>
                  </a:moveTo>
                  <a:cubicBezTo>
                    <a:pt x="42" y="223"/>
                    <a:pt x="42" y="223"/>
                    <a:pt x="42" y="223"/>
                  </a:cubicBezTo>
                  <a:cubicBezTo>
                    <a:pt x="37" y="233"/>
                    <a:pt x="37" y="233"/>
                    <a:pt x="37" y="233"/>
                  </a:cubicBezTo>
                  <a:cubicBezTo>
                    <a:pt x="41" y="230"/>
                    <a:pt x="41" y="230"/>
                    <a:pt x="41" y="230"/>
                  </a:cubicBezTo>
                  <a:cubicBezTo>
                    <a:pt x="44" y="223"/>
                    <a:pt x="44" y="223"/>
                    <a:pt x="44" y="223"/>
                  </a:cubicBezTo>
                  <a:moveTo>
                    <a:pt x="156" y="212"/>
                  </a:moveTo>
                  <a:cubicBezTo>
                    <a:pt x="154" y="213"/>
                    <a:pt x="154" y="213"/>
                    <a:pt x="154" y="213"/>
                  </a:cubicBezTo>
                  <a:cubicBezTo>
                    <a:pt x="154" y="213"/>
                    <a:pt x="154" y="213"/>
                    <a:pt x="154" y="213"/>
                  </a:cubicBezTo>
                  <a:cubicBezTo>
                    <a:pt x="153" y="225"/>
                    <a:pt x="153" y="225"/>
                    <a:pt x="153" y="225"/>
                  </a:cubicBezTo>
                  <a:cubicBezTo>
                    <a:pt x="155" y="222"/>
                    <a:pt x="155" y="222"/>
                    <a:pt x="155" y="222"/>
                  </a:cubicBezTo>
                  <a:cubicBezTo>
                    <a:pt x="156" y="214"/>
                    <a:pt x="156" y="214"/>
                    <a:pt x="156" y="214"/>
                  </a:cubicBezTo>
                  <a:cubicBezTo>
                    <a:pt x="156" y="212"/>
                    <a:pt x="156" y="212"/>
                    <a:pt x="156" y="212"/>
                  </a:cubicBezTo>
                  <a:moveTo>
                    <a:pt x="55" y="198"/>
                  </a:moveTo>
                  <a:cubicBezTo>
                    <a:pt x="55" y="199"/>
                    <a:pt x="55" y="199"/>
                    <a:pt x="55" y="199"/>
                  </a:cubicBezTo>
                  <a:cubicBezTo>
                    <a:pt x="50" y="207"/>
                    <a:pt x="50" y="207"/>
                    <a:pt x="50" y="207"/>
                  </a:cubicBezTo>
                  <a:cubicBezTo>
                    <a:pt x="50" y="209"/>
                    <a:pt x="50" y="209"/>
                    <a:pt x="50" y="209"/>
                  </a:cubicBezTo>
                  <a:cubicBezTo>
                    <a:pt x="43" y="221"/>
                    <a:pt x="43" y="221"/>
                    <a:pt x="43" y="221"/>
                  </a:cubicBezTo>
                  <a:cubicBezTo>
                    <a:pt x="45" y="221"/>
                    <a:pt x="45" y="221"/>
                    <a:pt x="45" y="221"/>
                  </a:cubicBezTo>
                  <a:cubicBezTo>
                    <a:pt x="52" y="209"/>
                    <a:pt x="52" y="209"/>
                    <a:pt x="52" y="209"/>
                  </a:cubicBezTo>
                  <a:cubicBezTo>
                    <a:pt x="52" y="208"/>
                    <a:pt x="52" y="208"/>
                    <a:pt x="52" y="208"/>
                  </a:cubicBezTo>
                  <a:cubicBezTo>
                    <a:pt x="55" y="202"/>
                    <a:pt x="55" y="202"/>
                    <a:pt x="55" y="202"/>
                  </a:cubicBezTo>
                  <a:cubicBezTo>
                    <a:pt x="55" y="198"/>
                    <a:pt x="55" y="198"/>
                    <a:pt x="55" y="198"/>
                  </a:cubicBezTo>
                  <a:moveTo>
                    <a:pt x="155" y="190"/>
                  </a:moveTo>
                  <a:cubicBezTo>
                    <a:pt x="154" y="206"/>
                    <a:pt x="154" y="206"/>
                    <a:pt x="154" y="206"/>
                  </a:cubicBezTo>
                  <a:cubicBezTo>
                    <a:pt x="154" y="208"/>
                    <a:pt x="154" y="208"/>
                    <a:pt x="154" y="208"/>
                  </a:cubicBezTo>
                  <a:cubicBezTo>
                    <a:pt x="154" y="211"/>
                    <a:pt x="154" y="211"/>
                    <a:pt x="154" y="211"/>
                  </a:cubicBezTo>
                  <a:cubicBezTo>
                    <a:pt x="156" y="210"/>
                    <a:pt x="156" y="210"/>
                    <a:pt x="156" y="210"/>
                  </a:cubicBezTo>
                  <a:cubicBezTo>
                    <a:pt x="156" y="208"/>
                    <a:pt x="156" y="208"/>
                    <a:pt x="156" y="208"/>
                  </a:cubicBezTo>
                  <a:cubicBezTo>
                    <a:pt x="156" y="206"/>
                    <a:pt x="156" y="206"/>
                    <a:pt x="156" y="206"/>
                  </a:cubicBezTo>
                  <a:cubicBezTo>
                    <a:pt x="157" y="190"/>
                    <a:pt x="157" y="190"/>
                    <a:pt x="157" y="190"/>
                  </a:cubicBezTo>
                  <a:cubicBezTo>
                    <a:pt x="155" y="190"/>
                    <a:pt x="155" y="190"/>
                    <a:pt x="155" y="190"/>
                  </a:cubicBezTo>
                  <a:moveTo>
                    <a:pt x="61" y="187"/>
                  </a:moveTo>
                  <a:cubicBezTo>
                    <a:pt x="57" y="195"/>
                    <a:pt x="57" y="195"/>
                    <a:pt x="57" y="195"/>
                  </a:cubicBezTo>
                  <a:cubicBezTo>
                    <a:pt x="57" y="199"/>
                    <a:pt x="57" y="199"/>
                    <a:pt x="57" y="199"/>
                  </a:cubicBezTo>
                  <a:cubicBezTo>
                    <a:pt x="57" y="198"/>
                    <a:pt x="57" y="198"/>
                    <a:pt x="57" y="198"/>
                  </a:cubicBezTo>
                  <a:cubicBezTo>
                    <a:pt x="58" y="197"/>
                    <a:pt x="58" y="197"/>
                    <a:pt x="58" y="197"/>
                  </a:cubicBezTo>
                  <a:cubicBezTo>
                    <a:pt x="62" y="190"/>
                    <a:pt x="62" y="190"/>
                    <a:pt x="62" y="190"/>
                  </a:cubicBezTo>
                  <a:cubicBezTo>
                    <a:pt x="61" y="187"/>
                    <a:pt x="61" y="187"/>
                    <a:pt x="61" y="187"/>
                  </a:cubicBezTo>
                  <a:moveTo>
                    <a:pt x="162" y="68"/>
                  </a:moveTo>
                  <a:cubicBezTo>
                    <a:pt x="162" y="72"/>
                    <a:pt x="162" y="72"/>
                    <a:pt x="162" y="72"/>
                  </a:cubicBezTo>
                  <a:cubicBezTo>
                    <a:pt x="162" y="74"/>
                    <a:pt x="162" y="74"/>
                    <a:pt x="162" y="74"/>
                  </a:cubicBezTo>
                  <a:cubicBezTo>
                    <a:pt x="161" y="78"/>
                    <a:pt x="161" y="78"/>
                    <a:pt x="161" y="78"/>
                  </a:cubicBezTo>
                  <a:cubicBezTo>
                    <a:pt x="161" y="80"/>
                    <a:pt x="161" y="80"/>
                    <a:pt x="161" y="80"/>
                  </a:cubicBezTo>
                  <a:cubicBezTo>
                    <a:pt x="161" y="81"/>
                    <a:pt x="161" y="81"/>
                    <a:pt x="161" y="81"/>
                  </a:cubicBezTo>
                  <a:cubicBezTo>
                    <a:pt x="161" y="84"/>
                    <a:pt x="161" y="84"/>
                    <a:pt x="161" y="84"/>
                  </a:cubicBezTo>
                  <a:cubicBezTo>
                    <a:pt x="161" y="92"/>
                    <a:pt x="161" y="92"/>
                    <a:pt x="161" y="92"/>
                  </a:cubicBezTo>
                  <a:cubicBezTo>
                    <a:pt x="161" y="94"/>
                    <a:pt x="161" y="94"/>
                    <a:pt x="161" y="94"/>
                  </a:cubicBezTo>
                  <a:cubicBezTo>
                    <a:pt x="160" y="97"/>
                    <a:pt x="160" y="97"/>
                    <a:pt x="160" y="97"/>
                  </a:cubicBezTo>
                  <a:cubicBezTo>
                    <a:pt x="160" y="103"/>
                    <a:pt x="160" y="103"/>
                    <a:pt x="160" y="103"/>
                  </a:cubicBezTo>
                  <a:cubicBezTo>
                    <a:pt x="160" y="105"/>
                    <a:pt x="160" y="105"/>
                    <a:pt x="160" y="105"/>
                  </a:cubicBezTo>
                  <a:cubicBezTo>
                    <a:pt x="158" y="134"/>
                    <a:pt x="158" y="134"/>
                    <a:pt x="158" y="134"/>
                  </a:cubicBezTo>
                  <a:cubicBezTo>
                    <a:pt x="158" y="135"/>
                    <a:pt x="158" y="135"/>
                    <a:pt x="158" y="135"/>
                  </a:cubicBezTo>
                  <a:cubicBezTo>
                    <a:pt x="157" y="153"/>
                    <a:pt x="157" y="153"/>
                    <a:pt x="157" y="153"/>
                  </a:cubicBezTo>
                  <a:cubicBezTo>
                    <a:pt x="157" y="155"/>
                    <a:pt x="157" y="155"/>
                    <a:pt x="157" y="155"/>
                  </a:cubicBezTo>
                  <a:cubicBezTo>
                    <a:pt x="157" y="164"/>
                    <a:pt x="157" y="164"/>
                    <a:pt x="157" y="164"/>
                  </a:cubicBezTo>
                  <a:cubicBezTo>
                    <a:pt x="157" y="166"/>
                    <a:pt x="157" y="166"/>
                    <a:pt x="157" y="166"/>
                  </a:cubicBezTo>
                  <a:cubicBezTo>
                    <a:pt x="157" y="167"/>
                    <a:pt x="157" y="167"/>
                    <a:pt x="157" y="167"/>
                  </a:cubicBezTo>
                  <a:cubicBezTo>
                    <a:pt x="155" y="188"/>
                    <a:pt x="155" y="188"/>
                    <a:pt x="155" y="188"/>
                  </a:cubicBezTo>
                  <a:cubicBezTo>
                    <a:pt x="157" y="188"/>
                    <a:pt x="157" y="188"/>
                    <a:pt x="157" y="188"/>
                  </a:cubicBezTo>
                  <a:cubicBezTo>
                    <a:pt x="158" y="167"/>
                    <a:pt x="158" y="167"/>
                    <a:pt x="158" y="167"/>
                  </a:cubicBezTo>
                  <a:cubicBezTo>
                    <a:pt x="158" y="165"/>
                    <a:pt x="158" y="165"/>
                    <a:pt x="158" y="165"/>
                  </a:cubicBezTo>
                  <a:cubicBezTo>
                    <a:pt x="158" y="165"/>
                    <a:pt x="158" y="165"/>
                    <a:pt x="158" y="165"/>
                  </a:cubicBezTo>
                  <a:cubicBezTo>
                    <a:pt x="159" y="163"/>
                    <a:pt x="159" y="163"/>
                    <a:pt x="159" y="163"/>
                  </a:cubicBezTo>
                  <a:cubicBezTo>
                    <a:pt x="159" y="157"/>
                    <a:pt x="159" y="157"/>
                    <a:pt x="159" y="157"/>
                  </a:cubicBezTo>
                  <a:cubicBezTo>
                    <a:pt x="159" y="155"/>
                    <a:pt x="159" y="155"/>
                    <a:pt x="159" y="155"/>
                  </a:cubicBezTo>
                  <a:cubicBezTo>
                    <a:pt x="160" y="136"/>
                    <a:pt x="160" y="136"/>
                    <a:pt x="160" y="136"/>
                  </a:cubicBezTo>
                  <a:cubicBezTo>
                    <a:pt x="160" y="134"/>
                    <a:pt x="160" y="134"/>
                    <a:pt x="160" y="134"/>
                  </a:cubicBezTo>
                  <a:cubicBezTo>
                    <a:pt x="162" y="104"/>
                    <a:pt x="162" y="104"/>
                    <a:pt x="162" y="104"/>
                  </a:cubicBezTo>
                  <a:cubicBezTo>
                    <a:pt x="162" y="103"/>
                    <a:pt x="162" y="103"/>
                    <a:pt x="162" y="103"/>
                  </a:cubicBezTo>
                  <a:cubicBezTo>
                    <a:pt x="162" y="98"/>
                    <a:pt x="162" y="98"/>
                    <a:pt x="162" y="98"/>
                  </a:cubicBezTo>
                  <a:cubicBezTo>
                    <a:pt x="162" y="96"/>
                    <a:pt x="162" y="96"/>
                    <a:pt x="162" y="96"/>
                  </a:cubicBezTo>
                  <a:cubicBezTo>
                    <a:pt x="162" y="93"/>
                    <a:pt x="162" y="93"/>
                    <a:pt x="162" y="93"/>
                  </a:cubicBezTo>
                  <a:cubicBezTo>
                    <a:pt x="163" y="88"/>
                    <a:pt x="163" y="88"/>
                    <a:pt x="163" y="88"/>
                  </a:cubicBezTo>
                  <a:cubicBezTo>
                    <a:pt x="163" y="82"/>
                    <a:pt x="163" y="82"/>
                    <a:pt x="163" y="82"/>
                  </a:cubicBezTo>
                  <a:cubicBezTo>
                    <a:pt x="163" y="79"/>
                    <a:pt x="163" y="79"/>
                    <a:pt x="163" y="79"/>
                  </a:cubicBezTo>
                  <a:cubicBezTo>
                    <a:pt x="163" y="79"/>
                    <a:pt x="163" y="79"/>
                    <a:pt x="163" y="79"/>
                  </a:cubicBezTo>
                  <a:cubicBezTo>
                    <a:pt x="163" y="75"/>
                    <a:pt x="163" y="75"/>
                    <a:pt x="163" y="75"/>
                  </a:cubicBezTo>
                  <a:cubicBezTo>
                    <a:pt x="164" y="73"/>
                    <a:pt x="164" y="73"/>
                    <a:pt x="164" y="73"/>
                  </a:cubicBezTo>
                  <a:cubicBezTo>
                    <a:pt x="164" y="72"/>
                    <a:pt x="164" y="72"/>
                    <a:pt x="164" y="72"/>
                  </a:cubicBezTo>
                  <a:cubicBezTo>
                    <a:pt x="162" y="68"/>
                    <a:pt x="162" y="68"/>
                    <a:pt x="162" y="68"/>
                  </a:cubicBezTo>
                  <a:moveTo>
                    <a:pt x="165" y="49"/>
                  </a:moveTo>
                  <a:cubicBezTo>
                    <a:pt x="164" y="50"/>
                    <a:pt x="164" y="50"/>
                    <a:pt x="163" y="51"/>
                  </a:cubicBezTo>
                  <a:cubicBezTo>
                    <a:pt x="162" y="63"/>
                    <a:pt x="162" y="63"/>
                    <a:pt x="162" y="63"/>
                  </a:cubicBezTo>
                  <a:cubicBezTo>
                    <a:pt x="164" y="67"/>
                    <a:pt x="164" y="67"/>
                    <a:pt x="164" y="67"/>
                  </a:cubicBezTo>
                  <a:cubicBezTo>
                    <a:pt x="165" y="49"/>
                    <a:pt x="165" y="49"/>
                    <a:pt x="165" y="49"/>
                  </a:cubicBezTo>
                  <a:moveTo>
                    <a:pt x="167" y="3"/>
                  </a:moveTo>
                  <a:cubicBezTo>
                    <a:pt x="167" y="3"/>
                    <a:pt x="167" y="3"/>
                    <a:pt x="166" y="3"/>
                  </a:cubicBezTo>
                  <a:cubicBezTo>
                    <a:pt x="166" y="3"/>
                    <a:pt x="166" y="3"/>
                    <a:pt x="166" y="3"/>
                  </a:cubicBezTo>
                  <a:cubicBezTo>
                    <a:pt x="164" y="34"/>
                    <a:pt x="164" y="34"/>
                    <a:pt x="164" y="34"/>
                  </a:cubicBezTo>
                  <a:cubicBezTo>
                    <a:pt x="165" y="34"/>
                    <a:pt x="165" y="35"/>
                    <a:pt x="166" y="36"/>
                  </a:cubicBezTo>
                  <a:cubicBezTo>
                    <a:pt x="167" y="3"/>
                    <a:pt x="167" y="3"/>
                    <a:pt x="167" y="3"/>
                  </a:cubicBezTo>
                  <a:moveTo>
                    <a:pt x="159" y="0"/>
                  </a:moveTo>
                  <a:cubicBezTo>
                    <a:pt x="134" y="48"/>
                    <a:pt x="134" y="48"/>
                    <a:pt x="134" y="48"/>
                  </a:cubicBezTo>
                  <a:cubicBezTo>
                    <a:pt x="133" y="49"/>
                    <a:pt x="133" y="49"/>
                    <a:pt x="133" y="49"/>
                  </a:cubicBezTo>
                  <a:cubicBezTo>
                    <a:pt x="133" y="50"/>
                    <a:pt x="133" y="50"/>
                    <a:pt x="133" y="50"/>
                  </a:cubicBezTo>
                  <a:cubicBezTo>
                    <a:pt x="132" y="52"/>
                    <a:pt x="132" y="52"/>
                    <a:pt x="132" y="52"/>
                  </a:cubicBezTo>
                  <a:cubicBezTo>
                    <a:pt x="127" y="62"/>
                    <a:pt x="127" y="62"/>
                    <a:pt x="127" y="62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0" y="75"/>
                    <a:pt x="120" y="75"/>
                    <a:pt x="120" y="75"/>
                  </a:cubicBezTo>
                  <a:cubicBezTo>
                    <a:pt x="118" y="78"/>
                    <a:pt x="118" y="78"/>
                    <a:pt x="118" y="78"/>
                  </a:cubicBezTo>
                  <a:cubicBezTo>
                    <a:pt x="104" y="106"/>
                    <a:pt x="104" y="106"/>
                    <a:pt x="104" y="106"/>
                  </a:cubicBezTo>
                  <a:cubicBezTo>
                    <a:pt x="103" y="108"/>
                    <a:pt x="103" y="108"/>
                    <a:pt x="103" y="108"/>
                  </a:cubicBezTo>
                  <a:cubicBezTo>
                    <a:pt x="98" y="117"/>
                    <a:pt x="98" y="117"/>
                    <a:pt x="98" y="117"/>
                  </a:cubicBezTo>
                  <a:cubicBezTo>
                    <a:pt x="99" y="117"/>
                    <a:pt x="99" y="117"/>
                    <a:pt x="99" y="117"/>
                  </a:cubicBezTo>
                  <a:cubicBezTo>
                    <a:pt x="97" y="119"/>
                    <a:pt x="97" y="119"/>
                    <a:pt x="97" y="119"/>
                  </a:cubicBezTo>
                  <a:cubicBezTo>
                    <a:pt x="92" y="128"/>
                    <a:pt x="92" y="128"/>
                    <a:pt x="92" y="128"/>
                  </a:cubicBezTo>
                  <a:cubicBezTo>
                    <a:pt x="91" y="129"/>
                    <a:pt x="91" y="129"/>
                    <a:pt x="91" y="129"/>
                  </a:cubicBezTo>
                  <a:cubicBezTo>
                    <a:pt x="78" y="156"/>
                    <a:pt x="78" y="156"/>
                    <a:pt x="78" y="156"/>
                  </a:cubicBezTo>
                  <a:cubicBezTo>
                    <a:pt x="77" y="157"/>
                    <a:pt x="77" y="157"/>
                    <a:pt x="77" y="157"/>
                  </a:cubicBezTo>
                  <a:cubicBezTo>
                    <a:pt x="71" y="168"/>
                    <a:pt x="71" y="168"/>
                    <a:pt x="71" y="168"/>
                  </a:cubicBezTo>
                  <a:cubicBezTo>
                    <a:pt x="70" y="169"/>
                    <a:pt x="70" y="169"/>
                    <a:pt x="70" y="169"/>
                  </a:cubicBezTo>
                  <a:cubicBezTo>
                    <a:pt x="63" y="184"/>
                    <a:pt x="63" y="184"/>
                    <a:pt x="63" y="184"/>
                  </a:cubicBezTo>
                  <a:cubicBezTo>
                    <a:pt x="63" y="187"/>
                    <a:pt x="63" y="187"/>
                    <a:pt x="63" y="187"/>
                  </a:cubicBezTo>
                  <a:cubicBezTo>
                    <a:pt x="72" y="171"/>
                    <a:pt x="72" y="171"/>
                    <a:pt x="72" y="171"/>
                  </a:cubicBezTo>
                  <a:cubicBezTo>
                    <a:pt x="73" y="169"/>
                    <a:pt x="73" y="169"/>
                    <a:pt x="73" y="169"/>
                  </a:cubicBezTo>
                  <a:cubicBezTo>
                    <a:pt x="78" y="158"/>
                    <a:pt x="78" y="158"/>
                    <a:pt x="78" y="158"/>
                  </a:cubicBezTo>
                  <a:cubicBezTo>
                    <a:pt x="79" y="156"/>
                    <a:pt x="79" y="156"/>
                    <a:pt x="79" y="156"/>
                  </a:cubicBezTo>
                  <a:cubicBezTo>
                    <a:pt x="93" y="129"/>
                    <a:pt x="93" y="129"/>
                    <a:pt x="93" y="129"/>
                  </a:cubicBezTo>
                  <a:cubicBezTo>
                    <a:pt x="94" y="128"/>
                    <a:pt x="94" y="128"/>
                    <a:pt x="94" y="128"/>
                  </a:cubicBezTo>
                  <a:cubicBezTo>
                    <a:pt x="105" y="108"/>
                    <a:pt x="105" y="108"/>
                    <a:pt x="105" y="108"/>
                  </a:cubicBezTo>
                  <a:cubicBezTo>
                    <a:pt x="106" y="106"/>
                    <a:pt x="106" y="106"/>
                    <a:pt x="106" y="106"/>
                  </a:cubicBezTo>
                  <a:cubicBezTo>
                    <a:pt x="118" y="82"/>
                    <a:pt x="118" y="82"/>
                    <a:pt x="118" y="82"/>
                  </a:cubicBezTo>
                  <a:cubicBezTo>
                    <a:pt x="120" y="79"/>
                    <a:pt x="120" y="79"/>
                    <a:pt x="120" y="79"/>
                  </a:cubicBezTo>
                  <a:cubicBezTo>
                    <a:pt x="127" y="65"/>
                    <a:pt x="127" y="65"/>
                    <a:pt x="127" y="65"/>
                  </a:cubicBezTo>
                  <a:cubicBezTo>
                    <a:pt x="128" y="63"/>
                    <a:pt x="128" y="63"/>
                    <a:pt x="128" y="63"/>
                  </a:cubicBezTo>
                  <a:cubicBezTo>
                    <a:pt x="133" y="53"/>
                    <a:pt x="133" y="53"/>
                    <a:pt x="133" y="53"/>
                  </a:cubicBezTo>
                  <a:cubicBezTo>
                    <a:pt x="134" y="51"/>
                    <a:pt x="134" y="51"/>
                    <a:pt x="134" y="51"/>
                  </a:cubicBezTo>
                  <a:cubicBezTo>
                    <a:pt x="135" y="50"/>
                    <a:pt x="135" y="50"/>
                    <a:pt x="135" y="50"/>
                  </a:cubicBezTo>
                  <a:cubicBezTo>
                    <a:pt x="136" y="49"/>
                    <a:pt x="136" y="49"/>
                    <a:pt x="136" y="49"/>
                  </a:cubicBezTo>
                  <a:cubicBezTo>
                    <a:pt x="160" y="1"/>
                    <a:pt x="160" y="1"/>
                    <a:pt x="160" y="1"/>
                  </a:cubicBezTo>
                  <a:cubicBezTo>
                    <a:pt x="160" y="1"/>
                    <a:pt x="159" y="1"/>
                    <a:pt x="159" y="0"/>
                  </a:cubicBezTo>
                </a:path>
              </a:pathLst>
            </a:custGeom>
            <a:gradFill flip="none" rotWithShape="1">
              <a:gsLst>
                <a:gs pos="0">
                  <a:schemeClr val="tx2">
                    <a:alpha val="75000"/>
                  </a:schemeClr>
                </a:gs>
                <a:gs pos="92000">
                  <a:schemeClr val="tx1">
                    <a:alpha val="21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8" name="Freeform 48"/>
            <p:cNvSpPr>
              <a:spLocks noEditPoints="1"/>
            </p:cNvSpPr>
            <p:nvPr/>
          </p:nvSpPr>
          <p:spPr bwMode="auto">
            <a:xfrm>
              <a:off x="8175168" y="3576468"/>
              <a:ext cx="653013" cy="143126"/>
            </a:xfrm>
            <a:custGeom>
              <a:avLst/>
              <a:gdLst>
                <a:gd name="T0" fmla="*/ 277 w 365"/>
                <a:gd name="T1" fmla="*/ 41 h 88"/>
                <a:gd name="T2" fmla="*/ 183 w 365"/>
                <a:gd name="T3" fmla="*/ 55 h 88"/>
                <a:gd name="T4" fmla="*/ 187 w 365"/>
                <a:gd name="T5" fmla="*/ 60 h 88"/>
                <a:gd name="T6" fmla="*/ 280 w 365"/>
                <a:gd name="T7" fmla="*/ 45 h 88"/>
                <a:gd name="T8" fmla="*/ 280 w 365"/>
                <a:gd name="T9" fmla="*/ 41 h 88"/>
                <a:gd name="T10" fmla="*/ 303 w 365"/>
                <a:gd name="T11" fmla="*/ 36 h 88"/>
                <a:gd name="T12" fmla="*/ 285 w 365"/>
                <a:gd name="T13" fmla="*/ 38 h 88"/>
                <a:gd name="T14" fmla="*/ 296 w 365"/>
                <a:gd name="T15" fmla="*/ 43 h 88"/>
                <a:gd name="T16" fmla="*/ 320 w 365"/>
                <a:gd name="T17" fmla="*/ 38 h 88"/>
                <a:gd name="T18" fmla="*/ 315 w 365"/>
                <a:gd name="T19" fmla="*/ 26 h 88"/>
                <a:gd name="T20" fmla="*/ 332 w 365"/>
                <a:gd name="T21" fmla="*/ 31 h 88"/>
                <a:gd name="T22" fmla="*/ 325 w 365"/>
                <a:gd name="T23" fmla="*/ 38 h 88"/>
                <a:gd name="T24" fmla="*/ 365 w 365"/>
                <a:gd name="T25" fmla="*/ 31 h 88"/>
                <a:gd name="T26" fmla="*/ 315 w 365"/>
                <a:gd name="T27" fmla="*/ 26 h 88"/>
                <a:gd name="T28" fmla="*/ 280 w 365"/>
                <a:gd name="T29" fmla="*/ 26 h 88"/>
                <a:gd name="T30" fmla="*/ 306 w 365"/>
                <a:gd name="T31" fmla="*/ 29 h 88"/>
                <a:gd name="T32" fmla="*/ 311 w 365"/>
                <a:gd name="T33" fmla="*/ 24 h 88"/>
                <a:gd name="T34" fmla="*/ 303 w 365"/>
                <a:gd name="T35" fmla="*/ 24 h 88"/>
                <a:gd name="T36" fmla="*/ 221 w 365"/>
                <a:gd name="T37" fmla="*/ 14 h 88"/>
                <a:gd name="T38" fmla="*/ 256 w 365"/>
                <a:gd name="T39" fmla="*/ 24 h 88"/>
                <a:gd name="T40" fmla="*/ 275 w 365"/>
                <a:gd name="T41" fmla="*/ 26 h 88"/>
                <a:gd name="T42" fmla="*/ 258 w 365"/>
                <a:gd name="T43" fmla="*/ 19 h 88"/>
                <a:gd name="T44" fmla="*/ 221 w 365"/>
                <a:gd name="T45" fmla="*/ 14 h 88"/>
                <a:gd name="T46" fmla="*/ 88 w 365"/>
                <a:gd name="T47" fmla="*/ 3 h 88"/>
                <a:gd name="T48" fmla="*/ 48 w 365"/>
                <a:gd name="T49" fmla="*/ 41 h 88"/>
                <a:gd name="T50" fmla="*/ 43 w 365"/>
                <a:gd name="T51" fmla="*/ 45 h 88"/>
                <a:gd name="T52" fmla="*/ 27 w 365"/>
                <a:gd name="T53" fmla="*/ 62 h 88"/>
                <a:gd name="T54" fmla="*/ 0 w 365"/>
                <a:gd name="T55" fmla="*/ 88 h 88"/>
                <a:gd name="T56" fmla="*/ 95 w 365"/>
                <a:gd name="T57" fmla="*/ 74 h 88"/>
                <a:gd name="T58" fmla="*/ 131 w 365"/>
                <a:gd name="T59" fmla="*/ 67 h 88"/>
                <a:gd name="T60" fmla="*/ 147 w 365"/>
                <a:gd name="T61" fmla="*/ 64 h 88"/>
                <a:gd name="T62" fmla="*/ 171 w 365"/>
                <a:gd name="T63" fmla="*/ 62 h 88"/>
                <a:gd name="T64" fmla="*/ 169 w 365"/>
                <a:gd name="T65" fmla="*/ 57 h 88"/>
                <a:gd name="T66" fmla="*/ 143 w 365"/>
                <a:gd name="T67" fmla="*/ 62 h 88"/>
                <a:gd name="T68" fmla="*/ 109 w 365"/>
                <a:gd name="T69" fmla="*/ 67 h 88"/>
                <a:gd name="T70" fmla="*/ 90 w 365"/>
                <a:gd name="T71" fmla="*/ 69 h 88"/>
                <a:gd name="T72" fmla="*/ 31 w 365"/>
                <a:gd name="T73" fmla="*/ 64 h 88"/>
                <a:gd name="T74" fmla="*/ 48 w 365"/>
                <a:gd name="T75" fmla="*/ 45 h 88"/>
                <a:gd name="T76" fmla="*/ 55 w 365"/>
                <a:gd name="T77" fmla="*/ 38 h 88"/>
                <a:gd name="T78" fmla="*/ 145 w 365"/>
                <a:gd name="T79" fmla="*/ 12 h 88"/>
                <a:gd name="T80" fmla="*/ 211 w 365"/>
                <a:gd name="T81" fmla="*/ 19 h 88"/>
                <a:gd name="T82" fmla="*/ 150 w 365"/>
                <a:gd name="T83" fmla="*/ 7 h 88"/>
                <a:gd name="T84" fmla="*/ 90 w 365"/>
                <a:gd name="T85" fmla="*/ 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65" h="88">
                  <a:moveTo>
                    <a:pt x="280" y="41"/>
                  </a:moveTo>
                  <a:lnTo>
                    <a:pt x="277" y="41"/>
                  </a:lnTo>
                  <a:lnTo>
                    <a:pt x="187" y="55"/>
                  </a:lnTo>
                  <a:lnTo>
                    <a:pt x="183" y="55"/>
                  </a:lnTo>
                  <a:lnTo>
                    <a:pt x="178" y="60"/>
                  </a:lnTo>
                  <a:lnTo>
                    <a:pt x="187" y="60"/>
                  </a:lnTo>
                  <a:lnTo>
                    <a:pt x="204" y="57"/>
                  </a:lnTo>
                  <a:lnTo>
                    <a:pt x="280" y="45"/>
                  </a:lnTo>
                  <a:lnTo>
                    <a:pt x="282" y="43"/>
                  </a:lnTo>
                  <a:lnTo>
                    <a:pt x="280" y="41"/>
                  </a:lnTo>
                  <a:close/>
                  <a:moveTo>
                    <a:pt x="315" y="33"/>
                  </a:moveTo>
                  <a:lnTo>
                    <a:pt x="303" y="36"/>
                  </a:lnTo>
                  <a:lnTo>
                    <a:pt x="299" y="38"/>
                  </a:lnTo>
                  <a:lnTo>
                    <a:pt x="285" y="38"/>
                  </a:lnTo>
                  <a:lnTo>
                    <a:pt x="287" y="43"/>
                  </a:lnTo>
                  <a:lnTo>
                    <a:pt x="296" y="43"/>
                  </a:lnTo>
                  <a:lnTo>
                    <a:pt x="301" y="41"/>
                  </a:lnTo>
                  <a:lnTo>
                    <a:pt x="320" y="38"/>
                  </a:lnTo>
                  <a:lnTo>
                    <a:pt x="315" y="33"/>
                  </a:lnTo>
                  <a:close/>
                  <a:moveTo>
                    <a:pt x="315" y="26"/>
                  </a:moveTo>
                  <a:lnTo>
                    <a:pt x="318" y="31"/>
                  </a:lnTo>
                  <a:lnTo>
                    <a:pt x="332" y="31"/>
                  </a:lnTo>
                  <a:lnTo>
                    <a:pt x="320" y="33"/>
                  </a:lnTo>
                  <a:lnTo>
                    <a:pt x="325" y="38"/>
                  </a:lnTo>
                  <a:lnTo>
                    <a:pt x="332" y="36"/>
                  </a:lnTo>
                  <a:lnTo>
                    <a:pt x="365" y="31"/>
                  </a:lnTo>
                  <a:lnTo>
                    <a:pt x="332" y="29"/>
                  </a:lnTo>
                  <a:lnTo>
                    <a:pt x="315" y="26"/>
                  </a:lnTo>
                  <a:close/>
                  <a:moveTo>
                    <a:pt x="277" y="22"/>
                  </a:moveTo>
                  <a:lnTo>
                    <a:pt x="280" y="26"/>
                  </a:lnTo>
                  <a:lnTo>
                    <a:pt x="301" y="29"/>
                  </a:lnTo>
                  <a:lnTo>
                    <a:pt x="306" y="29"/>
                  </a:lnTo>
                  <a:lnTo>
                    <a:pt x="313" y="29"/>
                  </a:lnTo>
                  <a:lnTo>
                    <a:pt x="311" y="24"/>
                  </a:lnTo>
                  <a:lnTo>
                    <a:pt x="308" y="24"/>
                  </a:lnTo>
                  <a:lnTo>
                    <a:pt x="303" y="24"/>
                  </a:lnTo>
                  <a:lnTo>
                    <a:pt x="277" y="22"/>
                  </a:lnTo>
                  <a:close/>
                  <a:moveTo>
                    <a:pt x="221" y="14"/>
                  </a:moveTo>
                  <a:lnTo>
                    <a:pt x="216" y="19"/>
                  </a:lnTo>
                  <a:lnTo>
                    <a:pt x="256" y="24"/>
                  </a:lnTo>
                  <a:lnTo>
                    <a:pt x="263" y="24"/>
                  </a:lnTo>
                  <a:lnTo>
                    <a:pt x="275" y="26"/>
                  </a:lnTo>
                  <a:lnTo>
                    <a:pt x="273" y="22"/>
                  </a:lnTo>
                  <a:lnTo>
                    <a:pt x="258" y="19"/>
                  </a:lnTo>
                  <a:lnTo>
                    <a:pt x="251" y="19"/>
                  </a:lnTo>
                  <a:lnTo>
                    <a:pt x="221" y="14"/>
                  </a:lnTo>
                  <a:close/>
                  <a:moveTo>
                    <a:pt x="88" y="0"/>
                  </a:moveTo>
                  <a:lnTo>
                    <a:pt x="88" y="3"/>
                  </a:lnTo>
                  <a:lnTo>
                    <a:pt x="53" y="36"/>
                  </a:lnTo>
                  <a:lnTo>
                    <a:pt x="48" y="41"/>
                  </a:lnTo>
                  <a:lnTo>
                    <a:pt x="48" y="41"/>
                  </a:lnTo>
                  <a:lnTo>
                    <a:pt x="43" y="45"/>
                  </a:lnTo>
                  <a:lnTo>
                    <a:pt x="29" y="60"/>
                  </a:lnTo>
                  <a:lnTo>
                    <a:pt x="27" y="62"/>
                  </a:lnTo>
                  <a:lnTo>
                    <a:pt x="10" y="79"/>
                  </a:lnTo>
                  <a:lnTo>
                    <a:pt x="0" y="88"/>
                  </a:lnTo>
                  <a:lnTo>
                    <a:pt x="15" y="86"/>
                  </a:lnTo>
                  <a:lnTo>
                    <a:pt x="95" y="74"/>
                  </a:lnTo>
                  <a:lnTo>
                    <a:pt x="100" y="71"/>
                  </a:lnTo>
                  <a:lnTo>
                    <a:pt x="131" y="67"/>
                  </a:lnTo>
                  <a:lnTo>
                    <a:pt x="143" y="67"/>
                  </a:lnTo>
                  <a:lnTo>
                    <a:pt x="147" y="64"/>
                  </a:lnTo>
                  <a:lnTo>
                    <a:pt x="154" y="64"/>
                  </a:lnTo>
                  <a:lnTo>
                    <a:pt x="171" y="62"/>
                  </a:lnTo>
                  <a:lnTo>
                    <a:pt x="176" y="57"/>
                  </a:lnTo>
                  <a:lnTo>
                    <a:pt x="169" y="57"/>
                  </a:lnTo>
                  <a:lnTo>
                    <a:pt x="147" y="60"/>
                  </a:lnTo>
                  <a:lnTo>
                    <a:pt x="143" y="62"/>
                  </a:lnTo>
                  <a:lnTo>
                    <a:pt x="131" y="62"/>
                  </a:lnTo>
                  <a:lnTo>
                    <a:pt x="109" y="67"/>
                  </a:lnTo>
                  <a:lnTo>
                    <a:pt x="95" y="69"/>
                  </a:lnTo>
                  <a:lnTo>
                    <a:pt x="90" y="69"/>
                  </a:lnTo>
                  <a:lnTo>
                    <a:pt x="15" y="81"/>
                  </a:lnTo>
                  <a:lnTo>
                    <a:pt x="31" y="64"/>
                  </a:lnTo>
                  <a:lnTo>
                    <a:pt x="36" y="60"/>
                  </a:lnTo>
                  <a:lnTo>
                    <a:pt x="48" y="45"/>
                  </a:lnTo>
                  <a:lnTo>
                    <a:pt x="53" y="43"/>
                  </a:lnTo>
                  <a:lnTo>
                    <a:pt x="55" y="38"/>
                  </a:lnTo>
                  <a:lnTo>
                    <a:pt x="90" y="5"/>
                  </a:lnTo>
                  <a:lnTo>
                    <a:pt x="145" y="12"/>
                  </a:lnTo>
                  <a:lnTo>
                    <a:pt x="150" y="12"/>
                  </a:lnTo>
                  <a:lnTo>
                    <a:pt x="211" y="19"/>
                  </a:lnTo>
                  <a:lnTo>
                    <a:pt x="214" y="14"/>
                  </a:lnTo>
                  <a:lnTo>
                    <a:pt x="150" y="7"/>
                  </a:lnTo>
                  <a:lnTo>
                    <a:pt x="145" y="7"/>
                  </a:lnTo>
                  <a:lnTo>
                    <a:pt x="90" y="0"/>
                  </a:lnTo>
                  <a:lnTo>
                    <a:pt x="88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tx2">
                    <a:alpha val="75000"/>
                  </a:schemeClr>
                </a:gs>
                <a:gs pos="92000">
                  <a:schemeClr val="tx1">
                    <a:alpha val="21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9" name="Freeform 49"/>
            <p:cNvSpPr>
              <a:spLocks noEditPoints="1"/>
            </p:cNvSpPr>
            <p:nvPr/>
          </p:nvSpPr>
          <p:spPr bwMode="auto">
            <a:xfrm>
              <a:off x="8175168" y="3576468"/>
              <a:ext cx="653013" cy="143126"/>
            </a:xfrm>
            <a:custGeom>
              <a:avLst/>
              <a:gdLst>
                <a:gd name="T0" fmla="*/ 277 w 365"/>
                <a:gd name="T1" fmla="*/ 41 h 88"/>
                <a:gd name="T2" fmla="*/ 183 w 365"/>
                <a:gd name="T3" fmla="*/ 55 h 88"/>
                <a:gd name="T4" fmla="*/ 187 w 365"/>
                <a:gd name="T5" fmla="*/ 60 h 88"/>
                <a:gd name="T6" fmla="*/ 280 w 365"/>
                <a:gd name="T7" fmla="*/ 45 h 88"/>
                <a:gd name="T8" fmla="*/ 280 w 365"/>
                <a:gd name="T9" fmla="*/ 41 h 88"/>
                <a:gd name="T10" fmla="*/ 303 w 365"/>
                <a:gd name="T11" fmla="*/ 36 h 88"/>
                <a:gd name="T12" fmla="*/ 285 w 365"/>
                <a:gd name="T13" fmla="*/ 38 h 88"/>
                <a:gd name="T14" fmla="*/ 296 w 365"/>
                <a:gd name="T15" fmla="*/ 43 h 88"/>
                <a:gd name="T16" fmla="*/ 320 w 365"/>
                <a:gd name="T17" fmla="*/ 38 h 88"/>
                <a:gd name="T18" fmla="*/ 315 w 365"/>
                <a:gd name="T19" fmla="*/ 26 h 88"/>
                <a:gd name="T20" fmla="*/ 332 w 365"/>
                <a:gd name="T21" fmla="*/ 31 h 88"/>
                <a:gd name="T22" fmla="*/ 325 w 365"/>
                <a:gd name="T23" fmla="*/ 38 h 88"/>
                <a:gd name="T24" fmla="*/ 365 w 365"/>
                <a:gd name="T25" fmla="*/ 31 h 88"/>
                <a:gd name="T26" fmla="*/ 315 w 365"/>
                <a:gd name="T27" fmla="*/ 26 h 88"/>
                <a:gd name="T28" fmla="*/ 280 w 365"/>
                <a:gd name="T29" fmla="*/ 26 h 88"/>
                <a:gd name="T30" fmla="*/ 306 w 365"/>
                <a:gd name="T31" fmla="*/ 29 h 88"/>
                <a:gd name="T32" fmla="*/ 311 w 365"/>
                <a:gd name="T33" fmla="*/ 24 h 88"/>
                <a:gd name="T34" fmla="*/ 303 w 365"/>
                <a:gd name="T35" fmla="*/ 24 h 88"/>
                <a:gd name="T36" fmla="*/ 221 w 365"/>
                <a:gd name="T37" fmla="*/ 14 h 88"/>
                <a:gd name="T38" fmla="*/ 256 w 365"/>
                <a:gd name="T39" fmla="*/ 24 h 88"/>
                <a:gd name="T40" fmla="*/ 275 w 365"/>
                <a:gd name="T41" fmla="*/ 26 h 88"/>
                <a:gd name="T42" fmla="*/ 258 w 365"/>
                <a:gd name="T43" fmla="*/ 19 h 88"/>
                <a:gd name="T44" fmla="*/ 221 w 365"/>
                <a:gd name="T45" fmla="*/ 14 h 88"/>
                <a:gd name="T46" fmla="*/ 88 w 365"/>
                <a:gd name="T47" fmla="*/ 3 h 88"/>
                <a:gd name="T48" fmla="*/ 48 w 365"/>
                <a:gd name="T49" fmla="*/ 41 h 88"/>
                <a:gd name="T50" fmla="*/ 43 w 365"/>
                <a:gd name="T51" fmla="*/ 45 h 88"/>
                <a:gd name="T52" fmla="*/ 27 w 365"/>
                <a:gd name="T53" fmla="*/ 62 h 88"/>
                <a:gd name="T54" fmla="*/ 0 w 365"/>
                <a:gd name="T55" fmla="*/ 88 h 88"/>
                <a:gd name="T56" fmla="*/ 95 w 365"/>
                <a:gd name="T57" fmla="*/ 74 h 88"/>
                <a:gd name="T58" fmla="*/ 131 w 365"/>
                <a:gd name="T59" fmla="*/ 67 h 88"/>
                <a:gd name="T60" fmla="*/ 147 w 365"/>
                <a:gd name="T61" fmla="*/ 64 h 88"/>
                <a:gd name="T62" fmla="*/ 171 w 365"/>
                <a:gd name="T63" fmla="*/ 62 h 88"/>
                <a:gd name="T64" fmla="*/ 169 w 365"/>
                <a:gd name="T65" fmla="*/ 57 h 88"/>
                <a:gd name="T66" fmla="*/ 143 w 365"/>
                <a:gd name="T67" fmla="*/ 62 h 88"/>
                <a:gd name="T68" fmla="*/ 109 w 365"/>
                <a:gd name="T69" fmla="*/ 67 h 88"/>
                <a:gd name="T70" fmla="*/ 90 w 365"/>
                <a:gd name="T71" fmla="*/ 69 h 88"/>
                <a:gd name="T72" fmla="*/ 31 w 365"/>
                <a:gd name="T73" fmla="*/ 64 h 88"/>
                <a:gd name="T74" fmla="*/ 48 w 365"/>
                <a:gd name="T75" fmla="*/ 45 h 88"/>
                <a:gd name="T76" fmla="*/ 55 w 365"/>
                <a:gd name="T77" fmla="*/ 38 h 88"/>
                <a:gd name="T78" fmla="*/ 145 w 365"/>
                <a:gd name="T79" fmla="*/ 12 h 88"/>
                <a:gd name="T80" fmla="*/ 211 w 365"/>
                <a:gd name="T81" fmla="*/ 19 h 88"/>
                <a:gd name="T82" fmla="*/ 150 w 365"/>
                <a:gd name="T83" fmla="*/ 7 h 88"/>
                <a:gd name="T84" fmla="*/ 90 w 365"/>
                <a:gd name="T85" fmla="*/ 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65" h="88">
                  <a:moveTo>
                    <a:pt x="280" y="41"/>
                  </a:moveTo>
                  <a:lnTo>
                    <a:pt x="277" y="41"/>
                  </a:lnTo>
                  <a:lnTo>
                    <a:pt x="187" y="55"/>
                  </a:lnTo>
                  <a:lnTo>
                    <a:pt x="183" y="55"/>
                  </a:lnTo>
                  <a:lnTo>
                    <a:pt x="178" y="60"/>
                  </a:lnTo>
                  <a:lnTo>
                    <a:pt x="187" y="60"/>
                  </a:lnTo>
                  <a:lnTo>
                    <a:pt x="204" y="57"/>
                  </a:lnTo>
                  <a:lnTo>
                    <a:pt x="280" y="45"/>
                  </a:lnTo>
                  <a:lnTo>
                    <a:pt x="282" y="43"/>
                  </a:lnTo>
                  <a:lnTo>
                    <a:pt x="280" y="41"/>
                  </a:lnTo>
                  <a:moveTo>
                    <a:pt x="315" y="33"/>
                  </a:moveTo>
                  <a:lnTo>
                    <a:pt x="303" y="36"/>
                  </a:lnTo>
                  <a:lnTo>
                    <a:pt x="299" y="38"/>
                  </a:lnTo>
                  <a:lnTo>
                    <a:pt x="285" y="38"/>
                  </a:lnTo>
                  <a:lnTo>
                    <a:pt x="287" y="43"/>
                  </a:lnTo>
                  <a:lnTo>
                    <a:pt x="296" y="43"/>
                  </a:lnTo>
                  <a:lnTo>
                    <a:pt x="301" y="41"/>
                  </a:lnTo>
                  <a:lnTo>
                    <a:pt x="320" y="38"/>
                  </a:lnTo>
                  <a:lnTo>
                    <a:pt x="315" y="33"/>
                  </a:lnTo>
                  <a:moveTo>
                    <a:pt x="315" y="26"/>
                  </a:moveTo>
                  <a:lnTo>
                    <a:pt x="318" y="31"/>
                  </a:lnTo>
                  <a:lnTo>
                    <a:pt x="332" y="31"/>
                  </a:lnTo>
                  <a:lnTo>
                    <a:pt x="320" y="33"/>
                  </a:lnTo>
                  <a:lnTo>
                    <a:pt x="325" y="38"/>
                  </a:lnTo>
                  <a:lnTo>
                    <a:pt x="332" y="36"/>
                  </a:lnTo>
                  <a:lnTo>
                    <a:pt x="365" y="31"/>
                  </a:lnTo>
                  <a:lnTo>
                    <a:pt x="332" y="29"/>
                  </a:lnTo>
                  <a:lnTo>
                    <a:pt x="315" y="26"/>
                  </a:lnTo>
                  <a:moveTo>
                    <a:pt x="277" y="22"/>
                  </a:moveTo>
                  <a:lnTo>
                    <a:pt x="280" y="26"/>
                  </a:lnTo>
                  <a:lnTo>
                    <a:pt x="301" y="29"/>
                  </a:lnTo>
                  <a:lnTo>
                    <a:pt x="306" y="29"/>
                  </a:lnTo>
                  <a:lnTo>
                    <a:pt x="313" y="29"/>
                  </a:lnTo>
                  <a:lnTo>
                    <a:pt x="311" y="24"/>
                  </a:lnTo>
                  <a:lnTo>
                    <a:pt x="308" y="24"/>
                  </a:lnTo>
                  <a:lnTo>
                    <a:pt x="303" y="24"/>
                  </a:lnTo>
                  <a:lnTo>
                    <a:pt x="277" y="22"/>
                  </a:lnTo>
                  <a:moveTo>
                    <a:pt x="221" y="14"/>
                  </a:moveTo>
                  <a:lnTo>
                    <a:pt x="216" y="19"/>
                  </a:lnTo>
                  <a:lnTo>
                    <a:pt x="256" y="24"/>
                  </a:lnTo>
                  <a:lnTo>
                    <a:pt x="263" y="24"/>
                  </a:lnTo>
                  <a:lnTo>
                    <a:pt x="275" y="26"/>
                  </a:lnTo>
                  <a:lnTo>
                    <a:pt x="273" y="22"/>
                  </a:lnTo>
                  <a:lnTo>
                    <a:pt x="258" y="19"/>
                  </a:lnTo>
                  <a:lnTo>
                    <a:pt x="251" y="19"/>
                  </a:lnTo>
                  <a:lnTo>
                    <a:pt x="221" y="14"/>
                  </a:lnTo>
                  <a:moveTo>
                    <a:pt x="88" y="0"/>
                  </a:moveTo>
                  <a:lnTo>
                    <a:pt x="88" y="3"/>
                  </a:lnTo>
                  <a:lnTo>
                    <a:pt x="53" y="36"/>
                  </a:lnTo>
                  <a:lnTo>
                    <a:pt x="48" y="41"/>
                  </a:lnTo>
                  <a:lnTo>
                    <a:pt x="48" y="41"/>
                  </a:lnTo>
                  <a:lnTo>
                    <a:pt x="43" y="45"/>
                  </a:lnTo>
                  <a:lnTo>
                    <a:pt x="29" y="60"/>
                  </a:lnTo>
                  <a:lnTo>
                    <a:pt x="27" y="62"/>
                  </a:lnTo>
                  <a:lnTo>
                    <a:pt x="10" y="79"/>
                  </a:lnTo>
                  <a:lnTo>
                    <a:pt x="0" y="88"/>
                  </a:lnTo>
                  <a:lnTo>
                    <a:pt x="15" y="86"/>
                  </a:lnTo>
                  <a:lnTo>
                    <a:pt x="95" y="74"/>
                  </a:lnTo>
                  <a:lnTo>
                    <a:pt x="100" y="71"/>
                  </a:lnTo>
                  <a:lnTo>
                    <a:pt x="131" y="67"/>
                  </a:lnTo>
                  <a:lnTo>
                    <a:pt x="143" y="67"/>
                  </a:lnTo>
                  <a:lnTo>
                    <a:pt x="147" y="64"/>
                  </a:lnTo>
                  <a:lnTo>
                    <a:pt x="154" y="64"/>
                  </a:lnTo>
                  <a:lnTo>
                    <a:pt x="171" y="62"/>
                  </a:lnTo>
                  <a:lnTo>
                    <a:pt x="176" y="57"/>
                  </a:lnTo>
                  <a:lnTo>
                    <a:pt x="169" y="57"/>
                  </a:lnTo>
                  <a:lnTo>
                    <a:pt x="147" y="60"/>
                  </a:lnTo>
                  <a:lnTo>
                    <a:pt x="143" y="62"/>
                  </a:lnTo>
                  <a:lnTo>
                    <a:pt x="131" y="62"/>
                  </a:lnTo>
                  <a:lnTo>
                    <a:pt x="109" y="67"/>
                  </a:lnTo>
                  <a:lnTo>
                    <a:pt x="95" y="69"/>
                  </a:lnTo>
                  <a:lnTo>
                    <a:pt x="90" y="69"/>
                  </a:lnTo>
                  <a:lnTo>
                    <a:pt x="15" y="81"/>
                  </a:lnTo>
                  <a:lnTo>
                    <a:pt x="31" y="64"/>
                  </a:lnTo>
                  <a:lnTo>
                    <a:pt x="36" y="60"/>
                  </a:lnTo>
                  <a:lnTo>
                    <a:pt x="48" y="45"/>
                  </a:lnTo>
                  <a:lnTo>
                    <a:pt x="53" y="43"/>
                  </a:lnTo>
                  <a:lnTo>
                    <a:pt x="55" y="38"/>
                  </a:lnTo>
                  <a:lnTo>
                    <a:pt x="90" y="5"/>
                  </a:lnTo>
                  <a:lnTo>
                    <a:pt x="145" y="12"/>
                  </a:lnTo>
                  <a:lnTo>
                    <a:pt x="150" y="12"/>
                  </a:lnTo>
                  <a:lnTo>
                    <a:pt x="211" y="19"/>
                  </a:lnTo>
                  <a:lnTo>
                    <a:pt x="214" y="14"/>
                  </a:lnTo>
                  <a:lnTo>
                    <a:pt x="150" y="7"/>
                  </a:lnTo>
                  <a:lnTo>
                    <a:pt x="145" y="7"/>
                  </a:lnTo>
                  <a:lnTo>
                    <a:pt x="90" y="0"/>
                  </a:lnTo>
                  <a:lnTo>
                    <a:pt x="88" y="0"/>
                  </a:lnTo>
                </a:path>
              </a:pathLst>
            </a:custGeom>
            <a:gradFill flip="none" rotWithShape="1">
              <a:gsLst>
                <a:gs pos="0">
                  <a:schemeClr val="tx2">
                    <a:alpha val="75000"/>
                  </a:schemeClr>
                </a:gs>
                <a:gs pos="92000">
                  <a:schemeClr val="tx1">
                    <a:alpha val="21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0" name="Freeform 50"/>
            <p:cNvSpPr>
              <a:spLocks noEditPoints="1"/>
            </p:cNvSpPr>
            <p:nvPr/>
          </p:nvSpPr>
          <p:spPr bwMode="auto">
            <a:xfrm>
              <a:off x="8010573" y="3433343"/>
              <a:ext cx="71563" cy="552986"/>
            </a:xfrm>
            <a:custGeom>
              <a:avLst/>
              <a:gdLst>
                <a:gd name="T0" fmla="*/ 5 w 17"/>
                <a:gd name="T1" fmla="*/ 16 h 143"/>
                <a:gd name="T2" fmla="*/ 7 w 17"/>
                <a:gd name="T3" fmla="*/ 42 h 143"/>
                <a:gd name="T4" fmla="*/ 8 w 17"/>
                <a:gd name="T5" fmla="*/ 52 h 143"/>
                <a:gd name="T6" fmla="*/ 8 w 17"/>
                <a:gd name="T7" fmla="*/ 62 h 143"/>
                <a:gd name="T8" fmla="*/ 9 w 17"/>
                <a:gd name="T9" fmla="*/ 70 h 143"/>
                <a:gd name="T10" fmla="*/ 10 w 17"/>
                <a:gd name="T11" fmla="*/ 77 h 143"/>
                <a:gd name="T12" fmla="*/ 13 w 17"/>
                <a:gd name="T13" fmla="*/ 121 h 143"/>
                <a:gd name="T14" fmla="*/ 2 w 17"/>
                <a:gd name="T15" fmla="*/ 141 h 143"/>
                <a:gd name="T16" fmla="*/ 2 w 17"/>
                <a:gd name="T17" fmla="*/ 120 h 143"/>
                <a:gd name="T18" fmla="*/ 2 w 17"/>
                <a:gd name="T19" fmla="*/ 80 h 143"/>
                <a:gd name="T20" fmla="*/ 2 w 17"/>
                <a:gd name="T21" fmla="*/ 60 h 143"/>
                <a:gd name="T22" fmla="*/ 2 w 17"/>
                <a:gd name="T23" fmla="*/ 51 h 143"/>
                <a:gd name="T24" fmla="*/ 2 w 17"/>
                <a:gd name="T25" fmla="*/ 19 h 143"/>
                <a:gd name="T26" fmla="*/ 0 w 17"/>
                <a:gd name="T27" fmla="*/ 21 h 143"/>
                <a:gd name="T28" fmla="*/ 0 w 17"/>
                <a:gd name="T29" fmla="*/ 49 h 143"/>
                <a:gd name="T30" fmla="*/ 0 w 17"/>
                <a:gd name="T31" fmla="*/ 50 h 143"/>
                <a:gd name="T32" fmla="*/ 0 w 17"/>
                <a:gd name="T33" fmla="*/ 60 h 143"/>
                <a:gd name="T34" fmla="*/ 0 w 17"/>
                <a:gd name="T35" fmla="*/ 81 h 143"/>
                <a:gd name="T36" fmla="*/ 0 w 17"/>
                <a:gd name="T37" fmla="*/ 120 h 143"/>
                <a:gd name="T38" fmla="*/ 0 w 17"/>
                <a:gd name="T39" fmla="*/ 141 h 143"/>
                <a:gd name="T40" fmla="*/ 2 w 17"/>
                <a:gd name="T41" fmla="*/ 143 h 143"/>
                <a:gd name="T42" fmla="*/ 17 w 17"/>
                <a:gd name="T43" fmla="*/ 142 h 143"/>
                <a:gd name="T44" fmla="*/ 15 w 17"/>
                <a:gd name="T45" fmla="*/ 121 h 143"/>
                <a:gd name="T46" fmla="*/ 11 w 17"/>
                <a:gd name="T47" fmla="*/ 76 h 143"/>
                <a:gd name="T48" fmla="*/ 11 w 17"/>
                <a:gd name="T49" fmla="*/ 69 h 143"/>
                <a:gd name="T50" fmla="*/ 10 w 17"/>
                <a:gd name="T51" fmla="*/ 60 h 143"/>
                <a:gd name="T52" fmla="*/ 9 w 17"/>
                <a:gd name="T53" fmla="*/ 50 h 143"/>
                <a:gd name="T54" fmla="*/ 8 w 17"/>
                <a:gd name="T55" fmla="*/ 36 h 143"/>
                <a:gd name="T56" fmla="*/ 6 w 17"/>
                <a:gd name="T57" fmla="*/ 14 h 143"/>
                <a:gd name="T58" fmla="*/ 3 w 17"/>
                <a:gd name="T59" fmla="*/ 2 h 143"/>
                <a:gd name="T60" fmla="*/ 4 w 17"/>
                <a:gd name="T61" fmla="*/ 10 h 143"/>
                <a:gd name="T62" fmla="*/ 4 w 17"/>
                <a:gd name="T63" fmla="*/ 13 h 143"/>
                <a:gd name="T64" fmla="*/ 6 w 17"/>
                <a:gd name="T65" fmla="*/ 10 h 143"/>
                <a:gd name="T66" fmla="*/ 6 w 17"/>
                <a:gd name="T67" fmla="*/ 7 h 143"/>
                <a:gd name="T68" fmla="*/ 5 w 17"/>
                <a:gd name="T69" fmla="*/ 1 h 143"/>
                <a:gd name="T70" fmla="*/ 0 w 17"/>
                <a:gd name="T71" fmla="*/ 0 h 143"/>
                <a:gd name="T72" fmla="*/ 0 w 17"/>
                <a:gd name="T73" fmla="*/ 1 h 143"/>
                <a:gd name="T74" fmla="*/ 0 w 17"/>
                <a:gd name="T75" fmla="*/ 10 h 143"/>
                <a:gd name="T76" fmla="*/ 0 w 17"/>
                <a:gd name="T77" fmla="*/ 17 h 143"/>
                <a:gd name="T78" fmla="*/ 2 w 17"/>
                <a:gd name="T79" fmla="*/ 16 h 143"/>
                <a:gd name="T80" fmla="*/ 2 w 17"/>
                <a:gd name="T81" fmla="*/ 12 h 143"/>
                <a:gd name="T82" fmla="*/ 2 w 17"/>
                <a:gd name="T83" fmla="*/ 9 h 143"/>
                <a:gd name="T84" fmla="*/ 2 w 17"/>
                <a:gd name="T85" fmla="*/ 0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7" h="143">
                  <a:moveTo>
                    <a:pt x="6" y="14"/>
                  </a:moveTo>
                  <a:cubicBezTo>
                    <a:pt x="5" y="16"/>
                    <a:pt x="5" y="16"/>
                    <a:pt x="5" y="16"/>
                  </a:cubicBezTo>
                  <a:cubicBezTo>
                    <a:pt x="6" y="39"/>
                    <a:pt x="6" y="39"/>
                    <a:pt x="6" y="39"/>
                  </a:cubicBezTo>
                  <a:cubicBezTo>
                    <a:pt x="7" y="42"/>
                    <a:pt x="7" y="42"/>
                    <a:pt x="7" y="42"/>
                  </a:cubicBezTo>
                  <a:cubicBezTo>
                    <a:pt x="7" y="50"/>
                    <a:pt x="7" y="50"/>
                    <a:pt x="7" y="50"/>
                  </a:cubicBezTo>
                  <a:cubicBezTo>
                    <a:pt x="8" y="52"/>
                    <a:pt x="8" y="52"/>
                    <a:pt x="8" y="52"/>
                  </a:cubicBezTo>
                  <a:cubicBezTo>
                    <a:pt x="8" y="60"/>
                    <a:pt x="8" y="60"/>
                    <a:pt x="8" y="60"/>
                  </a:cubicBezTo>
                  <a:cubicBezTo>
                    <a:pt x="8" y="62"/>
                    <a:pt x="8" y="62"/>
                    <a:pt x="8" y="62"/>
                  </a:cubicBezTo>
                  <a:cubicBezTo>
                    <a:pt x="9" y="64"/>
                    <a:pt x="9" y="64"/>
                    <a:pt x="9" y="64"/>
                  </a:cubicBezTo>
                  <a:cubicBezTo>
                    <a:pt x="9" y="70"/>
                    <a:pt x="9" y="70"/>
                    <a:pt x="9" y="70"/>
                  </a:cubicBezTo>
                  <a:cubicBezTo>
                    <a:pt x="9" y="75"/>
                    <a:pt x="9" y="75"/>
                    <a:pt x="9" y="75"/>
                  </a:cubicBezTo>
                  <a:cubicBezTo>
                    <a:pt x="10" y="77"/>
                    <a:pt x="10" y="77"/>
                    <a:pt x="10" y="77"/>
                  </a:cubicBezTo>
                  <a:cubicBezTo>
                    <a:pt x="13" y="119"/>
                    <a:pt x="13" y="119"/>
                    <a:pt x="13" y="119"/>
                  </a:cubicBezTo>
                  <a:cubicBezTo>
                    <a:pt x="13" y="121"/>
                    <a:pt x="13" y="121"/>
                    <a:pt x="13" y="121"/>
                  </a:cubicBezTo>
                  <a:cubicBezTo>
                    <a:pt x="15" y="140"/>
                    <a:pt x="15" y="140"/>
                    <a:pt x="15" y="140"/>
                  </a:cubicBezTo>
                  <a:cubicBezTo>
                    <a:pt x="2" y="141"/>
                    <a:pt x="2" y="141"/>
                    <a:pt x="2" y="141"/>
                  </a:cubicBezTo>
                  <a:cubicBezTo>
                    <a:pt x="2" y="122"/>
                    <a:pt x="2" y="122"/>
                    <a:pt x="2" y="122"/>
                  </a:cubicBezTo>
                  <a:cubicBezTo>
                    <a:pt x="2" y="120"/>
                    <a:pt x="2" y="120"/>
                    <a:pt x="2" y="120"/>
                  </a:cubicBezTo>
                  <a:cubicBezTo>
                    <a:pt x="2" y="82"/>
                    <a:pt x="2" y="82"/>
                    <a:pt x="2" y="82"/>
                  </a:cubicBezTo>
                  <a:cubicBezTo>
                    <a:pt x="2" y="80"/>
                    <a:pt x="2" y="80"/>
                    <a:pt x="2" y="80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53"/>
                    <a:pt x="2" y="53"/>
                    <a:pt x="2" y="53"/>
                  </a:cubicBezTo>
                  <a:cubicBezTo>
                    <a:pt x="2" y="51"/>
                    <a:pt x="2" y="51"/>
                    <a:pt x="2" y="51"/>
                  </a:cubicBezTo>
                  <a:cubicBezTo>
                    <a:pt x="2" y="47"/>
                    <a:pt x="2" y="47"/>
                    <a:pt x="2" y="47"/>
                  </a:cubicBezTo>
                  <a:cubicBezTo>
                    <a:pt x="2" y="19"/>
                    <a:pt x="2" y="19"/>
                    <a:pt x="2" y="19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0" y="122"/>
                    <a:pt x="0" y="122"/>
                    <a:pt x="0" y="122"/>
                  </a:cubicBezTo>
                  <a:cubicBezTo>
                    <a:pt x="0" y="141"/>
                    <a:pt x="0" y="141"/>
                    <a:pt x="0" y="141"/>
                  </a:cubicBezTo>
                  <a:cubicBezTo>
                    <a:pt x="0" y="143"/>
                    <a:pt x="0" y="143"/>
                    <a:pt x="0" y="143"/>
                  </a:cubicBezTo>
                  <a:cubicBezTo>
                    <a:pt x="2" y="143"/>
                    <a:pt x="2" y="143"/>
                    <a:pt x="2" y="143"/>
                  </a:cubicBezTo>
                  <a:cubicBezTo>
                    <a:pt x="15" y="142"/>
                    <a:pt x="15" y="142"/>
                    <a:pt x="15" y="142"/>
                  </a:cubicBezTo>
                  <a:cubicBezTo>
                    <a:pt x="17" y="142"/>
                    <a:pt x="17" y="142"/>
                    <a:pt x="17" y="142"/>
                  </a:cubicBezTo>
                  <a:cubicBezTo>
                    <a:pt x="17" y="140"/>
                    <a:pt x="17" y="140"/>
                    <a:pt x="17" y="140"/>
                  </a:cubicBezTo>
                  <a:cubicBezTo>
                    <a:pt x="15" y="121"/>
                    <a:pt x="15" y="121"/>
                    <a:pt x="15" y="121"/>
                  </a:cubicBezTo>
                  <a:cubicBezTo>
                    <a:pt x="15" y="119"/>
                    <a:pt x="15" y="119"/>
                    <a:pt x="15" y="119"/>
                  </a:cubicBezTo>
                  <a:cubicBezTo>
                    <a:pt x="11" y="76"/>
                    <a:pt x="11" y="76"/>
                    <a:pt x="11" y="76"/>
                  </a:cubicBezTo>
                  <a:cubicBezTo>
                    <a:pt x="11" y="75"/>
                    <a:pt x="11" y="75"/>
                    <a:pt x="11" y="75"/>
                  </a:cubicBezTo>
                  <a:cubicBezTo>
                    <a:pt x="11" y="69"/>
                    <a:pt x="11" y="69"/>
                    <a:pt x="11" y="69"/>
                  </a:cubicBezTo>
                  <a:cubicBezTo>
                    <a:pt x="10" y="62"/>
                    <a:pt x="10" y="62"/>
                    <a:pt x="10" y="62"/>
                  </a:cubicBezTo>
                  <a:cubicBezTo>
                    <a:pt x="10" y="60"/>
                    <a:pt x="10" y="60"/>
                    <a:pt x="10" y="60"/>
                  </a:cubicBezTo>
                  <a:cubicBezTo>
                    <a:pt x="9" y="52"/>
                    <a:pt x="9" y="52"/>
                    <a:pt x="9" y="52"/>
                  </a:cubicBezTo>
                  <a:cubicBezTo>
                    <a:pt x="9" y="50"/>
                    <a:pt x="9" y="50"/>
                    <a:pt x="9" y="50"/>
                  </a:cubicBezTo>
                  <a:cubicBezTo>
                    <a:pt x="8" y="39"/>
                    <a:pt x="8" y="39"/>
                    <a:pt x="8" y="39"/>
                  </a:cubicBezTo>
                  <a:cubicBezTo>
                    <a:pt x="8" y="36"/>
                    <a:pt x="8" y="36"/>
                    <a:pt x="8" y="36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6" y="14"/>
                    <a:pt x="6" y="14"/>
                    <a:pt x="6" y="14"/>
                  </a:cubicBezTo>
                  <a:moveTo>
                    <a:pt x="3" y="1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4" y="1"/>
                    <a:pt x="4" y="1"/>
                    <a:pt x="3" y="1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1" y="0"/>
                    <a:pt x="0" y="0"/>
                  </a:cubicBezTo>
                </a:path>
              </a:pathLst>
            </a:custGeom>
            <a:gradFill flip="none" rotWithShape="1">
              <a:gsLst>
                <a:gs pos="0">
                  <a:schemeClr val="tx2">
                    <a:alpha val="75000"/>
                  </a:schemeClr>
                </a:gs>
                <a:gs pos="92000">
                  <a:schemeClr val="tx1">
                    <a:alpha val="21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1" name="Freeform 51"/>
            <p:cNvSpPr>
              <a:spLocks noEditPoints="1"/>
            </p:cNvSpPr>
            <p:nvPr/>
          </p:nvSpPr>
          <p:spPr bwMode="auto">
            <a:xfrm>
              <a:off x="10742490" y="3460993"/>
              <a:ext cx="220057" cy="486304"/>
            </a:xfrm>
            <a:custGeom>
              <a:avLst/>
              <a:gdLst>
                <a:gd name="T0" fmla="*/ 0 w 123"/>
                <a:gd name="T1" fmla="*/ 299 h 299"/>
                <a:gd name="T2" fmla="*/ 0 w 123"/>
                <a:gd name="T3" fmla="*/ 282 h 299"/>
                <a:gd name="T4" fmla="*/ 0 w 123"/>
                <a:gd name="T5" fmla="*/ 275 h 299"/>
                <a:gd name="T6" fmla="*/ 9 w 123"/>
                <a:gd name="T7" fmla="*/ 282 h 299"/>
                <a:gd name="T8" fmla="*/ 16 w 123"/>
                <a:gd name="T9" fmla="*/ 259 h 299"/>
                <a:gd name="T10" fmla="*/ 7 w 123"/>
                <a:gd name="T11" fmla="*/ 247 h 299"/>
                <a:gd name="T12" fmla="*/ 40 w 123"/>
                <a:gd name="T13" fmla="*/ 216 h 299"/>
                <a:gd name="T14" fmla="*/ 21 w 123"/>
                <a:gd name="T15" fmla="*/ 259 h 299"/>
                <a:gd name="T16" fmla="*/ 40 w 123"/>
                <a:gd name="T17" fmla="*/ 216 h 299"/>
                <a:gd name="T18" fmla="*/ 7 w 123"/>
                <a:gd name="T19" fmla="*/ 202 h 299"/>
                <a:gd name="T20" fmla="*/ 7 w 123"/>
                <a:gd name="T21" fmla="*/ 242 h 299"/>
                <a:gd name="T22" fmla="*/ 7 w 123"/>
                <a:gd name="T23" fmla="*/ 202 h 299"/>
                <a:gd name="T24" fmla="*/ 9 w 123"/>
                <a:gd name="T25" fmla="*/ 197 h 299"/>
                <a:gd name="T26" fmla="*/ 12 w 123"/>
                <a:gd name="T27" fmla="*/ 197 h 299"/>
                <a:gd name="T28" fmla="*/ 12 w 123"/>
                <a:gd name="T29" fmla="*/ 154 h 299"/>
                <a:gd name="T30" fmla="*/ 12 w 123"/>
                <a:gd name="T31" fmla="*/ 190 h 299"/>
                <a:gd name="T32" fmla="*/ 106 w 123"/>
                <a:gd name="T33" fmla="*/ 107 h 299"/>
                <a:gd name="T34" fmla="*/ 42 w 123"/>
                <a:gd name="T35" fmla="*/ 214 h 299"/>
                <a:gd name="T36" fmla="*/ 106 w 123"/>
                <a:gd name="T37" fmla="*/ 107 h 299"/>
                <a:gd name="T38" fmla="*/ 102 w 123"/>
                <a:gd name="T39" fmla="*/ 102 h 299"/>
                <a:gd name="T40" fmla="*/ 113 w 123"/>
                <a:gd name="T41" fmla="*/ 90 h 299"/>
                <a:gd name="T42" fmla="*/ 113 w 123"/>
                <a:gd name="T43" fmla="*/ 71 h 299"/>
                <a:gd name="T44" fmla="*/ 116 w 123"/>
                <a:gd name="T45" fmla="*/ 78 h 299"/>
                <a:gd name="T46" fmla="*/ 118 w 123"/>
                <a:gd name="T47" fmla="*/ 85 h 299"/>
                <a:gd name="T48" fmla="*/ 123 w 123"/>
                <a:gd name="T49" fmla="*/ 76 h 299"/>
                <a:gd name="T50" fmla="*/ 113 w 123"/>
                <a:gd name="T51" fmla="*/ 71 h 299"/>
                <a:gd name="T52" fmla="*/ 16 w 123"/>
                <a:gd name="T53" fmla="*/ 76 h 299"/>
                <a:gd name="T54" fmla="*/ 14 w 123"/>
                <a:gd name="T55" fmla="*/ 97 h 299"/>
                <a:gd name="T56" fmla="*/ 16 w 123"/>
                <a:gd name="T57" fmla="*/ 140 h 299"/>
                <a:gd name="T58" fmla="*/ 21 w 123"/>
                <a:gd name="T59" fmla="*/ 88 h 299"/>
                <a:gd name="T60" fmla="*/ 87 w 123"/>
                <a:gd name="T61" fmla="*/ 50 h 299"/>
                <a:gd name="T62" fmla="*/ 87 w 123"/>
                <a:gd name="T63" fmla="*/ 57 h 299"/>
                <a:gd name="T64" fmla="*/ 106 w 123"/>
                <a:gd name="T65" fmla="*/ 64 h 299"/>
                <a:gd name="T66" fmla="*/ 90 w 123"/>
                <a:gd name="T67" fmla="*/ 50 h 299"/>
                <a:gd name="T68" fmla="*/ 42 w 123"/>
                <a:gd name="T69" fmla="*/ 14 h 299"/>
                <a:gd name="T70" fmla="*/ 83 w 123"/>
                <a:gd name="T71" fmla="*/ 52 h 299"/>
                <a:gd name="T72" fmla="*/ 42 w 123"/>
                <a:gd name="T73" fmla="*/ 14 h 299"/>
                <a:gd name="T74" fmla="*/ 21 w 123"/>
                <a:gd name="T75" fmla="*/ 7 h 299"/>
                <a:gd name="T76" fmla="*/ 24 w 123"/>
                <a:gd name="T77" fmla="*/ 52 h 299"/>
                <a:gd name="T78" fmla="*/ 38 w 123"/>
                <a:gd name="T79" fmla="*/ 17 h 299"/>
                <a:gd name="T80" fmla="*/ 28 w 123"/>
                <a:gd name="T81" fmla="*/ 5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23" h="299">
                  <a:moveTo>
                    <a:pt x="0" y="282"/>
                  </a:moveTo>
                  <a:lnTo>
                    <a:pt x="0" y="299"/>
                  </a:lnTo>
                  <a:lnTo>
                    <a:pt x="5" y="287"/>
                  </a:lnTo>
                  <a:lnTo>
                    <a:pt x="0" y="282"/>
                  </a:lnTo>
                  <a:close/>
                  <a:moveTo>
                    <a:pt x="5" y="242"/>
                  </a:moveTo>
                  <a:lnTo>
                    <a:pt x="0" y="275"/>
                  </a:lnTo>
                  <a:lnTo>
                    <a:pt x="7" y="285"/>
                  </a:lnTo>
                  <a:lnTo>
                    <a:pt x="9" y="282"/>
                  </a:lnTo>
                  <a:lnTo>
                    <a:pt x="19" y="263"/>
                  </a:lnTo>
                  <a:lnTo>
                    <a:pt x="16" y="259"/>
                  </a:lnTo>
                  <a:lnTo>
                    <a:pt x="5" y="280"/>
                  </a:lnTo>
                  <a:lnTo>
                    <a:pt x="7" y="247"/>
                  </a:lnTo>
                  <a:lnTo>
                    <a:pt x="5" y="242"/>
                  </a:lnTo>
                  <a:close/>
                  <a:moveTo>
                    <a:pt x="40" y="216"/>
                  </a:moveTo>
                  <a:lnTo>
                    <a:pt x="19" y="256"/>
                  </a:lnTo>
                  <a:lnTo>
                    <a:pt x="21" y="259"/>
                  </a:lnTo>
                  <a:lnTo>
                    <a:pt x="45" y="218"/>
                  </a:lnTo>
                  <a:lnTo>
                    <a:pt x="40" y="216"/>
                  </a:lnTo>
                  <a:close/>
                  <a:moveTo>
                    <a:pt x="7" y="202"/>
                  </a:moveTo>
                  <a:lnTo>
                    <a:pt x="7" y="202"/>
                  </a:lnTo>
                  <a:lnTo>
                    <a:pt x="5" y="237"/>
                  </a:lnTo>
                  <a:lnTo>
                    <a:pt x="7" y="242"/>
                  </a:lnTo>
                  <a:lnTo>
                    <a:pt x="12" y="202"/>
                  </a:lnTo>
                  <a:lnTo>
                    <a:pt x="7" y="202"/>
                  </a:lnTo>
                  <a:close/>
                  <a:moveTo>
                    <a:pt x="12" y="197"/>
                  </a:moveTo>
                  <a:lnTo>
                    <a:pt x="9" y="197"/>
                  </a:lnTo>
                  <a:lnTo>
                    <a:pt x="12" y="197"/>
                  </a:lnTo>
                  <a:lnTo>
                    <a:pt x="12" y="197"/>
                  </a:lnTo>
                  <a:close/>
                  <a:moveTo>
                    <a:pt x="16" y="147"/>
                  </a:moveTo>
                  <a:lnTo>
                    <a:pt x="12" y="154"/>
                  </a:lnTo>
                  <a:lnTo>
                    <a:pt x="7" y="195"/>
                  </a:lnTo>
                  <a:lnTo>
                    <a:pt x="12" y="190"/>
                  </a:lnTo>
                  <a:lnTo>
                    <a:pt x="16" y="147"/>
                  </a:lnTo>
                  <a:close/>
                  <a:moveTo>
                    <a:pt x="106" y="107"/>
                  </a:moveTo>
                  <a:lnTo>
                    <a:pt x="95" y="116"/>
                  </a:lnTo>
                  <a:lnTo>
                    <a:pt x="42" y="214"/>
                  </a:lnTo>
                  <a:lnTo>
                    <a:pt x="45" y="214"/>
                  </a:lnTo>
                  <a:lnTo>
                    <a:pt x="106" y="107"/>
                  </a:lnTo>
                  <a:close/>
                  <a:moveTo>
                    <a:pt x="111" y="85"/>
                  </a:moveTo>
                  <a:lnTo>
                    <a:pt x="102" y="102"/>
                  </a:lnTo>
                  <a:lnTo>
                    <a:pt x="113" y="93"/>
                  </a:lnTo>
                  <a:lnTo>
                    <a:pt x="113" y="90"/>
                  </a:lnTo>
                  <a:lnTo>
                    <a:pt x="111" y="85"/>
                  </a:lnTo>
                  <a:close/>
                  <a:moveTo>
                    <a:pt x="113" y="71"/>
                  </a:moveTo>
                  <a:lnTo>
                    <a:pt x="116" y="78"/>
                  </a:lnTo>
                  <a:lnTo>
                    <a:pt x="116" y="78"/>
                  </a:lnTo>
                  <a:lnTo>
                    <a:pt x="116" y="78"/>
                  </a:lnTo>
                  <a:lnTo>
                    <a:pt x="118" y="85"/>
                  </a:lnTo>
                  <a:lnTo>
                    <a:pt x="121" y="81"/>
                  </a:lnTo>
                  <a:lnTo>
                    <a:pt x="123" y="76"/>
                  </a:lnTo>
                  <a:lnTo>
                    <a:pt x="118" y="74"/>
                  </a:lnTo>
                  <a:lnTo>
                    <a:pt x="113" y="71"/>
                  </a:lnTo>
                  <a:close/>
                  <a:moveTo>
                    <a:pt x="21" y="64"/>
                  </a:moveTo>
                  <a:lnTo>
                    <a:pt x="16" y="76"/>
                  </a:lnTo>
                  <a:lnTo>
                    <a:pt x="16" y="90"/>
                  </a:lnTo>
                  <a:lnTo>
                    <a:pt x="14" y="97"/>
                  </a:lnTo>
                  <a:lnTo>
                    <a:pt x="12" y="145"/>
                  </a:lnTo>
                  <a:lnTo>
                    <a:pt x="16" y="140"/>
                  </a:lnTo>
                  <a:lnTo>
                    <a:pt x="19" y="93"/>
                  </a:lnTo>
                  <a:lnTo>
                    <a:pt x="21" y="88"/>
                  </a:lnTo>
                  <a:lnTo>
                    <a:pt x="21" y="64"/>
                  </a:lnTo>
                  <a:close/>
                  <a:moveTo>
                    <a:pt x="87" y="50"/>
                  </a:moveTo>
                  <a:lnTo>
                    <a:pt x="85" y="55"/>
                  </a:lnTo>
                  <a:lnTo>
                    <a:pt x="87" y="57"/>
                  </a:lnTo>
                  <a:lnTo>
                    <a:pt x="109" y="71"/>
                  </a:lnTo>
                  <a:lnTo>
                    <a:pt x="106" y="64"/>
                  </a:lnTo>
                  <a:lnTo>
                    <a:pt x="92" y="55"/>
                  </a:lnTo>
                  <a:lnTo>
                    <a:pt x="90" y="50"/>
                  </a:lnTo>
                  <a:lnTo>
                    <a:pt x="87" y="50"/>
                  </a:lnTo>
                  <a:close/>
                  <a:moveTo>
                    <a:pt x="42" y="14"/>
                  </a:moveTo>
                  <a:lnTo>
                    <a:pt x="42" y="19"/>
                  </a:lnTo>
                  <a:lnTo>
                    <a:pt x="83" y="52"/>
                  </a:lnTo>
                  <a:lnTo>
                    <a:pt x="85" y="47"/>
                  </a:lnTo>
                  <a:lnTo>
                    <a:pt x="42" y="14"/>
                  </a:lnTo>
                  <a:close/>
                  <a:moveTo>
                    <a:pt x="24" y="0"/>
                  </a:moveTo>
                  <a:lnTo>
                    <a:pt x="21" y="7"/>
                  </a:lnTo>
                  <a:lnTo>
                    <a:pt x="19" y="64"/>
                  </a:lnTo>
                  <a:lnTo>
                    <a:pt x="24" y="52"/>
                  </a:lnTo>
                  <a:lnTo>
                    <a:pt x="26" y="7"/>
                  </a:lnTo>
                  <a:lnTo>
                    <a:pt x="38" y="17"/>
                  </a:lnTo>
                  <a:lnTo>
                    <a:pt x="40" y="12"/>
                  </a:lnTo>
                  <a:lnTo>
                    <a:pt x="28" y="5"/>
                  </a:lnTo>
                  <a:lnTo>
                    <a:pt x="24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tx2">
                    <a:alpha val="75000"/>
                  </a:schemeClr>
                </a:gs>
                <a:gs pos="92000">
                  <a:schemeClr val="tx1">
                    <a:alpha val="21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2" name="Freeform 52"/>
            <p:cNvSpPr>
              <a:spLocks noEditPoints="1"/>
            </p:cNvSpPr>
            <p:nvPr/>
          </p:nvSpPr>
          <p:spPr bwMode="auto">
            <a:xfrm>
              <a:off x="10742490" y="3460993"/>
              <a:ext cx="220057" cy="486304"/>
            </a:xfrm>
            <a:custGeom>
              <a:avLst/>
              <a:gdLst>
                <a:gd name="T0" fmla="*/ 0 w 123"/>
                <a:gd name="T1" fmla="*/ 299 h 299"/>
                <a:gd name="T2" fmla="*/ 0 w 123"/>
                <a:gd name="T3" fmla="*/ 282 h 299"/>
                <a:gd name="T4" fmla="*/ 0 w 123"/>
                <a:gd name="T5" fmla="*/ 275 h 299"/>
                <a:gd name="T6" fmla="*/ 9 w 123"/>
                <a:gd name="T7" fmla="*/ 282 h 299"/>
                <a:gd name="T8" fmla="*/ 16 w 123"/>
                <a:gd name="T9" fmla="*/ 259 h 299"/>
                <a:gd name="T10" fmla="*/ 7 w 123"/>
                <a:gd name="T11" fmla="*/ 247 h 299"/>
                <a:gd name="T12" fmla="*/ 40 w 123"/>
                <a:gd name="T13" fmla="*/ 216 h 299"/>
                <a:gd name="T14" fmla="*/ 21 w 123"/>
                <a:gd name="T15" fmla="*/ 259 h 299"/>
                <a:gd name="T16" fmla="*/ 40 w 123"/>
                <a:gd name="T17" fmla="*/ 216 h 299"/>
                <a:gd name="T18" fmla="*/ 7 w 123"/>
                <a:gd name="T19" fmla="*/ 202 h 299"/>
                <a:gd name="T20" fmla="*/ 7 w 123"/>
                <a:gd name="T21" fmla="*/ 242 h 299"/>
                <a:gd name="T22" fmla="*/ 7 w 123"/>
                <a:gd name="T23" fmla="*/ 202 h 299"/>
                <a:gd name="T24" fmla="*/ 9 w 123"/>
                <a:gd name="T25" fmla="*/ 197 h 299"/>
                <a:gd name="T26" fmla="*/ 12 w 123"/>
                <a:gd name="T27" fmla="*/ 197 h 299"/>
                <a:gd name="T28" fmla="*/ 12 w 123"/>
                <a:gd name="T29" fmla="*/ 154 h 299"/>
                <a:gd name="T30" fmla="*/ 12 w 123"/>
                <a:gd name="T31" fmla="*/ 190 h 299"/>
                <a:gd name="T32" fmla="*/ 106 w 123"/>
                <a:gd name="T33" fmla="*/ 107 h 299"/>
                <a:gd name="T34" fmla="*/ 42 w 123"/>
                <a:gd name="T35" fmla="*/ 214 h 299"/>
                <a:gd name="T36" fmla="*/ 106 w 123"/>
                <a:gd name="T37" fmla="*/ 107 h 299"/>
                <a:gd name="T38" fmla="*/ 102 w 123"/>
                <a:gd name="T39" fmla="*/ 102 h 299"/>
                <a:gd name="T40" fmla="*/ 113 w 123"/>
                <a:gd name="T41" fmla="*/ 90 h 299"/>
                <a:gd name="T42" fmla="*/ 113 w 123"/>
                <a:gd name="T43" fmla="*/ 71 h 299"/>
                <a:gd name="T44" fmla="*/ 116 w 123"/>
                <a:gd name="T45" fmla="*/ 78 h 299"/>
                <a:gd name="T46" fmla="*/ 118 w 123"/>
                <a:gd name="T47" fmla="*/ 85 h 299"/>
                <a:gd name="T48" fmla="*/ 123 w 123"/>
                <a:gd name="T49" fmla="*/ 76 h 299"/>
                <a:gd name="T50" fmla="*/ 113 w 123"/>
                <a:gd name="T51" fmla="*/ 71 h 299"/>
                <a:gd name="T52" fmla="*/ 16 w 123"/>
                <a:gd name="T53" fmla="*/ 76 h 299"/>
                <a:gd name="T54" fmla="*/ 14 w 123"/>
                <a:gd name="T55" fmla="*/ 97 h 299"/>
                <a:gd name="T56" fmla="*/ 16 w 123"/>
                <a:gd name="T57" fmla="*/ 140 h 299"/>
                <a:gd name="T58" fmla="*/ 21 w 123"/>
                <a:gd name="T59" fmla="*/ 88 h 299"/>
                <a:gd name="T60" fmla="*/ 87 w 123"/>
                <a:gd name="T61" fmla="*/ 50 h 299"/>
                <a:gd name="T62" fmla="*/ 87 w 123"/>
                <a:gd name="T63" fmla="*/ 57 h 299"/>
                <a:gd name="T64" fmla="*/ 106 w 123"/>
                <a:gd name="T65" fmla="*/ 64 h 299"/>
                <a:gd name="T66" fmla="*/ 90 w 123"/>
                <a:gd name="T67" fmla="*/ 50 h 299"/>
                <a:gd name="T68" fmla="*/ 42 w 123"/>
                <a:gd name="T69" fmla="*/ 14 h 299"/>
                <a:gd name="T70" fmla="*/ 83 w 123"/>
                <a:gd name="T71" fmla="*/ 52 h 299"/>
                <a:gd name="T72" fmla="*/ 42 w 123"/>
                <a:gd name="T73" fmla="*/ 14 h 299"/>
                <a:gd name="T74" fmla="*/ 21 w 123"/>
                <a:gd name="T75" fmla="*/ 7 h 299"/>
                <a:gd name="T76" fmla="*/ 24 w 123"/>
                <a:gd name="T77" fmla="*/ 52 h 299"/>
                <a:gd name="T78" fmla="*/ 38 w 123"/>
                <a:gd name="T79" fmla="*/ 17 h 299"/>
                <a:gd name="T80" fmla="*/ 28 w 123"/>
                <a:gd name="T81" fmla="*/ 5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23" h="299">
                  <a:moveTo>
                    <a:pt x="0" y="282"/>
                  </a:moveTo>
                  <a:lnTo>
                    <a:pt x="0" y="299"/>
                  </a:lnTo>
                  <a:lnTo>
                    <a:pt x="5" y="287"/>
                  </a:lnTo>
                  <a:lnTo>
                    <a:pt x="0" y="282"/>
                  </a:lnTo>
                  <a:moveTo>
                    <a:pt x="5" y="242"/>
                  </a:moveTo>
                  <a:lnTo>
                    <a:pt x="0" y="275"/>
                  </a:lnTo>
                  <a:lnTo>
                    <a:pt x="7" y="285"/>
                  </a:lnTo>
                  <a:lnTo>
                    <a:pt x="9" y="282"/>
                  </a:lnTo>
                  <a:lnTo>
                    <a:pt x="19" y="263"/>
                  </a:lnTo>
                  <a:lnTo>
                    <a:pt x="16" y="259"/>
                  </a:lnTo>
                  <a:lnTo>
                    <a:pt x="5" y="280"/>
                  </a:lnTo>
                  <a:lnTo>
                    <a:pt x="7" y="247"/>
                  </a:lnTo>
                  <a:lnTo>
                    <a:pt x="5" y="242"/>
                  </a:lnTo>
                  <a:moveTo>
                    <a:pt x="40" y="216"/>
                  </a:moveTo>
                  <a:lnTo>
                    <a:pt x="19" y="256"/>
                  </a:lnTo>
                  <a:lnTo>
                    <a:pt x="21" y="259"/>
                  </a:lnTo>
                  <a:lnTo>
                    <a:pt x="45" y="218"/>
                  </a:lnTo>
                  <a:lnTo>
                    <a:pt x="40" y="216"/>
                  </a:lnTo>
                  <a:moveTo>
                    <a:pt x="7" y="202"/>
                  </a:moveTo>
                  <a:lnTo>
                    <a:pt x="7" y="202"/>
                  </a:lnTo>
                  <a:lnTo>
                    <a:pt x="5" y="237"/>
                  </a:lnTo>
                  <a:lnTo>
                    <a:pt x="7" y="242"/>
                  </a:lnTo>
                  <a:lnTo>
                    <a:pt x="12" y="202"/>
                  </a:lnTo>
                  <a:lnTo>
                    <a:pt x="7" y="202"/>
                  </a:lnTo>
                  <a:moveTo>
                    <a:pt x="12" y="197"/>
                  </a:moveTo>
                  <a:lnTo>
                    <a:pt x="9" y="197"/>
                  </a:lnTo>
                  <a:lnTo>
                    <a:pt x="12" y="197"/>
                  </a:lnTo>
                  <a:lnTo>
                    <a:pt x="12" y="197"/>
                  </a:lnTo>
                  <a:moveTo>
                    <a:pt x="16" y="147"/>
                  </a:moveTo>
                  <a:lnTo>
                    <a:pt x="12" y="154"/>
                  </a:lnTo>
                  <a:lnTo>
                    <a:pt x="7" y="195"/>
                  </a:lnTo>
                  <a:lnTo>
                    <a:pt x="12" y="190"/>
                  </a:lnTo>
                  <a:lnTo>
                    <a:pt x="16" y="147"/>
                  </a:lnTo>
                  <a:moveTo>
                    <a:pt x="106" y="107"/>
                  </a:moveTo>
                  <a:lnTo>
                    <a:pt x="95" y="116"/>
                  </a:lnTo>
                  <a:lnTo>
                    <a:pt x="42" y="214"/>
                  </a:lnTo>
                  <a:lnTo>
                    <a:pt x="45" y="214"/>
                  </a:lnTo>
                  <a:lnTo>
                    <a:pt x="106" y="107"/>
                  </a:lnTo>
                  <a:moveTo>
                    <a:pt x="111" y="85"/>
                  </a:moveTo>
                  <a:lnTo>
                    <a:pt x="102" y="102"/>
                  </a:lnTo>
                  <a:lnTo>
                    <a:pt x="113" y="93"/>
                  </a:lnTo>
                  <a:lnTo>
                    <a:pt x="113" y="90"/>
                  </a:lnTo>
                  <a:lnTo>
                    <a:pt x="111" y="85"/>
                  </a:lnTo>
                  <a:moveTo>
                    <a:pt x="113" y="71"/>
                  </a:moveTo>
                  <a:lnTo>
                    <a:pt x="116" y="78"/>
                  </a:lnTo>
                  <a:lnTo>
                    <a:pt x="116" y="78"/>
                  </a:lnTo>
                  <a:lnTo>
                    <a:pt x="116" y="78"/>
                  </a:lnTo>
                  <a:lnTo>
                    <a:pt x="118" y="85"/>
                  </a:lnTo>
                  <a:lnTo>
                    <a:pt x="121" y="81"/>
                  </a:lnTo>
                  <a:lnTo>
                    <a:pt x="123" y="76"/>
                  </a:lnTo>
                  <a:lnTo>
                    <a:pt x="118" y="74"/>
                  </a:lnTo>
                  <a:lnTo>
                    <a:pt x="113" y="71"/>
                  </a:lnTo>
                  <a:moveTo>
                    <a:pt x="21" y="64"/>
                  </a:moveTo>
                  <a:lnTo>
                    <a:pt x="16" y="76"/>
                  </a:lnTo>
                  <a:lnTo>
                    <a:pt x="16" y="90"/>
                  </a:lnTo>
                  <a:lnTo>
                    <a:pt x="14" y="97"/>
                  </a:lnTo>
                  <a:lnTo>
                    <a:pt x="12" y="145"/>
                  </a:lnTo>
                  <a:lnTo>
                    <a:pt x="16" y="140"/>
                  </a:lnTo>
                  <a:lnTo>
                    <a:pt x="19" y="93"/>
                  </a:lnTo>
                  <a:lnTo>
                    <a:pt x="21" y="88"/>
                  </a:lnTo>
                  <a:lnTo>
                    <a:pt x="21" y="64"/>
                  </a:lnTo>
                  <a:moveTo>
                    <a:pt x="87" y="50"/>
                  </a:moveTo>
                  <a:lnTo>
                    <a:pt x="85" y="55"/>
                  </a:lnTo>
                  <a:lnTo>
                    <a:pt x="87" y="57"/>
                  </a:lnTo>
                  <a:lnTo>
                    <a:pt x="109" y="71"/>
                  </a:lnTo>
                  <a:lnTo>
                    <a:pt x="106" y="64"/>
                  </a:lnTo>
                  <a:lnTo>
                    <a:pt x="92" y="55"/>
                  </a:lnTo>
                  <a:lnTo>
                    <a:pt x="90" y="50"/>
                  </a:lnTo>
                  <a:lnTo>
                    <a:pt x="87" y="50"/>
                  </a:lnTo>
                  <a:moveTo>
                    <a:pt x="42" y="14"/>
                  </a:moveTo>
                  <a:lnTo>
                    <a:pt x="42" y="19"/>
                  </a:lnTo>
                  <a:lnTo>
                    <a:pt x="83" y="52"/>
                  </a:lnTo>
                  <a:lnTo>
                    <a:pt x="85" y="47"/>
                  </a:lnTo>
                  <a:lnTo>
                    <a:pt x="42" y="14"/>
                  </a:lnTo>
                  <a:moveTo>
                    <a:pt x="24" y="0"/>
                  </a:moveTo>
                  <a:lnTo>
                    <a:pt x="21" y="7"/>
                  </a:lnTo>
                  <a:lnTo>
                    <a:pt x="19" y="64"/>
                  </a:lnTo>
                  <a:lnTo>
                    <a:pt x="24" y="52"/>
                  </a:lnTo>
                  <a:lnTo>
                    <a:pt x="26" y="7"/>
                  </a:lnTo>
                  <a:lnTo>
                    <a:pt x="38" y="17"/>
                  </a:lnTo>
                  <a:lnTo>
                    <a:pt x="40" y="12"/>
                  </a:lnTo>
                  <a:lnTo>
                    <a:pt x="28" y="5"/>
                  </a:lnTo>
                  <a:lnTo>
                    <a:pt x="24" y="0"/>
                  </a:lnTo>
                </a:path>
              </a:pathLst>
            </a:custGeom>
            <a:gradFill flip="none" rotWithShape="1">
              <a:gsLst>
                <a:gs pos="0">
                  <a:schemeClr val="tx2">
                    <a:alpha val="75000"/>
                  </a:schemeClr>
                </a:gs>
                <a:gs pos="92000">
                  <a:schemeClr val="tx1">
                    <a:alpha val="21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3" name="Freeform 53"/>
            <p:cNvSpPr>
              <a:spLocks noEditPoints="1"/>
            </p:cNvSpPr>
            <p:nvPr/>
          </p:nvSpPr>
          <p:spPr bwMode="auto">
            <a:xfrm>
              <a:off x="10831944" y="3460993"/>
              <a:ext cx="400753" cy="478171"/>
            </a:xfrm>
            <a:custGeom>
              <a:avLst/>
              <a:gdLst>
                <a:gd name="T0" fmla="*/ 111 w 224"/>
                <a:gd name="T1" fmla="*/ 254 h 294"/>
                <a:gd name="T2" fmla="*/ 94 w 224"/>
                <a:gd name="T3" fmla="*/ 290 h 294"/>
                <a:gd name="T4" fmla="*/ 78 w 224"/>
                <a:gd name="T5" fmla="*/ 275 h 294"/>
                <a:gd name="T6" fmla="*/ 78 w 224"/>
                <a:gd name="T7" fmla="*/ 280 h 294"/>
                <a:gd name="T8" fmla="*/ 92 w 224"/>
                <a:gd name="T9" fmla="*/ 292 h 294"/>
                <a:gd name="T10" fmla="*/ 97 w 224"/>
                <a:gd name="T11" fmla="*/ 294 h 294"/>
                <a:gd name="T12" fmla="*/ 99 w 224"/>
                <a:gd name="T13" fmla="*/ 290 h 294"/>
                <a:gd name="T14" fmla="*/ 111 w 224"/>
                <a:gd name="T15" fmla="*/ 261 h 294"/>
                <a:gd name="T16" fmla="*/ 111 w 224"/>
                <a:gd name="T17" fmla="*/ 254 h 294"/>
                <a:gd name="T18" fmla="*/ 7 w 224"/>
                <a:gd name="T19" fmla="*/ 223 h 294"/>
                <a:gd name="T20" fmla="*/ 73 w 224"/>
                <a:gd name="T21" fmla="*/ 275 h 294"/>
                <a:gd name="T22" fmla="*/ 73 w 224"/>
                <a:gd name="T23" fmla="*/ 271 h 294"/>
                <a:gd name="T24" fmla="*/ 23 w 224"/>
                <a:gd name="T25" fmla="*/ 233 h 294"/>
                <a:gd name="T26" fmla="*/ 7 w 224"/>
                <a:gd name="T27" fmla="*/ 223 h 294"/>
                <a:gd name="T28" fmla="*/ 144 w 224"/>
                <a:gd name="T29" fmla="*/ 176 h 294"/>
                <a:gd name="T30" fmla="*/ 113 w 224"/>
                <a:gd name="T31" fmla="*/ 247 h 294"/>
                <a:gd name="T32" fmla="*/ 116 w 224"/>
                <a:gd name="T33" fmla="*/ 254 h 294"/>
                <a:gd name="T34" fmla="*/ 146 w 224"/>
                <a:gd name="T35" fmla="*/ 180 h 294"/>
                <a:gd name="T36" fmla="*/ 144 w 224"/>
                <a:gd name="T37" fmla="*/ 176 h 294"/>
                <a:gd name="T38" fmla="*/ 78 w 224"/>
                <a:gd name="T39" fmla="*/ 142 h 294"/>
                <a:gd name="T40" fmla="*/ 59 w 224"/>
                <a:gd name="T41" fmla="*/ 159 h 294"/>
                <a:gd name="T42" fmla="*/ 56 w 224"/>
                <a:gd name="T43" fmla="*/ 164 h 294"/>
                <a:gd name="T44" fmla="*/ 2 w 224"/>
                <a:gd name="T45" fmla="*/ 214 h 294"/>
                <a:gd name="T46" fmla="*/ 0 w 224"/>
                <a:gd name="T47" fmla="*/ 216 h 294"/>
                <a:gd name="T48" fmla="*/ 9 w 224"/>
                <a:gd name="T49" fmla="*/ 221 h 294"/>
                <a:gd name="T50" fmla="*/ 4 w 224"/>
                <a:gd name="T51" fmla="*/ 218 h 294"/>
                <a:gd name="T52" fmla="*/ 56 w 224"/>
                <a:gd name="T53" fmla="*/ 169 h 294"/>
                <a:gd name="T54" fmla="*/ 61 w 224"/>
                <a:gd name="T55" fmla="*/ 164 h 294"/>
                <a:gd name="T56" fmla="*/ 80 w 224"/>
                <a:gd name="T57" fmla="*/ 145 h 294"/>
                <a:gd name="T58" fmla="*/ 78 w 224"/>
                <a:gd name="T59" fmla="*/ 142 h 294"/>
                <a:gd name="T60" fmla="*/ 123 w 224"/>
                <a:gd name="T61" fmla="*/ 100 h 294"/>
                <a:gd name="T62" fmla="*/ 82 w 224"/>
                <a:gd name="T63" fmla="*/ 138 h 294"/>
                <a:gd name="T64" fmla="*/ 82 w 224"/>
                <a:gd name="T65" fmla="*/ 142 h 294"/>
                <a:gd name="T66" fmla="*/ 125 w 224"/>
                <a:gd name="T67" fmla="*/ 102 h 294"/>
                <a:gd name="T68" fmla="*/ 123 w 224"/>
                <a:gd name="T69" fmla="*/ 100 h 294"/>
                <a:gd name="T70" fmla="*/ 213 w 224"/>
                <a:gd name="T71" fmla="*/ 19 h 294"/>
                <a:gd name="T72" fmla="*/ 213 w 224"/>
                <a:gd name="T73" fmla="*/ 19 h 294"/>
                <a:gd name="T74" fmla="*/ 213 w 224"/>
                <a:gd name="T75" fmla="*/ 19 h 294"/>
                <a:gd name="T76" fmla="*/ 224 w 224"/>
                <a:gd name="T77" fmla="*/ 0 h 294"/>
                <a:gd name="T78" fmla="*/ 208 w 224"/>
                <a:gd name="T79" fmla="*/ 14 h 294"/>
                <a:gd name="T80" fmla="*/ 165 w 224"/>
                <a:gd name="T81" fmla="*/ 57 h 294"/>
                <a:gd name="T82" fmla="*/ 151 w 224"/>
                <a:gd name="T83" fmla="*/ 71 h 294"/>
                <a:gd name="T84" fmla="*/ 125 w 224"/>
                <a:gd name="T85" fmla="*/ 95 h 294"/>
                <a:gd name="T86" fmla="*/ 127 w 224"/>
                <a:gd name="T87" fmla="*/ 100 h 294"/>
                <a:gd name="T88" fmla="*/ 142 w 224"/>
                <a:gd name="T89" fmla="*/ 85 h 294"/>
                <a:gd name="T90" fmla="*/ 156 w 224"/>
                <a:gd name="T91" fmla="*/ 74 h 294"/>
                <a:gd name="T92" fmla="*/ 213 w 224"/>
                <a:gd name="T93" fmla="*/ 19 h 294"/>
                <a:gd name="T94" fmla="*/ 146 w 224"/>
                <a:gd name="T95" fmla="*/ 169 h 294"/>
                <a:gd name="T96" fmla="*/ 149 w 224"/>
                <a:gd name="T97" fmla="*/ 176 h 294"/>
                <a:gd name="T98" fmla="*/ 215 w 224"/>
                <a:gd name="T99" fmla="*/ 19 h 294"/>
                <a:gd name="T100" fmla="*/ 224 w 224"/>
                <a:gd name="T101" fmla="*/ 0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24" h="294">
                  <a:moveTo>
                    <a:pt x="111" y="254"/>
                  </a:moveTo>
                  <a:lnTo>
                    <a:pt x="94" y="290"/>
                  </a:lnTo>
                  <a:lnTo>
                    <a:pt x="78" y="275"/>
                  </a:lnTo>
                  <a:lnTo>
                    <a:pt x="78" y="280"/>
                  </a:lnTo>
                  <a:lnTo>
                    <a:pt x="92" y="292"/>
                  </a:lnTo>
                  <a:lnTo>
                    <a:pt x="97" y="294"/>
                  </a:lnTo>
                  <a:lnTo>
                    <a:pt x="99" y="290"/>
                  </a:lnTo>
                  <a:lnTo>
                    <a:pt x="111" y="261"/>
                  </a:lnTo>
                  <a:lnTo>
                    <a:pt x="111" y="254"/>
                  </a:lnTo>
                  <a:close/>
                  <a:moveTo>
                    <a:pt x="7" y="223"/>
                  </a:moveTo>
                  <a:lnTo>
                    <a:pt x="73" y="275"/>
                  </a:lnTo>
                  <a:lnTo>
                    <a:pt x="73" y="271"/>
                  </a:lnTo>
                  <a:lnTo>
                    <a:pt x="23" y="233"/>
                  </a:lnTo>
                  <a:lnTo>
                    <a:pt x="7" y="223"/>
                  </a:lnTo>
                  <a:close/>
                  <a:moveTo>
                    <a:pt x="144" y="176"/>
                  </a:moveTo>
                  <a:lnTo>
                    <a:pt x="113" y="247"/>
                  </a:lnTo>
                  <a:lnTo>
                    <a:pt x="116" y="254"/>
                  </a:lnTo>
                  <a:lnTo>
                    <a:pt x="146" y="180"/>
                  </a:lnTo>
                  <a:lnTo>
                    <a:pt x="144" y="176"/>
                  </a:lnTo>
                  <a:close/>
                  <a:moveTo>
                    <a:pt x="78" y="142"/>
                  </a:moveTo>
                  <a:lnTo>
                    <a:pt x="59" y="159"/>
                  </a:lnTo>
                  <a:lnTo>
                    <a:pt x="56" y="164"/>
                  </a:lnTo>
                  <a:lnTo>
                    <a:pt x="2" y="214"/>
                  </a:lnTo>
                  <a:lnTo>
                    <a:pt x="0" y="216"/>
                  </a:lnTo>
                  <a:lnTo>
                    <a:pt x="9" y="221"/>
                  </a:lnTo>
                  <a:lnTo>
                    <a:pt x="4" y="218"/>
                  </a:lnTo>
                  <a:lnTo>
                    <a:pt x="56" y="169"/>
                  </a:lnTo>
                  <a:lnTo>
                    <a:pt x="61" y="164"/>
                  </a:lnTo>
                  <a:lnTo>
                    <a:pt x="80" y="145"/>
                  </a:lnTo>
                  <a:lnTo>
                    <a:pt x="78" y="142"/>
                  </a:lnTo>
                  <a:close/>
                  <a:moveTo>
                    <a:pt x="123" y="100"/>
                  </a:moveTo>
                  <a:lnTo>
                    <a:pt x="82" y="138"/>
                  </a:lnTo>
                  <a:lnTo>
                    <a:pt x="82" y="142"/>
                  </a:lnTo>
                  <a:lnTo>
                    <a:pt x="125" y="102"/>
                  </a:lnTo>
                  <a:lnTo>
                    <a:pt x="123" y="100"/>
                  </a:lnTo>
                  <a:close/>
                  <a:moveTo>
                    <a:pt x="213" y="19"/>
                  </a:moveTo>
                  <a:lnTo>
                    <a:pt x="213" y="19"/>
                  </a:lnTo>
                  <a:lnTo>
                    <a:pt x="213" y="19"/>
                  </a:lnTo>
                  <a:close/>
                  <a:moveTo>
                    <a:pt x="224" y="0"/>
                  </a:moveTo>
                  <a:lnTo>
                    <a:pt x="208" y="14"/>
                  </a:lnTo>
                  <a:lnTo>
                    <a:pt x="165" y="57"/>
                  </a:lnTo>
                  <a:lnTo>
                    <a:pt x="151" y="71"/>
                  </a:lnTo>
                  <a:lnTo>
                    <a:pt x="125" y="95"/>
                  </a:lnTo>
                  <a:lnTo>
                    <a:pt x="127" y="100"/>
                  </a:lnTo>
                  <a:lnTo>
                    <a:pt x="142" y="85"/>
                  </a:lnTo>
                  <a:lnTo>
                    <a:pt x="156" y="74"/>
                  </a:lnTo>
                  <a:lnTo>
                    <a:pt x="213" y="19"/>
                  </a:lnTo>
                  <a:lnTo>
                    <a:pt x="146" y="169"/>
                  </a:lnTo>
                  <a:lnTo>
                    <a:pt x="149" y="176"/>
                  </a:lnTo>
                  <a:lnTo>
                    <a:pt x="215" y="19"/>
                  </a:lnTo>
                  <a:lnTo>
                    <a:pt x="224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tx2">
                    <a:alpha val="75000"/>
                  </a:schemeClr>
                </a:gs>
                <a:gs pos="92000">
                  <a:schemeClr val="tx1">
                    <a:alpha val="21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4" name="Freeform 54"/>
            <p:cNvSpPr>
              <a:spLocks noEditPoints="1"/>
            </p:cNvSpPr>
            <p:nvPr/>
          </p:nvSpPr>
          <p:spPr bwMode="auto">
            <a:xfrm>
              <a:off x="10831944" y="3460993"/>
              <a:ext cx="400753" cy="478171"/>
            </a:xfrm>
            <a:custGeom>
              <a:avLst/>
              <a:gdLst>
                <a:gd name="T0" fmla="*/ 111 w 224"/>
                <a:gd name="T1" fmla="*/ 254 h 294"/>
                <a:gd name="T2" fmla="*/ 94 w 224"/>
                <a:gd name="T3" fmla="*/ 290 h 294"/>
                <a:gd name="T4" fmla="*/ 78 w 224"/>
                <a:gd name="T5" fmla="*/ 275 h 294"/>
                <a:gd name="T6" fmla="*/ 78 w 224"/>
                <a:gd name="T7" fmla="*/ 280 h 294"/>
                <a:gd name="T8" fmla="*/ 92 w 224"/>
                <a:gd name="T9" fmla="*/ 292 h 294"/>
                <a:gd name="T10" fmla="*/ 97 w 224"/>
                <a:gd name="T11" fmla="*/ 294 h 294"/>
                <a:gd name="T12" fmla="*/ 99 w 224"/>
                <a:gd name="T13" fmla="*/ 290 h 294"/>
                <a:gd name="T14" fmla="*/ 111 w 224"/>
                <a:gd name="T15" fmla="*/ 261 h 294"/>
                <a:gd name="T16" fmla="*/ 111 w 224"/>
                <a:gd name="T17" fmla="*/ 254 h 294"/>
                <a:gd name="T18" fmla="*/ 7 w 224"/>
                <a:gd name="T19" fmla="*/ 223 h 294"/>
                <a:gd name="T20" fmla="*/ 73 w 224"/>
                <a:gd name="T21" fmla="*/ 275 h 294"/>
                <a:gd name="T22" fmla="*/ 73 w 224"/>
                <a:gd name="T23" fmla="*/ 271 h 294"/>
                <a:gd name="T24" fmla="*/ 23 w 224"/>
                <a:gd name="T25" fmla="*/ 233 h 294"/>
                <a:gd name="T26" fmla="*/ 7 w 224"/>
                <a:gd name="T27" fmla="*/ 223 h 294"/>
                <a:gd name="T28" fmla="*/ 144 w 224"/>
                <a:gd name="T29" fmla="*/ 176 h 294"/>
                <a:gd name="T30" fmla="*/ 113 w 224"/>
                <a:gd name="T31" fmla="*/ 247 h 294"/>
                <a:gd name="T32" fmla="*/ 116 w 224"/>
                <a:gd name="T33" fmla="*/ 254 h 294"/>
                <a:gd name="T34" fmla="*/ 146 w 224"/>
                <a:gd name="T35" fmla="*/ 180 h 294"/>
                <a:gd name="T36" fmla="*/ 144 w 224"/>
                <a:gd name="T37" fmla="*/ 176 h 294"/>
                <a:gd name="T38" fmla="*/ 78 w 224"/>
                <a:gd name="T39" fmla="*/ 142 h 294"/>
                <a:gd name="T40" fmla="*/ 59 w 224"/>
                <a:gd name="T41" fmla="*/ 159 h 294"/>
                <a:gd name="T42" fmla="*/ 56 w 224"/>
                <a:gd name="T43" fmla="*/ 164 h 294"/>
                <a:gd name="T44" fmla="*/ 2 w 224"/>
                <a:gd name="T45" fmla="*/ 214 h 294"/>
                <a:gd name="T46" fmla="*/ 0 w 224"/>
                <a:gd name="T47" fmla="*/ 216 h 294"/>
                <a:gd name="T48" fmla="*/ 9 w 224"/>
                <a:gd name="T49" fmla="*/ 221 h 294"/>
                <a:gd name="T50" fmla="*/ 4 w 224"/>
                <a:gd name="T51" fmla="*/ 218 h 294"/>
                <a:gd name="T52" fmla="*/ 56 w 224"/>
                <a:gd name="T53" fmla="*/ 169 h 294"/>
                <a:gd name="T54" fmla="*/ 61 w 224"/>
                <a:gd name="T55" fmla="*/ 164 h 294"/>
                <a:gd name="T56" fmla="*/ 80 w 224"/>
                <a:gd name="T57" fmla="*/ 145 h 294"/>
                <a:gd name="T58" fmla="*/ 78 w 224"/>
                <a:gd name="T59" fmla="*/ 142 h 294"/>
                <a:gd name="T60" fmla="*/ 123 w 224"/>
                <a:gd name="T61" fmla="*/ 100 h 294"/>
                <a:gd name="T62" fmla="*/ 82 w 224"/>
                <a:gd name="T63" fmla="*/ 138 h 294"/>
                <a:gd name="T64" fmla="*/ 82 w 224"/>
                <a:gd name="T65" fmla="*/ 142 h 294"/>
                <a:gd name="T66" fmla="*/ 125 w 224"/>
                <a:gd name="T67" fmla="*/ 102 h 294"/>
                <a:gd name="T68" fmla="*/ 123 w 224"/>
                <a:gd name="T69" fmla="*/ 100 h 294"/>
                <a:gd name="T70" fmla="*/ 213 w 224"/>
                <a:gd name="T71" fmla="*/ 19 h 294"/>
                <a:gd name="T72" fmla="*/ 213 w 224"/>
                <a:gd name="T73" fmla="*/ 19 h 294"/>
                <a:gd name="T74" fmla="*/ 213 w 224"/>
                <a:gd name="T75" fmla="*/ 19 h 294"/>
                <a:gd name="T76" fmla="*/ 224 w 224"/>
                <a:gd name="T77" fmla="*/ 0 h 294"/>
                <a:gd name="T78" fmla="*/ 208 w 224"/>
                <a:gd name="T79" fmla="*/ 14 h 294"/>
                <a:gd name="T80" fmla="*/ 165 w 224"/>
                <a:gd name="T81" fmla="*/ 57 h 294"/>
                <a:gd name="T82" fmla="*/ 151 w 224"/>
                <a:gd name="T83" fmla="*/ 71 h 294"/>
                <a:gd name="T84" fmla="*/ 125 w 224"/>
                <a:gd name="T85" fmla="*/ 95 h 294"/>
                <a:gd name="T86" fmla="*/ 127 w 224"/>
                <a:gd name="T87" fmla="*/ 100 h 294"/>
                <a:gd name="T88" fmla="*/ 142 w 224"/>
                <a:gd name="T89" fmla="*/ 85 h 294"/>
                <a:gd name="T90" fmla="*/ 156 w 224"/>
                <a:gd name="T91" fmla="*/ 74 h 294"/>
                <a:gd name="T92" fmla="*/ 213 w 224"/>
                <a:gd name="T93" fmla="*/ 19 h 294"/>
                <a:gd name="T94" fmla="*/ 146 w 224"/>
                <a:gd name="T95" fmla="*/ 169 h 294"/>
                <a:gd name="T96" fmla="*/ 149 w 224"/>
                <a:gd name="T97" fmla="*/ 176 h 294"/>
                <a:gd name="T98" fmla="*/ 215 w 224"/>
                <a:gd name="T99" fmla="*/ 19 h 294"/>
                <a:gd name="T100" fmla="*/ 224 w 224"/>
                <a:gd name="T101" fmla="*/ 0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24" h="294">
                  <a:moveTo>
                    <a:pt x="111" y="254"/>
                  </a:moveTo>
                  <a:lnTo>
                    <a:pt x="94" y="290"/>
                  </a:lnTo>
                  <a:lnTo>
                    <a:pt x="78" y="275"/>
                  </a:lnTo>
                  <a:lnTo>
                    <a:pt x="78" y="280"/>
                  </a:lnTo>
                  <a:lnTo>
                    <a:pt x="92" y="292"/>
                  </a:lnTo>
                  <a:lnTo>
                    <a:pt x="97" y="294"/>
                  </a:lnTo>
                  <a:lnTo>
                    <a:pt x="99" y="290"/>
                  </a:lnTo>
                  <a:lnTo>
                    <a:pt x="111" y="261"/>
                  </a:lnTo>
                  <a:lnTo>
                    <a:pt x="111" y="254"/>
                  </a:lnTo>
                  <a:moveTo>
                    <a:pt x="7" y="223"/>
                  </a:moveTo>
                  <a:lnTo>
                    <a:pt x="73" y="275"/>
                  </a:lnTo>
                  <a:lnTo>
                    <a:pt x="73" y="271"/>
                  </a:lnTo>
                  <a:lnTo>
                    <a:pt x="23" y="233"/>
                  </a:lnTo>
                  <a:lnTo>
                    <a:pt x="7" y="223"/>
                  </a:lnTo>
                  <a:moveTo>
                    <a:pt x="144" y="176"/>
                  </a:moveTo>
                  <a:lnTo>
                    <a:pt x="113" y="247"/>
                  </a:lnTo>
                  <a:lnTo>
                    <a:pt x="116" y="254"/>
                  </a:lnTo>
                  <a:lnTo>
                    <a:pt x="146" y="180"/>
                  </a:lnTo>
                  <a:lnTo>
                    <a:pt x="144" y="176"/>
                  </a:lnTo>
                  <a:moveTo>
                    <a:pt x="78" y="142"/>
                  </a:moveTo>
                  <a:lnTo>
                    <a:pt x="59" y="159"/>
                  </a:lnTo>
                  <a:lnTo>
                    <a:pt x="56" y="164"/>
                  </a:lnTo>
                  <a:lnTo>
                    <a:pt x="2" y="214"/>
                  </a:lnTo>
                  <a:lnTo>
                    <a:pt x="0" y="216"/>
                  </a:lnTo>
                  <a:lnTo>
                    <a:pt x="9" y="221"/>
                  </a:lnTo>
                  <a:lnTo>
                    <a:pt x="4" y="218"/>
                  </a:lnTo>
                  <a:lnTo>
                    <a:pt x="56" y="169"/>
                  </a:lnTo>
                  <a:lnTo>
                    <a:pt x="61" y="164"/>
                  </a:lnTo>
                  <a:lnTo>
                    <a:pt x="80" y="145"/>
                  </a:lnTo>
                  <a:lnTo>
                    <a:pt x="78" y="142"/>
                  </a:lnTo>
                  <a:moveTo>
                    <a:pt x="123" y="100"/>
                  </a:moveTo>
                  <a:lnTo>
                    <a:pt x="82" y="138"/>
                  </a:lnTo>
                  <a:lnTo>
                    <a:pt x="82" y="142"/>
                  </a:lnTo>
                  <a:lnTo>
                    <a:pt x="125" y="102"/>
                  </a:lnTo>
                  <a:lnTo>
                    <a:pt x="123" y="100"/>
                  </a:lnTo>
                  <a:moveTo>
                    <a:pt x="213" y="19"/>
                  </a:moveTo>
                  <a:lnTo>
                    <a:pt x="213" y="19"/>
                  </a:lnTo>
                  <a:lnTo>
                    <a:pt x="213" y="19"/>
                  </a:lnTo>
                  <a:moveTo>
                    <a:pt x="224" y="0"/>
                  </a:moveTo>
                  <a:lnTo>
                    <a:pt x="208" y="14"/>
                  </a:lnTo>
                  <a:lnTo>
                    <a:pt x="165" y="57"/>
                  </a:lnTo>
                  <a:lnTo>
                    <a:pt x="151" y="71"/>
                  </a:lnTo>
                  <a:lnTo>
                    <a:pt x="125" y="95"/>
                  </a:lnTo>
                  <a:lnTo>
                    <a:pt x="127" y="100"/>
                  </a:lnTo>
                  <a:lnTo>
                    <a:pt x="142" y="85"/>
                  </a:lnTo>
                  <a:lnTo>
                    <a:pt x="156" y="74"/>
                  </a:lnTo>
                  <a:lnTo>
                    <a:pt x="213" y="19"/>
                  </a:lnTo>
                  <a:lnTo>
                    <a:pt x="146" y="169"/>
                  </a:lnTo>
                  <a:lnTo>
                    <a:pt x="149" y="176"/>
                  </a:lnTo>
                  <a:lnTo>
                    <a:pt x="215" y="19"/>
                  </a:lnTo>
                  <a:lnTo>
                    <a:pt x="224" y="0"/>
                  </a:lnTo>
                </a:path>
              </a:pathLst>
            </a:custGeom>
            <a:gradFill flip="none" rotWithShape="1">
              <a:gsLst>
                <a:gs pos="0">
                  <a:schemeClr val="tx2">
                    <a:alpha val="75000"/>
                  </a:schemeClr>
                </a:gs>
                <a:gs pos="92000">
                  <a:schemeClr val="tx1">
                    <a:alpha val="21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5" name="Freeform 55"/>
            <p:cNvSpPr>
              <a:spLocks noEditPoints="1"/>
            </p:cNvSpPr>
            <p:nvPr/>
          </p:nvSpPr>
          <p:spPr bwMode="auto">
            <a:xfrm>
              <a:off x="10572528" y="3503279"/>
              <a:ext cx="386440" cy="435884"/>
            </a:xfrm>
            <a:custGeom>
              <a:avLst/>
              <a:gdLst>
                <a:gd name="T0" fmla="*/ 0 w 216"/>
                <a:gd name="T1" fmla="*/ 261 h 268"/>
                <a:gd name="T2" fmla="*/ 12 w 216"/>
                <a:gd name="T3" fmla="*/ 261 h 268"/>
                <a:gd name="T4" fmla="*/ 3 w 216"/>
                <a:gd name="T5" fmla="*/ 264 h 268"/>
                <a:gd name="T6" fmla="*/ 5 w 216"/>
                <a:gd name="T7" fmla="*/ 254 h 268"/>
                <a:gd name="T8" fmla="*/ 12 w 216"/>
                <a:gd name="T9" fmla="*/ 254 h 268"/>
                <a:gd name="T10" fmla="*/ 62 w 216"/>
                <a:gd name="T11" fmla="*/ 214 h 268"/>
                <a:gd name="T12" fmla="*/ 50 w 216"/>
                <a:gd name="T13" fmla="*/ 195 h 268"/>
                <a:gd name="T14" fmla="*/ 12 w 216"/>
                <a:gd name="T15" fmla="*/ 254 h 268"/>
                <a:gd name="T16" fmla="*/ 50 w 216"/>
                <a:gd name="T17" fmla="*/ 195 h 268"/>
                <a:gd name="T18" fmla="*/ 66 w 216"/>
                <a:gd name="T19" fmla="*/ 204 h 268"/>
                <a:gd name="T20" fmla="*/ 64 w 216"/>
                <a:gd name="T21" fmla="*/ 207 h 268"/>
                <a:gd name="T22" fmla="*/ 69 w 216"/>
                <a:gd name="T23" fmla="*/ 207 h 268"/>
                <a:gd name="T24" fmla="*/ 81 w 216"/>
                <a:gd name="T25" fmla="*/ 195 h 268"/>
                <a:gd name="T26" fmla="*/ 66 w 216"/>
                <a:gd name="T27" fmla="*/ 173 h 268"/>
                <a:gd name="T28" fmla="*/ 52 w 216"/>
                <a:gd name="T29" fmla="*/ 190 h 268"/>
                <a:gd name="T30" fmla="*/ 55 w 216"/>
                <a:gd name="T31" fmla="*/ 195 h 268"/>
                <a:gd name="T32" fmla="*/ 59 w 216"/>
                <a:gd name="T33" fmla="*/ 190 h 268"/>
                <a:gd name="T34" fmla="*/ 66 w 216"/>
                <a:gd name="T35" fmla="*/ 173 h 268"/>
                <a:gd name="T36" fmla="*/ 83 w 216"/>
                <a:gd name="T37" fmla="*/ 188 h 268"/>
                <a:gd name="T38" fmla="*/ 85 w 216"/>
                <a:gd name="T39" fmla="*/ 192 h 268"/>
                <a:gd name="T40" fmla="*/ 102 w 216"/>
                <a:gd name="T41" fmla="*/ 176 h 268"/>
                <a:gd name="T42" fmla="*/ 76 w 216"/>
                <a:gd name="T43" fmla="*/ 162 h 268"/>
                <a:gd name="T44" fmla="*/ 71 w 216"/>
                <a:gd name="T45" fmla="*/ 173 h 268"/>
                <a:gd name="T46" fmla="*/ 78 w 216"/>
                <a:gd name="T47" fmla="*/ 164 h 268"/>
                <a:gd name="T48" fmla="*/ 208 w 216"/>
                <a:gd name="T49" fmla="*/ 67 h 268"/>
                <a:gd name="T50" fmla="*/ 197 w 216"/>
                <a:gd name="T51" fmla="*/ 76 h 268"/>
                <a:gd name="T52" fmla="*/ 102 w 216"/>
                <a:gd name="T53" fmla="*/ 169 h 268"/>
                <a:gd name="T54" fmla="*/ 104 w 216"/>
                <a:gd name="T55" fmla="*/ 171 h 268"/>
                <a:gd name="T56" fmla="*/ 190 w 216"/>
                <a:gd name="T57" fmla="*/ 90 h 268"/>
                <a:gd name="T58" fmla="*/ 211 w 216"/>
                <a:gd name="T59" fmla="*/ 71 h 268"/>
                <a:gd name="T60" fmla="*/ 192 w 216"/>
                <a:gd name="T61" fmla="*/ 5 h 268"/>
                <a:gd name="T62" fmla="*/ 185 w 216"/>
                <a:gd name="T63" fmla="*/ 14 h 268"/>
                <a:gd name="T64" fmla="*/ 180 w 216"/>
                <a:gd name="T65" fmla="*/ 21 h 268"/>
                <a:gd name="T66" fmla="*/ 173 w 216"/>
                <a:gd name="T67" fmla="*/ 31 h 268"/>
                <a:gd name="T68" fmla="*/ 111 w 216"/>
                <a:gd name="T69" fmla="*/ 114 h 268"/>
                <a:gd name="T70" fmla="*/ 81 w 216"/>
                <a:gd name="T71" fmla="*/ 154 h 268"/>
                <a:gd name="T72" fmla="*/ 81 w 216"/>
                <a:gd name="T73" fmla="*/ 159 h 268"/>
                <a:gd name="T74" fmla="*/ 111 w 216"/>
                <a:gd name="T75" fmla="*/ 121 h 268"/>
                <a:gd name="T76" fmla="*/ 180 w 216"/>
                <a:gd name="T77" fmla="*/ 29 h 268"/>
                <a:gd name="T78" fmla="*/ 185 w 216"/>
                <a:gd name="T79" fmla="*/ 21 h 268"/>
                <a:gd name="T80" fmla="*/ 194 w 216"/>
                <a:gd name="T81" fmla="*/ 10 h 268"/>
                <a:gd name="T82" fmla="*/ 194 w 216"/>
                <a:gd name="T83" fmla="*/ 0 h 268"/>
                <a:gd name="T84" fmla="*/ 213 w 216"/>
                <a:gd name="T85" fmla="*/ 67 h 268"/>
                <a:gd name="T86" fmla="*/ 213 w 216"/>
                <a:gd name="T87" fmla="*/ 64 h 268"/>
                <a:gd name="T88" fmla="*/ 211 w 216"/>
                <a:gd name="T89" fmla="*/ 52 h 268"/>
                <a:gd name="T90" fmla="*/ 208 w 216"/>
                <a:gd name="T91" fmla="*/ 45 h 268"/>
                <a:gd name="T92" fmla="*/ 194 w 216"/>
                <a:gd name="T93" fmla="*/ 0 h 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16" h="268">
                  <a:moveTo>
                    <a:pt x="5" y="254"/>
                  </a:moveTo>
                  <a:lnTo>
                    <a:pt x="0" y="261"/>
                  </a:lnTo>
                  <a:lnTo>
                    <a:pt x="5" y="268"/>
                  </a:lnTo>
                  <a:lnTo>
                    <a:pt x="12" y="261"/>
                  </a:lnTo>
                  <a:lnTo>
                    <a:pt x="10" y="259"/>
                  </a:lnTo>
                  <a:lnTo>
                    <a:pt x="3" y="264"/>
                  </a:lnTo>
                  <a:lnTo>
                    <a:pt x="10" y="256"/>
                  </a:lnTo>
                  <a:lnTo>
                    <a:pt x="5" y="254"/>
                  </a:lnTo>
                  <a:close/>
                  <a:moveTo>
                    <a:pt x="59" y="209"/>
                  </a:moveTo>
                  <a:lnTo>
                    <a:pt x="12" y="254"/>
                  </a:lnTo>
                  <a:lnTo>
                    <a:pt x="17" y="259"/>
                  </a:lnTo>
                  <a:lnTo>
                    <a:pt x="62" y="214"/>
                  </a:lnTo>
                  <a:lnTo>
                    <a:pt x="59" y="209"/>
                  </a:lnTo>
                  <a:close/>
                  <a:moveTo>
                    <a:pt x="50" y="195"/>
                  </a:moveTo>
                  <a:lnTo>
                    <a:pt x="7" y="249"/>
                  </a:lnTo>
                  <a:lnTo>
                    <a:pt x="12" y="254"/>
                  </a:lnTo>
                  <a:lnTo>
                    <a:pt x="52" y="200"/>
                  </a:lnTo>
                  <a:lnTo>
                    <a:pt x="50" y="195"/>
                  </a:lnTo>
                  <a:close/>
                  <a:moveTo>
                    <a:pt x="78" y="192"/>
                  </a:moveTo>
                  <a:lnTo>
                    <a:pt x="66" y="204"/>
                  </a:lnTo>
                  <a:lnTo>
                    <a:pt x="64" y="207"/>
                  </a:lnTo>
                  <a:lnTo>
                    <a:pt x="64" y="207"/>
                  </a:lnTo>
                  <a:lnTo>
                    <a:pt x="66" y="209"/>
                  </a:lnTo>
                  <a:lnTo>
                    <a:pt x="69" y="207"/>
                  </a:lnTo>
                  <a:lnTo>
                    <a:pt x="78" y="197"/>
                  </a:lnTo>
                  <a:lnTo>
                    <a:pt x="81" y="195"/>
                  </a:lnTo>
                  <a:lnTo>
                    <a:pt x="78" y="192"/>
                  </a:lnTo>
                  <a:close/>
                  <a:moveTo>
                    <a:pt x="66" y="173"/>
                  </a:moveTo>
                  <a:lnTo>
                    <a:pt x="57" y="188"/>
                  </a:lnTo>
                  <a:lnTo>
                    <a:pt x="52" y="190"/>
                  </a:lnTo>
                  <a:lnTo>
                    <a:pt x="52" y="192"/>
                  </a:lnTo>
                  <a:lnTo>
                    <a:pt x="55" y="195"/>
                  </a:lnTo>
                  <a:lnTo>
                    <a:pt x="55" y="195"/>
                  </a:lnTo>
                  <a:lnTo>
                    <a:pt x="59" y="190"/>
                  </a:lnTo>
                  <a:lnTo>
                    <a:pt x="69" y="178"/>
                  </a:lnTo>
                  <a:lnTo>
                    <a:pt x="66" y="173"/>
                  </a:lnTo>
                  <a:close/>
                  <a:moveTo>
                    <a:pt x="97" y="173"/>
                  </a:moveTo>
                  <a:lnTo>
                    <a:pt x="83" y="188"/>
                  </a:lnTo>
                  <a:lnTo>
                    <a:pt x="83" y="188"/>
                  </a:lnTo>
                  <a:lnTo>
                    <a:pt x="85" y="192"/>
                  </a:lnTo>
                  <a:lnTo>
                    <a:pt x="102" y="176"/>
                  </a:lnTo>
                  <a:lnTo>
                    <a:pt x="102" y="176"/>
                  </a:lnTo>
                  <a:lnTo>
                    <a:pt x="97" y="173"/>
                  </a:lnTo>
                  <a:close/>
                  <a:moveTo>
                    <a:pt x="76" y="162"/>
                  </a:moveTo>
                  <a:lnTo>
                    <a:pt x="69" y="171"/>
                  </a:lnTo>
                  <a:lnTo>
                    <a:pt x="71" y="173"/>
                  </a:lnTo>
                  <a:lnTo>
                    <a:pt x="76" y="166"/>
                  </a:lnTo>
                  <a:lnTo>
                    <a:pt x="78" y="164"/>
                  </a:lnTo>
                  <a:lnTo>
                    <a:pt x="76" y="162"/>
                  </a:lnTo>
                  <a:close/>
                  <a:moveTo>
                    <a:pt x="208" y="67"/>
                  </a:moveTo>
                  <a:lnTo>
                    <a:pt x="208" y="67"/>
                  </a:lnTo>
                  <a:lnTo>
                    <a:pt x="197" y="76"/>
                  </a:lnTo>
                  <a:lnTo>
                    <a:pt x="107" y="164"/>
                  </a:lnTo>
                  <a:lnTo>
                    <a:pt x="102" y="169"/>
                  </a:lnTo>
                  <a:lnTo>
                    <a:pt x="102" y="169"/>
                  </a:lnTo>
                  <a:lnTo>
                    <a:pt x="104" y="171"/>
                  </a:lnTo>
                  <a:lnTo>
                    <a:pt x="107" y="171"/>
                  </a:lnTo>
                  <a:lnTo>
                    <a:pt x="190" y="90"/>
                  </a:lnTo>
                  <a:lnTo>
                    <a:pt x="201" y="81"/>
                  </a:lnTo>
                  <a:lnTo>
                    <a:pt x="211" y="71"/>
                  </a:lnTo>
                  <a:lnTo>
                    <a:pt x="208" y="67"/>
                  </a:lnTo>
                  <a:close/>
                  <a:moveTo>
                    <a:pt x="192" y="5"/>
                  </a:moveTo>
                  <a:lnTo>
                    <a:pt x="190" y="7"/>
                  </a:lnTo>
                  <a:lnTo>
                    <a:pt x="185" y="14"/>
                  </a:lnTo>
                  <a:lnTo>
                    <a:pt x="182" y="19"/>
                  </a:lnTo>
                  <a:lnTo>
                    <a:pt x="180" y="21"/>
                  </a:lnTo>
                  <a:lnTo>
                    <a:pt x="178" y="26"/>
                  </a:lnTo>
                  <a:lnTo>
                    <a:pt x="173" y="31"/>
                  </a:lnTo>
                  <a:lnTo>
                    <a:pt x="166" y="38"/>
                  </a:lnTo>
                  <a:lnTo>
                    <a:pt x="111" y="114"/>
                  </a:lnTo>
                  <a:lnTo>
                    <a:pt x="107" y="119"/>
                  </a:lnTo>
                  <a:lnTo>
                    <a:pt x="81" y="154"/>
                  </a:lnTo>
                  <a:lnTo>
                    <a:pt x="78" y="159"/>
                  </a:lnTo>
                  <a:lnTo>
                    <a:pt x="81" y="159"/>
                  </a:lnTo>
                  <a:lnTo>
                    <a:pt x="107" y="128"/>
                  </a:lnTo>
                  <a:lnTo>
                    <a:pt x="111" y="121"/>
                  </a:lnTo>
                  <a:lnTo>
                    <a:pt x="175" y="33"/>
                  </a:lnTo>
                  <a:lnTo>
                    <a:pt x="180" y="29"/>
                  </a:lnTo>
                  <a:lnTo>
                    <a:pt x="182" y="24"/>
                  </a:lnTo>
                  <a:lnTo>
                    <a:pt x="185" y="21"/>
                  </a:lnTo>
                  <a:lnTo>
                    <a:pt x="187" y="19"/>
                  </a:lnTo>
                  <a:lnTo>
                    <a:pt x="194" y="10"/>
                  </a:lnTo>
                  <a:lnTo>
                    <a:pt x="192" y="5"/>
                  </a:lnTo>
                  <a:close/>
                  <a:moveTo>
                    <a:pt x="194" y="0"/>
                  </a:moveTo>
                  <a:lnTo>
                    <a:pt x="194" y="0"/>
                  </a:lnTo>
                  <a:lnTo>
                    <a:pt x="213" y="67"/>
                  </a:lnTo>
                  <a:lnTo>
                    <a:pt x="216" y="67"/>
                  </a:lnTo>
                  <a:lnTo>
                    <a:pt x="213" y="64"/>
                  </a:lnTo>
                  <a:lnTo>
                    <a:pt x="213" y="59"/>
                  </a:lnTo>
                  <a:lnTo>
                    <a:pt x="211" y="52"/>
                  </a:lnTo>
                  <a:lnTo>
                    <a:pt x="211" y="52"/>
                  </a:lnTo>
                  <a:lnTo>
                    <a:pt x="208" y="45"/>
                  </a:lnTo>
                  <a:lnTo>
                    <a:pt x="197" y="10"/>
                  </a:lnTo>
                  <a:lnTo>
                    <a:pt x="194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tx2">
                    <a:alpha val="75000"/>
                  </a:schemeClr>
                </a:gs>
                <a:gs pos="92000">
                  <a:schemeClr val="tx1">
                    <a:alpha val="21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6" name="Freeform 56"/>
            <p:cNvSpPr>
              <a:spLocks noEditPoints="1"/>
            </p:cNvSpPr>
            <p:nvPr/>
          </p:nvSpPr>
          <p:spPr bwMode="auto">
            <a:xfrm>
              <a:off x="10572528" y="3503279"/>
              <a:ext cx="386440" cy="435884"/>
            </a:xfrm>
            <a:custGeom>
              <a:avLst/>
              <a:gdLst>
                <a:gd name="T0" fmla="*/ 0 w 216"/>
                <a:gd name="T1" fmla="*/ 261 h 268"/>
                <a:gd name="T2" fmla="*/ 12 w 216"/>
                <a:gd name="T3" fmla="*/ 261 h 268"/>
                <a:gd name="T4" fmla="*/ 3 w 216"/>
                <a:gd name="T5" fmla="*/ 264 h 268"/>
                <a:gd name="T6" fmla="*/ 5 w 216"/>
                <a:gd name="T7" fmla="*/ 254 h 268"/>
                <a:gd name="T8" fmla="*/ 12 w 216"/>
                <a:gd name="T9" fmla="*/ 254 h 268"/>
                <a:gd name="T10" fmla="*/ 62 w 216"/>
                <a:gd name="T11" fmla="*/ 214 h 268"/>
                <a:gd name="T12" fmla="*/ 50 w 216"/>
                <a:gd name="T13" fmla="*/ 195 h 268"/>
                <a:gd name="T14" fmla="*/ 12 w 216"/>
                <a:gd name="T15" fmla="*/ 254 h 268"/>
                <a:gd name="T16" fmla="*/ 50 w 216"/>
                <a:gd name="T17" fmla="*/ 195 h 268"/>
                <a:gd name="T18" fmla="*/ 66 w 216"/>
                <a:gd name="T19" fmla="*/ 204 h 268"/>
                <a:gd name="T20" fmla="*/ 64 w 216"/>
                <a:gd name="T21" fmla="*/ 207 h 268"/>
                <a:gd name="T22" fmla="*/ 69 w 216"/>
                <a:gd name="T23" fmla="*/ 207 h 268"/>
                <a:gd name="T24" fmla="*/ 81 w 216"/>
                <a:gd name="T25" fmla="*/ 195 h 268"/>
                <a:gd name="T26" fmla="*/ 66 w 216"/>
                <a:gd name="T27" fmla="*/ 173 h 268"/>
                <a:gd name="T28" fmla="*/ 52 w 216"/>
                <a:gd name="T29" fmla="*/ 190 h 268"/>
                <a:gd name="T30" fmla="*/ 55 w 216"/>
                <a:gd name="T31" fmla="*/ 195 h 268"/>
                <a:gd name="T32" fmla="*/ 59 w 216"/>
                <a:gd name="T33" fmla="*/ 190 h 268"/>
                <a:gd name="T34" fmla="*/ 66 w 216"/>
                <a:gd name="T35" fmla="*/ 173 h 268"/>
                <a:gd name="T36" fmla="*/ 83 w 216"/>
                <a:gd name="T37" fmla="*/ 188 h 268"/>
                <a:gd name="T38" fmla="*/ 85 w 216"/>
                <a:gd name="T39" fmla="*/ 192 h 268"/>
                <a:gd name="T40" fmla="*/ 102 w 216"/>
                <a:gd name="T41" fmla="*/ 176 h 268"/>
                <a:gd name="T42" fmla="*/ 76 w 216"/>
                <a:gd name="T43" fmla="*/ 162 h 268"/>
                <a:gd name="T44" fmla="*/ 71 w 216"/>
                <a:gd name="T45" fmla="*/ 173 h 268"/>
                <a:gd name="T46" fmla="*/ 78 w 216"/>
                <a:gd name="T47" fmla="*/ 164 h 268"/>
                <a:gd name="T48" fmla="*/ 208 w 216"/>
                <a:gd name="T49" fmla="*/ 67 h 268"/>
                <a:gd name="T50" fmla="*/ 197 w 216"/>
                <a:gd name="T51" fmla="*/ 76 h 268"/>
                <a:gd name="T52" fmla="*/ 102 w 216"/>
                <a:gd name="T53" fmla="*/ 169 h 268"/>
                <a:gd name="T54" fmla="*/ 104 w 216"/>
                <a:gd name="T55" fmla="*/ 171 h 268"/>
                <a:gd name="T56" fmla="*/ 190 w 216"/>
                <a:gd name="T57" fmla="*/ 90 h 268"/>
                <a:gd name="T58" fmla="*/ 211 w 216"/>
                <a:gd name="T59" fmla="*/ 71 h 268"/>
                <a:gd name="T60" fmla="*/ 192 w 216"/>
                <a:gd name="T61" fmla="*/ 5 h 268"/>
                <a:gd name="T62" fmla="*/ 185 w 216"/>
                <a:gd name="T63" fmla="*/ 14 h 268"/>
                <a:gd name="T64" fmla="*/ 180 w 216"/>
                <a:gd name="T65" fmla="*/ 21 h 268"/>
                <a:gd name="T66" fmla="*/ 173 w 216"/>
                <a:gd name="T67" fmla="*/ 31 h 268"/>
                <a:gd name="T68" fmla="*/ 111 w 216"/>
                <a:gd name="T69" fmla="*/ 114 h 268"/>
                <a:gd name="T70" fmla="*/ 81 w 216"/>
                <a:gd name="T71" fmla="*/ 154 h 268"/>
                <a:gd name="T72" fmla="*/ 81 w 216"/>
                <a:gd name="T73" fmla="*/ 159 h 268"/>
                <a:gd name="T74" fmla="*/ 111 w 216"/>
                <a:gd name="T75" fmla="*/ 121 h 268"/>
                <a:gd name="T76" fmla="*/ 180 w 216"/>
                <a:gd name="T77" fmla="*/ 29 h 268"/>
                <a:gd name="T78" fmla="*/ 185 w 216"/>
                <a:gd name="T79" fmla="*/ 21 h 268"/>
                <a:gd name="T80" fmla="*/ 194 w 216"/>
                <a:gd name="T81" fmla="*/ 10 h 268"/>
                <a:gd name="T82" fmla="*/ 194 w 216"/>
                <a:gd name="T83" fmla="*/ 0 h 268"/>
                <a:gd name="T84" fmla="*/ 213 w 216"/>
                <a:gd name="T85" fmla="*/ 67 h 268"/>
                <a:gd name="T86" fmla="*/ 213 w 216"/>
                <a:gd name="T87" fmla="*/ 64 h 268"/>
                <a:gd name="T88" fmla="*/ 211 w 216"/>
                <a:gd name="T89" fmla="*/ 52 h 268"/>
                <a:gd name="T90" fmla="*/ 208 w 216"/>
                <a:gd name="T91" fmla="*/ 45 h 268"/>
                <a:gd name="T92" fmla="*/ 194 w 216"/>
                <a:gd name="T93" fmla="*/ 0 h 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16" h="268">
                  <a:moveTo>
                    <a:pt x="5" y="254"/>
                  </a:moveTo>
                  <a:lnTo>
                    <a:pt x="0" y="261"/>
                  </a:lnTo>
                  <a:lnTo>
                    <a:pt x="5" y="268"/>
                  </a:lnTo>
                  <a:lnTo>
                    <a:pt x="12" y="261"/>
                  </a:lnTo>
                  <a:lnTo>
                    <a:pt x="10" y="259"/>
                  </a:lnTo>
                  <a:lnTo>
                    <a:pt x="3" y="264"/>
                  </a:lnTo>
                  <a:lnTo>
                    <a:pt x="10" y="256"/>
                  </a:lnTo>
                  <a:lnTo>
                    <a:pt x="5" y="254"/>
                  </a:lnTo>
                  <a:moveTo>
                    <a:pt x="59" y="209"/>
                  </a:moveTo>
                  <a:lnTo>
                    <a:pt x="12" y="254"/>
                  </a:lnTo>
                  <a:lnTo>
                    <a:pt x="17" y="259"/>
                  </a:lnTo>
                  <a:lnTo>
                    <a:pt x="62" y="214"/>
                  </a:lnTo>
                  <a:lnTo>
                    <a:pt x="59" y="209"/>
                  </a:lnTo>
                  <a:moveTo>
                    <a:pt x="50" y="195"/>
                  </a:moveTo>
                  <a:lnTo>
                    <a:pt x="7" y="249"/>
                  </a:lnTo>
                  <a:lnTo>
                    <a:pt x="12" y="254"/>
                  </a:lnTo>
                  <a:lnTo>
                    <a:pt x="52" y="200"/>
                  </a:lnTo>
                  <a:lnTo>
                    <a:pt x="50" y="195"/>
                  </a:lnTo>
                  <a:moveTo>
                    <a:pt x="78" y="192"/>
                  </a:moveTo>
                  <a:lnTo>
                    <a:pt x="66" y="204"/>
                  </a:lnTo>
                  <a:lnTo>
                    <a:pt x="64" y="207"/>
                  </a:lnTo>
                  <a:lnTo>
                    <a:pt x="64" y="207"/>
                  </a:lnTo>
                  <a:lnTo>
                    <a:pt x="66" y="209"/>
                  </a:lnTo>
                  <a:lnTo>
                    <a:pt x="69" y="207"/>
                  </a:lnTo>
                  <a:lnTo>
                    <a:pt x="78" y="197"/>
                  </a:lnTo>
                  <a:lnTo>
                    <a:pt x="81" y="195"/>
                  </a:lnTo>
                  <a:lnTo>
                    <a:pt x="78" y="192"/>
                  </a:lnTo>
                  <a:moveTo>
                    <a:pt x="66" y="173"/>
                  </a:moveTo>
                  <a:lnTo>
                    <a:pt x="57" y="188"/>
                  </a:lnTo>
                  <a:lnTo>
                    <a:pt x="52" y="190"/>
                  </a:lnTo>
                  <a:lnTo>
                    <a:pt x="52" y="192"/>
                  </a:lnTo>
                  <a:lnTo>
                    <a:pt x="55" y="195"/>
                  </a:lnTo>
                  <a:lnTo>
                    <a:pt x="55" y="195"/>
                  </a:lnTo>
                  <a:lnTo>
                    <a:pt x="59" y="190"/>
                  </a:lnTo>
                  <a:lnTo>
                    <a:pt x="69" y="178"/>
                  </a:lnTo>
                  <a:lnTo>
                    <a:pt x="66" y="173"/>
                  </a:lnTo>
                  <a:moveTo>
                    <a:pt x="97" y="173"/>
                  </a:moveTo>
                  <a:lnTo>
                    <a:pt x="83" y="188"/>
                  </a:lnTo>
                  <a:lnTo>
                    <a:pt x="83" y="188"/>
                  </a:lnTo>
                  <a:lnTo>
                    <a:pt x="85" y="192"/>
                  </a:lnTo>
                  <a:lnTo>
                    <a:pt x="102" y="176"/>
                  </a:lnTo>
                  <a:lnTo>
                    <a:pt x="102" y="176"/>
                  </a:lnTo>
                  <a:lnTo>
                    <a:pt x="97" y="173"/>
                  </a:lnTo>
                  <a:moveTo>
                    <a:pt x="76" y="162"/>
                  </a:moveTo>
                  <a:lnTo>
                    <a:pt x="69" y="171"/>
                  </a:lnTo>
                  <a:lnTo>
                    <a:pt x="71" y="173"/>
                  </a:lnTo>
                  <a:lnTo>
                    <a:pt x="76" y="166"/>
                  </a:lnTo>
                  <a:lnTo>
                    <a:pt x="78" y="164"/>
                  </a:lnTo>
                  <a:lnTo>
                    <a:pt x="76" y="162"/>
                  </a:lnTo>
                  <a:moveTo>
                    <a:pt x="208" y="67"/>
                  </a:moveTo>
                  <a:lnTo>
                    <a:pt x="208" y="67"/>
                  </a:lnTo>
                  <a:lnTo>
                    <a:pt x="197" y="76"/>
                  </a:lnTo>
                  <a:lnTo>
                    <a:pt x="107" y="164"/>
                  </a:lnTo>
                  <a:lnTo>
                    <a:pt x="102" y="169"/>
                  </a:lnTo>
                  <a:lnTo>
                    <a:pt x="102" y="169"/>
                  </a:lnTo>
                  <a:lnTo>
                    <a:pt x="104" y="171"/>
                  </a:lnTo>
                  <a:lnTo>
                    <a:pt x="107" y="171"/>
                  </a:lnTo>
                  <a:lnTo>
                    <a:pt x="190" y="90"/>
                  </a:lnTo>
                  <a:lnTo>
                    <a:pt x="201" y="81"/>
                  </a:lnTo>
                  <a:lnTo>
                    <a:pt x="211" y="71"/>
                  </a:lnTo>
                  <a:lnTo>
                    <a:pt x="208" y="67"/>
                  </a:lnTo>
                  <a:moveTo>
                    <a:pt x="192" y="5"/>
                  </a:moveTo>
                  <a:lnTo>
                    <a:pt x="190" y="7"/>
                  </a:lnTo>
                  <a:lnTo>
                    <a:pt x="185" y="14"/>
                  </a:lnTo>
                  <a:lnTo>
                    <a:pt x="182" y="19"/>
                  </a:lnTo>
                  <a:lnTo>
                    <a:pt x="180" y="21"/>
                  </a:lnTo>
                  <a:lnTo>
                    <a:pt x="178" y="26"/>
                  </a:lnTo>
                  <a:lnTo>
                    <a:pt x="173" y="31"/>
                  </a:lnTo>
                  <a:lnTo>
                    <a:pt x="166" y="38"/>
                  </a:lnTo>
                  <a:lnTo>
                    <a:pt x="111" y="114"/>
                  </a:lnTo>
                  <a:lnTo>
                    <a:pt x="107" y="119"/>
                  </a:lnTo>
                  <a:lnTo>
                    <a:pt x="81" y="154"/>
                  </a:lnTo>
                  <a:lnTo>
                    <a:pt x="78" y="159"/>
                  </a:lnTo>
                  <a:lnTo>
                    <a:pt x="81" y="159"/>
                  </a:lnTo>
                  <a:lnTo>
                    <a:pt x="107" y="128"/>
                  </a:lnTo>
                  <a:lnTo>
                    <a:pt x="111" y="121"/>
                  </a:lnTo>
                  <a:lnTo>
                    <a:pt x="175" y="33"/>
                  </a:lnTo>
                  <a:lnTo>
                    <a:pt x="180" y="29"/>
                  </a:lnTo>
                  <a:lnTo>
                    <a:pt x="182" y="24"/>
                  </a:lnTo>
                  <a:lnTo>
                    <a:pt x="185" y="21"/>
                  </a:lnTo>
                  <a:lnTo>
                    <a:pt x="187" y="19"/>
                  </a:lnTo>
                  <a:lnTo>
                    <a:pt x="194" y="10"/>
                  </a:lnTo>
                  <a:lnTo>
                    <a:pt x="192" y="5"/>
                  </a:lnTo>
                  <a:moveTo>
                    <a:pt x="194" y="0"/>
                  </a:moveTo>
                  <a:lnTo>
                    <a:pt x="194" y="0"/>
                  </a:lnTo>
                  <a:lnTo>
                    <a:pt x="213" y="67"/>
                  </a:lnTo>
                  <a:lnTo>
                    <a:pt x="216" y="67"/>
                  </a:lnTo>
                  <a:lnTo>
                    <a:pt x="213" y="64"/>
                  </a:lnTo>
                  <a:lnTo>
                    <a:pt x="213" y="59"/>
                  </a:lnTo>
                  <a:lnTo>
                    <a:pt x="211" y="52"/>
                  </a:lnTo>
                  <a:lnTo>
                    <a:pt x="211" y="52"/>
                  </a:lnTo>
                  <a:lnTo>
                    <a:pt x="208" y="45"/>
                  </a:lnTo>
                  <a:lnTo>
                    <a:pt x="197" y="10"/>
                  </a:lnTo>
                  <a:lnTo>
                    <a:pt x="194" y="0"/>
                  </a:lnTo>
                </a:path>
              </a:pathLst>
            </a:custGeom>
            <a:gradFill flip="none" rotWithShape="1">
              <a:gsLst>
                <a:gs pos="0">
                  <a:schemeClr val="tx2">
                    <a:alpha val="75000"/>
                  </a:schemeClr>
                </a:gs>
                <a:gs pos="92000">
                  <a:schemeClr val="tx1">
                    <a:alpha val="21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7" name="Freeform 57"/>
            <p:cNvSpPr>
              <a:spLocks noEditPoints="1"/>
            </p:cNvSpPr>
            <p:nvPr/>
          </p:nvSpPr>
          <p:spPr bwMode="auto">
            <a:xfrm>
              <a:off x="7921119" y="3711463"/>
              <a:ext cx="89454" cy="69936"/>
            </a:xfrm>
            <a:custGeom>
              <a:avLst/>
              <a:gdLst>
                <a:gd name="T0" fmla="*/ 24 w 50"/>
                <a:gd name="T1" fmla="*/ 7 h 43"/>
                <a:gd name="T2" fmla="*/ 36 w 50"/>
                <a:gd name="T3" fmla="*/ 5 h 43"/>
                <a:gd name="T4" fmla="*/ 17 w 50"/>
                <a:gd name="T5" fmla="*/ 24 h 43"/>
                <a:gd name="T6" fmla="*/ 8 w 50"/>
                <a:gd name="T7" fmla="*/ 31 h 43"/>
                <a:gd name="T8" fmla="*/ 5 w 50"/>
                <a:gd name="T9" fmla="*/ 34 h 43"/>
                <a:gd name="T10" fmla="*/ 5 w 50"/>
                <a:gd name="T11" fmla="*/ 10 h 43"/>
                <a:gd name="T12" fmla="*/ 19 w 50"/>
                <a:gd name="T13" fmla="*/ 7 h 43"/>
                <a:gd name="T14" fmla="*/ 24 w 50"/>
                <a:gd name="T15" fmla="*/ 7 h 43"/>
                <a:gd name="T16" fmla="*/ 36 w 50"/>
                <a:gd name="T17" fmla="*/ 5 h 43"/>
                <a:gd name="T18" fmla="*/ 36 w 50"/>
                <a:gd name="T19" fmla="*/ 5 h 43"/>
                <a:gd name="T20" fmla="*/ 36 w 50"/>
                <a:gd name="T21" fmla="*/ 5 h 43"/>
                <a:gd name="T22" fmla="*/ 50 w 50"/>
                <a:gd name="T23" fmla="*/ 0 h 43"/>
                <a:gd name="T24" fmla="*/ 36 w 50"/>
                <a:gd name="T25" fmla="*/ 0 h 43"/>
                <a:gd name="T26" fmla="*/ 27 w 50"/>
                <a:gd name="T27" fmla="*/ 3 h 43"/>
                <a:gd name="T28" fmla="*/ 22 w 50"/>
                <a:gd name="T29" fmla="*/ 3 h 43"/>
                <a:gd name="T30" fmla="*/ 5 w 50"/>
                <a:gd name="T31" fmla="*/ 5 h 43"/>
                <a:gd name="T32" fmla="*/ 0 w 50"/>
                <a:gd name="T33" fmla="*/ 5 h 43"/>
                <a:gd name="T34" fmla="*/ 0 w 50"/>
                <a:gd name="T35" fmla="*/ 10 h 43"/>
                <a:gd name="T36" fmla="*/ 0 w 50"/>
                <a:gd name="T37" fmla="*/ 34 h 43"/>
                <a:gd name="T38" fmla="*/ 0 w 50"/>
                <a:gd name="T39" fmla="*/ 43 h 43"/>
                <a:gd name="T40" fmla="*/ 3 w 50"/>
                <a:gd name="T41" fmla="*/ 43 h 43"/>
                <a:gd name="T42" fmla="*/ 8 w 50"/>
                <a:gd name="T43" fmla="*/ 36 h 43"/>
                <a:gd name="T44" fmla="*/ 10 w 50"/>
                <a:gd name="T45" fmla="*/ 34 h 43"/>
                <a:gd name="T46" fmla="*/ 38 w 50"/>
                <a:gd name="T47" fmla="*/ 10 h 43"/>
                <a:gd name="T48" fmla="*/ 50 w 50"/>
                <a:gd name="T49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0" h="43">
                  <a:moveTo>
                    <a:pt x="24" y="7"/>
                  </a:moveTo>
                  <a:lnTo>
                    <a:pt x="36" y="5"/>
                  </a:lnTo>
                  <a:lnTo>
                    <a:pt x="17" y="24"/>
                  </a:lnTo>
                  <a:lnTo>
                    <a:pt x="8" y="31"/>
                  </a:lnTo>
                  <a:lnTo>
                    <a:pt x="5" y="34"/>
                  </a:lnTo>
                  <a:lnTo>
                    <a:pt x="5" y="10"/>
                  </a:lnTo>
                  <a:lnTo>
                    <a:pt x="19" y="7"/>
                  </a:lnTo>
                  <a:lnTo>
                    <a:pt x="24" y="7"/>
                  </a:lnTo>
                  <a:close/>
                  <a:moveTo>
                    <a:pt x="36" y="5"/>
                  </a:moveTo>
                  <a:lnTo>
                    <a:pt x="36" y="5"/>
                  </a:lnTo>
                  <a:lnTo>
                    <a:pt x="36" y="5"/>
                  </a:lnTo>
                  <a:close/>
                  <a:moveTo>
                    <a:pt x="50" y="0"/>
                  </a:moveTo>
                  <a:lnTo>
                    <a:pt x="36" y="0"/>
                  </a:lnTo>
                  <a:lnTo>
                    <a:pt x="27" y="3"/>
                  </a:lnTo>
                  <a:lnTo>
                    <a:pt x="22" y="3"/>
                  </a:lnTo>
                  <a:lnTo>
                    <a:pt x="5" y="5"/>
                  </a:lnTo>
                  <a:lnTo>
                    <a:pt x="0" y="5"/>
                  </a:lnTo>
                  <a:lnTo>
                    <a:pt x="0" y="10"/>
                  </a:lnTo>
                  <a:lnTo>
                    <a:pt x="0" y="34"/>
                  </a:lnTo>
                  <a:lnTo>
                    <a:pt x="0" y="43"/>
                  </a:lnTo>
                  <a:lnTo>
                    <a:pt x="3" y="43"/>
                  </a:lnTo>
                  <a:lnTo>
                    <a:pt x="8" y="36"/>
                  </a:lnTo>
                  <a:lnTo>
                    <a:pt x="10" y="34"/>
                  </a:lnTo>
                  <a:lnTo>
                    <a:pt x="38" y="10"/>
                  </a:lnTo>
                  <a:lnTo>
                    <a:pt x="50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tx2">
                    <a:alpha val="75000"/>
                  </a:schemeClr>
                </a:gs>
                <a:gs pos="92000">
                  <a:schemeClr val="tx1">
                    <a:alpha val="21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8" name="Freeform 58"/>
            <p:cNvSpPr>
              <a:spLocks noEditPoints="1"/>
            </p:cNvSpPr>
            <p:nvPr/>
          </p:nvSpPr>
          <p:spPr bwMode="auto">
            <a:xfrm>
              <a:off x="7921119" y="3711463"/>
              <a:ext cx="89454" cy="69936"/>
            </a:xfrm>
            <a:custGeom>
              <a:avLst/>
              <a:gdLst>
                <a:gd name="T0" fmla="*/ 24 w 50"/>
                <a:gd name="T1" fmla="*/ 7 h 43"/>
                <a:gd name="T2" fmla="*/ 36 w 50"/>
                <a:gd name="T3" fmla="*/ 5 h 43"/>
                <a:gd name="T4" fmla="*/ 17 w 50"/>
                <a:gd name="T5" fmla="*/ 24 h 43"/>
                <a:gd name="T6" fmla="*/ 8 w 50"/>
                <a:gd name="T7" fmla="*/ 31 h 43"/>
                <a:gd name="T8" fmla="*/ 5 w 50"/>
                <a:gd name="T9" fmla="*/ 34 h 43"/>
                <a:gd name="T10" fmla="*/ 5 w 50"/>
                <a:gd name="T11" fmla="*/ 10 h 43"/>
                <a:gd name="T12" fmla="*/ 19 w 50"/>
                <a:gd name="T13" fmla="*/ 7 h 43"/>
                <a:gd name="T14" fmla="*/ 24 w 50"/>
                <a:gd name="T15" fmla="*/ 7 h 43"/>
                <a:gd name="T16" fmla="*/ 36 w 50"/>
                <a:gd name="T17" fmla="*/ 5 h 43"/>
                <a:gd name="T18" fmla="*/ 36 w 50"/>
                <a:gd name="T19" fmla="*/ 5 h 43"/>
                <a:gd name="T20" fmla="*/ 36 w 50"/>
                <a:gd name="T21" fmla="*/ 5 h 43"/>
                <a:gd name="T22" fmla="*/ 50 w 50"/>
                <a:gd name="T23" fmla="*/ 0 h 43"/>
                <a:gd name="T24" fmla="*/ 36 w 50"/>
                <a:gd name="T25" fmla="*/ 0 h 43"/>
                <a:gd name="T26" fmla="*/ 27 w 50"/>
                <a:gd name="T27" fmla="*/ 3 h 43"/>
                <a:gd name="T28" fmla="*/ 22 w 50"/>
                <a:gd name="T29" fmla="*/ 3 h 43"/>
                <a:gd name="T30" fmla="*/ 5 w 50"/>
                <a:gd name="T31" fmla="*/ 5 h 43"/>
                <a:gd name="T32" fmla="*/ 0 w 50"/>
                <a:gd name="T33" fmla="*/ 5 h 43"/>
                <a:gd name="T34" fmla="*/ 0 w 50"/>
                <a:gd name="T35" fmla="*/ 10 h 43"/>
                <a:gd name="T36" fmla="*/ 0 w 50"/>
                <a:gd name="T37" fmla="*/ 34 h 43"/>
                <a:gd name="T38" fmla="*/ 0 w 50"/>
                <a:gd name="T39" fmla="*/ 43 h 43"/>
                <a:gd name="T40" fmla="*/ 3 w 50"/>
                <a:gd name="T41" fmla="*/ 43 h 43"/>
                <a:gd name="T42" fmla="*/ 8 w 50"/>
                <a:gd name="T43" fmla="*/ 36 h 43"/>
                <a:gd name="T44" fmla="*/ 10 w 50"/>
                <a:gd name="T45" fmla="*/ 34 h 43"/>
                <a:gd name="T46" fmla="*/ 38 w 50"/>
                <a:gd name="T47" fmla="*/ 10 h 43"/>
                <a:gd name="T48" fmla="*/ 50 w 50"/>
                <a:gd name="T49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0" h="43">
                  <a:moveTo>
                    <a:pt x="24" y="7"/>
                  </a:moveTo>
                  <a:lnTo>
                    <a:pt x="36" y="5"/>
                  </a:lnTo>
                  <a:lnTo>
                    <a:pt x="17" y="24"/>
                  </a:lnTo>
                  <a:lnTo>
                    <a:pt x="8" y="31"/>
                  </a:lnTo>
                  <a:lnTo>
                    <a:pt x="5" y="34"/>
                  </a:lnTo>
                  <a:lnTo>
                    <a:pt x="5" y="10"/>
                  </a:lnTo>
                  <a:lnTo>
                    <a:pt x="19" y="7"/>
                  </a:lnTo>
                  <a:lnTo>
                    <a:pt x="24" y="7"/>
                  </a:lnTo>
                  <a:moveTo>
                    <a:pt x="36" y="5"/>
                  </a:moveTo>
                  <a:lnTo>
                    <a:pt x="36" y="5"/>
                  </a:lnTo>
                  <a:lnTo>
                    <a:pt x="36" y="5"/>
                  </a:lnTo>
                  <a:moveTo>
                    <a:pt x="50" y="0"/>
                  </a:moveTo>
                  <a:lnTo>
                    <a:pt x="36" y="0"/>
                  </a:lnTo>
                  <a:lnTo>
                    <a:pt x="27" y="3"/>
                  </a:lnTo>
                  <a:lnTo>
                    <a:pt x="22" y="3"/>
                  </a:lnTo>
                  <a:lnTo>
                    <a:pt x="5" y="5"/>
                  </a:lnTo>
                  <a:lnTo>
                    <a:pt x="0" y="5"/>
                  </a:lnTo>
                  <a:lnTo>
                    <a:pt x="0" y="10"/>
                  </a:lnTo>
                  <a:lnTo>
                    <a:pt x="0" y="34"/>
                  </a:lnTo>
                  <a:lnTo>
                    <a:pt x="0" y="43"/>
                  </a:lnTo>
                  <a:lnTo>
                    <a:pt x="3" y="43"/>
                  </a:lnTo>
                  <a:lnTo>
                    <a:pt x="8" y="36"/>
                  </a:lnTo>
                  <a:lnTo>
                    <a:pt x="10" y="34"/>
                  </a:lnTo>
                  <a:lnTo>
                    <a:pt x="38" y="10"/>
                  </a:lnTo>
                  <a:lnTo>
                    <a:pt x="50" y="0"/>
                  </a:lnTo>
                </a:path>
              </a:pathLst>
            </a:custGeom>
            <a:gradFill flip="none" rotWithShape="1">
              <a:gsLst>
                <a:gs pos="0">
                  <a:schemeClr val="tx2">
                    <a:alpha val="75000"/>
                  </a:schemeClr>
                </a:gs>
                <a:gs pos="92000">
                  <a:schemeClr val="tx1">
                    <a:alpha val="21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9" name="Freeform 59"/>
            <p:cNvSpPr>
              <a:spLocks noEditPoints="1"/>
            </p:cNvSpPr>
            <p:nvPr/>
          </p:nvSpPr>
          <p:spPr bwMode="auto">
            <a:xfrm>
              <a:off x="7071309" y="3356901"/>
              <a:ext cx="728154" cy="853876"/>
            </a:xfrm>
            <a:custGeom>
              <a:avLst/>
              <a:gdLst>
                <a:gd name="T0" fmla="*/ 58 w 172"/>
                <a:gd name="T1" fmla="*/ 207 h 221"/>
                <a:gd name="T2" fmla="*/ 85 w 172"/>
                <a:gd name="T3" fmla="*/ 204 h 221"/>
                <a:gd name="T4" fmla="*/ 104 w 172"/>
                <a:gd name="T5" fmla="*/ 198 h 221"/>
                <a:gd name="T6" fmla="*/ 87 w 172"/>
                <a:gd name="T7" fmla="*/ 203 h 221"/>
                <a:gd name="T8" fmla="*/ 104 w 172"/>
                <a:gd name="T9" fmla="*/ 198 h 221"/>
                <a:gd name="T10" fmla="*/ 106 w 172"/>
                <a:gd name="T11" fmla="*/ 197 h 221"/>
                <a:gd name="T12" fmla="*/ 136 w 172"/>
                <a:gd name="T13" fmla="*/ 193 h 221"/>
                <a:gd name="T14" fmla="*/ 0 w 172"/>
                <a:gd name="T15" fmla="*/ 176 h 221"/>
                <a:gd name="T16" fmla="*/ 0 w 172"/>
                <a:gd name="T17" fmla="*/ 221 h 221"/>
                <a:gd name="T18" fmla="*/ 30 w 172"/>
                <a:gd name="T19" fmla="*/ 215 h 221"/>
                <a:gd name="T20" fmla="*/ 2 w 172"/>
                <a:gd name="T21" fmla="*/ 219 h 221"/>
                <a:gd name="T22" fmla="*/ 0 w 172"/>
                <a:gd name="T23" fmla="*/ 176 h 221"/>
                <a:gd name="T24" fmla="*/ 0 w 172"/>
                <a:gd name="T25" fmla="*/ 174 h 221"/>
                <a:gd name="T26" fmla="*/ 2 w 172"/>
                <a:gd name="T27" fmla="*/ 176 h 221"/>
                <a:gd name="T28" fmla="*/ 1 w 172"/>
                <a:gd name="T29" fmla="*/ 173 h 221"/>
                <a:gd name="T30" fmla="*/ 0 w 172"/>
                <a:gd name="T31" fmla="*/ 167 h 221"/>
                <a:gd name="T32" fmla="*/ 2 w 172"/>
                <a:gd name="T33" fmla="*/ 171 h 221"/>
                <a:gd name="T34" fmla="*/ 2 w 172"/>
                <a:gd name="T35" fmla="*/ 166 h 221"/>
                <a:gd name="T36" fmla="*/ 136 w 172"/>
                <a:gd name="T37" fmla="*/ 145 h 221"/>
                <a:gd name="T38" fmla="*/ 139 w 172"/>
                <a:gd name="T39" fmla="*/ 149 h 221"/>
                <a:gd name="T40" fmla="*/ 154 w 172"/>
                <a:gd name="T41" fmla="*/ 167 h 221"/>
                <a:gd name="T42" fmla="*/ 169 w 172"/>
                <a:gd name="T43" fmla="*/ 184 h 221"/>
                <a:gd name="T44" fmla="*/ 162 w 172"/>
                <a:gd name="T45" fmla="*/ 188 h 221"/>
                <a:gd name="T46" fmla="*/ 172 w 172"/>
                <a:gd name="T47" fmla="*/ 185 h 221"/>
                <a:gd name="T48" fmla="*/ 156 w 172"/>
                <a:gd name="T49" fmla="*/ 167 h 221"/>
                <a:gd name="T50" fmla="*/ 141 w 172"/>
                <a:gd name="T51" fmla="*/ 149 h 221"/>
                <a:gd name="T52" fmla="*/ 137 w 172"/>
                <a:gd name="T53" fmla="*/ 144 h 221"/>
                <a:gd name="T54" fmla="*/ 102 w 172"/>
                <a:gd name="T55" fmla="*/ 106 h 221"/>
                <a:gd name="T56" fmla="*/ 135 w 172"/>
                <a:gd name="T57" fmla="*/ 143 h 221"/>
                <a:gd name="T58" fmla="*/ 104 w 172"/>
                <a:gd name="T59" fmla="*/ 105 h 221"/>
                <a:gd name="T60" fmla="*/ 98 w 172"/>
                <a:gd name="T61" fmla="*/ 102 h 221"/>
                <a:gd name="T62" fmla="*/ 103 w 172"/>
                <a:gd name="T63" fmla="*/ 104 h 221"/>
                <a:gd name="T64" fmla="*/ 84 w 172"/>
                <a:gd name="T65" fmla="*/ 82 h 221"/>
                <a:gd name="T66" fmla="*/ 84 w 172"/>
                <a:gd name="T67" fmla="*/ 85 h 221"/>
                <a:gd name="T68" fmla="*/ 99 w 172"/>
                <a:gd name="T69" fmla="*/ 99 h 221"/>
                <a:gd name="T70" fmla="*/ 45 w 172"/>
                <a:gd name="T71" fmla="*/ 40 h 221"/>
                <a:gd name="T72" fmla="*/ 59 w 172"/>
                <a:gd name="T73" fmla="*/ 56 h 221"/>
                <a:gd name="T74" fmla="*/ 76 w 172"/>
                <a:gd name="T75" fmla="*/ 76 h 221"/>
                <a:gd name="T76" fmla="*/ 81 w 172"/>
                <a:gd name="T77" fmla="*/ 79 h 221"/>
                <a:gd name="T78" fmla="*/ 77 w 172"/>
                <a:gd name="T79" fmla="*/ 74 h 221"/>
                <a:gd name="T80" fmla="*/ 60 w 172"/>
                <a:gd name="T81" fmla="*/ 55 h 221"/>
                <a:gd name="T82" fmla="*/ 45 w 172"/>
                <a:gd name="T83" fmla="*/ 40 h 221"/>
                <a:gd name="T84" fmla="*/ 0 w 172"/>
                <a:gd name="T85" fmla="*/ 49 h 221"/>
                <a:gd name="T86" fmla="*/ 0 w 172"/>
                <a:gd name="T87" fmla="*/ 71 h 221"/>
                <a:gd name="T88" fmla="*/ 0 w 172"/>
                <a:gd name="T89" fmla="*/ 165 h 221"/>
                <a:gd name="T90" fmla="*/ 2 w 172"/>
                <a:gd name="T91" fmla="*/ 73 h 221"/>
                <a:gd name="T92" fmla="*/ 2 w 172"/>
                <a:gd name="T93" fmla="*/ 51 h 221"/>
                <a:gd name="T94" fmla="*/ 2 w 172"/>
                <a:gd name="T95" fmla="*/ 30 h 221"/>
                <a:gd name="T96" fmla="*/ 0 w 172"/>
                <a:gd name="T97" fmla="*/ 5 h 221"/>
                <a:gd name="T98" fmla="*/ 2 w 172"/>
                <a:gd name="T99" fmla="*/ 28 h 221"/>
                <a:gd name="T100" fmla="*/ 0 w 172"/>
                <a:gd name="T101" fmla="*/ 5 h 221"/>
                <a:gd name="T102" fmla="*/ 12 w 172"/>
                <a:gd name="T103" fmla="*/ 1 h 221"/>
                <a:gd name="T104" fmla="*/ 46 w 172"/>
                <a:gd name="T105" fmla="*/ 38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72" h="221">
                  <a:moveTo>
                    <a:pt x="86" y="201"/>
                  </a:moveTo>
                  <a:cubicBezTo>
                    <a:pt x="58" y="207"/>
                    <a:pt x="58" y="207"/>
                    <a:pt x="58" y="207"/>
                  </a:cubicBezTo>
                  <a:cubicBezTo>
                    <a:pt x="58" y="208"/>
                    <a:pt x="58" y="209"/>
                    <a:pt x="59" y="209"/>
                  </a:cubicBezTo>
                  <a:cubicBezTo>
                    <a:pt x="85" y="204"/>
                    <a:pt x="85" y="204"/>
                    <a:pt x="85" y="204"/>
                  </a:cubicBezTo>
                  <a:cubicBezTo>
                    <a:pt x="86" y="201"/>
                    <a:pt x="86" y="201"/>
                    <a:pt x="86" y="201"/>
                  </a:cubicBezTo>
                  <a:moveTo>
                    <a:pt x="104" y="198"/>
                  </a:moveTo>
                  <a:cubicBezTo>
                    <a:pt x="89" y="201"/>
                    <a:pt x="89" y="201"/>
                    <a:pt x="89" y="201"/>
                  </a:cubicBezTo>
                  <a:cubicBezTo>
                    <a:pt x="87" y="203"/>
                    <a:pt x="87" y="203"/>
                    <a:pt x="87" y="203"/>
                  </a:cubicBezTo>
                  <a:cubicBezTo>
                    <a:pt x="104" y="200"/>
                    <a:pt x="104" y="200"/>
                    <a:pt x="104" y="200"/>
                  </a:cubicBezTo>
                  <a:cubicBezTo>
                    <a:pt x="104" y="198"/>
                    <a:pt x="104" y="198"/>
                    <a:pt x="104" y="198"/>
                  </a:cubicBezTo>
                  <a:moveTo>
                    <a:pt x="134" y="192"/>
                  </a:moveTo>
                  <a:cubicBezTo>
                    <a:pt x="106" y="197"/>
                    <a:pt x="106" y="197"/>
                    <a:pt x="106" y="197"/>
                  </a:cubicBezTo>
                  <a:cubicBezTo>
                    <a:pt x="106" y="199"/>
                    <a:pt x="106" y="199"/>
                    <a:pt x="106" y="199"/>
                  </a:cubicBezTo>
                  <a:cubicBezTo>
                    <a:pt x="136" y="193"/>
                    <a:pt x="136" y="193"/>
                    <a:pt x="136" y="193"/>
                  </a:cubicBezTo>
                  <a:cubicBezTo>
                    <a:pt x="135" y="193"/>
                    <a:pt x="135" y="192"/>
                    <a:pt x="134" y="192"/>
                  </a:cubicBezTo>
                  <a:moveTo>
                    <a:pt x="0" y="176"/>
                  </a:moveTo>
                  <a:cubicBezTo>
                    <a:pt x="0" y="219"/>
                    <a:pt x="0" y="219"/>
                    <a:pt x="0" y="219"/>
                  </a:cubicBezTo>
                  <a:cubicBezTo>
                    <a:pt x="0" y="221"/>
                    <a:pt x="0" y="221"/>
                    <a:pt x="0" y="221"/>
                  </a:cubicBezTo>
                  <a:cubicBezTo>
                    <a:pt x="2" y="221"/>
                    <a:pt x="2" y="221"/>
                    <a:pt x="2" y="221"/>
                  </a:cubicBezTo>
                  <a:cubicBezTo>
                    <a:pt x="30" y="215"/>
                    <a:pt x="30" y="215"/>
                    <a:pt x="30" y="215"/>
                  </a:cubicBezTo>
                  <a:cubicBezTo>
                    <a:pt x="30" y="214"/>
                    <a:pt x="30" y="214"/>
                    <a:pt x="30" y="213"/>
                  </a:cubicBezTo>
                  <a:cubicBezTo>
                    <a:pt x="2" y="219"/>
                    <a:pt x="2" y="219"/>
                    <a:pt x="2" y="219"/>
                  </a:cubicBezTo>
                  <a:cubicBezTo>
                    <a:pt x="2" y="178"/>
                    <a:pt x="2" y="178"/>
                    <a:pt x="2" y="178"/>
                  </a:cubicBezTo>
                  <a:cubicBezTo>
                    <a:pt x="0" y="176"/>
                    <a:pt x="0" y="176"/>
                    <a:pt x="0" y="176"/>
                  </a:cubicBezTo>
                  <a:moveTo>
                    <a:pt x="1" y="173"/>
                  </a:moveTo>
                  <a:cubicBezTo>
                    <a:pt x="0" y="174"/>
                    <a:pt x="0" y="174"/>
                    <a:pt x="0" y="174"/>
                  </a:cubicBezTo>
                  <a:cubicBezTo>
                    <a:pt x="0" y="174"/>
                    <a:pt x="0" y="174"/>
                    <a:pt x="0" y="174"/>
                  </a:cubicBezTo>
                  <a:cubicBezTo>
                    <a:pt x="2" y="176"/>
                    <a:pt x="2" y="176"/>
                    <a:pt x="2" y="176"/>
                  </a:cubicBezTo>
                  <a:cubicBezTo>
                    <a:pt x="2" y="174"/>
                    <a:pt x="2" y="174"/>
                    <a:pt x="2" y="174"/>
                  </a:cubicBezTo>
                  <a:cubicBezTo>
                    <a:pt x="1" y="173"/>
                    <a:pt x="1" y="173"/>
                    <a:pt x="1" y="173"/>
                  </a:cubicBezTo>
                  <a:moveTo>
                    <a:pt x="2" y="166"/>
                  </a:moveTo>
                  <a:cubicBezTo>
                    <a:pt x="0" y="167"/>
                    <a:pt x="0" y="167"/>
                    <a:pt x="0" y="167"/>
                  </a:cubicBezTo>
                  <a:cubicBezTo>
                    <a:pt x="0" y="170"/>
                    <a:pt x="0" y="170"/>
                    <a:pt x="0" y="170"/>
                  </a:cubicBezTo>
                  <a:cubicBezTo>
                    <a:pt x="2" y="171"/>
                    <a:pt x="2" y="171"/>
                    <a:pt x="2" y="171"/>
                  </a:cubicBezTo>
                  <a:cubicBezTo>
                    <a:pt x="2" y="171"/>
                    <a:pt x="2" y="171"/>
                    <a:pt x="2" y="171"/>
                  </a:cubicBezTo>
                  <a:cubicBezTo>
                    <a:pt x="2" y="166"/>
                    <a:pt x="2" y="166"/>
                    <a:pt x="2" y="166"/>
                  </a:cubicBezTo>
                  <a:moveTo>
                    <a:pt x="137" y="144"/>
                  </a:moveTo>
                  <a:cubicBezTo>
                    <a:pt x="136" y="145"/>
                    <a:pt x="136" y="145"/>
                    <a:pt x="136" y="145"/>
                  </a:cubicBezTo>
                  <a:cubicBezTo>
                    <a:pt x="136" y="145"/>
                    <a:pt x="136" y="145"/>
                    <a:pt x="136" y="145"/>
                  </a:cubicBezTo>
                  <a:cubicBezTo>
                    <a:pt x="139" y="149"/>
                    <a:pt x="139" y="149"/>
                    <a:pt x="139" y="149"/>
                  </a:cubicBezTo>
                  <a:cubicBezTo>
                    <a:pt x="142" y="152"/>
                    <a:pt x="142" y="152"/>
                    <a:pt x="142" y="152"/>
                  </a:cubicBezTo>
                  <a:cubicBezTo>
                    <a:pt x="154" y="167"/>
                    <a:pt x="154" y="167"/>
                    <a:pt x="154" y="167"/>
                  </a:cubicBezTo>
                  <a:cubicBezTo>
                    <a:pt x="155" y="168"/>
                    <a:pt x="155" y="168"/>
                    <a:pt x="155" y="168"/>
                  </a:cubicBezTo>
                  <a:cubicBezTo>
                    <a:pt x="169" y="184"/>
                    <a:pt x="169" y="184"/>
                    <a:pt x="169" y="184"/>
                  </a:cubicBezTo>
                  <a:cubicBezTo>
                    <a:pt x="162" y="186"/>
                    <a:pt x="162" y="186"/>
                    <a:pt x="162" y="186"/>
                  </a:cubicBezTo>
                  <a:cubicBezTo>
                    <a:pt x="162" y="186"/>
                    <a:pt x="162" y="187"/>
                    <a:pt x="162" y="188"/>
                  </a:cubicBezTo>
                  <a:cubicBezTo>
                    <a:pt x="169" y="186"/>
                    <a:pt x="169" y="186"/>
                    <a:pt x="169" y="186"/>
                  </a:cubicBezTo>
                  <a:cubicBezTo>
                    <a:pt x="172" y="185"/>
                    <a:pt x="172" y="185"/>
                    <a:pt x="172" y="185"/>
                  </a:cubicBezTo>
                  <a:cubicBezTo>
                    <a:pt x="170" y="183"/>
                    <a:pt x="170" y="183"/>
                    <a:pt x="170" y="183"/>
                  </a:cubicBezTo>
                  <a:cubicBezTo>
                    <a:pt x="156" y="167"/>
                    <a:pt x="156" y="167"/>
                    <a:pt x="156" y="167"/>
                  </a:cubicBezTo>
                  <a:cubicBezTo>
                    <a:pt x="155" y="165"/>
                    <a:pt x="155" y="165"/>
                    <a:pt x="155" y="165"/>
                  </a:cubicBezTo>
                  <a:cubicBezTo>
                    <a:pt x="141" y="149"/>
                    <a:pt x="141" y="149"/>
                    <a:pt x="141" y="149"/>
                  </a:cubicBezTo>
                  <a:cubicBezTo>
                    <a:pt x="138" y="146"/>
                    <a:pt x="138" y="146"/>
                    <a:pt x="138" y="146"/>
                  </a:cubicBezTo>
                  <a:cubicBezTo>
                    <a:pt x="137" y="144"/>
                    <a:pt x="137" y="144"/>
                    <a:pt x="137" y="144"/>
                  </a:cubicBezTo>
                  <a:moveTo>
                    <a:pt x="104" y="105"/>
                  </a:moveTo>
                  <a:cubicBezTo>
                    <a:pt x="102" y="106"/>
                    <a:pt x="102" y="106"/>
                    <a:pt x="102" y="106"/>
                  </a:cubicBezTo>
                  <a:cubicBezTo>
                    <a:pt x="134" y="143"/>
                    <a:pt x="134" y="143"/>
                    <a:pt x="134" y="143"/>
                  </a:cubicBezTo>
                  <a:cubicBezTo>
                    <a:pt x="135" y="143"/>
                    <a:pt x="135" y="143"/>
                    <a:pt x="135" y="143"/>
                  </a:cubicBezTo>
                  <a:cubicBezTo>
                    <a:pt x="136" y="142"/>
                    <a:pt x="136" y="142"/>
                    <a:pt x="136" y="142"/>
                  </a:cubicBezTo>
                  <a:cubicBezTo>
                    <a:pt x="104" y="105"/>
                    <a:pt x="104" y="105"/>
                    <a:pt x="104" y="105"/>
                  </a:cubicBezTo>
                  <a:moveTo>
                    <a:pt x="100" y="101"/>
                  </a:moveTo>
                  <a:cubicBezTo>
                    <a:pt x="98" y="102"/>
                    <a:pt x="98" y="102"/>
                    <a:pt x="98" y="102"/>
                  </a:cubicBezTo>
                  <a:cubicBezTo>
                    <a:pt x="101" y="105"/>
                    <a:pt x="101" y="105"/>
                    <a:pt x="101" y="105"/>
                  </a:cubicBezTo>
                  <a:cubicBezTo>
                    <a:pt x="103" y="104"/>
                    <a:pt x="103" y="104"/>
                    <a:pt x="103" y="104"/>
                  </a:cubicBezTo>
                  <a:cubicBezTo>
                    <a:pt x="100" y="101"/>
                    <a:pt x="100" y="101"/>
                    <a:pt x="100" y="101"/>
                  </a:cubicBezTo>
                  <a:moveTo>
                    <a:pt x="84" y="82"/>
                  </a:moveTo>
                  <a:cubicBezTo>
                    <a:pt x="84" y="84"/>
                    <a:pt x="84" y="84"/>
                    <a:pt x="84" y="84"/>
                  </a:cubicBezTo>
                  <a:cubicBezTo>
                    <a:pt x="84" y="85"/>
                    <a:pt x="84" y="85"/>
                    <a:pt x="84" y="85"/>
                  </a:cubicBezTo>
                  <a:cubicBezTo>
                    <a:pt x="97" y="100"/>
                    <a:pt x="97" y="100"/>
                    <a:pt x="97" y="100"/>
                  </a:cubicBezTo>
                  <a:cubicBezTo>
                    <a:pt x="99" y="99"/>
                    <a:pt x="99" y="99"/>
                    <a:pt x="99" y="99"/>
                  </a:cubicBezTo>
                  <a:cubicBezTo>
                    <a:pt x="84" y="82"/>
                    <a:pt x="84" y="82"/>
                    <a:pt x="84" y="82"/>
                  </a:cubicBezTo>
                  <a:moveTo>
                    <a:pt x="45" y="40"/>
                  </a:moveTo>
                  <a:cubicBezTo>
                    <a:pt x="58" y="54"/>
                    <a:pt x="58" y="54"/>
                    <a:pt x="58" y="54"/>
                  </a:cubicBezTo>
                  <a:cubicBezTo>
                    <a:pt x="59" y="56"/>
                    <a:pt x="59" y="56"/>
                    <a:pt x="59" y="56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82" y="82"/>
                    <a:pt x="82" y="82"/>
                    <a:pt x="82" y="82"/>
                  </a:cubicBezTo>
                  <a:cubicBezTo>
                    <a:pt x="81" y="79"/>
                    <a:pt x="81" y="79"/>
                    <a:pt x="81" y="79"/>
                  </a:cubicBezTo>
                  <a:cubicBezTo>
                    <a:pt x="78" y="76"/>
                    <a:pt x="78" y="76"/>
                    <a:pt x="78" y="76"/>
                  </a:cubicBezTo>
                  <a:cubicBezTo>
                    <a:pt x="77" y="74"/>
                    <a:pt x="77" y="74"/>
                    <a:pt x="77" y="74"/>
                  </a:cubicBezTo>
                  <a:cubicBezTo>
                    <a:pt x="62" y="57"/>
                    <a:pt x="62" y="57"/>
                    <a:pt x="62" y="57"/>
                  </a:cubicBezTo>
                  <a:cubicBezTo>
                    <a:pt x="60" y="55"/>
                    <a:pt x="60" y="55"/>
                    <a:pt x="60" y="55"/>
                  </a:cubicBezTo>
                  <a:cubicBezTo>
                    <a:pt x="48" y="40"/>
                    <a:pt x="48" y="40"/>
                    <a:pt x="48" y="40"/>
                  </a:cubicBezTo>
                  <a:cubicBezTo>
                    <a:pt x="45" y="40"/>
                    <a:pt x="45" y="40"/>
                    <a:pt x="45" y="40"/>
                  </a:cubicBezTo>
                  <a:moveTo>
                    <a:pt x="0" y="29"/>
                  </a:moveTo>
                  <a:cubicBezTo>
                    <a:pt x="0" y="49"/>
                    <a:pt x="0" y="49"/>
                    <a:pt x="0" y="49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2" y="163"/>
                    <a:pt x="2" y="163"/>
                    <a:pt x="2" y="163"/>
                  </a:cubicBezTo>
                  <a:cubicBezTo>
                    <a:pt x="2" y="73"/>
                    <a:pt x="2" y="73"/>
                    <a:pt x="2" y="73"/>
                  </a:cubicBezTo>
                  <a:cubicBezTo>
                    <a:pt x="2" y="71"/>
                    <a:pt x="2" y="71"/>
                    <a:pt x="2" y="71"/>
                  </a:cubicBezTo>
                  <a:cubicBezTo>
                    <a:pt x="2" y="51"/>
                    <a:pt x="2" y="51"/>
                    <a:pt x="2" y="51"/>
                  </a:cubicBezTo>
                  <a:cubicBezTo>
                    <a:pt x="2" y="49"/>
                    <a:pt x="2" y="49"/>
                    <a:pt x="2" y="49"/>
                  </a:cubicBezTo>
                  <a:cubicBezTo>
                    <a:pt x="2" y="30"/>
                    <a:pt x="2" y="30"/>
                    <a:pt x="2" y="30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5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2" y="28"/>
                    <a:pt x="2" y="28"/>
                    <a:pt x="2" y="28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5"/>
                    <a:pt x="0" y="5"/>
                  </a:cubicBezTo>
                  <a:moveTo>
                    <a:pt x="14" y="0"/>
                  </a:moveTo>
                  <a:cubicBezTo>
                    <a:pt x="13" y="1"/>
                    <a:pt x="13" y="1"/>
                    <a:pt x="12" y="1"/>
                  </a:cubicBezTo>
                  <a:cubicBezTo>
                    <a:pt x="43" y="37"/>
                    <a:pt x="43" y="37"/>
                    <a:pt x="43" y="37"/>
                  </a:cubicBezTo>
                  <a:cubicBezTo>
                    <a:pt x="46" y="38"/>
                    <a:pt x="46" y="38"/>
                    <a:pt x="46" y="38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adFill flip="none" rotWithShape="1">
              <a:gsLst>
                <a:gs pos="0">
                  <a:schemeClr val="tx2">
                    <a:alpha val="75000"/>
                  </a:schemeClr>
                </a:gs>
                <a:gs pos="92000">
                  <a:schemeClr val="tx1">
                    <a:alpha val="21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0" name="Freeform 60"/>
            <p:cNvSpPr>
              <a:spLocks noEditPoints="1"/>
            </p:cNvSpPr>
            <p:nvPr/>
          </p:nvSpPr>
          <p:spPr bwMode="auto">
            <a:xfrm>
              <a:off x="7418389" y="3581348"/>
              <a:ext cx="390018" cy="369200"/>
            </a:xfrm>
            <a:custGeom>
              <a:avLst/>
              <a:gdLst>
                <a:gd name="T0" fmla="*/ 52 w 92"/>
                <a:gd name="T1" fmla="*/ 85 h 96"/>
                <a:gd name="T2" fmla="*/ 18 w 92"/>
                <a:gd name="T3" fmla="*/ 96 h 96"/>
                <a:gd name="T4" fmla="*/ 53 w 92"/>
                <a:gd name="T5" fmla="*/ 85 h 96"/>
                <a:gd name="T6" fmla="*/ 0 w 92"/>
                <a:gd name="T7" fmla="*/ 75 h 96"/>
                <a:gd name="T8" fmla="*/ 2 w 92"/>
                <a:gd name="T9" fmla="*/ 87 h 96"/>
                <a:gd name="T10" fmla="*/ 0 w 92"/>
                <a:gd name="T11" fmla="*/ 66 h 96"/>
                <a:gd name="T12" fmla="*/ 1 w 92"/>
                <a:gd name="T13" fmla="*/ 67 h 96"/>
                <a:gd name="T14" fmla="*/ 2 w 92"/>
                <a:gd name="T15" fmla="*/ 61 h 96"/>
                <a:gd name="T16" fmla="*/ 0 w 92"/>
                <a:gd name="T17" fmla="*/ 64 h 96"/>
                <a:gd name="T18" fmla="*/ 2 w 92"/>
                <a:gd name="T19" fmla="*/ 61 h 96"/>
                <a:gd name="T20" fmla="*/ 75 w 92"/>
                <a:gd name="T21" fmla="*/ 62 h 96"/>
                <a:gd name="T22" fmla="*/ 57 w 92"/>
                <a:gd name="T23" fmla="*/ 84 h 96"/>
                <a:gd name="T24" fmla="*/ 54 w 92"/>
                <a:gd name="T25" fmla="*/ 87 h 96"/>
                <a:gd name="T26" fmla="*/ 56 w 92"/>
                <a:gd name="T27" fmla="*/ 86 h 96"/>
                <a:gd name="T28" fmla="*/ 86 w 92"/>
                <a:gd name="T29" fmla="*/ 78 h 96"/>
                <a:gd name="T30" fmla="*/ 92 w 92"/>
                <a:gd name="T31" fmla="*/ 77 h 96"/>
                <a:gd name="T32" fmla="*/ 90 w 92"/>
                <a:gd name="T33" fmla="*/ 75 h 96"/>
                <a:gd name="T34" fmla="*/ 76 w 92"/>
                <a:gd name="T35" fmla="*/ 61 h 96"/>
                <a:gd name="T36" fmla="*/ 0 w 92"/>
                <a:gd name="T37" fmla="*/ 55 h 96"/>
                <a:gd name="T38" fmla="*/ 2 w 92"/>
                <a:gd name="T39" fmla="*/ 59 h 96"/>
                <a:gd name="T40" fmla="*/ 46 w 92"/>
                <a:gd name="T41" fmla="*/ 31 h 96"/>
                <a:gd name="T42" fmla="*/ 46 w 92"/>
                <a:gd name="T43" fmla="*/ 33 h 96"/>
                <a:gd name="T44" fmla="*/ 73 w 92"/>
                <a:gd name="T45" fmla="*/ 61 h 96"/>
                <a:gd name="T46" fmla="*/ 47 w 92"/>
                <a:gd name="T47" fmla="*/ 32 h 96"/>
                <a:gd name="T48" fmla="*/ 42 w 92"/>
                <a:gd name="T49" fmla="*/ 27 h 96"/>
                <a:gd name="T50" fmla="*/ 43 w 92"/>
                <a:gd name="T51" fmla="*/ 31 h 96"/>
                <a:gd name="T52" fmla="*/ 42 w 92"/>
                <a:gd name="T53" fmla="*/ 27 h 96"/>
                <a:gd name="T54" fmla="*/ 0 w 92"/>
                <a:gd name="T55" fmla="*/ 53 h 96"/>
                <a:gd name="T56" fmla="*/ 2 w 92"/>
                <a:gd name="T57" fmla="*/ 35 h 96"/>
                <a:gd name="T58" fmla="*/ 15 w 92"/>
                <a:gd name="T59" fmla="*/ 0 h 96"/>
                <a:gd name="T60" fmla="*/ 13 w 92"/>
                <a:gd name="T61" fmla="*/ 1 h 96"/>
                <a:gd name="T62" fmla="*/ 1 w 92"/>
                <a:gd name="T63" fmla="*/ 12 h 96"/>
                <a:gd name="T64" fmla="*/ 0 w 92"/>
                <a:gd name="T65" fmla="*/ 14 h 96"/>
                <a:gd name="T66" fmla="*/ 0 w 92"/>
                <a:gd name="T67" fmla="*/ 17 h 96"/>
                <a:gd name="T68" fmla="*/ 2 w 92"/>
                <a:gd name="T69" fmla="*/ 24 h 96"/>
                <a:gd name="T70" fmla="*/ 2 w 92"/>
                <a:gd name="T71" fmla="*/ 16 h 96"/>
                <a:gd name="T72" fmla="*/ 15 w 92"/>
                <a:gd name="T73" fmla="*/ 2 h 96"/>
                <a:gd name="T74" fmla="*/ 32 w 92"/>
                <a:gd name="T75" fmla="*/ 19 h 96"/>
                <a:gd name="T76" fmla="*/ 41 w 92"/>
                <a:gd name="T77" fmla="*/ 26 h 96"/>
                <a:gd name="T78" fmla="*/ 32 w 92"/>
                <a:gd name="T79" fmla="*/ 17 h 96"/>
                <a:gd name="T80" fmla="*/ 16 w 92"/>
                <a:gd name="T81" fmla="*/ 1 h 96"/>
                <a:gd name="T82" fmla="*/ 15 w 92"/>
                <a:gd name="T83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92" h="96">
                  <a:moveTo>
                    <a:pt x="53" y="85"/>
                  </a:moveTo>
                  <a:cubicBezTo>
                    <a:pt x="52" y="85"/>
                    <a:pt x="52" y="85"/>
                    <a:pt x="52" y="85"/>
                  </a:cubicBezTo>
                  <a:cubicBezTo>
                    <a:pt x="17" y="95"/>
                    <a:pt x="17" y="95"/>
                    <a:pt x="17" y="95"/>
                  </a:cubicBezTo>
                  <a:cubicBezTo>
                    <a:pt x="17" y="95"/>
                    <a:pt x="17" y="96"/>
                    <a:pt x="18" y="96"/>
                  </a:cubicBezTo>
                  <a:cubicBezTo>
                    <a:pt x="51" y="87"/>
                    <a:pt x="51" y="87"/>
                    <a:pt x="51" y="87"/>
                  </a:cubicBezTo>
                  <a:cubicBezTo>
                    <a:pt x="53" y="85"/>
                    <a:pt x="53" y="85"/>
                    <a:pt x="53" y="85"/>
                  </a:cubicBezTo>
                  <a:moveTo>
                    <a:pt x="2" y="71"/>
                  </a:moveTo>
                  <a:cubicBezTo>
                    <a:pt x="0" y="75"/>
                    <a:pt x="0" y="75"/>
                    <a:pt x="0" y="75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1" y="87"/>
                    <a:pt x="2" y="87"/>
                  </a:cubicBezTo>
                  <a:cubicBezTo>
                    <a:pt x="2" y="71"/>
                    <a:pt x="2" y="71"/>
                    <a:pt x="2" y="71"/>
                  </a:cubicBezTo>
                  <a:moveTo>
                    <a:pt x="0" y="66"/>
                  </a:moveTo>
                  <a:cubicBezTo>
                    <a:pt x="0" y="70"/>
                    <a:pt x="0" y="70"/>
                    <a:pt x="0" y="70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0" y="66"/>
                    <a:pt x="0" y="66"/>
                    <a:pt x="0" y="66"/>
                  </a:cubicBezTo>
                  <a:moveTo>
                    <a:pt x="2" y="61"/>
                  </a:moveTo>
                  <a:cubicBezTo>
                    <a:pt x="0" y="62"/>
                    <a:pt x="0" y="62"/>
                    <a:pt x="0" y="62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2" y="65"/>
                    <a:pt x="2" y="65"/>
                    <a:pt x="2" y="65"/>
                  </a:cubicBezTo>
                  <a:cubicBezTo>
                    <a:pt x="2" y="61"/>
                    <a:pt x="2" y="61"/>
                    <a:pt x="2" y="61"/>
                  </a:cubicBezTo>
                  <a:moveTo>
                    <a:pt x="76" y="61"/>
                  </a:moveTo>
                  <a:cubicBezTo>
                    <a:pt x="75" y="62"/>
                    <a:pt x="75" y="62"/>
                    <a:pt x="75" y="62"/>
                  </a:cubicBezTo>
                  <a:cubicBezTo>
                    <a:pt x="88" y="76"/>
                    <a:pt x="88" y="76"/>
                    <a:pt x="88" y="76"/>
                  </a:cubicBezTo>
                  <a:cubicBezTo>
                    <a:pt x="57" y="84"/>
                    <a:pt x="57" y="84"/>
                    <a:pt x="57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5" y="86"/>
                    <a:pt x="55" y="86"/>
                    <a:pt x="55" y="86"/>
                  </a:cubicBezTo>
                  <a:cubicBezTo>
                    <a:pt x="56" y="86"/>
                    <a:pt x="56" y="86"/>
                    <a:pt x="56" y="86"/>
                  </a:cubicBezTo>
                  <a:cubicBezTo>
                    <a:pt x="58" y="86"/>
                    <a:pt x="58" y="86"/>
                    <a:pt x="58" y="86"/>
                  </a:cubicBezTo>
                  <a:cubicBezTo>
                    <a:pt x="86" y="78"/>
                    <a:pt x="86" y="78"/>
                    <a:pt x="86" y="78"/>
                  </a:cubicBezTo>
                  <a:cubicBezTo>
                    <a:pt x="89" y="77"/>
                    <a:pt x="89" y="77"/>
                    <a:pt x="89" y="77"/>
                  </a:cubicBezTo>
                  <a:cubicBezTo>
                    <a:pt x="92" y="77"/>
                    <a:pt x="92" y="77"/>
                    <a:pt x="92" y="77"/>
                  </a:cubicBezTo>
                  <a:cubicBezTo>
                    <a:pt x="90" y="75"/>
                    <a:pt x="90" y="75"/>
                    <a:pt x="90" y="75"/>
                  </a:cubicBezTo>
                  <a:cubicBezTo>
                    <a:pt x="90" y="75"/>
                    <a:pt x="90" y="75"/>
                    <a:pt x="90" y="75"/>
                  </a:cubicBezTo>
                  <a:cubicBezTo>
                    <a:pt x="89" y="74"/>
                    <a:pt x="89" y="74"/>
                    <a:pt x="89" y="74"/>
                  </a:cubicBezTo>
                  <a:cubicBezTo>
                    <a:pt x="76" y="61"/>
                    <a:pt x="76" y="61"/>
                    <a:pt x="76" y="61"/>
                  </a:cubicBezTo>
                  <a:moveTo>
                    <a:pt x="2" y="54"/>
                  </a:moveTo>
                  <a:cubicBezTo>
                    <a:pt x="0" y="55"/>
                    <a:pt x="0" y="55"/>
                    <a:pt x="0" y="55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4"/>
                    <a:pt x="2" y="54"/>
                    <a:pt x="2" y="54"/>
                  </a:cubicBezTo>
                  <a:moveTo>
                    <a:pt x="46" y="31"/>
                  </a:moveTo>
                  <a:cubicBezTo>
                    <a:pt x="45" y="32"/>
                    <a:pt x="45" y="32"/>
                    <a:pt x="45" y="32"/>
                  </a:cubicBezTo>
                  <a:cubicBezTo>
                    <a:pt x="46" y="33"/>
                    <a:pt x="46" y="33"/>
                    <a:pt x="46" y="33"/>
                  </a:cubicBezTo>
                  <a:cubicBezTo>
                    <a:pt x="48" y="36"/>
                    <a:pt x="48" y="36"/>
                    <a:pt x="48" y="36"/>
                  </a:cubicBezTo>
                  <a:cubicBezTo>
                    <a:pt x="73" y="61"/>
                    <a:pt x="73" y="61"/>
                    <a:pt x="73" y="61"/>
                  </a:cubicBezTo>
                  <a:cubicBezTo>
                    <a:pt x="74" y="59"/>
                    <a:pt x="74" y="59"/>
                    <a:pt x="74" y="59"/>
                  </a:cubicBezTo>
                  <a:cubicBezTo>
                    <a:pt x="47" y="32"/>
                    <a:pt x="47" y="32"/>
                    <a:pt x="47" y="32"/>
                  </a:cubicBezTo>
                  <a:cubicBezTo>
                    <a:pt x="46" y="31"/>
                    <a:pt x="46" y="31"/>
                    <a:pt x="46" y="31"/>
                  </a:cubicBezTo>
                  <a:moveTo>
                    <a:pt x="42" y="27"/>
                  </a:moveTo>
                  <a:cubicBezTo>
                    <a:pt x="40" y="28"/>
                    <a:pt x="40" y="28"/>
                    <a:pt x="40" y="28"/>
                  </a:cubicBezTo>
                  <a:cubicBezTo>
                    <a:pt x="43" y="31"/>
                    <a:pt x="43" y="31"/>
                    <a:pt x="43" y="31"/>
                  </a:cubicBezTo>
                  <a:cubicBezTo>
                    <a:pt x="45" y="30"/>
                    <a:pt x="45" y="30"/>
                    <a:pt x="45" y="30"/>
                  </a:cubicBezTo>
                  <a:cubicBezTo>
                    <a:pt x="42" y="27"/>
                    <a:pt x="42" y="27"/>
                    <a:pt x="42" y="27"/>
                  </a:cubicBezTo>
                  <a:moveTo>
                    <a:pt x="0" y="26"/>
                  </a:moveTo>
                  <a:cubicBezTo>
                    <a:pt x="0" y="53"/>
                    <a:pt x="0" y="53"/>
                    <a:pt x="0" y="53"/>
                  </a:cubicBezTo>
                  <a:cubicBezTo>
                    <a:pt x="2" y="51"/>
                    <a:pt x="2" y="51"/>
                    <a:pt x="2" y="51"/>
                  </a:cubicBezTo>
                  <a:cubicBezTo>
                    <a:pt x="2" y="35"/>
                    <a:pt x="2" y="35"/>
                    <a:pt x="2" y="35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15" y="0"/>
                  </a:moveTo>
                  <a:cubicBezTo>
                    <a:pt x="15" y="0"/>
                    <a:pt x="15" y="0"/>
                    <a:pt x="15" y="0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2" y="26"/>
                    <a:pt x="2" y="26"/>
                    <a:pt x="2" y="26"/>
                  </a:cubicBezTo>
                  <a:cubicBezTo>
                    <a:pt x="2" y="24"/>
                    <a:pt x="2" y="24"/>
                    <a:pt x="2" y="24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15" y="2"/>
                    <a:pt x="15" y="2"/>
                    <a:pt x="15" y="2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2" y="19"/>
                    <a:pt x="32" y="19"/>
                    <a:pt x="32" y="19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41" y="26"/>
                    <a:pt x="41" y="26"/>
                    <a:pt x="41" y="26"/>
                  </a:cubicBezTo>
                  <a:cubicBezTo>
                    <a:pt x="34" y="19"/>
                    <a:pt x="34" y="19"/>
                    <a:pt x="34" y="19"/>
                  </a:cubicBezTo>
                  <a:cubicBezTo>
                    <a:pt x="32" y="17"/>
                    <a:pt x="32" y="17"/>
                    <a:pt x="32" y="17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0"/>
                    <a:pt x="15" y="0"/>
                    <a:pt x="15" y="0"/>
                  </a:cubicBezTo>
                </a:path>
              </a:pathLst>
            </a:custGeom>
            <a:gradFill flip="none" rotWithShape="1">
              <a:gsLst>
                <a:gs pos="0">
                  <a:schemeClr val="tx2">
                    <a:alpha val="75000"/>
                  </a:schemeClr>
                </a:gs>
                <a:gs pos="92000">
                  <a:schemeClr val="tx1">
                    <a:alpha val="21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1" name="Freeform 61"/>
            <p:cNvSpPr>
              <a:spLocks noEditPoints="1"/>
            </p:cNvSpPr>
            <p:nvPr/>
          </p:nvSpPr>
          <p:spPr bwMode="auto">
            <a:xfrm>
              <a:off x="6897768" y="2989328"/>
              <a:ext cx="710263" cy="1564626"/>
            </a:xfrm>
            <a:custGeom>
              <a:avLst/>
              <a:gdLst>
                <a:gd name="T0" fmla="*/ 166 w 168"/>
                <a:gd name="T1" fmla="*/ 401 h 405"/>
                <a:gd name="T2" fmla="*/ 162 w 168"/>
                <a:gd name="T3" fmla="*/ 367 h 405"/>
                <a:gd name="T4" fmla="*/ 104 w 168"/>
                <a:gd name="T5" fmla="*/ 341 h 405"/>
                <a:gd name="T6" fmla="*/ 160 w 168"/>
                <a:gd name="T7" fmla="*/ 404 h 405"/>
                <a:gd name="T8" fmla="*/ 104 w 168"/>
                <a:gd name="T9" fmla="*/ 341 h 405"/>
                <a:gd name="T10" fmla="*/ 98 w 168"/>
                <a:gd name="T11" fmla="*/ 334 h 405"/>
                <a:gd name="T12" fmla="*/ 105 w 168"/>
                <a:gd name="T13" fmla="*/ 339 h 405"/>
                <a:gd name="T14" fmla="*/ 93 w 168"/>
                <a:gd name="T15" fmla="*/ 325 h 405"/>
                <a:gd name="T16" fmla="*/ 97 w 168"/>
                <a:gd name="T17" fmla="*/ 333 h 405"/>
                <a:gd name="T18" fmla="*/ 93 w 168"/>
                <a:gd name="T19" fmla="*/ 325 h 405"/>
                <a:gd name="T20" fmla="*/ 143 w 168"/>
                <a:gd name="T21" fmla="*/ 281 h 405"/>
                <a:gd name="T22" fmla="*/ 145 w 168"/>
                <a:gd name="T23" fmla="*/ 295 h 405"/>
                <a:gd name="T24" fmla="*/ 156 w 168"/>
                <a:gd name="T25" fmla="*/ 340 h 405"/>
                <a:gd name="T26" fmla="*/ 147 w 168"/>
                <a:gd name="T27" fmla="*/ 292 h 405"/>
                <a:gd name="T28" fmla="*/ 50 w 168"/>
                <a:gd name="T29" fmla="*/ 277 h 405"/>
                <a:gd name="T30" fmla="*/ 74 w 168"/>
                <a:gd name="T31" fmla="*/ 302 h 405"/>
                <a:gd name="T32" fmla="*/ 50 w 168"/>
                <a:gd name="T33" fmla="*/ 277 h 405"/>
                <a:gd name="T34" fmla="*/ 42 w 168"/>
                <a:gd name="T35" fmla="*/ 268 h 405"/>
                <a:gd name="T36" fmla="*/ 45 w 168"/>
                <a:gd name="T37" fmla="*/ 272 h 405"/>
                <a:gd name="T38" fmla="*/ 44 w 168"/>
                <a:gd name="T39" fmla="*/ 267 h 405"/>
                <a:gd name="T40" fmla="*/ 38 w 168"/>
                <a:gd name="T41" fmla="*/ 264 h 405"/>
                <a:gd name="T42" fmla="*/ 43 w 168"/>
                <a:gd name="T43" fmla="*/ 266 h 405"/>
                <a:gd name="T44" fmla="*/ 40 w 168"/>
                <a:gd name="T45" fmla="*/ 263 h 405"/>
                <a:gd name="T46" fmla="*/ 139 w 168"/>
                <a:gd name="T47" fmla="*/ 263 h 405"/>
                <a:gd name="T48" fmla="*/ 144 w 168"/>
                <a:gd name="T49" fmla="*/ 277 h 405"/>
                <a:gd name="T50" fmla="*/ 131 w 168"/>
                <a:gd name="T51" fmla="*/ 210 h 405"/>
                <a:gd name="T52" fmla="*/ 135 w 168"/>
                <a:gd name="T53" fmla="*/ 242 h 405"/>
                <a:gd name="T54" fmla="*/ 131 w 168"/>
                <a:gd name="T55" fmla="*/ 210 h 405"/>
                <a:gd name="T56" fmla="*/ 128 w 168"/>
                <a:gd name="T57" fmla="*/ 204 h 405"/>
                <a:gd name="T58" fmla="*/ 130 w 168"/>
                <a:gd name="T59" fmla="*/ 208 h 405"/>
                <a:gd name="T60" fmla="*/ 116 w 168"/>
                <a:gd name="T61" fmla="*/ 142 h 405"/>
                <a:gd name="T62" fmla="*/ 118 w 168"/>
                <a:gd name="T63" fmla="*/ 153 h 405"/>
                <a:gd name="T64" fmla="*/ 121 w 168"/>
                <a:gd name="T65" fmla="*/ 171 h 405"/>
                <a:gd name="T66" fmla="*/ 123 w 168"/>
                <a:gd name="T67" fmla="*/ 177 h 405"/>
                <a:gd name="T68" fmla="*/ 125 w 168"/>
                <a:gd name="T69" fmla="*/ 188 h 405"/>
                <a:gd name="T70" fmla="*/ 129 w 168"/>
                <a:gd name="T71" fmla="*/ 201 h 405"/>
                <a:gd name="T72" fmla="*/ 125 w 168"/>
                <a:gd name="T73" fmla="*/ 179 h 405"/>
                <a:gd name="T74" fmla="*/ 123 w 168"/>
                <a:gd name="T75" fmla="*/ 169 h 405"/>
                <a:gd name="T76" fmla="*/ 119 w 168"/>
                <a:gd name="T77" fmla="*/ 151 h 405"/>
                <a:gd name="T78" fmla="*/ 116 w 168"/>
                <a:gd name="T79" fmla="*/ 142 h 405"/>
                <a:gd name="T80" fmla="*/ 0 w 168"/>
                <a:gd name="T81" fmla="*/ 140 h 405"/>
                <a:gd name="T82" fmla="*/ 0 w 168"/>
                <a:gd name="T83" fmla="*/ 164 h 405"/>
                <a:gd name="T84" fmla="*/ 0 w 168"/>
                <a:gd name="T85" fmla="*/ 218 h 405"/>
                <a:gd name="T86" fmla="*/ 0 w 168"/>
                <a:gd name="T87" fmla="*/ 220 h 405"/>
                <a:gd name="T88" fmla="*/ 39 w 168"/>
                <a:gd name="T89" fmla="*/ 261 h 405"/>
                <a:gd name="T90" fmla="*/ 2 w 168"/>
                <a:gd name="T91" fmla="*/ 166 h 405"/>
                <a:gd name="T92" fmla="*/ 2 w 168"/>
                <a:gd name="T93" fmla="*/ 142 h 405"/>
                <a:gd name="T94" fmla="*/ 2 w 168"/>
                <a:gd name="T95" fmla="*/ 115 h 405"/>
                <a:gd name="T96" fmla="*/ 0 w 168"/>
                <a:gd name="T97" fmla="*/ 40 h 405"/>
                <a:gd name="T98" fmla="*/ 2 w 168"/>
                <a:gd name="T99" fmla="*/ 113 h 405"/>
                <a:gd name="T100" fmla="*/ 0 w 168"/>
                <a:gd name="T101" fmla="*/ 40 h 405"/>
                <a:gd name="T102" fmla="*/ 88 w 168"/>
                <a:gd name="T103" fmla="*/ 0 h 405"/>
                <a:gd name="T104" fmla="*/ 17 w 168"/>
                <a:gd name="T105" fmla="*/ 21 h 405"/>
                <a:gd name="T106" fmla="*/ 96 w 168"/>
                <a:gd name="T107" fmla="*/ 41 h 405"/>
                <a:gd name="T108" fmla="*/ 97 w 168"/>
                <a:gd name="T109" fmla="*/ 47 h 405"/>
                <a:gd name="T110" fmla="*/ 100 w 168"/>
                <a:gd name="T111" fmla="*/ 62 h 405"/>
                <a:gd name="T112" fmla="*/ 112 w 168"/>
                <a:gd name="T113" fmla="*/ 123 h 405"/>
                <a:gd name="T114" fmla="*/ 115 w 168"/>
                <a:gd name="T115" fmla="*/ 140 h 405"/>
                <a:gd name="T116" fmla="*/ 114 w 168"/>
                <a:gd name="T117" fmla="*/ 124 h 405"/>
                <a:gd name="T118" fmla="*/ 102 w 168"/>
                <a:gd name="T119" fmla="*/ 61 h 405"/>
                <a:gd name="T120" fmla="*/ 100 w 168"/>
                <a:gd name="T121" fmla="*/ 50 h 405"/>
                <a:gd name="T122" fmla="*/ 98 w 168"/>
                <a:gd name="T123" fmla="*/ 42 h 405"/>
                <a:gd name="T124" fmla="*/ 90 w 168"/>
                <a:gd name="T125" fmla="*/ 1 h 4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68" h="405">
                  <a:moveTo>
                    <a:pt x="160" y="367"/>
                  </a:moveTo>
                  <a:cubicBezTo>
                    <a:pt x="166" y="401"/>
                    <a:pt x="166" y="401"/>
                    <a:pt x="166" y="401"/>
                  </a:cubicBezTo>
                  <a:cubicBezTo>
                    <a:pt x="167" y="401"/>
                    <a:pt x="167" y="401"/>
                    <a:pt x="168" y="401"/>
                  </a:cubicBezTo>
                  <a:cubicBezTo>
                    <a:pt x="162" y="367"/>
                    <a:pt x="162" y="367"/>
                    <a:pt x="162" y="367"/>
                  </a:cubicBezTo>
                  <a:cubicBezTo>
                    <a:pt x="161" y="367"/>
                    <a:pt x="160" y="367"/>
                    <a:pt x="160" y="367"/>
                  </a:cubicBezTo>
                  <a:moveTo>
                    <a:pt x="104" y="341"/>
                  </a:moveTo>
                  <a:cubicBezTo>
                    <a:pt x="159" y="405"/>
                    <a:pt x="159" y="405"/>
                    <a:pt x="159" y="405"/>
                  </a:cubicBezTo>
                  <a:cubicBezTo>
                    <a:pt x="160" y="404"/>
                    <a:pt x="160" y="404"/>
                    <a:pt x="160" y="404"/>
                  </a:cubicBezTo>
                  <a:cubicBezTo>
                    <a:pt x="107" y="342"/>
                    <a:pt x="107" y="342"/>
                    <a:pt x="107" y="342"/>
                  </a:cubicBezTo>
                  <a:cubicBezTo>
                    <a:pt x="104" y="341"/>
                    <a:pt x="104" y="341"/>
                    <a:pt x="104" y="341"/>
                  </a:cubicBezTo>
                  <a:moveTo>
                    <a:pt x="100" y="333"/>
                  </a:moveTo>
                  <a:cubicBezTo>
                    <a:pt x="98" y="334"/>
                    <a:pt x="98" y="334"/>
                    <a:pt x="98" y="334"/>
                  </a:cubicBezTo>
                  <a:cubicBezTo>
                    <a:pt x="102" y="339"/>
                    <a:pt x="102" y="339"/>
                    <a:pt x="102" y="339"/>
                  </a:cubicBezTo>
                  <a:cubicBezTo>
                    <a:pt x="105" y="339"/>
                    <a:pt x="105" y="339"/>
                    <a:pt x="105" y="339"/>
                  </a:cubicBezTo>
                  <a:cubicBezTo>
                    <a:pt x="100" y="333"/>
                    <a:pt x="100" y="333"/>
                    <a:pt x="100" y="333"/>
                  </a:cubicBezTo>
                  <a:moveTo>
                    <a:pt x="93" y="325"/>
                  </a:moveTo>
                  <a:cubicBezTo>
                    <a:pt x="92" y="325"/>
                    <a:pt x="92" y="325"/>
                    <a:pt x="91" y="325"/>
                  </a:cubicBezTo>
                  <a:cubicBezTo>
                    <a:pt x="97" y="333"/>
                    <a:pt x="97" y="333"/>
                    <a:pt x="97" y="333"/>
                  </a:cubicBezTo>
                  <a:cubicBezTo>
                    <a:pt x="98" y="331"/>
                    <a:pt x="98" y="331"/>
                    <a:pt x="98" y="331"/>
                  </a:cubicBezTo>
                  <a:cubicBezTo>
                    <a:pt x="93" y="325"/>
                    <a:pt x="93" y="325"/>
                    <a:pt x="93" y="325"/>
                  </a:cubicBezTo>
                  <a:moveTo>
                    <a:pt x="144" y="279"/>
                  </a:moveTo>
                  <a:cubicBezTo>
                    <a:pt x="143" y="281"/>
                    <a:pt x="143" y="281"/>
                    <a:pt x="143" y="281"/>
                  </a:cubicBezTo>
                  <a:cubicBezTo>
                    <a:pt x="145" y="293"/>
                    <a:pt x="145" y="293"/>
                    <a:pt x="145" y="293"/>
                  </a:cubicBezTo>
                  <a:cubicBezTo>
                    <a:pt x="145" y="295"/>
                    <a:pt x="145" y="295"/>
                    <a:pt x="145" y="295"/>
                  </a:cubicBezTo>
                  <a:cubicBezTo>
                    <a:pt x="155" y="341"/>
                    <a:pt x="155" y="341"/>
                    <a:pt x="155" y="341"/>
                  </a:cubicBezTo>
                  <a:cubicBezTo>
                    <a:pt x="155" y="341"/>
                    <a:pt x="156" y="340"/>
                    <a:pt x="156" y="340"/>
                  </a:cubicBezTo>
                  <a:cubicBezTo>
                    <a:pt x="147" y="294"/>
                    <a:pt x="147" y="294"/>
                    <a:pt x="147" y="294"/>
                  </a:cubicBezTo>
                  <a:cubicBezTo>
                    <a:pt x="147" y="292"/>
                    <a:pt x="147" y="292"/>
                    <a:pt x="147" y="292"/>
                  </a:cubicBezTo>
                  <a:cubicBezTo>
                    <a:pt x="144" y="279"/>
                    <a:pt x="144" y="279"/>
                    <a:pt x="144" y="279"/>
                  </a:cubicBezTo>
                  <a:moveTo>
                    <a:pt x="50" y="277"/>
                  </a:moveTo>
                  <a:cubicBezTo>
                    <a:pt x="73" y="304"/>
                    <a:pt x="73" y="304"/>
                    <a:pt x="73" y="304"/>
                  </a:cubicBezTo>
                  <a:cubicBezTo>
                    <a:pt x="73" y="304"/>
                    <a:pt x="73" y="303"/>
                    <a:pt x="74" y="302"/>
                  </a:cubicBezTo>
                  <a:cubicBezTo>
                    <a:pt x="56" y="281"/>
                    <a:pt x="56" y="281"/>
                    <a:pt x="56" y="281"/>
                  </a:cubicBezTo>
                  <a:cubicBezTo>
                    <a:pt x="50" y="277"/>
                    <a:pt x="50" y="277"/>
                    <a:pt x="50" y="277"/>
                  </a:cubicBezTo>
                  <a:moveTo>
                    <a:pt x="44" y="267"/>
                  </a:moveTo>
                  <a:cubicBezTo>
                    <a:pt x="42" y="268"/>
                    <a:pt x="42" y="268"/>
                    <a:pt x="42" y="268"/>
                  </a:cubicBezTo>
                  <a:cubicBezTo>
                    <a:pt x="43" y="269"/>
                    <a:pt x="43" y="269"/>
                    <a:pt x="43" y="269"/>
                  </a:cubicBezTo>
                  <a:cubicBezTo>
                    <a:pt x="45" y="272"/>
                    <a:pt x="45" y="272"/>
                    <a:pt x="45" y="272"/>
                  </a:cubicBezTo>
                  <a:cubicBezTo>
                    <a:pt x="51" y="276"/>
                    <a:pt x="51" y="276"/>
                    <a:pt x="51" y="276"/>
                  </a:cubicBezTo>
                  <a:cubicBezTo>
                    <a:pt x="44" y="267"/>
                    <a:pt x="44" y="267"/>
                    <a:pt x="44" y="267"/>
                  </a:cubicBezTo>
                  <a:moveTo>
                    <a:pt x="40" y="263"/>
                  </a:moveTo>
                  <a:cubicBezTo>
                    <a:pt x="38" y="264"/>
                    <a:pt x="38" y="264"/>
                    <a:pt x="38" y="264"/>
                  </a:cubicBezTo>
                  <a:cubicBezTo>
                    <a:pt x="41" y="267"/>
                    <a:pt x="41" y="267"/>
                    <a:pt x="41" y="267"/>
                  </a:cubicBezTo>
                  <a:cubicBezTo>
                    <a:pt x="43" y="266"/>
                    <a:pt x="43" y="266"/>
                    <a:pt x="43" y="266"/>
                  </a:cubicBezTo>
                  <a:cubicBezTo>
                    <a:pt x="41" y="265"/>
                    <a:pt x="41" y="265"/>
                    <a:pt x="41" y="265"/>
                  </a:cubicBezTo>
                  <a:cubicBezTo>
                    <a:pt x="40" y="263"/>
                    <a:pt x="40" y="263"/>
                    <a:pt x="40" y="263"/>
                  </a:cubicBezTo>
                  <a:moveTo>
                    <a:pt x="141" y="260"/>
                  </a:moveTo>
                  <a:cubicBezTo>
                    <a:pt x="140" y="261"/>
                    <a:pt x="140" y="262"/>
                    <a:pt x="139" y="263"/>
                  </a:cubicBezTo>
                  <a:cubicBezTo>
                    <a:pt x="142" y="279"/>
                    <a:pt x="142" y="279"/>
                    <a:pt x="142" y="279"/>
                  </a:cubicBezTo>
                  <a:cubicBezTo>
                    <a:pt x="144" y="277"/>
                    <a:pt x="144" y="277"/>
                    <a:pt x="144" y="277"/>
                  </a:cubicBezTo>
                  <a:cubicBezTo>
                    <a:pt x="141" y="260"/>
                    <a:pt x="141" y="260"/>
                    <a:pt x="141" y="260"/>
                  </a:cubicBezTo>
                  <a:moveTo>
                    <a:pt x="131" y="210"/>
                  </a:moveTo>
                  <a:cubicBezTo>
                    <a:pt x="129" y="211"/>
                    <a:pt x="129" y="211"/>
                    <a:pt x="129" y="211"/>
                  </a:cubicBezTo>
                  <a:cubicBezTo>
                    <a:pt x="135" y="242"/>
                    <a:pt x="135" y="242"/>
                    <a:pt x="135" y="242"/>
                  </a:cubicBezTo>
                  <a:cubicBezTo>
                    <a:pt x="136" y="243"/>
                    <a:pt x="137" y="244"/>
                    <a:pt x="137" y="244"/>
                  </a:cubicBezTo>
                  <a:cubicBezTo>
                    <a:pt x="131" y="210"/>
                    <a:pt x="131" y="210"/>
                    <a:pt x="131" y="210"/>
                  </a:cubicBezTo>
                  <a:moveTo>
                    <a:pt x="129" y="203"/>
                  </a:moveTo>
                  <a:cubicBezTo>
                    <a:pt x="128" y="204"/>
                    <a:pt x="128" y="204"/>
                    <a:pt x="128" y="204"/>
                  </a:cubicBezTo>
                  <a:cubicBezTo>
                    <a:pt x="129" y="209"/>
                    <a:pt x="129" y="209"/>
                    <a:pt x="129" y="209"/>
                  </a:cubicBezTo>
                  <a:cubicBezTo>
                    <a:pt x="130" y="208"/>
                    <a:pt x="130" y="208"/>
                    <a:pt x="130" y="208"/>
                  </a:cubicBezTo>
                  <a:cubicBezTo>
                    <a:pt x="129" y="203"/>
                    <a:pt x="129" y="203"/>
                    <a:pt x="129" y="203"/>
                  </a:cubicBezTo>
                  <a:moveTo>
                    <a:pt x="116" y="142"/>
                  </a:moveTo>
                  <a:cubicBezTo>
                    <a:pt x="117" y="151"/>
                    <a:pt x="117" y="151"/>
                    <a:pt x="117" y="151"/>
                  </a:cubicBezTo>
                  <a:cubicBezTo>
                    <a:pt x="118" y="153"/>
                    <a:pt x="118" y="153"/>
                    <a:pt x="118" y="153"/>
                  </a:cubicBezTo>
                  <a:cubicBezTo>
                    <a:pt x="121" y="169"/>
                    <a:pt x="121" y="169"/>
                    <a:pt x="121" y="169"/>
                  </a:cubicBezTo>
                  <a:cubicBezTo>
                    <a:pt x="121" y="171"/>
                    <a:pt x="121" y="171"/>
                    <a:pt x="121" y="171"/>
                  </a:cubicBezTo>
                  <a:cubicBezTo>
                    <a:pt x="122" y="174"/>
                    <a:pt x="122" y="174"/>
                    <a:pt x="122" y="174"/>
                  </a:cubicBezTo>
                  <a:cubicBezTo>
                    <a:pt x="123" y="177"/>
                    <a:pt x="123" y="177"/>
                    <a:pt x="123" y="177"/>
                  </a:cubicBezTo>
                  <a:cubicBezTo>
                    <a:pt x="123" y="179"/>
                    <a:pt x="123" y="179"/>
                    <a:pt x="123" y="179"/>
                  </a:cubicBezTo>
                  <a:cubicBezTo>
                    <a:pt x="125" y="188"/>
                    <a:pt x="125" y="188"/>
                    <a:pt x="125" y="188"/>
                  </a:cubicBezTo>
                  <a:cubicBezTo>
                    <a:pt x="127" y="203"/>
                    <a:pt x="127" y="203"/>
                    <a:pt x="127" y="203"/>
                  </a:cubicBezTo>
                  <a:cubicBezTo>
                    <a:pt x="129" y="201"/>
                    <a:pt x="129" y="201"/>
                    <a:pt x="129" y="201"/>
                  </a:cubicBezTo>
                  <a:cubicBezTo>
                    <a:pt x="125" y="180"/>
                    <a:pt x="125" y="180"/>
                    <a:pt x="125" y="180"/>
                  </a:cubicBezTo>
                  <a:cubicBezTo>
                    <a:pt x="125" y="179"/>
                    <a:pt x="125" y="179"/>
                    <a:pt x="125" y="179"/>
                  </a:cubicBezTo>
                  <a:cubicBezTo>
                    <a:pt x="123" y="170"/>
                    <a:pt x="123" y="170"/>
                    <a:pt x="123" y="170"/>
                  </a:cubicBezTo>
                  <a:cubicBezTo>
                    <a:pt x="123" y="169"/>
                    <a:pt x="123" y="169"/>
                    <a:pt x="123" y="169"/>
                  </a:cubicBezTo>
                  <a:cubicBezTo>
                    <a:pt x="120" y="153"/>
                    <a:pt x="120" y="153"/>
                    <a:pt x="120" y="153"/>
                  </a:cubicBezTo>
                  <a:cubicBezTo>
                    <a:pt x="119" y="151"/>
                    <a:pt x="119" y="151"/>
                    <a:pt x="119" y="151"/>
                  </a:cubicBezTo>
                  <a:cubicBezTo>
                    <a:pt x="117" y="142"/>
                    <a:pt x="117" y="142"/>
                    <a:pt x="117" y="142"/>
                  </a:cubicBezTo>
                  <a:cubicBezTo>
                    <a:pt x="116" y="142"/>
                    <a:pt x="116" y="142"/>
                    <a:pt x="116" y="142"/>
                  </a:cubicBezTo>
                  <a:moveTo>
                    <a:pt x="0" y="114"/>
                  </a:moveTo>
                  <a:cubicBezTo>
                    <a:pt x="0" y="140"/>
                    <a:pt x="0" y="140"/>
                    <a:pt x="0" y="140"/>
                  </a:cubicBezTo>
                  <a:cubicBezTo>
                    <a:pt x="0" y="142"/>
                    <a:pt x="0" y="142"/>
                    <a:pt x="0" y="142"/>
                  </a:cubicBezTo>
                  <a:cubicBezTo>
                    <a:pt x="0" y="164"/>
                    <a:pt x="0" y="164"/>
                    <a:pt x="0" y="164"/>
                  </a:cubicBezTo>
                  <a:cubicBezTo>
                    <a:pt x="0" y="166"/>
                    <a:pt x="0" y="166"/>
                    <a:pt x="0" y="166"/>
                  </a:cubicBezTo>
                  <a:cubicBezTo>
                    <a:pt x="0" y="218"/>
                    <a:pt x="0" y="218"/>
                    <a:pt x="0" y="218"/>
                  </a:cubicBezTo>
                  <a:cubicBezTo>
                    <a:pt x="0" y="219"/>
                    <a:pt x="0" y="219"/>
                    <a:pt x="0" y="219"/>
                  </a:cubicBezTo>
                  <a:cubicBezTo>
                    <a:pt x="0" y="220"/>
                    <a:pt x="0" y="220"/>
                    <a:pt x="0" y="220"/>
                  </a:cubicBezTo>
                  <a:cubicBezTo>
                    <a:pt x="37" y="262"/>
                    <a:pt x="37" y="262"/>
                    <a:pt x="37" y="262"/>
                  </a:cubicBezTo>
                  <a:cubicBezTo>
                    <a:pt x="39" y="261"/>
                    <a:pt x="39" y="261"/>
                    <a:pt x="39" y="261"/>
                  </a:cubicBezTo>
                  <a:cubicBezTo>
                    <a:pt x="2" y="218"/>
                    <a:pt x="2" y="218"/>
                    <a:pt x="2" y="218"/>
                  </a:cubicBezTo>
                  <a:cubicBezTo>
                    <a:pt x="2" y="166"/>
                    <a:pt x="2" y="166"/>
                    <a:pt x="2" y="166"/>
                  </a:cubicBezTo>
                  <a:cubicBezTo>
                    <a:pt x="2" y="164"/>
                    <a:pt x="2" y="164"/>
                    <a:pt x="2" y="164"/>
                  </a:cubicBezTo>
                  <a:cubicBezTo>
                    <a:pt x="2" y="142"/>
                    <a:pt x="2" y="142"/>
                    <a:pt x="2" y="142"/>
                  </a:cubicBezTo>
                  <a:cubicBezTo>
                    <a:pt x="2" y="141"/>
                    <a:pt x="2" y="141"/>
                    <a:pt x="2" y="141"/>
                  </a:cubicBezTo>
                  <a:cubicBezTo>
                    <a:pt x="2" y="115"/>
                    <a:pt x="2" y="115"/>
                    <a:pt x="2" y="115"/>
                  </a:cubicBezTo>
                  <a:cubicBezTo>
                    <a:pt x="0" y="114"/>
                    <a:pt x="0" y="114"/>
                    <a:pt x="0" y="114"/>
                  </a:cubicBezTo>
                  <a:moveTo>
                    <a:pt x="0" y="40"/>
                  </a:moveTo>
                  <a:cubicBezTo>
                    <a:pt x="0" y="113"/>
                    <a:pt x="0" y="113"/>
                    <a:pt x="0" y="113"/>
                  </a:cubicBezTo>
                  <a:cubicBezTo>
                    <a:pt x="2" y="113"/>
                    <a:pt x="2" y="113"/>
                    <a:pt x="2" y="113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1" y="40"/>
                    <a:pt x="0" y="40"/>
                    <a:pt x="0" y="40"/>
                  </a:cubicBezTo>
                  <a:moveTo>
                    <a:pt x="90" y="0"/>
                  </a:moveTo>
                  <a:cubicBezTo>
                    <a:pt x="88" y="0"/>
                    <a:pt x="88" y="0"/>
                    <a:pt x="88" y="0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20"/>
                    <a:pt x="17" y="21"/>
                  </a:cubicBezTo>
                  <a:cubicBezTo>
                    <a:pt x="88" y="2"/>
                    <a:pt x="88" y="2"/>
                    <a:pt x="88" y="2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3"/>
                    <a:pt x="96" y="43"/>
                    <a:pt x="96" y="43"/>
                  </a:cubicBezTo>
                  <a:cubicBezTo>
                    <a:pt x="97" y="47"/>
                    <a:pt x="97" y="47"/>
                    <a:pt x="97" y="47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100" y="62"/>
                    <a:pt x="100" y="62"/>
                    <a:pt x="100" y="62"/>
                  </a:cubicBezTo>
                  <a:cubicBezTo>
                    <a:pt x="102" y="71"/>
                    <a:pt x="102" y="71"/>
                    <a:pt x="102" y="71"/>
                  </a:cubicBezTo>
                  <a:cubicBezTo>
                    <a:pt x="112" y="123"/>
                    <a:pt x="112" y="123"/>
                    <a:pt x="112" y="123"/>
                  </a:cubicBezTo>
                  <a:cubicBezTo>
                    <a:pt x="112" y="124"/>
                    <a:pt x="112" y="124"/>
                    <a:pt x="112" y="124"/>
                  </a:cubicBezTo>
                  <a:cubicBezTo>
                    <a:pt x="115" y="140"/>
                    <a:pt x="115" y="140"/>
                    <a:pt x="115" y="140"/>
                  </a:cubicBezTo>
                  <a:cubicBezTo>
                    <a:pt x="117" y="140"/>
                    <a:pt x="117" y="140"/>
                    <a:pt x="117" y="140"/>
                  </a:cubicBezTo>
                  <a:cubicBezTo>
                    <a:pt x="114" y="124"/>
                    <a:pt x="114" y="124"/>
                    <a:pt x="114" y="124"/>
                  </a:cubicBezTo>
                  <a:cubicBezTo>
                    <a:pt x="114" y="123"/>
                    <a:pt x="114" y="123"/>
                    <a:pt x="114" y="123"/>
                  </a:cubicBezTo>
                  <a:cubicBezTo>
                    <a:pt x="102" y="61"/>
                    <a:pt x="102" y="61"/>
                    <a:pt x="102" y="61"/>
                  </a:cubicBezTo>
                  <a:cubicBezTo>
                    <a:pt x="100" y="52"/>
                    <a:pt x="100" y="52"/>
                    <a:pt x="100" y="52"/>
                  </a:cubicBezTo>
                  <a:cubicBezTo>
                    <a:pt x="100" y="50"/>
                    <a:pt x="100" y="50"/>
                    <a:pt x="100" y="50"/>
                  </a:cubicBezTo>
                  <a:cubicBezTo>
                    <a:pt x="99" y="48"/>
                    <a:pt x="99" y="48"/>
                    <a:pt x="99" y="48"/>
                  </a:cubicBezTo>
                  <a:cubicBezTo>
                    <a:pt x="98" y="42"/>
                    <a:pt x="98" y="42"/>
                    <a:pt x="98" y="42"/>
                  </a:cubicBezTo>
                  <a:cubicBezTo>
                    <a:pt x="98" y="41"/>
                    <a:pt x="98" y="41"/>
                    <a:pt x="98" y="41"/>
                  </a:cubicBezTo>
                  <a:cubicBezTo>
                    <a:pt x="90" y="1"/>
                    <a:pt x="90" y="1"/>
                    <a:pt x="90" y="1"/>
                  </a:cubicBezTo>
                  <a:cubicBezTo>
                    <a:pt x="90" y="0"/>
                    <a:pt x="90" y="0"/>
                    <a:pt x="90" y="0"/>
                  </a:cubicBezTo>
                </a:path>
              </a:pathLst>
            </a:custGeom>
            <a:gradFill flip="none" rotWithShape="1">
              <a:gsLst>
                <a:gs pos="0">
                  <a:schemeClr val="tx2">
                    <a:alpha val="75000"/>
                  </a:schemeClr>
                </a:gs>
                <a:gs pos="92000">
                  <a:schemeClr val="tx1">
                    <a:alpha val="21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2" name="Freeform 62"/>
            <p:cNvSpPr>
              <a:spLocks noEditPoints="1"/>
            </p:cNvSpPr>
            <p:nvPr/>
          </p:nvSpPr>
          <p:spPr bwMode="auto">
            <a:xfrm>
              <a:off x="8443529" y="2935655"/>
              <a:ext cx="1332861" cy="1711005"/>
            </a:xfrm>
            <a:custGeom>
              <a:avLst/>
              <a:gdLst>
                <a:gd name="T0" fmla="*/ 154 w 315"/>
                <a:gd name="T1" fmla="*/ 442 h 443"/>
                <a:gd name="T2" fmla="*/ 205 w 315"/>
                <a:gd name="T3" fmla="*/ 312 h 443"/>
                <a:gd name="T4" fmla="*/ 205 w 315"/>
                <a:gd name="T5" fmla="*/ 315 h 443"/>
                <a:gd name="T6" fmla="*/ 86 w 315"/>
                <a:gd name="T7" fmla="*/ 264 h 443"/>
                <a:gd name="T8" fmla="*/ 90 w 315"/>
                <a:gd name="T9" fmla="*/ 275 h 443"/>
                <a:gd name="T10" fmla="*/ 91 w 315"/>
                <a:gd name="T11" fmla="*/ 273 h 443"/>
                <a:gd name="T12" fmla="*/ 223 w 315"/>
                <a:gd name="T13" fmla="*/ 258 h 443"/>
                <a:gd name="T14" fmla="*/ 212 w 315"/>
                <a:gd name="T15" fmla="*/ 292 h 443"/>
                <a:gd name="T16" fmla="*/ 218 w 315"/>
                <a:gd name="T17" fmla="*/ 278 h 443"/>
                <a:gd name="T18" fmla="*/ 77 w 315"/>
                <a:gd name="T19" fmla="*/ 234 h 443"/>
                <a:gd name="T20" fmla="*/ 77 w 315"/>
                <a:gd name="T21" fmla="*/ 234 h 443"/>
                <a:gd name="T22" fmla="*/ 53 w 315"/>
                <a:gd name="T23" fmla="*/ 177 h 443"/>
                <a:gd name="T24" fmla="*/ 56 w 315"/>
                <a:gd name="T25" fmla="*/ 185 h 443"/>
                <a:gd name="T26" fmla="*/ 60 w 315"/>
                <a:gd name="T27" fmla="*/ 195 h 443"/>
                <a:gd name="T28" fmla="*/ 75 w 315"/>
                <a:gd name="T29" fmla="*/ 234 h 443"/>
                <a:gd name="T30" fmla="*/ 63 w 315"/>
                <a:gd name="T31" fmla="*/ 197 h 443"/>
                <a:gd name="T32" fmla="*/ 61 w 315"/>
                <a:gd name="T33" fmla="*/ 192 h 443"/>
                <a:gd name="T34" fmla="*/ 58 w 315"/>
                <a:gd name="T35" fmla="*/ 184 h 443"/>
                <a:gd name="T36" fmla="*/ 46 w 315"/>
                <a:gd name="T37" fmla="*/ 154 h 443"/>
                <a:gd name="T38" fmla="*/ 271 w 315"/>
                <a:gd name="T39" fmla="*/ 120 h 443"/>
                <a:gd name="T40" fmla="*/ 267 w 315"/>
                <a:gd name="T41" fmla="*/ 132 h 443"/>
                <a:gd name="T42" fmla="*/ 261 w 315"/>
                <a:gd name="T43" fmla="*/ 151 h 443"/>
                <a:gd name="T44" fmla="*/ 224 w 315"/>
                <a:gd name="T45" fmla="*/ 256 h 443"/>
                <a:gd name="T46" fmla="*/ 261 w 315"/>
                <a:gd name="T47" fmla="*/ 155 h 443"/>
                <a:gd name="T48" fmla="*/ 269 w 315"/>
                <a:gd name="T49" fmla="*/ 133 h 443"/>
                <a:gd name="T50" fmla="*/ 273 w 315"/>
                <a:gd name="T51" fmla="*/ 122 h 443"/>
                <a:gd name="T52" fmla="*/ 2 w 315"/>
                <a:gd name="T53" fmla="*/ 35 h 443"/>
                <a:gd name="T54" fmla="*/ 7 w 315"/>
                <a:gd name="T55" fmla="*/ 55 h 443"/>
                <a:gd name="T56" fmla="*/ 11 w 315"/>
                <a:gd name="T57" fmla="*/ 64 h 443"/>
                <a:gd name="T58" fmla="*/ 19 w 315"/>
                <a:gd name="T59" fmla="*/ 85 h 443"/>
                <a:gd name="T60" fmla="*/ 31 w 315"/>
                <a:gd name="T61" fmla="*/ 119 h 443"/>
                <a:gd name="T62" fmla="*/ 38 w 315"/>
                <a:gd name="T63" fmla="*/ 138 h 443"/>
                <a:gd name="T64" fmla="*/ 41 w 315"/>
                <a:gd name="T65" fmla="*/ 146 h 443"/>
                <a:gd name="T66" fmla="*/ 43 w 315"/>
                <a:gd name="T67" fmla="*/ 144 h 443"/>
                <a:gd name="T68" fmla="*/ 36 w 315"/>
                <a:gd name="T69" fmla="*/ 126 h 443"/>
                <a:gd name="T70" fmla="*/ 33 w 315"/>
                <a:gd name="T71" fmla="*/ 117 h 443"/>
                <a:gd name="T72" fmla="*/ 20 w 315"/>
                <a:gd name="T73" fmla="*/ 83 h 443"/>
                <a:gd name="T74" fmla="*/ 12 w 315"/>
                <a:gd name="T75" fmla="*/ 61 h 443"/>
                <a:gd name="T76" fmla="*/ 5 w 315"/>
                <a:gd name="T77" fmla="*/ 44 h 443"/>
                <a:gd name="T78" fmla="*/ 119 w 315"/>
                <a:gd name="T79" fmla="*/ 13 h 443"/>
                <a:gd name="T80" fmla="*/ 32 w 315"/>
                <a:gd name="T81" fmla="*/ 19 h 443"/>
                <a:gd name="T82" fmla="*/ 30 w 315"/>
                <a:gd name="T83" fmla="*/ 21 h 443"/>
                <a:gd name="T84" fmla="*/ 120 w 315"/>
                <a:gd name="T85" fmla="*/ 15 h 443"/>
                <a:gd name="T86" fmla="*/ 312 w 315"/>
                <a:gd name="T87" fmla="*/ 2 h 443"/>
                <a:gd name="T88" fmla="*/ 312 w 315"/>
                <a:gd name="T89" fmla="*/ 0 h 443"/>
                <a:gd name="T90" fmla="*/ 284 w 315"/>
                <a:gd name="T91" fmla="*/ 2 h 443"/>
                <a:gd name="T92" fmla="*/ 245 w 315"/>
                <a:gd name="T93" fmla="*/ 5 h 443"/>
                <a:gd name="T94" fmla="*/ 154 w 315"/>
                <a:gd name="T95" fmla="*/ 13 h 443"/>
                <a:gd name="T96" fmla="*/ 246 w 315"/>
                <a:gd name="T97" fmla="*/ 6 h 443"/>
                <a:gd name="T98" fmla="*/ 286 w 315"/>
                <a:gd name="T99" fmla="*/ 4 h 443"/>
                <a:gd name="T100" fmla="*/ 299 w 315"/>
                <a:gd name="T101" fmla="*/ 41 h 443"/>
                <a:gd name="T102" fmla="*/ 290 w 315"/>
                <a:gd name="T103" fmla="*/ 67 h 443"/>
                <a:gd name="T104" fmla="*/ 285 w 315"/>
                <a:gd name="T105" fmla="*/ 82 h 443"/>
                <a:gd name="T106" fmla="*/ 275 w 315"/>
                <a:gd name="T107" fmla="*/ 110 h 443"/>
                <a:gd name="T108" fmla="*/ 279 w 315"/>
                <a:gd name="T109" fmla="*/ 103 h 443"/>
                <a:gd name="T110" fmla="*/ 290 w 315"/>
                <a:gd name="T111" fmla="*/ 71 h 443"/>
                <a:gd name="T112" fmla="*/ 300 w 315"/>
                <a:gd name="T113" fmla="*/ 44 h 4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315" h="443">
                  <a:moveTo>
                    <a:pt x="106" y="312"/>
                  </a:moveTo>
                  <a:cubicBezTo>
                    <a:pt x="104" y="312"/>
                    <a:pt x="104" y="312"/>
                    <a:pt x="104" y="312"/>
                  </a:cubicBezTo>
                  <a:cubicBezTo>
                    <a:pt x="153" y="443"/>
                    <a:pt x="153" y="443"/>
                    <a:pt x="153" y="443"/>
                  </a:cubicBezTo>
                  <a:cubicBezTo>
                    <a:pt x="153" y="442"/>
                    <a:pt x="154" y="442"/>
                    <a:pt x="154" y="442"/>
                  </a:cubicBezTo>
                  <a:cubicBezTo>
                    <a:pt x="106" y="312"/>
                    <a:pt x="106" y="312"/>
                    <a:pt x="106" y="312"/>
                  </a:cubicBezTo>
                  <a:moveTo>
                    <a:pt x="212" y="295"/>
                  </a:moveTo>
                  <a:cubicBezTo>
                    <a:pt x="210" y="297"/>
                    <a:pt x="210" y="297"/>
                    <a:pt x="210" y="297"/>
                  </a:cubicBezTo>
                  <a:cubicBezTo>
                    <a:pt x="205" y="312"/>
                    <a:pt x="205" y="312"/>
                    <a:pt x="205" y="312"/>
                  </a:cubicBezTo>
                  <a:cubicBezTo>
                    <a:pt x="204" y="314"/>
                    <a:pt x="204" y="314"/>
                    <a:pt x="204" y="314"/>
                  </a:cubicBezTo>
                  <a:cubicBezTo>
                    <a:pt x="160" y="441"/>
                    <a:pt x="160" y="441"/>
                    <a:pt x="160" y="441"/>
                  </a:cubicBezTo>
                  <a:cubicBezTo>
                    <a:pt x="161" y="441"/>
                    <a:pt x="161" y="441"/>
                    <a:pt x="162" y="441"/>
                  </a:cubicBezTo>
                  <a:cubicBezTo>
                    <a:pt x="205" y="315"/>
                    <a:pt x="205" y="315"/>
                    <a:pt x="205" y="315"/>
                  </a:cubicBezTo>
                  <a:cubicBezTo>
                    <a:pt x="206" y="314"/>
                    <a:pt x="206" y="314"/>
                    <a:pt x="206" y="314"/>
                  </a:cubicBezTo>
                  <a:cubicBezTo>
                    <a:pt x="212" y="295"/>
                    <a:pt x="212" y="295"/>
                    <a:pt x="212" y="295"/>
                  </a:cubicBezTo>
                  <a:moveTo>
                    <a:pt x="87" y="263"/>
                  </a:moveTo>
                  <a:cubicBezTo>
                    <a:pt x="86" y="264"/>
                    <a:pt x="86" y="264"/>
                    <a:pt x="86" y="264"/>
                  </a:cubicBezTo>
                  <a:cubicBezTo>
                    <a:pt x="86" y="265"/>
                    <a:pt x="86" y="265"/>
                    <a:pt x="86" y="265"/>
                  </a:cubicBezTo>
                  <a:cubicBezTo>
                    <a:pt x="87" y="267"/>
                    <a:pt x="87" y="267"/>
                    <a:pt x="87" y="267"/>
                  </a:cubicBezTo>
                  <a:cubicBezTo>
                    <a:pt x="89" y="273"/>
                    <a:pt x="89" y="273"/>
                    <a:pt x="89" y="273"/>
                  </a:cubicBezTo>
                  <a:cubicBezTo>
                    <a:pt x="90" y="275"/>
                    <a:pt x="90" y="275"/>
                    <a:pt x="90" y="275"/>
                  </a:cubicBezTo>
                  <a:cubicBezTo>
                    <a:pt x="103" y="311"/>
                    <a:pt x="103" y="311"/>
                    <a:pt x="103" y="311"/>
                  </a:cubicBezTo>
                  <a:cubicBezTo>
                    <a:pt x="105" y="311"/>
                    <a:pt x="105" y="311"/>
                    <a:pt x="105" y="311"/>
                  </a:cubicBezTo>
                  <a:cubicBezTo>
                    <a:pt x="92" y="275"/>
                    <a:pt x="92" y="275"/>
                    <a:pt x="92" y="275"/>
                  </a:cubicBezTo>
                  <a:cubicBezTo>
                    <a:pt x="91" y="273"/>
                    <a:pt x="91" y="273"/>
                    <a:pt x="91" y="273"/>
                  </a:cubicBezTo>
                  <a:cubicBezTo>
                    <a:pt x="88" y="266"/>
                    <a:pt x="88" y="266"/>
                    <a:pt x="88" y="266"/>
                  </a:cubicBezTo>
                  <a:cubicBezTo>
                    <a:pt x="88" y="264"/>
                    <a:pt x="88" y="264"/>
                    <a:pt x="88" y="264"/>
                  </a:cubicBezTo>
                  <a:cubicBezTo>
                    <a:pt x="87" y="263"/>
                    <a:pt x="87" y="263"/>
                    <a:pt x="87" y="263"/>
                  </a:cubicBezTo>
                  <a:moveTo>
                    <a:pt x="223" y="258"/>
                  </a:moveTo>
                  <a:cubicBezTo>
                    <a:pt x="218" y="273"/>
                    <a:pt x="218" y="273"/>
                    <a:pt x="218" y="273"/>
                  </a:cubicBezTo>
                  <a:cubicBezTo>
                    <a:pt x="217" y="275"/>
                    <a:pt x="217" y="275"/>
                    <a:pt x="217" y="275"/>
                  </a:cubicBezTo>
                  <a:cubicBezTo>
                    <a:pt x="212" y="291"/>
                    <a:pt x="212" y="291"/>
                    <a:pt x="212" y="291"/>
                  </a:cubicBezTo>
                  <a:cubicBezTo>
                    <a:pt x="212" y="292"/>
                    <a:pt x="212" y="292"/>
                    <a:pt x="212" y="292"/>
                  </a:cubicBezTo>
                  <a:cubicBezTo>
                    <a:pt x="211" y="294"/>
                    <a:pt x="211" y="294"/>
                    <a:pt x="211" y="294"/>
                  </a:cubicBezTo>
                  <a:cubicBezTo>
                    <a:pt x="213" y="292"/>
                    <a:pt x="213" y="292"/>
                    <a:pt x="213" y="292"/>
                  </a:cubicBezTo>
                  <a:cubicBezTo>
                    <a:pt x="214" y="291"/>
                    <a:pt x="214" y="291"/>
                    <a:pt x="214" y="291"/>
                  </a:cubicBezTo>
                  <a:cubicBezTo>
                    <a:pt x="218" y="278"/>
                    <a:pt x="218" y="278"/>
                    <a:pt x="218" y="278"/>
                  </a:cubicBezTo>
                  <a:cubicBezTo>
                    <a:pt x="219" y="275"/>
                    <a:pt x="219" y="275"/>
                    <a:pt x="219" y="275"/>
                  </a:cubicBezTo>
                  <a:cubicBezTo>
                    <a:pt x="225" y="260"/>
                    <a:pt x="225" y="260"/>
                    <a:pt x="225" y="260"/>
                  </a:cubicBezTo>
                  <a:cubicBezTo>
                    <a:pt x="223" y="258"/>
                    <a:pt x="223" y="258"/>
                    <a:pt x="223" y="258"/>
                  </a:cubicBezTo>
                  <a:moveTo>
                    <a:pt x="77" y="234"/>
                  </a:moveTo>
                  <a:cubicBezTo>
                    <a:pt x="76" y="237"/>
                    <a:pt x="76" y="237"/>
                    <a:pt x="76" y="237"/>
                  </a:cubicBezTo>
                  <a:cubicBezTo>
                    <a:pt x="85" y="262"/>
                    <a:pt x="85" y="262"/>
                    <a:pt x="85" y="262"/>
                  </a:cubicBezTo>
                  <a:cubicBezTo>
                    <a:pt x="87" y="261"/>
                    <a:pt x="87" y="261"/>
                    <a:pt x="87" y="261"/>
                  </a:cubicBezTo>
                  <a:cubicBezTo>
                    <a:pt x="77" y="234"/>
                    <a:pt x="77" y="234"/>
                    <a:pt x="77" y="234"/>
                  </a:cubicBezTo>
                  <a:moveTo>
                    <a:pt x="46" y="154"/>
                  </a:moveTo>
                  <a:cubicBezTo>
                    <a:pt x="45" y="156"/>
                    <a:pt x="45" y="156"/>
                    <a:pt x="45" y="156"/>
                  </a:cubicBezTo>
                  <a:cubicBezTo>
                    <a:pt x="52" y="175"/>
                    <a:pt x="52" y="175"/>
                    <a:pt x="52" y="175"/>
                  </a:cubicBezTo>
                  <a:cubicBezTo>
                    <a:pt x="53" y="177"/>
                    <a:pt x="53" y="177"/>
                    <a:pt x="53" y="177"/>
                  </a:cubicBezTo>
                  <a:cubicBezTo>
                    <a:pt x="55" y="182"/>
                    <a:pt x="55" y="182"/>
                    <a:pt x="55" y="182"/>
                  </a:cubicBezTo>
                  <a:cubicBezTo>
                    <a:pt x="55" y="183"/>
                    <a:pt x="55" y="183"/>
                    <a:pt x="55" y="183"/>
                  </a:cubicBezTo>
                  <a:cubicBezTo>
                    <a:pt x="56" y="184"/>
                    <a:pt x="56" y="184"/>
                    <a:pt x="56" y="184"/>
                  </a:cubicBezTo>
                  <a:cubicBezTo>
                    <a:pt x="56" y="185"/>
                    <a:pt x="56" y="185"/>
                    <a:pt x="56" y="185"/>
                  </a:cubicBezTo>
                  <a:cubicBezTo>
                    <a:pt x="59" y="192"/>
                    <a:pt x="59" y="192"/>
                    <a:pt x="59" y="192"/>
                  </a:cubicBezTo>
                  <a:cubicBezTo>
                    <a:pt x="59" y="193"/>
                    <a:pt x="59" y="193"/>
                    <a:pt x="59" y="193"/>
                  </a:cubicBezTo>
                  <a:cubicBezTo>
                    <a:pt x="60" y="195"/>
                    <a:pt x="60" y="195"/>
                    <a:pt x="60" y="195"/>
                  </a:cubicBezTo>
                  <a:cubicBezTo>
                    <a:pt x="60" y="195"/>
                    <a:pt x="60" y="195"/>
                    <a:pt x="60" y="195"/>
                  </a:cubicBezTo>
                  <a:cubicBezTo>
                    <a:pt x="61" y="197"/>
                    <a:pt x="61" y="197"/>
                    <a:pt x="61" y="197"/>
                  </a:cubicBezTo>
                  <a:cubicBezTo>
                    <a:pt x="73" y="230"/>
                    <a:pt x="73" y="230"/>
                    <a:pt x="73" y="230"/>
                  </a:cubicBezTo>
                  <a:cubicBezTo>
                    <a:pt x="74" y="232"/>
                    <a:pt x="74" y="232"/>
                    <a:pt x="74" y="232"/>
                  </a:cubicBezTo>
                  <a:cubicBezTo>
                    <a:pt x="75" y="234"/>
                    <a:pt x="75" y="234"/>
                    <a:pt x="75" y="234"/>
                  </a:cubicBezTo>
                  <a:cubicBezTo>
                    <a:pt x="76" y="232"/>
                    <a:pt x="76" y="232"/>
                    <a:pt x="76" y="232"/>
                  </a:cubicBezTo>
                  <a:cubicBezTo>
                    <a:pt x="75" y="231"/>
                    <a:pt x="75" y="231"/>
                    <a:pt x="75" y="231"/>
                  </a:cubicBezTo>
                  <a:cubicBezTo>
                    <a:pt x="75" y="229"/>
                    <a:pt x="75" y="229"/>
                    <a:pt x="75" y="229"/>
                  </a:cubicBezTo>
                  <a:cubicBezTo>
                    <a:pt x="63" y="197"/>
                    <a:pt x="63" y="197"/>
                    <a:pt x="63" y="197"/>
                  </a:cubicBezTo>
                  <a:cubicBezTo>
                    <a:pt x="62" y="195"/>
                    <a:pt x="62" y="195"/>
                    <a:pt x="62" y="195"/>
                  </a:cubicBezTo>
                  <a:cubicBezTo>
                    <a:pt x="62" y="195"/>
                    <a:pt x="62" y="195"/>
                    <a:pt x="62" y="195"/>
                  </a:cubicBezTo>
                  <a:cubicBezTo>
                    <a:pt x="61" y="193"/>
                    <a:pt x="61" y="193"/>
                    <a:pt x="61" y="193"/>
                  </a:cubicBezTo>
                  <a:cubicBezTo>
                    <a:pt x="61" y="192"/>
                    <a:pt x="61" y="192"/>
                    <a:pt x="61" y="192"/>
                  </a:cubicBezTo>
                  <a:cubicBezTo>
                    <a:pt x="60" y="189"/>
                    <a:pt x="60" y="189"/>
                    <a:pt x="60" y="189"/>
                  </a:cubicBezTo>
                  <a:cubicBezTo>
                    <a:pt x="59" y="188"/>
                    <a:pt x="59" y="188"/>
                    <a:pt x="59" y="188"/>
                  </a:cubicBezTo>
                  <a:cubicBezTo>
                    <a:pt x="58" y="184"/>
                    <a:pt x="58" y="184"/>
                    <a:pt x="58" y="184"/>
                  </a:cubicBezTo>
                  <a:cubicBezTo>
                    <a:pt x="58" y="184"/>
                    <a:pt x="58" y="184"/>
                    <a:pt x="58" y="184"/>
                  </a:cubicBezTo>
                  <a:cubicBezTo>
                    <a:pt x="57" y="182"/>
                    <a:pt x="57" y="182"/>
                    <a:pt x="57" y="182"/>
                  </a:cubicBezTo>
                  <a:cubicBezTo>
                    <a:pt x="55" y="177"/>
                    <a:pt x="55" y="177"/>
                    <a:pt x="55" y="177"/>
                  </a:cubicBezTo>
                  <a:cubicBezTo>
                    <a:pt x="54" y="175"/>
                    <a:pt x="54" y="175"/>
                    <a:pt x="54" y="175"/>
                  </a:cubicBezTo>
                  <a:cubicBezTo>
                    <a:pt x="46" y="154"/>
                    <a:pt x="46" y="154"/>
                    <a:pt x="46" y="154"/>
                  </a:cubicBezTo>
                  <a:moveTo>
                    <a:pt x="276" y="113"/>
                  </a:moveTo>
                  <a:cubicBezTo>
                    <a:pt x="273" y="115"/>
                    <a:pt x="273" y="115"/>
                    <a:pt x="273" y="115"/>
                  </a:cubicBezTo>
                  <a:cubicBezTo>
                    <a:pt x="272" y="117"/>
                    <a:pt x="272" y="117"/>
                    <a:pt x="272" y="117"/>
                  </a:cubicBezTo>
                  <a:cubicBezTo>
                    <a:pt x="271" y="120"/>
                    <a:pt x="271" y="120"/>
                    <a:pt x="271" y="120"/>
                  </a:cubicBezTo>
                  <a:cubicBezTo>
                    <a:pt x="271" y="122"/>
                    <a:pt x="271" y="122"/>
                    <a:pt x="271" y="122"/>
                  </a:cubicBezTo>
                  <a:cubicBezTo>
                    <a:pt x="270" y="123"/>
                    <a:pt x="270" y="123"/>
                    <a:pt x="270" y="123"/>
                  </a:cubicBezTo>
                  <a:cubicBezTo>
                    <a:pt x="268" y="130"/>
                    <a:pt x="268" y="130"/>
                    <a:pt x="268" y="130"/>
                  </a:cubicBezTo>
                  <a:cubicBezTo>
                    <a:pt x="267" y="132"/>
                    <a:pt x="267" y="132"/>
                    <a:pt x="267" y="132"/>
                  </a:cubicBezTo>
                  <a:cubicBezTo>
                    <a:pt x="267" y="133"/>
                    <a:pt x="267" y="133"/>
                    <a:pt x="267" y="133"/>
                  </a:cubicBezTo>
                  <a:cubicBezTo>
                    <a:pt x="265" y="138"/>
                    <a:pt x="265" y="138"/>
                    <a:pt x="265" y="138"/>
                  </a:cubicBezTo>
                  <a:cubicBezTo>
                    <a:pt x="264" y="140"/>
                    <a:pt x="264" y="140"/>
                    <a:pt x="264" y="140"/>
                  </a:cubicBezTo>
                  <a:cubicBezTo>
                    <a:pt x="261" y="151"/>
                    <a:pt x="261" y="151"/>
                    <a:pt x="261" y="151"/>
                  </a:cubicBezTo>
                  <a:cubicBezTo>
                    <a:pt x="260" y="153"/>
                    <a:pt x="260" y="153"/>
                    <a:pt x="260" y="153"/>
                  </a:cubicBezTo>
                  <a:cubicBezTo>
                    <a:pt x="253" y="174"/>
                    <a:pt x="253" y="174"/>
                    <a:pt x="253" y="174"/>
                  </a:cubicBezTo>
                  <a:cubicBezTo>
                    <a:pt x="252" y="176"/>
                    <a:pt x="252" y="176"/>
                    <a:pt x="252" y="176"/>
                  </a:cubicBezTo>
                  <a:cubicBezTo>
                    <a:pt x="224" y="256"/>
                    <a:pt x="224" y="256"/>
                    <a:pt x="224" y="256"/>
                  </a:cubicBezTo>
                  <a:cubicBezTo>
                    <a:pt x="225" y="258"/>
                    <a:pt x="225" y="258"/>
                    <a:pt x="225" y="258"/>
                  </a:cubicBezTo>
                  <a:cubicBezTo>
                    <a:pt x="254" y="176"/>
                    <a:pt x="254" y="176"/>
                    <a:pt x="254" y="176"/>
                  </a:cubicBezTo>
                  <a:cubicBezTo>
                    <a:pt x="255" y="174"/>
                    <a:pt x="255" y="174"/>
                    <a:pt x="255" y="174"/>
                  </a:cubicBezTo>
                  <a:cubicBezTo>
                    <a:pt x="261" y="155"/>
                    <a:pt x="261" y="155"/>
                    <a:pt x="261" y="155"/>
                  </a:cubicBezTo>
                  <a:cubicBezTo>
                    <a:pt x="262" y="153"/>
                    <a:pt x="262" y="153"/>
                    <a:pt x="262" y="153"/>
                  </a:cubicBezTo>
                  <a:cubicBezTo>
                    <a:pt x="266" y="140"/>
                    <a:pt x="266" y="140"/>
                    <a:pt x="266" y="140"/>
                  </a:cubicBezTo>
                  <a:cubicBezTo>
                    <a:pt x="267" y="139"/>
                    <a:pt x="267" y="139"/>
                    <a:pt x="267" y="139"/>
                  </a:cubicBezTo>
                  <a:cubicBezTo>
                    <a:pt x="269" y="133"/>
                    <a:pt x="269" y="133"/>
                    <a:pt x="269" y="133"/>
                  </a:cubicBezTo>
                  <a:cubicBezTo>
                    <a:pt x="269" y="132"/>
                    <a:pt x="269" y="132"/>
                    <a:pt x="269" y="132"/>
                  </a:cubicBezTo>
                  <a:cubicBezTo>
                    <a:pt x="270" y="130"/>
                    <a:pt x="270" y="130"/>
                    <a:pt x="270" y="130"/>
                  </a:cubicBezTo>
                  <a:cubicBezTo>
                    <a:pt x="272" y="124"/>
                    <a:pt x="272" y="124"/>
                    <a:pt x="272" y="124"/>
                  </a:cubicBezTo>
                  <a:cubicBezTo>
                    <a:pt x="273" y="122"/>
                    <a:pt x="273" y="122"/>
                    <a:pt x="273" y="122"/>
                  </a:cubicBezTo>
                  <a:cubicBezTo>
                    <a:pt x="274" y="118"/>
                    <a:pt x="274" y="118"/>
                    <a:pt x="274" y="118"/>
                  </a:cubicBezTo>
                  <a:cubicBezTo>
                    <a:pt x="275" y="115"/>
                    <a:pt x="275" y="115"/>
                    <a:pt x="275" y="115"/>
                  </a:cubicBezTo>
                  <a:cubicBezTo>
                    <a:pt x="276" y="113"/>
                    <a:pt x="276" y="113"/>
                    <a:pt x="276" y="113"/>
                  </a:cubicBezTo>
                  <a:moveTo>
                    <a:pt x="2" y="35"/>
                  </a:moveTo>
                  <a:cubicBezTo>
                    <a:pt x="1" y="35"/>
                    <a:pt x="1" y="35"/>
                    <a:pt x="0" y="35"/>
                  </a:cubicBezTo>
                  <a:cubicBezTo>
                    <a:pt x="5" y="49"/>
                    <a:pt x="5" y="49"/>
                    <a:pt x="5" y="49"/>
                  </a:cubicBezTo>
                  <a:cubicBezTo>
                    <a:pt x="7" y="53"/>
                    <a:pt x="7" y="53"/>
                    <a:pt x="7" y="53"/>
                  </a:cubicBezTo>
                  <a:cubicBezTo>
                    <a:pt x="7" y="55"/>
                    <a:pt x="7" y="55"/>
                    <a:pt x="7" y="55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9" y="60"/>
                    <a:pt x="9" y="60"/>
                    <a:pt x="9" y="60"/>
                  </a:cubicBezTo>
                  <a:cubicBezTo>
                    <a:pt x="10" y="61"/>
                    <a:pt x="10" y="61"/>
                    <a:pt x="10" y="61"/>
                  </a:cubicBezTo>
                  <a:cubicBezTo>
                    <a:pt x="11" y="64"/>
                    <a:pt x="11" y="64"/>
                    <a:pt x="11" y="64"/>
                  </a:cubicBezTo>
                  <a:cubicBezTo>
                    <a:pt x="11" y="65"/>
                    <a:pt x="11" y="65"/>
                    <a:pt x="11" y="65"/>
                  </a:cubicBezTo>
                  <a:cubicBezTo>
                    <a:pt x="13" y="69"/>
                    <a:pt x="13" y="69"/>
                    <a:pt x="13" y="69"/>
                  </a:cubicBezTo>
                  <a:cubicBezTo>
                    <a:pt x="18" y="83"/>
                    <a:pt x="18" y="83"/>
                    <a:pt x="18" y="83"/>
                  </a:cubicBezTo>
                  <a:cubicBezTo>
                    <a:pt x="19" y="85"/>
                    <a:pt x="19" y="85"/>
                    <a:pt x="19" y="85"/>
                  </a:cubicBezTo>
                  <a:cubicBezTo>
                    <a:pt x="22" y="93"/>
                    <a:pt x="22" y="93"/>
                    <a:pt x="22" y="93"/>
                  </a:cubicBezTo>
                  <a:cubicBezTo>
                    <a:pt x="23" y="97"/>
                    <a:pt x="23" y="97"/>
                    <a:pt x="23" y="97"/>
                  </a:cubicBezTo>
                  <a:cubicBezTo>
                    <a:pt x="31" y="117"/>
                    <a:pt x="31" y="117"/>
                    <a:pt x="31" y="117"/>
                  </a:cubicBezTo>
                  <a:cubicBezTo>
                    <a:pt x="31" y="119"/>
                    <a:pt x="31" y="119"/>
                    <a:pt x="31" y="119"/>
                  </a:cubicBezTo>
                  <a:cubicBezTo>
                    <a:pt x="33" y="124"/>
                    <a:pt x="33" y="124"/>
                    <a:pt x="33" y="124"/>
                  </a:cubicBezTo>
                  <a:cubicBezTo>
                    <a:pt x="34" y="125"/>
                    <a:pt x="34" y="125"/>
                    <a:pt x="34" y="125"/>
                  </a:cubicBezTo>
                  <a:cubicBezTo>
                    <a:pt x="36" y="132"/>
                    <a:pt x="36" y="132"/>
                    <a:pt x="36" y="132"/>
                  </a:cubicBezTo>
                  <a:cubicBezTo>
                    <a:pt x="38" y="138"/>
                    <a:pt x="38" y="138"/>
                    <a:pt x="38" y="138"/>
                  </a:cubicBezTo>
                  <a:cubicBezTo>
                    <a:pt x="40" y="141"/>
                    <a:pt x="40" y="141"/>
                    <a:pt x="40" y="141"/>
                  </a:cubicBezTo>
                  <a:cubicBezTo>
                    <a:pt x="40" y="143"/>
                    <a:pt x="40" y="143"/>
                    <a:pt x="40" y="143"/>
                  </a:cubicBezTo>
                  <a:cubicBezTo>
                    <a:pt x="41" y="144"/>
                    <a:pt x="41" y="144"/>
                    <a:pt x="41" y="144"/>
                  </a:cubicBezTo>
                  <a:cubicBezTo>
                    <a:pt x="41" y="146"/>
                    <a:pt x="41" y="146"/>
                    <a:pt x="41" y="146"/>
                  </a:cubicBezTo>
                  <a:cubicBezTo>
                    <a:pt x="44" y="154"/>
                    <a:pt x="44" y="154"/>
                    <a:pt x="44" y="154"/>
                  </a:cubicBezTo>
                  <a:cubicBezTo>
                    <a:pt x="46" y="152"/>
                    <a:pt x="46" y="152"/>
                    <a:pt x="46" y="152"/>
                  </a:cubicBezTo>
                  <a:cubicBezTo>
                    <a:pt x="43" y="146"/>
                    <a:pt x="43" y="146"/>
                    <a:pt x="43" y="146"/>
                  </a:cubicBezTo>
                  <a:cubicBezTo>
                    <a:pt x="43" y="144"/>
                    <a:pt x="43" y="144"/>
                    <a:pt x="43" y="144"/>
                  </a:cubicBezTo>
                  <a:cubicBezTo>
                    <a:pt x="42" y="141"/>
                    <a:pt x="42" y="141"/>
                    <a:pt x="42" y="141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6" y="126"/>
                    <a:pt x="36" y="126"/>
                    <a:pt x="36" y="126"/>
                  </a:cubicBezTo>
                  <a:cubicBezTo>
                    <a:pt x="35" y="124"/>
                    <a:pt x="35" y="124"/>
                    <a:pt x="35" y="124"/>
                  </a:cubicBezTo>
                  <a:cubicBezTo>
                    <a:pt x="35" y="123"/>
                    <a:pt x="35" y="123"/>
                    <a:pt x="35" y="123"/>
                  </a:cubicBezTo>
                  <a:cubicBezTo>
                    <a:pt x="33" y="119"/>
                    <a:pt x="33" y="119"/>
                    <a:pt x="33" y="119"/>
                  </a:cubicBezTo>
                  <a:cubicBezTo>
                    <a:pt x="33" y="117"/>
                    <a:pt x="33" y="117"/>
                    <a:pt x="33" y="117"/>
                  </a:cubicBezTo>
                  <a:cubicBezTo>
                    <a:pt x="26" y="100"/>
                    <a:pt x="26" y="100"/>
                    <a:pt x="26" y="100"/>
                  </a:cubicBezTo>
                  <a:cubicBezTo>
                    <a:pt x="25" y="96"/>
                    <a:pt x="25" y="96"/>
                    <a:pt x="25" y="96"/>
                  </a:cubicBezTo>
                  <a:cubicBezTo>
                    <a:pt x="20" y="85"/>
                    <a:pt x="20" y="85"/>
                    <a:pt x="20" y="85"/>
                  </a:cubicBezTo>
                  <a:cubicBezTo>
                    <a:pt x="20" y="83"/>
                    <a:pt x="20" y="83"/>
                    <a:pt x="20" y="83"/>
                  </a:cubicBezTo>
                  <a:cubicBezTo>
                    <a:pt x="16" y="72"/>
                    <a:pt x="16" y="72"/>
                    <a:pt x="16" y="72"/>
                  </a:cubicBezTo>
                  <a:cubicBezTo>
                    <a:pt x="14" y="68"/>
                    <a:pt x="14" y="68"/>
                    <a:pt x="14" y="68"/>
                  </a:cubicBezTo>
                  <a:cubicBezTo>
                    <a:pt x="12" y="61"/>
                    <a:pt x="12" y="61"/>
                    <a:pt x="12" y="61"/>
                  </a:cubicBezTo>
                  <a:cubicBezTo>
                    <a:pt x="12" y="61"/>
                    <a:pt x="12" y="61"/>
                    <a:pt x="12" y="61"/>
                  </a:cubicBezTo>
                  <a:cubicBezTo>
                    <a:pt x="10" y="57"/>
                    <a:pt x="10" y="57"/>
                    <a:pt x="10" y="57"/>
                  </a:cubicBezTo>
                  <a:cubicBezTo>
                    <a:pt x="10" y="57"/>
                    <a:pt x="10" y="57"/>
                    <a:pt x="10" y="57"/>
                  </a:cubicBezTo>
                  <a:cubicBezTo>
                    <a:pt x="7" y="48"/>
                    <a:pt x="7" y="48"/>
                    <a:pt x="7" y="48"/>
                  </a:cubicBezTo>
                  <a:cubicBezTo>
                    <a:pt x="5" y="44"/>
                    <a:pt x="5" y="44"/>
                    <a:pt x="5" y="44"/>
                  </a:cubicBezTo>
                  <a:cubicBezTo>
                    <a:pt x="2" y="35"/>
                    <a:pt x="2" y="35"/>
                    <a:pt x="2" y="35"/>
                  </a:cubicBezTo>
                  <a:moveTo>
                    <a:pt x="152" y="11"/>
                  </a:moveTo>
                  <a:cubicBezTo>
                    <a:pt x="121" y="13"/>
                    <a:pt x="121" y="13"/>
                    <a:pt x="121" y="13"/>
                  </a:cubicBezTo>
                  <a:cubicBezTo>
                    <a:pt x="119" y="13"/>
                    <a:pt x="119" y="13"/>
                    <a:pt x="119" y="13"/>
                  </a:cubicBezTo>
                  <a:cubicBezTo>
                    <a:pt x="34" y="19"/>
                    <a:pt x="34" y="19"/>
                    <a:pt x="34" y="19"/>
                  </a:cubicBezTo>
                  <a:cubicBezTo>
                    <a:pt x="34" y="19"/>
                    <a:pt x="34" y="19"/>
                    <a:pt x="34" y="19"/>
                  </a:cubicBezTo>
                  <a:cubicBezTo>
                    <a:pt x="32" y="19"/>
                    <a:pt x="32" y="19"/>
                    <a:pt x="32" y="19"/>
                  </a:cubicBezTo>
                  <a:cubicBezTo>
                    <a:pt x="32" y="19"/>
                    <a:pt x="32" y="19"/>
                    <a:pt x="32" y="19"/>
                  </a:cubicBezTo>
                  <a:cubicBezTo>
                    <a:pt x="30" y="19"/>
                    <a:pt x="30" y="19"/>
                    <a:pt x="30" y="19"/>
                  </a:cubicBezTo>
                  <a:cubicBezTo>
                    <a:pt x="10" y="20"/>
                    <a:pt x="10" y="20"/>
                    <a:pt x="10" y="20"/>
                  </a:cubicBezTo>
                  <a:cubicBezTo>
                    <a:pt x="10" y="21"/>
                    <a:pt x="10" y="21"/>
                    <a:pt x="10" y="22"/>
                  </a:cubicBezTo>
                  <a:cubicBezTo>
                    <a:pt x="30" y="21"/>
                    <a:pt x="30" y="21"/>
                    <a:pt x="30" y="21"/>
                  </a:cubicBezTo>
                  <a:cubicBezTo>
                    <a:pt x="31" y="21"/>
                    <a:pt x="31" y="21"/>
                    <a:pt x="31" y="21"/>
                  </a:cubicBezTo>
                  <a:cubicBezTo>
                    <a:pt x="33" y="20"/>
                    <a:pt x="33" y="20"/>
                    <a:pt x="33" y="20"/>
                  </a:cubicBezTo>
                  <a:cubicBezTo>
                    <a:pt x="35" y="20"/>
                    <a:pt x="35" y="20"/>
                    <a:pt x="35" y="20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2" y="15"/>
                    <a:pt x="122" y="15"/>
                    <a:pt x="122" y="15"/>
                  </a:cubicBezTo>
                  <a:cubicBezTo>
                    <a:pt x="152" y="13"/>
                    <a:pt x="152" y="13"/>
                    <a:pt x="152" y="13"/>
                  </a:cubicBezTo>
                  <a:cubicBezTo>
                    <a:pt x="152" y="11"/>
                    <a:pt x="152" y="11"/>
                    <a:pt x="152" y="11"/>
                  </a:cubicBezTo>
                  <a:moveTo>
                    <a:pt x="312" y="2"/>
                  </a:moveTo>
                  <a:cubicBezTo>
                    <a:pt x="312" y="2"/>
                    <a:pt x="312" y="2"/>
                    <a:pt x="312" y="2"/>
                  </a:cubicBezTo>
                  <a:cubicBezTo>
                    <a:pt x="312" y="2"/>
                    <a:pt x="312" y="2"/>
                    <a:pt x="312" y="2"/>
                  </a:cubicBezTo>
                  <a:moveTo>
                    <a:pt x="315" y="0"/>
                  </a:moveTo>
                  <a:cubicBezTo>
                    <a:pt x="312" y="0"/>
                    <a:pt x="312" y="0"/>
                    <a:pt x="312" y="0"/>
                  </a:cubicBezTo>
                  <a:cubicBezTo>
                    <a:pt x="305" y="1"/>
                    <a:pt x="305" y="1"/>
                    <a:pt x="305" y="1"/>
                  </a:cubicBezTo>
                  <a:cubicBezTo>
                    <a:pt x="303" y="1"/>
                    <a:pt x="303" y="1"/>
                    <a:pt x="303" y="1"/>
                  </a:cubicBezTo>
                  <a:cubicBezTo>
                    <a:pt x="285" y="2"/>
                    <a:pt x="285" y="2"/>
                    <a:pt x="285" y="2"/>
                  </a:cubicBezTo>
                  <a:cubicBezTo>
                    <a:pt x="284" y="2"/>
                    <a:pt x="284" y="2"/>
                    <a:pt x="284" y="2"/>
                  </a:cubicBezTo>
                  <a:cubicBezTo>
                    <a:pt x="252" y="4"/>
                    <a:pt x="252" y="4"/>
                    <a:pt x="252" y="4"/>
                  </a:cubicBezTo>
                  <a:cubicBezTo>
                    <a:pt x="250" y="4"/>
                    <a:pt x="250" y="4"/>
                    <a:pt x="250" y="4"/>
                  </a:cubicBezTo>
                  <a:cubicBezTo>
                    <a:pt x="247" y="5"/>
                    <a:pt x="247" y="5"/>
                    <a:pt x="247" y="5"/>
                  </a:cubicBezTo>
                  <a:cubicBezTo>
                    <a:pt x="245" y="5"/>
                    <a:pt x="245" y="5"/>
                    <a:pt x="245" y="5"/>
                  </a:cubicBezTo>
                  <a:cubicBezTo>
                    <a:pt x="234" y="5"/>
                    <a:pt x="234" y="5"/>
                    <a:pt x="234" y="5"/>
                  </a:cubicBezTo>
                  <a:cubicBezTo>
                    <a:pt x="231" y="6"/>
                    <a:pt x="231" y="6"/>
                    <a:pt x="231" y="6"/>
                  </a:cubicBezTo>
                  <a:cubicBezTo>
                    <a:pt x="154" y="11"/>
                    <a:pt x="154" y="11"/>
                    <a:pt x="154" y="11"/>
                  </a:cubicBezTo>
                  <a:cubicBezTo>
                    <a:pt x="154" y="13"/>
                    <a:pt x="154" y="13"/>
                    <a:pt x="154" y="13"/>
                  </a:cubicBezTo>
                  <a:cubicBezTo>
                    <a:pt x="228" y="8"/>
                    <a:pt x="228" y="8"/>
                    <a:pt x="228" y="8"/>
                  </a:cubicBezTo>
                  <a:cubicBezTo>
                    <a:pt x="232" y="7"/>
                    <a:pt x="232" y="7"/>
                    <a:pt x="232" y="7"/>
                  </a:cubicBezTo>
                  <a:cubicBezTo>
                    <a:pt x="244" y="7"/>
                    <a:pt x="244" y="7"/>
                    <a:pt x="244" y="7"/>
                  </a:cubicBezTo>
                  <a:cubicBezTo>
                    <a:pt x="246" y="6"/>
                    <a:pt x="246" y="6"/>
                    <a:pt x="246" y="6"/>
                  </a:cubicBezTo>
                  <a:cubicBezTo>
                    <a:pt x="248" y="6"/>
                    <a:pt x="248" y="6"/>
                    <a:pt x="248" y="6"/>
                  </a:cubicBezTo>
                  <a:cubicBezTo>
                    <a:pt x="251" y="6"/>
                    <a:pt x="251" y="6"/>
                    <a:pt x="251" y="6"/>
                  </a:cubicBezTo>
                  <a:cubicBezTo>
                    <a:pt x="284" y="4"/>
                    <a:pt x="284" y="4"/>
                    <a:pt x="284" y="4"/>
                  </a:cubicBezTo>
                  <a:cubicBezTo>
                    <a:pt x="286" y="4"/>
                    <a:pt x="286" y="4"/>
                    <a:pt x="286" y="4"/>
                  </a:cubicBezTo>
                  <a:cubicBezTo>
                    <a:pt x="303" y="3"/>
                    <a:pt x="303" y="3"/>
                    <a:pt x="303" y="3"/>
                  </a:cubicBezTo>
                  <a:cubicBezTo>
                    <a:pt x="304" y="3"/>
                    <a:pt x="304" y="3"/>
                    <a:pt x="304" y="3"/>
                  </a:cubicBezTo>
                  <a:cubicBezTo>
                    <a:pt x="312" y="2"/>
                    <a:pt x="312" y="2"/>
                    <a:pt x="312" y="2"/>
                  </a:cubicBezTo>
                  <a:cubicBezTo>
                    <a:pt x="299" y="41"/>
                    <a:pt x="299" y="41"/>
                    <a:pt x="299" y="41"/>
                  </a:cubicBezTo>
                  <a:cubicBezTo>
                    <a:pt x="298" y="44"/>
                    <a:pt x="298" y="44"/>
                    <a:pt x="298" y="44"/>
                  </a:cubicBezTo>
                  <a:cubicBezTo>
                    <a:pt x="291" y="63"/>
                    <a:pt x="291" y="63"/>
                    <a:pt x="291" y="63"/>
                  </a:cubicBezTo>
                  <a:cubicBezTo>
                    <a:pt x="290" y="65"/>
                    <a:pt x="290" y="65"/>
                    <a:pt x="290" y="65"/>
                  </a:cubicBezTo>
                  <a:cubicBezTo>
                    <a:pt x="290" y="67"/>
                    <a:pt x="290" y="67"/>
                    <a:pt x="290" y="67"/>
                  </a:cubicBezTo>
                  <a:cubicBezTo>
                    <a:pt x="288" y="72"/>
                    <a:pt x="288" y="72"/>
                    <a:pt x="288" y="72"/>
                  </a:cubicBezTo>
                  <a:cubicBezTo>
                    <a:pt x="287" y="73"/>
                    <a:pt x="287" y="73"/>
                    <a:pt x="287" y="73"/>
                  </a:cubicBezTo>
                  <a:cubicBezTo>
                    <a:pt x="286" y="78"/>
                    <a:pt x="286" y="78"/>
                    <a:pt x="286" y="78"/>
                  </a:cubicBezTo>
                  <a:cubicBezTo>
                    <a:pt x="285" y="82"/>
                    <a:pt x="285" y="82"/>
                    <a:pt x="285" y="82"/>
                  </a:cubicBezTo>
                  <a:cubicBezTo>
                    <a:pt x="284" y="84"/>
                    <a:pt x="284" y="84"/>
                    <a:pt x="284" y="84"/>
                  </a:cubicBezTo>
                  <a:cubicBezTo>
                    <a:pt x="278" y="102"/>
                    <a:pt x="278" y="102"/>
                    <a:pt x="278" y="102"/>
                  </a:cubicBezTo>
                  <a:cubicBezTo>
                    <a:pt x="277" y="104"/>
                    <a:pt x="277" y="104"/>
                    <a:pt x="277" y="104"/>
                  </a:cubicBezTo>
                  <a:cubicBezTo>
                    <a:pt x="275" y="110"/>
                    <a:pt x="275" y="110"/>
                    <a:pt x="275" y="110"/>
                  </a:cubicBezTo>
                  <a:cubicBezTo>
                    <a:pt x="274" y="112"/>
                    <a:pt x="274" y="112"/>
                    <a:pt x="274" y="112"/>
                  </a:cubicBezTo>
                  <a:cubicBezTo>
                    <a:pt x="277" y="110"/>
                    <a:pt x="277" y="110"/>
                    <a:pt x="277" y="110"/>
                  </a:cubicBezTo>
                  <a:cubicBezTo>
                    <a:pt x="279" y="105"/>
                    <a:pt x="279" y="105"/>
                    <a:pt x="279" y="105"/>
                  </a:cubicBezTo>
                  <a:cubicBezTo>
                    <a:pt x="279" y="103"/>
                    <a:pt x="279" y="103"/>
                    <a:pt x="279" y="103"/>
                  </a:cubicBezTo>
                  <a:cubicBezTo>
                    <a:pt x="283" y="93"/>
                    <a:pt x="283" y="93"/>
                    <a:pt x="283" y="93"/>
                  </a:cubicBezTo>
                  <a:cubicBezTo>
                    <a:pt x="288" y="78"/>
                    <a:pt x="288" y="78"/>
                    <a:pt x="288" y="78"/>
                  </a:cubicBezTo>
                  <a:cubicBezTo>
                    <a:pt x="289" y="73"/>
                    <a:pt x="289" y="73"/>
                    <a:pt x="289" y="73"/>
                  </a:cubicBezTo>
                  <a:cubicBezTo>
                    <a:pt x="290" y="71"/>
                    <a:pt x="290" y="71"/>
                    <a:pt x="290" y="71"/>
                  </a:cubicBezTo>
                  <a:cubicBezTo>
                    <a:pt x="292" y="67"/>
                    <a:pt x="292" y="67"/>
                    <a:pt x="292" y="67"/>
                  </a:cubicBezTo>
                  <a:cubicBezTo>
                    <a:pt x="292" y="65"/>
                    <a:pt x="292" y="65"/>
                    <a:pt x="292" y="65"/>
                  </a:cubicBezTo>
                  <a:cubicBezTo>
                    <a:pt x="299" y="47"/>
                    <a:pt x="299" y="47"/>
                    <a:pt x="299" y="47"/>
                  </a:cubicBezTo>
                  <a:cubicBezTo>
                    <a:pt x="300" y="44"/>
                    <a:pt x="300" y="44"/>
                    <a:pt x="300" y="44"/>
                  </a:cubicBezTo>
                  <a:cubicBezTo>
                    <a:pt x="314" y="3"/>
                    <a:pt x="314" y="3"/>
                    <a:pt x="314" y="3"/>
                  </a:cubicBezTo>
                  <a:cubicBezTo>
                    <a:pt x="315" y="0"/>
                    <a:pt x="315" y="0"/>
                    <a:pt x="315" y="0"/>
                  </a:cubicBezTo>
                </a:path>
              </a:pathLst>
            </a:custGeom>
            <a:gradFill flip="none" rotWithShape="1">
              <a:gsLst>
                <a:gs pos="0">
                  <a:schemeClr val="tx2">
                    <a:alpha val="75000"/>
                  </a:schemeClr>
                </a:gs>
                <a:gs pos="92000">
                  <a:schemeClr val="tx1">
                    <a:alpha val="21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3" name="Freeform 63"/>
            <p:cNvSpPr>
              <a:spLocks noEditPoints="1"/>
            </p:cNvSpPr>
            <p:nvPr/>
          </p:nvSpPr>
          <p:spPr bwMode="auto">
            <a:xfrm>
              <a:off x="8701156" y="2325744"/>
              <a:ext cx="1511768" cy="1683356"/>
            </a:xfrm>
            <a:custGeom>
              <a:avLst/>
              <a:gdLst>
                <a:gd name="T0" fmla="*/ 6 w 357"/>
                <a:gd name="T1" fmla="*/ 435 h 436"/>
                <a:gd name="T2" fmla="*/ 54 w 357"/>
                <a:gd name="T3" fmla="*/ 399 h 436"/>
                <a:gd name="T4" fmla="*/ 55 w 357"/>
                <a:gd name="T5" fmla="*/ 396 h 436"/>
                <a:gd name="T6" fmla="*/ 58 w 357"/>
                <a:gd name="T7" fmla="*/ 396 h 436"/>
                <a:gd name="T8" fmla="*/ 23 w 357"/>
                <a:gd name="T9" fmla="*/ 365 h 436"/>
                <a:gd name="T10" fmla="*/ 15 w 357"/>
                <a:gd name="T11" fmla="*/ 390 h 436"/>
                <a:gd name="T12" fmla="*/ 15 w 357"/>
                <a:gd name="T13" fmla="*/ 395 h 436"/>
                <a:gd name="T14" fmla="*/ 24 w 357"/>
                <a:gd name="T15" fmla="*/ 368 h 436"/>
                <a:gd name="T16" fmla="*/ 115 w 357"/>
                <a:gd name="T17" fmla="*/ 348 h 436"/>
                <a:gd name="T18" fmla="*/ 94 w 357"/>
                <a:gd name="T19" fmla="*/ 364 h 436"/>
                <a:gd name="T20" fmla="*/ 97 w 357"/>
                <a:gd name="T21" fmla="*/ 365 h 436"/>
                <a:gd name="T22" fmla="*/ 115 w 357"/>
                <a:gd name="T23" fmla="*/ 348 h 436"/>
                <a:gd name="T24" fmla="*/ 46 w 357"/>
                <a:gd name="T25" fmla="*/ 298 h 436"/>
                <a:gd name="T26" fmla="*/ 41 w 357"/>
                <a:gd name="T27" fmla="*/ 313 h 436"/>
                <a:gd name="T28" fmla="*/ 27 w 357"/>
                <a:gd name="T29" fmla="*/ 359 h 436"/>
                <a:gd name="T30" fmla="*/ 43 w 357"/>
                <a:gd name="T31" fmla="*/ 313 h 436"/>
                <a:gd name="T32" fmla="*/ 48 w 357"/>
                <a:gd name="T33" fmla="*/ 298 h 436"/>
                <a:gd name="T34" fmla="*/ 57 w 357"/>
                <a:gd name="T35" fmla="*/ 266 h 436"/>
                <a:gd name="T36" fmla="*/ 57 w 357"/>
                <a:gd name="T37" fmla="*/ 266 h 436"/>
                <a:gd name="T38" fmla="*/ 76 w 357"/>
                <a:gd name="T39" fmla="*/ 213 h 436"/>
                <a:gd name="T40" fmla="*/ 67 w 357"/>
                <a:gd name="T41" fmla="*/ 239 h 436"/>
                <a:gd name="T42" fmla="*/ 60 w 357"/>
                <a:gd name="T43" fmla="*/ 258 h 436"/>
                <a:gd name="T44" fmla="*/ 61 w 357"/>
                <a:gd name="T45" fmla="*/ 260 h 436"/>
                <a:gd name="T46" fmla="*/ 68 w 357"/>
                <a:gd name="T47" fmla="*/ 241 h 436"/>
                <a:gd name="T48" fmla="*/ 76 w 357"/>
                <a:gd name="T49" fmla="*/ 218 h 436"/>
                <a:gd name="T50" fmla="*/ 150 w 357"/>
                <a:gd name="T51" fmla="*/ 5 h 436"/>
                <a:gd name="T52" fmla="*/ 259 w 357"/>
                <a:gd name="T53" fmla="*/ 80 h 436"/>
                <a:gd name="T54" fmla="*/ 300 w 357"/>
                <a:gd name="T55" fmla="*/ 113 h 436"/>
                <a:gd name="T56" fmla="*/ 354 w 357"/>
                <a:gd name="T57" fmla="*/ 158 h 436"/>
                <a:gd name="T58" fmla="*/ 336 w 357"/>
                <a:gd name="T59" fmla="*/ 172 h 436"/>
                <a:gd name="T60" fmla="*/ 301 w 357"/>
                <a:gd name="T61" fmla="*/ 200 h 436"/>
                <a:gd name="T62" fmla="*/ 269 w 357"/>
                <a:gd name="T63" fmla="*/ 226 h 436"/>
                <a:gd name="T64" fmla="*/ 220 w 357"/>
                <a:gd name="T65" fmla="*/ 264 h 436"/>
                <a:gd name="T66" fmla="*/ 213 w 357"/>
                <a:gd name="T67" fmla="*/ 270 h 436"/>
                <a:gd name="T68" fmla="*/ 192 w 357"/>
                <a:gd name="T69" fmla="*/ 287 h 436"/>
                <a:gd name="T70" fmla="*/ 182 w 357"/>
                <a:gd name="T71" fmla="*/ 294 h 436"/>
                <a:gd name="T72" fmla="*/ 121 w 357"/>
                <a:gd name="T73" fmla="*/ 344 h 436"/>
                <a:gd name="T74" fmla="*/ 124 w 357"/>
                <a:gd name="T75" fmla="*/ 343 h 436"/>
                <a:gd name="T76" fmla="*/ 187 w 357"/>
                <a:gd name="T77" fmla="*/ 293 h 436"/>
                <a:gd name="T78" fmla="*/ 196 w 357"/>
                <a:gd name="T79" fmla="*/ 286 h 436"/>
                <a:gd name="T80" fmla="*/ 215 w 357"/>
                <a:gd name="T81" fmla="*/ 271 h 436"/>
                <a:gd name="T82" fmla="*/ 220 w 357"/>
                <a:gd name="T83" fmla="*/ 267 h 436"/>
                <a:gd name="T84" fmla="*/ 233 w 357"/>
                <a:gd name="T85" fmla="*/ 256 h 436"/>
                <a:gd name="T86" fmla="*/ 278 w 357"/>
                <a:gd name="T87" fmla="*/ 221 h 436"/>
                <a:gd name="T88" fmla="*/ 332 w 357"/>
                <a:gd name="T89" fmla="*/ 177 h 436"/>
                <a:gd name="T90" fmla="*/ 355 w 357"/>
                <a:gd name="T91" fmla="*/ 159 h 436"/>
                <a:gd name="T92" fmla="*/ 343 w 357"/>
                <a:gd name="T93" fmla="*/ 146 h 436"/>
                <a:gd name="T94" fmla="*/ 280 w 357"/>
                <a:gd name="T95" fmla="*/ 94 h 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357" h="436">
                  <a:moveTo>
                    <a:pt x="53" y="397"/>
                  </a:moveTo>
                  <a:cubicBezTo>
                    <a:pt x="26" y="419"/>
                    <a:pt x="26" y="419"/>
                    <a:pt x="26" y="419"/>
                  </a:cubicBezTo>
                  <a:cubicBezTo>
                    <a:pt x="24" y="420"/>
                    <a:pt x="24" y="420"/>
                    <a:pt x="24" y="420"/>
                  </a:cubicBezTo>
                  <a:cubicBezTo>
                    <a:pt x="6" y="435"/>
                    <a:pt x="6" y="435"/>
                    <a:pt x="6" y="435"/>
                  </a:cubicBezTo>
                  <a:cubicBezTo>
                    <a:pt x="7" y="435"/>
                    <a:pt x="7" y="435"/>
                    <a:pt x="7" y="436"/>
                  </a:cubicBezTo>
                  <a:cubicBezTo>
                    <a:pt x="25" y="422"/>
                    <a:pt x="25" y="422"/>
                    <a:pt x="25" y="422"/>
                  </a:cubicBezTo>
                  <a:cubicBezTo>
                    <a:pt x="26" y="421"/>
                    <a:pt x="26" y="421"/>
                    <a:pt x="26" y="421"/>
                  </a:cubicBezTo>
                  <a:cubicBezTo>
                    <a:pt x="54" y="399"/>
                    <a:pt x="54" y="399"/>
                    <a:pt x="54" y="399"/>
                  </a:cubicBezTo>
                  <a:cubicBezTo>
                    <a:pt x="53" y="397"/>
                    <a:pt x="53" y="397"/>
                    <a:pt x="53" y="397"/>
                  </a:cubicBezTo>
                  <a:moveTo>
                    <a:pt x="58" y="393"/>
                  </a:moveTo>
                  <a:cubicBezTo>
                    <a:pt x="57" y="394"/>
                    <a:pt x="57" y="394"/>
                    <a:pt x="57" y="394"/>
                  </a:cubicBezTo>
                  <a:cubicBezTo>
                    <a:pt x="55" y="396"/>
                    <a:pt x="55" y="396"/>
                    <a:pt x="55" y="396"/>
                  </a:cubicBezTo>
                  <a:cubicBezTo>
                    <a:pt x="54" y="396"/>
                    <a:pt x="54" y="396"/>
                    <a:pt x="54" y="396"/>
                  </a:cubicBezTo>
                  <a:cubicBezTo>
                    <a:pt x="55" y="398"/>
                    <a:pt x="55" y="398"/>
                    <a:pt x="55" y="398"/>
                  </a:cubicBezTo>
                  <a:cubicBezTo>
                    <a:pt x="57" y="397"/>
                    <a:pt x="57" y="397"/>
                    <a:pt x="57" y="397"/>
                  </a:cubicBezTo>
                  <a:cubicBezTo>
                    <a:pt x="58" y="396"/>
                    <a:pt x="58" y="396"/>
                    <a:pt x="58" y="396"/>
                  </a:cubicBezTo>
                  <a:cubicBezTo>
                    <a:pt x="58" y="395"/>
                    <a:pt x="58" y="395"/>
                    <a:pt x="58" y="395"/>
                  </a:cubicBezTo>
                  <a:cubicBezTo>
                    <a:pt x="58" y="393"/>
                    <a:pt x="58" y="393"/>
                    <a:pt x="58" y="393"/>
                  </a:cubicBezTo>
                  <a:moveTo>
                    <a:pt x="25" y="360"/>
                  </a:moveTo>
                  <a:cubicBezTo>
                    <a:pt x="23" y="365"/>
                    <a:pt x="23" y="365"/>
                    <a:pt x="23" y="365"/>
                  </a:cubicBezTo>
                  <a:cubicBezTo>
                    <a:pt x="22" y="367"/>
                    <a:pt x="22" y="367"/>
                    <a:pt x="22" y="367"/>
                  </a:cubicBezTo>
                  <a:cubicBezTo>
                    <a:pt x="16" y="385"/>
                    <a:pt x="16" y="385"/>
                    <a:pt x="16" y="385"/>
                  </a:cubicBezTo>
                  <a:cubicBezTo>
                    <a:pt x="15" y="388"/>
                    <a:pt x="15" y="388"/>
                    <a:pt x="15" y="388"/>
                  </a:cubicBezTo>
                  <a:cubicBezTo>
                    <a:pt x="15" y="390"/>
                    <a:pt x="15" y="390"/>
                    <a:pt x="15" y="390"/>
                  </a:cubicBezTo>
                  <a:cubicBezTo>
                    <a:pt x="14" y="392"/>
                    <a:pt x="14" y="392"/>
                    <a:pt x="14" y="392"/>
                  </a:cubicBezTo>
                  <a:cubicBezTo>
                    <a:pt x="0" y="431"/>
                    <a:pt x="0" y="431"/>
                    <a:pt x="0" y="431"/>
                  </a:cubicBezTo>
                  <a:cubicBezTo>
                    <a:pt x="1" y="431"/>
                    <a:pt x="1" y="431"/>
                    <a:pt x="2" y="431"/>
                  </a:cubicBezTo>
                  <a:cubicBezTo>
                    <a:pt x="15" y="395"/>
                    <a:pt x="15" y="395"/>
                    <a:pt x="15" y="395"/>
                  </a:cubicBezTo>
                  <a:cubicBezTo>
                    <a:pt x="16" y="392"/>
                    <a:pt x="16" y="392"/>
                    <a:pt x="16" y="392"/>
                  </a:cubicBezTo>
                  <a:cubicBezTo>
                    <a:pt x="18" y="386"/>
                    <a:pt x="18" y="386"/>
                    <a:pt x="18" y="386"/>
                  </a:cubicBezTo>
                  <a:cubicBezTo>
                    <a:pt x="19" y="384"/>
                    <a:pt x="19" y="384"/>
                    <a:pt x="19" y="384"/>
                  </a:cubicBezTo>
                  <a:cubicBezTo>
                    <a:pt x="24" y="368"/>
                    <a:pt x="24" y="368"/>
                    <a:pt x="24" y="368"/>
                  </a:cubicBezTo>
                  <a:cubicBezTo>
                    <a:pt x="25" y="367"/>
                    <a:pt x="25" y="367"/>
                    <a:pt x="25" y="367"/>
                  </a:cubicBezTo>
                  <a:cubicBezTo>
                    <a:pt x="26" y="361"/>
                    <a:pt x="26" y="361"/>
                    <a:pt x="26" y="361"/>
                  </a:cubicBezTo>
                  <a:cubicBezTo>
                    <a:pt x="25" y="360"/>
                    <a:pt x="25" y="360"/>
                    <a:pt x="25" y="360"/>
                  </a:cubicBezTo>
                  <a:moveTo>
                    <a:pt x="115" y="348"/>
                  </a:moveTo>
                  <a:cubicBezTo>
                    <a:pt x="108" y="354"/>
                    <a:pt x="108" y="354"/>
                    <a:pt x="108" y="354"/>
                  </a:cubicBezTo>
                  <a:cubicBezTo>
                    <a:pt x="106" y="355"/>
                    <a:pt x="106" y="355"/>
                    <a:pt x="106" y="355"/>
                  </a:cubicBezTo>
                  <a:cubicBezTo>
                    <a:pt x="96" y="363"/>
                    <a:pt x="96" y="363"/>
                    <a:pt x="96" y="363"/>
                  </a:cubicBezTo>
                  <a:cubicBezTo>
                    <a:pt x="94" y="364"/>
                    <a:pt x="94" y="364"/>
                    <a:pt x="94" y="364"/>
                  </a:cubicBezTo>
                  <a:cubicBezTo>
                    <a:pt x="60" y="392"/>
                    <a:pt x="60" y="392"/>
                    <a:pt x="60" y="392"/>
                  </a:cubicBezTo>
                  <a:cubicBezTo>
                    <a:pt x="60" y="394"/>
                    <a:pt x="60" y="394"/>
                    <a:pt x="60" y="394"/>
                  </a:cubicBezTo>
                  <a:cubicBezTo>
                    <a:pt x="96" y="366"/>
                    <a:pt x="96" y="366"/>
                    <a:pt x="96" y="366"/>
                  </a:cubicBezTo>
                  <a:cubicBezTo>
                    <a:pt x="97" y="365"/>
                    <a:pt x="97" y="365"/>
                    <a:pt x="97" y="365"/>
                  </a:cubicBezTo>
                  <a:cubicBezTo>
                    <a:pt x="108" y="356"/>
                    <a:pt x="108" y="356"/>
                    <a:pt x="108" y="356"/>
                  </a:cubicBezTo>
                  <a:cubicBezTo>
                    <a:pt x="109" y="355"/>
                    <a:pt x="109" y="355"/>
                    <a:pt x="109" y="355"/>
                  </a:cubicBezTo>
                  <a:cubicBezTo>
                    <a:pt x="116" y="350"/>
                    <a:pt x="116" y="350"/>
                    <a:pt x="116" y="350"/>
                  </a:cubicBezTo>
                  <a:cubicBezTo>
                    <a:pt x="115" y="348"/>
                    <a:pt x="115" y="348"/>
                    <a:pt x="115" y="348"/>
                  </a:cubicBezTo>
                  <a:moveTo>
                    <a:pt x="53" y="279"/>
                  </a:moveTo>
                  <a:cubicBezTo>
                    <a:pt x="52" y="283"/>
                    <a:pt x="52" y="283"/>
                    <a:pt x="52" y="283"/>
                  </a:cubicBezTo>
                  <a:cubicBezTo>
                    <a:pt x="51" y="284"/>
                    <a:pt x="51" y="284"/>
                    <a:pt x="51" y="284"/>
                  </a:cubicBezTo>
                  <a:cubicBezTo>
                    <a:pt x="46" y="298"/>
                    <a:pt x="46" y="298"/>
                    <a:pt x="46" y="298"/>
                  </a:cubicBezTo>
                  <a:cubicBezTo>
                    <a:pt x="46" y="300"/>
                    <a:pt x="46" y="300"/>
                    <a:pt x="46" y="300"/>
                  </a:cubicBezTo>
                  <a:cubicBezTo>
                    <a:pt x="45" y="302"/>
                    <a:pt x="45" y="302"/>
                    <a:pt x="45" y="302"/>
                  </a:cubicBezTo>
                  <a:cubicBezTo>
                    <a:pt x="42" y="311"/>
                    <a:pt x="42" y="311"/>
                    <a:pt x="42" y="311"/>
                  </a:cubicBezTo>
                  <a:cubicBezTo>
                    <a:pt x="41" y="313"/>
                    <a:pt x="41" y="313"/>
                    <a:pt x="41" y="313"/>
                  </a:cubicBezTo>
                  <a:cubicBezTo>
                    <a:pt x="37" y="325"/>
                    <a:pt x="37" y="325"/>
                    <a:pt x="37" y="325"/>
                  </a:cubicBezTo>
                  <a:cubicBezTo>
                    <a:pt x="37" y="326"/>
                    <a:pt x="37" y="326"/>
                    <a:pt x="37" y="326"/>
                  </a:cubicBezTo>
                  <a:cubicBezTo>
                    <a:pt x="26" y="357"/>
                    <a:pt x="26" y="357"/>
                    <a:pt x="26" y="357"/>
                  </a:cubicBezTo>
                  <a:cubicBezTo>
                    <a:pt x="27" y="359"/>
                    <a:pt x="27" y="359"/>
                    <a:pt x="27" y="359"/>
                  </a:cubicBezTo>
                  <a:cubicBezTo>
                    <a:pt x="38" y="328"/>
                    <a:pt x="38" y="328"/>
                    <a:pt x="38" y="328"/>
                  </a:cubicBezTo>
                  <a:cubicBezTo>
                    <a:pt x="39" y="326"/>
                    <a:pt x="39" y="326"/>
                    <a:pt x="39" y="326"/>
                  </a:cubicBezTo>
                  <a:cubicBezTo>
                    <a:pt x="43" y="315"/>
                    <a:pt x="43" y="315"/>
                    <a:pt x="43" y="315"/>
                  </a:cubicBezTo>
                  <a:cubicBezTo>
                    <a:pt x="43" y="313"/>
                    <a:pt x="43" y="313"/>
                    <a:pt x="43" y="313"/>
                  </a:cubicBezTo>
                  <a:cubicBezTo>
                    <a:pt x="47" y="303"/>
                    <a:pt x="47" y="303"/>
                    <a:pt x="47" y="303"/>
                  </a:cubicBezTo>
                  <a:cubicBezTo>
                    <a:pt x="47" y="301"/>
                    <a:pt x="47" y="301"/>
                    <a:pt x="47" y="301"/>
                  </a:cubicBezTo>
                  <a:cubicBezTo>
                    <a:pt x="48" y="300"/>
                    <a:pt x="48" y="300"/>
                    <a:pt x="48" y="300"/>
                  </a:cubicBezTo>
                  <a:cubicBezTo>
                    <a:pt x="48" y="298"/>
                    <a:pt x="48" y="298"/>
                    <a:pt x="48" y="298"/>
                  </a:cubicBezTo>
                  <a:cubicBezTo>
                    <a:pt x="53" y="285"/>
                    <a:pt x="53" y="285"/>
                    <a:pt x="53" y="285"/>
                  </a:cubicBezTo>
                  <a:cubicBezTo>
                    <a:pt x="53" y="284"/>
                    <a:pt x="53" y="284"/>
                    <a:pt x="53" y="284"/>
                  </a:cubicBezTo>
                  <a:cubicBezTo>
                    <a:pt x="53" y="279"/>
                    <a:pt x="53" y="279"/>
                    <a:pt x="53" y="279"/>
                  </a:cubicBezTo>
                  <a:moveTo>
                    <a:pt x="57" y="266"/>
                  </a:moveTo>
                  <a:cubicBezTo>
                    <a:pt x="55" y="274"/>
                    <a:pt x="55" y="274"/>
                    <a:pt x="55" y="274"/>
                  </a:cubicBezTo>
                  <a:cubicBezTo>
                    <a:pt x="55" y="279"/>
                    <a:pt x="55" y="279"/>
                    <a:pt x="55" y="279"/>
                  </a:cubicBezTo>
                  <a:cubicBezTo>
                    <a:pt x="59" y="268"/>
                    <a:pt x="59" y="268"/>
                    <a:pt x="59" y="268"/>
                  </a:cubicBezTo>
                  <a:cubicBezTo>
                    <a:pt x="57" y="266"/>
                    <a:pt x="57" y="266"/>
                    <a:pt x="57" y="266"/>
                  </a:cubicBezTo>
                  <a:moveTo>
                    <a:pt x="148" y="4"/>
                  </a:moveTo>
                  <a:cubicBezTo>
                    <a:pt x="91" y="169"/>
                    <a:pt x="91" y="169"/>
                    <a:pt x="91" y="169"/>
                  </a:cubicBezTo>
                  <a:cubicBezTo>
                    <a:pt x="91" y="171"/>
                    <a:pt x="91" y="171"/>
                    <a:pt x="91" y="171"/>
                  </a:cubicBezTo>
                  <a:cubicBezTo>
                    <a:pt x="76" y="213"/>
                    <a:pt x="76" y="213"/>
                    <a:pt x="76" y="213"/>
                  </a:cubicBezTo>
                  <a:cubicBezTo>
                    <a:pt x="75" y="216"/>
                    <a:pt x="75" y="216"/>
                    <a:pt x="75" y="216"/>
                  </a:cubicBezTo>
                  <a:cubicBezTo>
                    <a:pt x="68" y="235"/>
                    <a:pt x="68" y="235"/>
                    <a:pt x="68" y="235"/>
                  </a:cubicBezTo>
                  <a:cubicBezTo>
                    <a:pt x="68" y="236"/>
                    <a:pt x="68" y="236"/>
                    <a:pt x="68" y="236"/>
                  </a:cubicBezTo>
                  <a:cubicBezTo>
                    <a:pt x="67" y="239"/>
                    <a:pt x="67" y="239"/>
                    <a:pt x="67" y="239"/>
                  </a:cubicBezTo>
                  <a:cubicBezTo>
                    <a:pt x="66" y="240"/>
                    <a:pt x="66" y="240"/>
                    <a:pt x="66" y="240"/>
                  </a:cubicBezTo>
                  <a:cubicBezTo>
                    <a:pt x="62" y="253"/>
                    <a:pt x="62" y="253"/>
                    <a:pt x="62" y="253"/>
                  </a:cubicBezTo>
                  <a:cubicBezTo>
                    <a:pt x="62" y="254"/>
                    <a:pt x="62" y="254"/>
                    <a:pt x="62" y="254"/>
                  </a:cubicBezTo>
                  <a:cubicBezTo>
                    <a:pt x="60" y="258"/>
                    <a:pt x="60" y="258"/>
                    <a:pt x="60" y="258"/>
                  </a:cubicBezTo>
                  <a:cubicBezTo>
                    <a:pt x="60" y="260"/>
                    <a:pt x="60" y="260"/>
                    <a:pt x="60" y="260"/>
                  </a:cubicBezTo>
                  <a:cubicBezTo>
                    <a:pt x="58" y="264"/>
                    <a:pt x="58" y="264"/>
                    <a:pt x="58" y="264"/>
                  </a:cubicBezTo>
                  <a:cubicBezTo>
                    <a:pt x="59" y="266"/>
                    <a:pt x="59" y="266"/>
                    <a:pt x="59" y="266"/>
                  </a:cubicBezTo>
                  <a:cubicBezTo>
                    <a:pt x="61" y="260"/>
                    <a:pt x="61" y="260"/>
                    <a:pt x="61" y="260"/>
                  </a:cubicBezTo>
                  <a:cubicBezTo>
                    <a:pt x="62" y="259"/>
                    <a:pt x="62" y="259"/>
                    <a:pt x="62" y="259"/>
                  </a:cubicBezTo>
                  <a:cubicBezTo>
                    <a:pt x="64" y="254"/>
                    <a:pt x="64" y="254"/>
                    <a:pt x="64" y="254"/>
                  </a:cubicBezTo>
                  <a:cubicBezTo>
                    <a:pt x="64" y="252"/>
                    <a:pt x="64" y="252"/>
                    <a:pt x="64" y="252"/>
                  </a:cubicBezTo>
                  <a:cubicBezTo>
                    <a:pt x="68" y="241"/>
                    <a:pt x="68" y="241"/>
                    <a:pt x="68" y="241"/>
                  </a:cubicBezTo>
                  <a:cubicBezTo>
                    <a:pt x="69" y="239"/>
                    <a:pt x="69" y="239"/>
                    <a:pt x="69" y="239"/>
                  </a:cubicBezTo>
                  <a:cubicBezTo>
                    <a:pt x="70" y="236"/>
                    <a:pt x="70" y="236"/>
                    <a:pt x="70" y="236"/>
                  </a:cubicBezTo>
                  <a:cubicBezTo>
                    <a:pt x="70" y="234"/>
                    <a:pt x="70" y="234"/>
                    <a:pt x="70" y="234"/>
                  </a:cubicBezTo>
                  <a:cubicBezTo>
                    <a:pt x="76" y="218"/>
                    <a:pt x="76" y="218"/>
                    <a:pt x="76" y="218"/>
                  </a:cubicBezTo>
                  <a:cubicBezTo>
                    <a:pt x="77" y="216"/>
                    <a:pt x="77" y="216"/>
                    <a:pt x="77" y="216"/>
                  </a:cubicBezTo>
                  <a:cubicBezTo>
                    <a:pt x="93" y="171"/>
                    <a:pt x="93" y="171"/>
                    <a:pt x="93" y="171"/>
                  </a:cubicBezTo>
                  <a:cubicBezTo>
                    <a:pt x="93" y="169"/>
                    <a:pt x="93" y="169"/>
                    <a:pt x="93" y="169"/>
                  </a:cubicBezTo>
                  <a:cubicBezTo>
                    <a:pt x="150" y="5"/>
                    <a:pt x="150" y="5"/>
                    <a:pt x="150" y="5"/>
                  </a:cubicBezTo>
                  <a:cubicBezTo>
                    <a:pt x="149" y="5"/>
                    <a:pt x="149" y="5"/>
                    <a:pt x="148" y="4"/>
                  </a:cubicBezTo>
                  <a:moveTo>
                    <a:pt x="165" y="0"/>
                  </a:moveTo>
                  <a:cubicBezTo>
                    <a:pt x="165" y="0"/>
                    <a:pt x="164" y="1"/>
                    <a:pt x="164" y="1"/>
                  </a:cubicBezTo>
                  <a:cubicBezTo>
                    <a:pt x="259" y="80"/>
                    <a:pt x="259" y="80"/>
                    <a:pt x="259" y="80"/>
                  </a:cubicBezTo>
                  <a:cubicBezTo>
                    <a:pt x="261" y="81"/>
                    <a:pt x="261" y="81"/>
                    <a:pt x="261" y="81"/>
                  </a:cubicBezTo>
                  <a:cubicBezTo>
                    <a:pt x="283" y="99"/>
                    <a:pt x="283" y="99"/>
                    <a:pt x="283" y="99"/>
                  </a:cubicBezTo>
                  <a:cubicBezTo>
                    <a:pt x="287" y="102"/>
                    <a:pt x="287" y="102"/>
                    <a:pt x="287" y="102"/>
                  </a:cubicBezTo>
                  <a:cubicBezTo>
                    <a:pt x="300" y="113"/>
                    <a:pt x="300" y="113"/>
                    <a:pt x="300" y="113"/>
                  </a:cubicBezTo>
                  <a:cubicBezTo>
                    <a:pt x="304" y="117"/>
                    <a:pt x="304" y="117"/>
                    <a:pt x="304" y="117"/>
                  </a:cubicBezTo>
                  <a:cubicBezTo>
                    <a:pt x="343" y="148"/>
                    <a:pt x="343" y="148"/>
                    <a:pt x="343" y="148"/>
                  </a:cubicBezTo>
                  <a:cubicBezTo>
                    <a:pt x="344" y="149"/>
                    <a:pt x="344" y="149"/>
                    <a:pt x="344" y="149"/>
                  </a:cubicBezTo>
                  <a:cubicBezTo>
                    <a:pt x="354" y="158"/>
                    <a:pt x="354" y="158"/>
                    <a:pt x="354" y="158"/>
                  </a:cubicBezTo>
                  <a:cubicBezTo>
                    <a:pt x="340" y="169"/>
                    <a:pt x="340" y="169"/>
                    <a:pt x="340" y="169"/>
                  </a:cubicBezTo>
                  <a:cubicBezTo>
                    <a:pt x="338" y="170"/>
                    <a:pt x="338" y="170"/>
                    <a:pt x="338" y="170"/>
                  </a:cubicBezTo>
                  <a:cubicBezTo>
                    <a:pt x="337" y="171"/>
                    <a:pt x="337" y="171"/>
                    <a:pt x="337" y="171"/>
                  </a:cubicBezTo>
                  <a:cubicBezTo>
                    <a:pt x="336" y="172"/>
                    <a:pt x="336" y="172"/>
                    <a:pt x="336" y="172"/>
                  </a:cubicBezTo>
                  <a:cubicBezTo>
                    <a:pt x="331" y="176"/>
                    <a:pt x="331" y="176"/>
                    <a:pt x="331" y="176"/>
                  </a:cubicBezTo>
                  <a:cubicBezTo>
                    <a:pt x="330" y="177"/>
                    <a:pt x="330" y="177"/>
                    <a:pt x="330" y="177"/>
                  </a:cubicBezTo>
                  <a:cubicBezTo>
                    <a:pt x="302" y="199"/>
                    <a:pt x="302" y="199"/>
                    <a:pt x="302" y="199"/>
                  </a:cubicBezTo>
                  <a:cubicBezTo>
                    <a:pt x="301" y="200"/>
                    <a:pt x="301" y="200"/>
                    <a:pt x="301" y="200"/>
                  </a:cubicBezTo>
                  <a:cubicBezTo>
                    <a:pt x="275" y="221"/>
                    <a:pt x="275" y="221"/>
                    <a:pt x="275" y="221"/>
                  </a:cubicBezTo>
                  <a:cubicBezTo>
                    <a:pt x="272" y="223"/>
                    <a:pt x="272" y="223"/>
                    <a:pt x="272" y="223"/>
                  </a:cubicBezTo>
                  <a:cubicBezTo>
                    <a:pt x="272" y="223"/>
                    <a:pt x="272" y="223"/>
                    <a:pt x="272" y="223"/>
                  </a:cubicBezTo>
                  <a:cubicBezTo>
                    <a:pt x="269" y="226"/>
                    <a:pt x="269" y="226"/>
                    <a:pt x="269" y="226"/>
                  </a:cubicBezTo>
                  <a:cubicBezTo>
                    <a:pt x="235" y="253"/>
                    <a:pt x="235" y="253"/>
                    <a:pt x="235" y="253"/>
                  </a:cubicBezTo>
                  <a:cubicBezTo>
                    <a:pt x="232" y="255"/>
                    <a:pt x="232" y="255"/>
                    <a:pt x="232" y="255"/>
                  </a:cubicBezTo>
                  <a:cubicBezTo>
                    <a:pt x="221" y="263"/>
                    <a:pt x="221" y="263"/>
                    <a:pt x="221" y="263"/>
                  </a:cubicBezTo>
                  <a:cubicBezTo>
                    <a:pt x="220" y="264"/>
                    <a:pt x="220" y="264"/>
                    <a:pt x="220" y="264"/>
                  </a:cubicBezTo>
                  <a:cubicBezTo>
                    <a:pt x="218" y="266"/>
                    <a:pt x="218" y="266"/>
                    <a:pt x="218" y="266"/>
                  </a:cubicBezTo>
                  <a:cubicBezTo>
                    <a:pt x="216" y="268"/>
                    <a:pt x="216" y="268"/>
                    <a:pt x="216" y="268"/>
                  </a:cubicBezTo>
                  <a:cubicBezTo>
                    <a:pt x="213" y="270"/>
                    <a:pt x="213" y="270"/>
                    <a:pt x="213" y="270"/>
                  </a:cubicBezTo>
                  <a:cubicBezTo>
                    <a:pt x="213" y="270"/>
                    <a:pt x="213" y="270"/>
                    <a:pt x="213" y="270"/>
                  </a:cubicBezTo>
                  <a:cubicBezTo>
                    <a:pt x="202" y="278"/>
                    <a:pt x="202" y="278"/>
                    <a:pt x="202" y="278"/>
                  </a:cubicBezTo>
                  <a:cubicBezTo>
                    <a:pt x="200" y="280"/>
                    <a:pt x="200" y="280"/>
                    <a:pt x="200" y="280"/>
                  </a:cubicBezTo>
                  <a:cubicBezTo>
                    <a:pt x="194" y="285"/>
                    <a:pt x="194" y="285"/>
                    <a:pt x="194" y="285"/>
                  </a:cubicBezTo>
                  <a:cubicBezTo>
                    <a:pt x="192" y="287"/>
                    <a:pt x="192" y="287"/>
                    <a:pt x="192" y="287"/>
                  </a:cubicBezTo>
                  <a:cubicBezTo>
                    <a:pt x="188" y="290"/>
                    <a:pt x="188" y="290"/>
                    <a:pt x="188" y="290"/>
                  </a:cubicBezTo>
                  <a:cubicBezTo>
                    <a:pt x="186" y="291"/>
                    <a:pt x="186" y="291"/>
                    <a:pt x="186" y="291"/>
                  </a:cubicBezTo>
                  <a:cubicBezTo>
                    <a:pt x="185" y="292"/>
                    <a:pt x="185" y="292"/>
                    <a:pt x="185" y="292"/>
                  </a:cubicBezTo>
                  <a:cubicBezTo>
                    <a:pt x="182" y="294"/>
                    <a:pt x="182" y="294"/>
                    <a:pt x="182" y="294"/>
                  </a:cubicBezTo>
                  <a:cubicBezTo>
                    <a:pt x="180" y="296"/>
                    <a:pt x="180" y="296"/>
                    <a:pt x="180" y="296"/>
                  </a:cubicBezTo>
                  <a:cubicBezTo>
                    <a:pt x="124" y="341"/>
                    <a:pt x="124" y="341"/>
                    <a:pt x="124" y="341"/>
                  </a:cubicBezTo>
                  <a:cubicBezTo>
                    <a:pt x="123" y="341"/>
                    <a:pt x="123" y="341"/>
                    <a:pt x="123" y="341"/>
                  </a:cubicBezTo>
                  <a:cubicBezTo>
                    <a:pt x="121" y="344"/>
                    <a:pt x="121" y="344"/>
                    <a:pt x="121" y="344"/>
                  </a:cubicBezTo>
                  <a:cubicBezTo>
                    <a:pt x="116" y="347"/>
                    <a:pt x="116" y="347"/>
                    <a:pt x="116" y="347"/>
                  </a:cubicBezTo>
                  <a:cubicBezTo>
                    <a:pt x="117" y="348"/>
                    <a:pt x="117" y="348"/>
                    <a:pt x="117" y="348"/>
                  </a:cubicBezTo>
                  <a:cubicBezTo>
                    <a:pt x="123" y="344"/>
                    <a:pt x="123" y="344"/>
                    <a:pt x="123" y="344"/>
                  </a:cubicBezTo>
                  <a:cubicBezTo>
                    <a:pt x="124" y="343"/>
                    <a:pt x="124" y="343"/>
                    <a:pt x="124" y="343"/>
                  </a:cubicBezTo>
                  <a:cubicBezTo>
                    <a:pt x="127" y="341"/>
                    <a:pt x="127" y="341"/>
                    <a:pt x="127" y="341"/>
                  </a:cubicBezTo>
                  <a:cubicBezTo>
                    <a:pt x="183" y="296"/>
                    <a:pt x="183" y="296"/>
                    <a:pt x="183" y="296"/>
                  </a:cubicBezTo>
                  <a:cubicBezTo>
                    <a:pt x="185" y="295"/>
                    <a:pt x="185" y="295"/>
                    <a:pt x="185" y="295"/>
                  </a:cubicBezTo>
                  <a:cubicBezTo>
                    <a:pt x="187" y="293"/>
                    <a:pt x="187" y="293"/>
                    <a:pt x="187" y="293"/>
                  </a:cubicBezTo>
                  <a:cubicBezTo>
                    <a:pt x="189" y="292"/>
                    <a:pt x="189" y="292"/>
                    <a:pt x="189" y="292"/>
                  </a:cubicBezTo>
                  <a:cubicBezTo>
                    <a:pt x="191" y="290"/>
                    <a:pt x="191" y="290"/>
                    <a:pt x="191" y="290"/>
                  </a:cubicBezTo>
                  <a:cubicBezTo>
                    <a:pt x="194" y="287"/>
                    <a:pt x="194" y="287"/>
                    <a:pt x="194" y="287"/>
                  </a:cubicBezTo>
                  <a:cubicBezTo>
                    <a:pt x="196" y="286"/>
                    <a:pt x="196" y="286"/>
                    <a:pt x="196" y="286"/>
                  </a:cubicBezTo>
                  <a:cubicBezTo>
                    <a:pt x="203" y="280"/>
                    <a:pt x="203" y="280"/>
                    <a:pt x="203" y="280"/>
                  </a:cubicBezTo>
                  <a:cubicBezTo>
                    <a:pt x="205" y="279"/>
                    <a:pt x="205" y="279"/>
                    <a:pt x="205" y="279"/>
                  </a:cubicBezTo>
                  <a:cubicBezTo>
                    <a:pt x="212" y="273"/>
                    <a:pt x="212" y="273"/>
                    <a:pt x="212" y="273"/>
                  </a:cubicBezTo>
                  <a:cubicBezTo>
                    <a:pt x="215" y="271"/>
                    <a:pt x="215" y="271"/>
                    <a:pt x="215" y="271"/>
                  </a:cubicBezTo>
                  <a:cubicBezTo>
                    <a:pt x="215" y="270"/>
                    <a:pt x="215" y="270"/>
                    <a:pt x="215" y="270"/>
                  </a:cubicBezTo>
                  <a:cubicBezTo>
                    <a:pt x="217" y="269"/>
                    <a:pt x="217" y="269"/>
                    <a:pt x="217" y="269"/>
                  </a:cubicBezTo>
                  <a:cubicBezTo>
                    <a:pt x="218" y="268"/>
                    <a:pt x="218" y="268"/>
                    <a:pt x="218" y="268"/>
                  </a:cubicBezTo>
                  <a:cubicBezTo>
                    <a:pt x="220" y="267"/>
                    <a:pt x="220" y="267"/>
                    <a:pt x="220" y="267"/>
                  </a:cubicBezTo>
                  <a:cubicBezTo>
                    <a:pt x="222" y="265"/>
                    <a:pt x="222" y="265"/>
                    <a:pt x="222" y="265"/>
                  </a:cubicBezTo>
                  <a:cubicBezTo>
                    <a:pt x="223" y="264"/>
                    <a:pt x="223" y="264"/>
                    <a:pt x="223" y="264"/>
                  </a:cubicBezTo>
                  <a:cubicBezTo>
                    <a:pt x="230" y="259"/>
                    <a:pt x="230" y="259"/>
                    <a:pt x="230" y="259"/>
                  </a:cubicBezTo>
                  <a:cubicBezTo>
                    <a:pt x="233" y="256"/>
                    <a:pt x="233" y="256"/>
                    <a:pt x="233" y="256"/>
                  </a:cubicBezTo>
                  <a:cubicBezTo>
                    <a:pt x="272" y="225"/>
                    <a:pt x="272" y="225"/>
                    <a:pt x="272" y="225"/>
                  </a:cubicBezTo>
                  <a:cubicBezTo>
                    <a:pt x="275" y="223"/>
                    <a:pt x="275" y="223"/>
                    <a:pt x="275" y="223"/>
                  </a:cubicBezTo>
                  <a:cubicBezTo>
                    <a:pt x="275" y="223"/>
                    <a:pt x="275" y="223"/>
                    <a:pt x="275" y="223"/>
                  </a:cubicBezTo>
                  <a:cubicBezTo>
                    <a:pt x="278" y="221"/>
                    <a:pt x="278" y="221"/>
                    <a:pt x="278" y="221"/>
                  </a:cubicBezTo>
                  <a:cubicBezTo>
                    <a:pt x="301" y="202"/>
                    <a:pt x="301" y="202"/>
                    <a:pt x="301" y="202"/>
                  </a:cubicBezTo>
                  <a:cubicBezTo>
                    <a:pt x="303" y="201"/>
                    <a:pt x="303" y="201"/>
                    <a:pt x="303" y="201"/>
                  </a:cubicBezTo>
                  <a:cubicBezTo>
                    <a:pt x="331" y="178"/>
                    <a:pt x="331" y="178"/>
                    <a:pt x="331" y="178"/>
                  </a:cubicBezTo>
                  <a:cubicBezTo>
                    <a:pt x="332" y="177"/>
                    <a:pt x="332" y="177"/>
                    <a:pt x="332" y="177"/>
                  </a:cubicBezTo>
                  <a:cubicBezTo>
                    <a:pt x="337" y="174"/>
                    <a:pt x="337" y="174"/>
                    <a:pt x="337" y="174"/>
                  </a:cubicBezTo>
                  <a:cubicBezTo>
                    <a:pt x="338" y="173"/>
                    <a:pt x="338" y="173"/>
                    <a:pt x="338" y="173"/>
                  </a:cubicBezTo>
                  <a:cubicBezTo>
                    <a:pt x="340" y="171"/>
                    <a:pt x="340" y="171"/>
                    <a:pt x="340" y="171"/>
                  </a:cubicBezTo>
                  <a:cubicBezTo>
                    <a:pt x="355" y="159"/>
                    <a:pt x="355" y="159"/>
                    <a:pt x="355" y="159"/>
                  </a:cubicBezTo>
                  <a:cubicBezTo>
                    <a:pt x="357" y="158"/>
                    <a:pt x="357" y="158"/>
                    <a:pt x="357" y="158"/>
                  </a:cubicBezTo>
                  <a:cubicBezTo>
                    <a:pt x="355" y="156"/>
                    <a:pt x="355" y="156"/>
                    <a:pt x="355" y="156"/>
                  </a:cubicBezTo>
                  <a:cubicBezTo>
                    <a:pt x="345" y="147"/>
                    <a:pt x="345" y="147"/>
                    <a:pt x="345" y="147"/>
                  </a:cubicBezTo>
                  <a:cubicBezTo>
                    <a:pt x="343" y="146"/>
                    <a:pt x="343" y="146"/>
                    <a:pt x="343" y="146"/>
                  </a:cubicBezTo>
                  <a:cubicBezTo>
                    <a:pt x="301" y="112"/>
                    <a:pt x="301" y="112"/>
                    <a:pt x="301" y="112"/>
                  </a:cubicBezTo>
                  <a:cubicBezTo>
                    <a:pt x="297" y="108"/>
                    <a:pt x="297" y="108"/>
                    <a:pt x="297" y="108"/>
                  </a:cubicBezTo>
                  <a:cubicBezTo>
                    <a:pt x="284" y="98"/>
                    <a:pt x="284" y="98"/>
                    <a:pt x="284" y="98"/>
                  </a:cubicBezTo>
                  <a:cubicBezTo>
                    <a:pt x="280" y="94"/>
                    <a:pt x="280" y="94"/>
                    <a:pt x="280" y="94"/>
                  </a:cubicBezTo>
                  <a:cubicBezTo>
                    <a:pt x="261" y="79"/>
                    <a:pt x="261" y="79"/>
                    <a:pt x="261" y="79"/>
                  </a:cubicBezTo>
                  <a:cubicBezTo>
                    <a:pt x="260" y="78"/>
                    <a:pt x="260" y="78"/>
                    <a:pt x="260" y="78"/>
                  </a:cubicBezTo>
                  <a:cubicBezTo>
                    <a:pt x="165" y="0"/>
                    <a:pt x="165" y="0"/>
                    <a:pt x="165" y="0"/>
                  </a:cubicBezTo>
                </a:path>
              </a:pathLst>
            </a:custGeom>
            <a:gradFill flip="none" rotWithShape="1">
              <a:gsLst>
                <a:gs pos="0">
                  <a:schemeClr val="tx2">
                    <a:alpha val="75000"/>
                  </a:schemeClr>
                </a:gs>
                <a:gs pos="92000">
                  <a:schemeClr val="tx1">
                    <a:alpha val="21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4" name="Freeform 64"/>
            <p:cNvSpPr>
              <a:spLocks noEditPoints="1"/>
            </p:cNvSpPr>
            <p:nvPr/>
          </p:nvSpPr>
          <p:spPr bwMode="auto">
            <a:xfrm>
              <a:off x="8921213" y="3309734"/>
              <a:ext cx="529566" cy="1016520"/>
            </a:xfrm>
            <a:custGeom>
              <a:avLst/>
              <a:gdLst>
                <a:gd name="T0" fmla="*/ 19 w 296"/>
                <a:gd name="T1" fmla="*/ 432 h 625"/>
                <a:gd name="T2" fmla="*/ 24 w 296"/>
                <a:gd name="T3" fmla="*/ 435 h 625"/>
                <a:gd name="T4" fmla="*/ 17 w 296"/>
                <a:gd name="T5" fmla="*/ 356 h 625"/>
                <a:gd name="T6" fmla="*/ 0 w 296"/>
                <a:gd name="T7" fmla="*/ 5 h 625"/>
                <a:gd name="T8" fmla="*/ 2 w 296"/>
                <a:gd name="T9" fmla="*/ 57 h 625"/>
                <a:gd name="T10" fmla="*/ 5 w 296"/>
                <a:gd name="T11" fmla="*/ 102 h 625"/>
                <a:gd name="T12" fmla="*/ 5 w 296"/>
                <a:gd name="T13" fmla="*/ 131 h 625"/>
                <a:gd name="T14" fmla="*/ 10 w 296"/>
                <a:gd name="T15" fmla="*/ 209 h 625"/>
                <a:gd name="T16" fmla="*/ 12 w 296"/>
                <a:gd name="T17" fmla="*/ 252 h 625"/>
                <a:gd name="T18" fmla="*/ 14 w 296"/>
                <a:gd name="T19" fmla="*/ 335 h 625"/>
                <a:gd name="T20" fmla="*/ 17 w 296"/>
                <a:gd name="T21" fmla="*/ 349 h 625"/>
                <a:gd name="T22" fmla="*/ 19 w 296"/>
                <a:gd name="T23" fmla="*/ 340 h 625"/>
                <a:gd name="T24" fmla="*/ 19 w 296"/>
                <a:gd name="T25" fmla="*/ 330 h 625"/>
                <a:gd name="T26" fmla="*/ 14 w 296"/>
                <a:gd name="T27" fmla="*/ 245 h 625"/>
                <a:gd name="T28" fmla="*/ 12 w 296"/>
                <a:gd name="T29" fmla="*/ 176 h 625"/>
                <a:gd name="T30" fmla="*/ 10 w 296"/>
                <a:gd name="T31" fmla="*/ 129 h 625"/>
                <a:gd name="T32" fmla="*/ 7 w 296"/>
                <a:gd name="T33" fmla="*/ 72 h 625"/>
                <a:gd name="T34" fmla="*/ 7 w 296"/>
                <a:gd name="T35" fmla="*/ 46 h 625"/>
                <a:gd name="T36" fmla="*/ 17 w 296"/>
                <a:gd name="T37" fmla="*/ 31 h 625"/>
                <a:gd name="T38" fmla="*/ 64 w 296"/>
                <a:gd name="T39" fmla="*/ 98 h 625"/>
                <a:gd name="T40" fmla="*/ 73 w 296"/>
                <a:gd name="T41" fmla="*/ 114 h 625"/>
                <a:gd name="T42" fmla="*/ 81 w 296"/>
                <a:gd name="T43" fmla="*/ 124 h 625"/>
                <a:gd name="T44" fmla="*/ 126 w 296"/>
                <a:gd name="T45" fmla="*/ 188 h 625"/>
                <a:gd name="T46" fmla="*/ 142 w 296"/>
                <a:gd name="T47" fmla="*/ 214 h 625"/>
                <a:gd name="T48" fmla="*/ 152 w 296"/>
                <a:gd name="T49" fmla="*/ 226 h 625"/>
                <a:gd name="T50" fmla="*/ 199 w 296"/>
                <a:gd name="T51" fmla="*/ 292 h 625"/>
                <a:gd name="T52" fmla="*/ 253 w 296"/>
                <a:gd name="T53" fmla="*/ 371 h 625"/>
                <a:gd name="T54" fmla="*/ 291 w 296"/>
                <a:gd name="T55" fmla="*/ 425 h 625"/>
                <a:gd name="T56" fmla="*/ 242 w 296"/>
                <a:gd name="T57" fmla="*/ 461 h 625"/>
                <a:gd name="T58" fmla="*/ 197 w 296"/>
                <a:gd name="T59" fmla="*/ 494 h 625"/>
                <a:gd name="T60" fmla="*/ 28 w 296"/>
                <a:gd name="T61" fmla="*/ 511 h 625"/>
                <a:gd name="T62" fmla="*/ 28 w 296"/>
                <a:gd name="T63" fmla="*/ 625 h 625"/>
                <a:gd name="T64" fmla="*/ 201 w 296"/>
                <a:gd name="T65" fmla="*/ 497 h 625"/>
                <a:gd name="T66" fmla="*/ 244 w 296"/>
                <a:gd name="T67" fmla="*/ 466 h 625"/>
                <a:gd name="T68" fmla="*/ 263 w 296"/>
                <a:gd name="T69" fmla="*/ 451 h 625"/>
                <a:gd name="T70" fmla="*/ 294 w 296"/>
                <a:gd name="T71" fmla="*/ 423 h 625"/>
                <a:gd name="T72" fmla="*/ 256 w 296"/>
                <a:gd name="T73" fmla="*/ 368 h 625"/>
                <a:gd name="T74" fmla="*/ 213 w 296"/>
                <a:gd name="T75" fmla="*/ 304 h 625"/>
                <a:gd name="T76" fmla="*/ 159 w 296"/>
                <a:gd name="T77" fmla="*/ 228 h 625"/>
                <a:gd name="T78" fmla="*/ 152 w 296"/>
                <a:gd name="T79" fmla="*/ 219 h 625"/>
                <a:gd name="T80" fmla="*/ 130 w 296"/>
                <a:gd name="T81" fmla="*/ 186 h 625"/>
                <a:gd name="T82" fmla="*/ 114 w 296"/>
                <a:gd name="T83" fmla="*/ 164 h 625"/>
                <a:gd name="T84" fmla="*/ 78 w 296"/>
                <a:gd name="T85" fmla="*/ 112 h 625"/>
                <a:gd name="T86" fmla="*/ 69 w 296"/>
                <a:gd name="T87" fmla="*/ 98 h 625"/>
                <a:gd name="T88" fmla="*/ 47 w 296"/>
                <a:gd name="T89" fmla="*/ 72 h 625"/>
                <a:gd name="T90" fmla="*/ 10 w 296"/>
                <a:gd name="T91" fmla="*/ 12 h 625"/>
                <a:gd name="T92" fmla="*/ 0 w 296"/>
                <a:gd name="T93" fmla="*/ 3 h 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96" h="625">
                  <a:moveTo>
                    <a:pt x="17" y="356"/>
                  </a:moveTo>
                  <a:lnTo>
                    <a:pt x="19" y="430"/>
                  </a:lnTo>
                  <a:lnTo>
                    <a:pt x="19" y="432"/>
                  </a:lnTo>
                  <a:lnTo>
                    <a:pt x="24" y="506"/>
                  </a:lnTo>
                  <a:lnTo>
                    <a:pt x="26" y="506"/>
                  </a:lnTo>
                  <a:lnTo>
                    <a:pt x="24" y="435"/>
                  </a:lnTo>
                  <a:lnTo>
                    <a:pt x="24" y="430"/>
                  </a:lnTo>
                  <a:lnTo>
                    <a:pt x="21" y="364"/>
                  </a:lnTo>
                  <a:lnTo>
                    <a:pt x="17" y="356"/>
                  </a:lnTo>
                  <a:close/>
                  <a:moveTo>
                    <a:pt x="0" y="0"/>
                  </a:moveTo>
                  <a:lnTo>
                    <a:pt x="0" y="3"/>
                  </a:lnTo>
                  <a:lnTo>
                    <a:pt x="0" y="5"/>
                  </a:lnTo>
                  <a:lnTo>
                    <a:pt x="0" y="8"/>
                  </a:lnTo>
                  <a:lnTo>
                    <a:pt x="0" y="15"/>
                  </a:lnTo>
                  <a:lnTo>
                    <a:pt x="2" y="57"/>
                  </a:lnTo>
                  <a:lnTo>
                    <a:pt x="2" y="69"/>
                  </a:lnTo>
                  <a:lnTo>
                    <a:pt x="2" y="72"/>
                  </a:lnTo>
                  <a:lnTo>
                    <a:pt x="5" y="102"/>
                  </a:lnTo>
                  <a:lnTo>
                    <a:pt x="5" y="107"/>
                  </a:lnTo>
                  <a:lnTo>
                    <a:pt x="5" y="124"/>
                  </a:lnTo>
                  <a:lnTo>
                    <a:pt x="5" y="131"/>
                  </a:lnTo>
                  <a:lnTo>
                    <a:pt x="7" y="164"/>
                  </a:lnTo>
                  <a:lnTo>
                    <a:pt x="7" y="171"/>
                  </a:lnTo>
                  <a:lnTo>
                    <a:pt x="10" y="209"/>
                  </a:lnTo>
                  <a:lnTo>
                    <a:pt x="10" y="214"/>
                  </a:lnTo>
                  <a:lnTo>
                    <a:pt x="12" y="247"/>
                  </a:lnTo>
                  <a:lnTo>
                    <a:pt x="12" y="252"/>
                  </a:lnTo>
                  <a:lnTo>
                    <a:pt x="14" y="328"/>
                  </a:lnTo>
                  <a:lnTo>
                    <a:pt x="14" y="333"/>
                  </a:lnTo>
                  <a:lnTo>
                    <a:pt x="14" y="335"/>
                  </a:lnTo>
                  <a:lnTo>
                    <a:pt x="14" y="338"/>
                  </a:lnTo>
                  <a:lnTo>
                    <a:pt x="17" y="342"/>
                  </a:lnTo>
                  <a:lnTo>
                    <a:pt x="17" y="349"/>
                  </a:lnTo>
                  <a:lnTo>
                    <a:pt x="21" y="356"/>
                  </a:lnTo>
                  <a:lnTo>
                    <a:pt x="19" y="345"/>
                  </a:lnTo>
                  <a:lnTo>
                    <a:pt x="19" y="340"/>
                  </a:lnTo>
                  <a:lnTo>
                    <a:pt x="19" y="338"/>
                  </a:lnTo>
                  <a:lnTo>
                    <a:pt x="19" y="333"/>
                  </a:lnTo>
                  <a:lnTo>
                    <a:pt x="19" y="330"/>
                  </a:lnTo>
                  <a:lnTo>
                    <a:pt x="19" y="326"/>
                  </a:lnTo>
                  <a:lnTo>
                    <a:pt x="17" y="250"/>
                  </a:lnTo>
                  <a:lnTo>
                    <a:pt x="14" y="245"/>
                  </a:lnTo>
                  <a:lnTo>
                    <a:pt x="14" y="219"/>
                  </a:lnTo>
                  <a:lnTo>
                    <a:pt x="14" y="212"/>
                  </a:lnTo>
                  <a:lnTo>
                    <a:pt x="12" y="176"/>
                  </a:lnTo>
                  <a:lnTo>
                    <a:pt x="12" y="169"/>
                  </a:lnTo>
                  <a:lnTo>
                    <a:pt x="10" y="133"/>
                  </a:lnTo>
                  <a:lnTo>
                    <a:pt x="10" y="129"/>
                  </a:lnTo>
                  <a:lnTo>
                    <a:pt x="10" y="105"/>
                  </a:lnTo>
                  <a:lnTo>
                    <a:pt x="10" y="102"/>
                  </a:lnTo>
                  <a:lnTo>
                    <a:pt x="7" y="72"/>
                  </a:lnTo>
                  <a:lnTo>
                    <a:pt x="7" y="67"/>
                  </a:lnTo>
                  <a:lnTo>
                    <a:pt x="7" y="57"/>
                  </a:lnTo>
                  <a:lnTo>
                    <a:pt x="7" y="46"/>
                  </a:lnTo>
                  <a:lnTo>
                    <a:pt x="5" y="15"/>
                  </a:lnTo>
                  <a:lnTo>
                    <a:pt x="12" y="27"/>
                  </a:lnTo>
                  <a:lnTo>
                    <a:pt x="17" y="31"/>
                  </a:lnTo>
                  <a:lnTo>
                    <a:pt x="43" y="69"/>
                  </a:lnTo>
                  <a:lnTo>
                    <a:pt x="45" y="74"/>
                  </a:lnTo>
                  <a:lnTo>
                    <a:pt x="64" y="98"/>
                  </a:lnTo>
                  <a:lnTo>
                    <a:pt x="66" y="102"/>
                  </a:lnTo>
                  <a:lnTo>
                    <a:pt x="66" y="102"/>
                  </a:lnTo>
                  <a:lnTo>
                    <a:pt x="73" y="114"/>
                  </a:lnTo>
                  <a:lnTo>
                    <a:pt x="78" y="119"/>
                  </a:lnTo>
                  <a:lnTo>
                    <a:pt x="78" y="121"/>
                  </a:lnTo>
                  <a:lnTo>
                    <a:pt x="81" y="124"/>
                  </a:lnTo>
                  <a:lnTo>
                    <a:pt x="111" y="169"/>
                  </a:lnTo>
                  <a:lnTo>
                    <a:pt x="116" y="174"/>
                  </a:lnTo>
                  <a:lnTo>
                    <a:pt x="126" y="188"/>
                  </a:lnTo>
                  <a:lnTo>
                    <a:pt x="130" y="195"/>
                  </a:lnTo>
                  <a:lnTo>
                    <a:pt x="140" y="209"/>
                  </a:lnTo>
                  <a:lnTo>
                    <a:pt x="142" y="214"/>
                  </a:lnTo>
                  <a:lnTo>
                    <a:pt x="149" y="221"/>
                  </a:lnTo>
                  <a:lnTo>
                    <a:pt x="152" y="226"/>
                  </a:lnTo>
                  <a:lnTo>
                    <a:pt x="152" y="226"/>
                  </a:lnTo>
                  <a:lnTo>
                    <a:pt x="154" y="231"/>
                  </a:lnTo>
                  <a:lnTo>
                    <a:pt x="199" y="292"/>
                  </a:lnTo>
                  <a:lnTo>
                    <a:pt x="199" y="292"/>
                  </a:lnTo>
                  <a:lnTo>
                    <a:pt x="208" y="309"/>
                  </a:lnTo>
                  <a:lnTo>
                    <a:pt x="251" y="368"/>
                  </a:lnTo>
                  <a:lnTo>
                    <a:pt x="253" y="371"/>
                  </a:lnTo>
                  <a:lnTo>
                    <a:pt x="260" y="383"/>
                  </a:lnTo>
                  <a:lnTo>
                    <a:pt x="265" y="387"/>
                  </a:lnTo>
                  <a:lnTo>
                    <a:pt x="291" y="425"/>
                  </a:lnTo>
                  <a:lnTo>
                    <a:pt x="260" y="447"/>
                  </a:lnTo>
                  <a:lnTo>
                    <a:pt x="258" y="449"/>
                  </a:lnTo>
                  <a:lnTo>
                    <a:pt x="242" y="461"/>
                  </a:lnTo>
                  <a:lnTo>
                    <a:pt x="237" y="463"/>
                  </a:lnTo>
                  <a:lnTo>
                    <a:pt x="232" y="468"/>
                  </a:lnTo>
                  <a:lnTo>
                    <a:pt x="197" y="494"/>
                  </a:lnTo>
                  <a:lnTo>
                    <a:pt x="194" y="497"/>
                  </a:lnTo>
                  <a:lnTo>
                    <a:pt x="33" y="615"/>
                  </a:lnTo>
                  <a:lnTo>
                    <a:pt x="28" y="511"/>
                  </a:lnTo>
                  <a:lnTo>
                    <a:pt x="24" y="511"/>
                  </a:lnTo>
                  <a:lnTo>
                    <a:pt x="28" y="615"/>
                  </a:lnTo>
                  <a:lnTo>
                    <a:pt x="28" y="625"/>
                  </a:lnTo>
                  <a:lnTo>
                    <a:pt x="36" y="620"/>
                  </a:lnTo>
                  <a:lnTo>
                    <a:pt x="197" y="499"/>
                  </a:lnTo>
                  <a:lnTo>
                    <a:pt x="201" y="497"/>
                  </a:lnTo>
                  <a:lnTo>
                    <a:pt x="230" y="475"/>
                  </a:lnTo>
                  <a:lnTo>
                    <a:pt x="234" y="470"/>
                  </a:lnTo>
                  <a:lnTo>
                    <a:pt x="244" y="466"/>
                  </a:lnTo>
                  <a:lnTo>
                    <a:pt x="249" y="461"/>
                  </a:lnTo>
                  <a:lnTo>
                    <a:pt x="258" y="454"/>
                  </a:lnTo>
                  <a:lnTo>
                    <a:pt x="263" y="451"/>
                  </a:lnTo>
                  <a:lnTo>
                    <a:pt x="294" y="428"/>
                  </a:lnTo>
                  <a:lnTo>
                    <a:pt x="296" y="425"/>
                  </a:lnTo>
                  <a:lnTo>
                    <a:pt x="294" y="423"/>
                  </a:lnTo>
                  <a:lnTo>
                    <a:pt x="265" y="383"/>
                  </a:lnTo>
                  <a:lnTo>
                    <a:pt x="263" y="378"/>
                  </a:lnTo>
                  <a:lnTo>
                    <a:pt x="256" y="368"/>
                  </a:lnTo>
                  <a:lnTo>
                    <a:pt x="253" y="364"/>
                  </a:lnTo>
                  <a:lnTo>
                    <a:pt x="223" y="321"/>
                  </a:lnTo>
                  <a:lnTo>
                    <a:pt x="213" y="304"/>
                  </a:lnTo>
                  <a:lnTo>
                    <a:pt x="201" y="290"/>
                  </a:lnTo>
                  <a:lnTo>
                    <a:pt x="192" y="276"/>
                  </a:lnTo>
                  <a:lnTo>
                    <a:pt x="159" y="228"/>
                  </a:lnTo>
                  <a:lnTo>
                    <a:pt x="156" y="224"/>
                  </a:lnTo>
                  <a:lnTo>
                    <a:pt x="154" y="221"/>
                  </a:lnTo>
                  <a:lnTo>
                    <a:pt x="152" y="219"/>
                  </a:lnTo>
                  <a:lnTo>
                    <a:pt x="147" y="212"/>
                  </a:lnTo>
                  <a:lnTo>
                    <a:pt x="144" y="209"/>
                  </a:lnTo>
                  <a:lnTo>
                    <a:pt x="130" y="186"/>
                  </a:lnTo>
                  <a:lnTo>
                    <a:pt x="123" y="178"/>
                  </a:lnTo>
                  <a:lnTo>
                    <a:pt x="116" y="169"/>
                  </a:lnTo>
                  <a:lnTo>
                    <a:pt x="114" y="164"/>
                  </a:lnTo>
                  <a:lnTo>
                    <a:pt x="85" y="124"/>
                  </a:lnTo>
                  <a:lnTo>
                    <a:pt x="83" y="119"/>
                  </a:lnTo>
                  <a:lnTo>
                    <a:pt x="78" y="112"/>
                  </a:lnTo>
                  <a:lnTo>
                    <a:pt x="73" y="105"/>
                  </a:lnTo>
                  <a:lnTo>
                    <a:pt x="71" y="102"/>
                  </a:lnTo>
                  <a:lnTo>
                    <a:pt x="69" y="98"/>
                  </a:lnTo>
                  <a:lnTo>
                    <a:pt x="66" y="95"/>
                  </a:lnTo>
                  <a:lnTo>
                    <a:pt x="52" y="74"/>
                  </a:lnTo>
                  <a:lnTo>
                    <a:pt x="47" y="72"/>
                  </a:lnTo>
                  <a:lnTo>
                    <a:pt x="17" y="27"/>
                  </a:lnTo>
                  <a:lnTo>
                    <a:pt x="14" y="22"/>
                  </a:lnTo>
                  <a:lnTo>
                    <a:pt x="10" y="12"/>
                  </a:lnTo>
                  <a:lnTo>
                    <a:pt x="7" y="10"/>
                  </a:lnTo>
                  <a:lnTo>
                    <a:pt x="2" y="5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tx2">
                    <a:alpha val="75000"/>
                  </a:schemeClr>
                </a:gs>
                <a:gs pos="92000">
                  <a:schemeClr val="tx1">
                    <a:alpha val="21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5" name="Freeform 65"/>
            <p:cNvSpPr>
              <a:spLocks noEditPoints="1"/>
            </p:cNvSpPr>
            <p:nvPr/>
          </p:nvSpPr>
          <p:spPr bwMode="auto">
            <a:xfrm>
              <a:off x="8921213" y="3309734"/>
              <a:ext cx="529566" cy="1016520"/>
            </a:xfrm>
            <a:custGeom>
              <a:avLst/>
              <a:gdLst>
                <a:gd name="T0" fmla="*/ 19 w 296"/>
                <a:gd name="T1" fmla="*/ 432 h 625"/>
                <a:gd name="T2" fmla="*/ 24 w 296"/>
                <a:gd name="T3" fmla="*/ 435 h 625"/>
                <a:gd name="T4" fmla="*/ 17 w 296"/>
                <a:gd name="T5" fmla="*/ 356 h 625"/>
                <a:gd name="T6" fmla="*/ 0 w 296"/>
                <a:gd name="T7" fmla="*/ 5 h 625"/>
                <a:gd name="T8" fmla="*/ 2 w 296"/>
                <a:gd name="T9" fmla="*/ 57 h 625"/>
                <a:gd name="T10" fmla="*/ 5 w 296"/>
                <a:gd name="T11" fmla="*/ 102 h 625"/>
                <a:gd name="T12" fmla="*/ 5 w 296"/>
                <a:gd name="T13" fmla="*/ 131 h 625"/>
                <a:gd name="T14" fmla="*/ 10 w 296"/>
                <a:gd name="T15" fmla="*/ 209 h 625"/>
                <a:gd name="T16" fmla="*/ 12 w 296"/>
                <a:gd name="T17" fmla="*/ 252 h 625"/>
                <a:gd name="T18" fmla="*/ 14 w 296"/>
                <a:gd name="T19" fmla="*/ 335 h 625"/>
                <a:gd name="T20" fmla="*/ 17 w 296"/>
                <a:gd name="T21" fmla="*/ 349 h 625"/>
                <a:gd name="T22" fmla="*/ 19 w 296"/>
                <a:gd name="T23" fmla="*/ 340 h 625"/>
                <a:gd name="T24" fmla="*/ 19 w 296"/>
                <a:gd name="T25" fmla="*/ 330 h 625"/>
                <a:gd name="T26" fmla="*/ 14 w 296"/>
                <a:gd name="T27" fmla="*/ 245 h 625"/>
                <a:gd name="T28" fmla="*/ 12 w 296"/>
                <a:gd name="T29" fmla="*/ 176 h 625"/>
                <a:gd name="T30" fmla="*/ 10 w 296"/>
                <a:gd name="T31" fmla="*/ 129 h 625"/>
                <a:gd name="T32" fmla="*/ 7 w 296"/>
                <a:gd name="T33" fmla="*/ 72 h 625"/>
                <a:gd name="T34" fmla="*/ 7 w 296"/>
                <a:gd name="T35" fmla="*/ 46 h 625"/>
                <a:gd name="T36" fmla="*/ 17 w 296"/>
                <a:gd name="T37" fmla="*/ 31 h 625"/>
                <a:gd name="T38" fmla="*/ 64 w 296"/>
                <a:gd name="T39" fmla="*/ 98 h 625"/>
                <a:gd name="T40" fmla="*/ 73 w 296"/>
                <a:gd name="T41" fmla="*/ 114 h 625"/>
                <a:gd name="T42" fmla="*/ 81 w 296"/>
                <a:gd name="T43" fmla="*/ 124 h 625"/>
                <a:gd name="T44" fmla="*/ 126 w 296"/>
                <a:gd name="T45" fmla="*/ 188 h 625"/>
                <a:gd name="T46" fmla="*/ 142 w 296"/>
                <a:gd name="T47" fmla="*/ 214 h 625"/>
                <a:gd name="T48" fmla="*/ 152 w 296"/>
                <a:gd name="T49" fmla="*/ 226 h 625"/>
                <a:gd name="T50" fmla="*/ 199 w 296"/>
                <a:gd name="T51" fmla="*/ 292 h 625"/>
                <a:gd name="T52" fmla="*/ 253 w 296"/>
                <a:gd name="T53" fmla="*/ 371 h 625"/>
                <a:gd name="T54" fmla="*/ 291 w 296"/>
                <a:gd name="T55" fmla="*/ 425 h 625"/>
                <a:gd name="T56" fmla="*/ 242 w 296"/>
                <a:gd name="T57" fmla="*/ 461 h 625"/>
                <a:gd name="T58" fmla="*/ 197 w 296"/>
                <a:gd name="T59" fmla="*/ 494 h 625"/>
                <a:gd name="T60" fmla="*/ 28 w 296"/>
                <a:gd name="T61" fmla="*/ 511 h 625"/>
                <a:gd name="T62" fmla="*/ 28 w 296"/>
                <a:gd name="T63" fmla="*/ 625 h 625"/>
                <a:gd name="T64" fmla="*/ 201 w 296"/>
                <a:gd name="T65" fmla="*/ 497 h 625"/>
                <a:gd name="T66" fmla="*/ 244 w 296"/>
                <a:gd name="T67" fmla="*/ 466 h 625"/>
                <a:gd name="T68" fmla="*/ 263 w 296"/>
                <a:gd name="T69" fmla="*/ 451 h 625"/>
                <a:gd name="T70" fmla="*/ 294 w 296"/>
                <a:gd name="T71" fmla="*/ 423 h 625"/>
                <a:gd name="T72" fmla="*/ 256 w 296"/>
                <a:gd name="T73" fmla="*/ 368 h 625"/>
                <a:gd name="T74" fmla="*/ 213 w 296"/>
                <a:gd name="T75" fmla="*/ 304 h 625"/>
                <a:gd name="T76" fmla="*/ 159 w 296"/>
                <a:gd name="T77" fmla="*/ 228 h 625"/>
                <a:gd name="T78" fmla="*/ 152 w 296"/>
                <a:gd name="T79" fmla="*/ 219 h 625"/>
                <a:gd name="T80" fmla="*/ 130 w 296"/>
                <a:gd name="T81" fmla="*/ 186 h 625"/>
                <a:gd name="T82" fmla="*/ 114 w 296"/>
                <a:gd name="T83" fmla="*/ 164 h 625"/>
                <a:gd name="T84" fmla="*/ 78 w 296"/>
                <a:gd name="T85" fmla="*/ 112 h 625"/>
                <a:gd name="T86" fmla="*/ 69 w 296"/>
                <a:gd name="T87" fmla="*/ 98 h 625"/>
                <a:gd name="T88" fmla="*/ 47 w 296"/>
                <a:gd name="T89" fmla="*/ 72 h 625"/>
                <a:gd name="T90" fmla="*/ 10 w 296"/>
                <a:gd name="T91" fmla="*/ 12 h 625"/>
                <a:gd name="T92" fmla="*/ 0 w 296"/>
                <a:gd name="T93" fmla="*/ 3 h 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96" h="625">
                  <a:moveTo>
                    <a:pt x="17" y="356"/>
                  </a:moveTo>
                  <a:lnTo>
                    <a:pt x="19" y="430"/>
                  </a:lnTo>
                  <a:lnTo>
                    <a:pt x="19" y="432"/>
                  </a:lnTo>
                  <a:lnTo>
                    <a:pt x="24" y="506"/>
                  </a:lnTo>
                  <a:lnTo>
                    <a:pt x="26" y="506"/>
                  </a:lnTo>
                  <a:lnTo>
                    <a:pt x="24" y="435"/>
                  </a:lnTo>
                  <a:lnTo>
                    <a:pt x="24" y="430"/>
                  </a:lnTo>
                  <a:lnTo>
                    <a:pt x="21" y="364"/>
                  </a:lnTo>
                  <a:lnTo>
                    <a:pt x="17" y="356"/>
                  </a:lnTo>
                  <a:moveTo>
                    <a:pt x="0" y="0"/>
                  </a:moveTo>
                  <a:lnTo>
                    <a:pt x="0" y="3"/>
                  </a:lnTo>
                  <a:lnTo>
                    <a:pt x="0" y="5"/>
                  </a:lnTo>
                  <a:lnTo>
                    <a:pt x="0" y="8"/>
                  </a:lnTo>
                  <a:lnTo>
                    <a:pt x="0" y="15"/>
                  </a:lnTo>
                  <a:lnTo>
                    <a:pt x="2" y="57"/>
                  </a:lnTo>
                  <a:lnTo>
                    <a:pt x="2" y="69"/>
                  </a:lnTo>
                  <a:lnTo>
                    <a:pt x="2" y="72"/>
                  </a:lnTo>
                  <a:lnTo>
                    <a:pt x="5" y="102"/>
                  </a:lnTo>
                  <a:lnTo>
                    <a:pt x="5" y="107"/>
                  </a:lnTo>
                  <a:lnTo>
                    <a:pt x="5" y="124"/>
                  </a:lnTo>
                  <a:lnTo>
                    <a:pt x="5" y="131"/>
                  </a:lnTo>
                  <a:lnTo>
                    <a:pt x="7" y="164"/>
                  </a:lnTo>
                  <a:lnTo>
                    <a:pt x="7" y="171"/>
                  </a:lnTo>
                  <a:lnTo>
                    <a:pt x="10" y="209"/>
                  </a:lnTo>
                  <a:lnTo>
                    <a:pt x="10" y="214"/>
                  </a:lnTo>
                  <a:lnTo>
                    <a:pt x="12" y="247"/>
                  </a:lnTo>
                  <a:lnTo>
                    <a:pt x="12" y="252"/>
                  </a:lnTo>
                  <a:lnTo>
                    <a:pt x="14" y="328"/>
                  </a:lnTo>
                  <a:lnTo>
                    <a:pt x="14" y="333"/>
                  </a:lnTo>
                  <a:lnTo>
                    <a:pt x="14" y="335"/>
                  </a:lnTo>
                  <a:lnTo>
                    <a:pt x="14" y="338"/>
                  </a:lnTo>
                  <a:lnTo>
                    <a:pt x="17" y="342"/>
                  </a:lnTo>
                  <a:lnTo>
                    <a:pt x="17" y="349"/>
                  </a:lnTo>
                  <a:lnTo>
                    <a:pt x="21" y="356"/>
                  </a:lnTo>
                  <a:lnTo>
                    <a:pt x="19" y="345"/>
                  </a:lnTo>
                  <a:lnTo>
                    <a:pt x="19" y="340"/>
                  </a:lnTo>
                  <a:lnTo>
                    <a:pt x="19" y="338"/>
                  </a:lnTo>
                  <a:lnTo>
                    <a:pt x="19" y="333"/>
                  </a:lnTo>
                  <a:lnTo>
                    <a:pt x="19" y="330"/>
                  </a:lnTo>
                  <a:lnTo>
                    <a:pt x="19" y="326"/>
                  </a:lnTo>
                  <a:lnTo>
                    <a:pt x="17" y="250"/>
                  </a:lnTo>
                  <a:lnTo>
                    <a:pt x="14" y="245"/>
                  </a:lnTo>
                  <a:lnTo>
                    <a:pt x="14" y="219"/>
                  </a:lnTo>
                  <a:lnTo>
                    <a:pt x="14" y="212"/>
                  </a:lnTo>
                  <a:lnTo>
                    <a:pt x="12" y="176"/>
                  </a:lnTo>
                  <a:lnTo>
                    <a:pt x="12" y="169"/>
                  </a:lnTo>
                  <a:lnTo>
                    <a:pt x="10" y="133"/>
                  </a:lnTo>
                  <a:lnTo>
                    <a:pt x="10" y="129"/>
                  </a:lnTo>
                  <a:lnTo>
                    <a:pt x="10" y="105"/>
                  </a:lnTo>
                  <a:lnTo>
                    <a:pt x="10" y="102"/>
                  </a:lnTo>
                  <a:lnTo>
                    <a:pt x="7" y="72"/>
                  </a:lnTo>
                  <a:lnTo>
                    <a:pt x="7" y="67"/>
                  </a:lnTo>
                  <a:lnTo>
                    <a:pt x="7" y="57"/>
                  </a:lnTo>
                  <a:lnTo>
                    <a:pt x="7" y="46"/>
                  </a:lnTo>
                  <a:lnTo>
                    <a:pt x="5" y="15"/>
                  </a:lnTo>
                  <a:lnTo>
                    <a:pt x="12" y="27"/>
                  </a:lnTo>
                  <a:lnTo>
                    <a:pt x="17" y="31"/>
                  </a:lnTo>
                  <a:lnTo>
                    <a:pt x="43" y="69"/>
                  </a:lnTo>
                  <a:lnTo>
                    <a:pt x="45" y="74"/>
                  </a:lnTo>
                  <a:lnTo>
                    <a:pt x="64" y="98"/>
                  </a:lnTo>
                  <a:lnTo>
                    <a:pt x="66" y="102"/>
                  </a:lnTo>
                  <a:lnTo>
                    <a:pt x="66" y="102"/>
                  </a:lnTo>
                  <a:lnTo>
                    <a:pt x="73" y="114"/>
                  </a:lnTo>
                  <a:lnTo>
                    <a:pt x="78" y="119"/>
                  </a:lnTo>
                  <a:lnTo>
                    <a:pt x="78" y="121"/>
                  </a:lnTo>
                  <a:lnTo>
                    <a:pt x="81" y="124"/>
                  </a:lnTo>
                  <a:lnTo>
                    <a:pt x="111" y="169"/>
                  </a:lnTo>
                  <a:lnTo>
                    <a:pt x="116" y="174"/>
                  </a:lnTo>
                  <a:lnTo>
                    <a:pt x="126" y="188"/>
                  </a:lnTo>
                  <a:lnTo>
                    <a:pt x="130" y="195"/>
                  </a:lnTo>
                  <a:lnTo>
                    <a:pt x="140" y="209"/>
                  </a:lnTo>
                  <a:lnTo>
                    <a:pt x="142" y="214"/>
                  </a:lnTo>
                  <a:lnTo>
                    <a:pt x="149" y="221"/>
                  </a:lnTo>
                  <a:lnTo>
                    <a:pt x="152" y="226"/>
                  </a:lnTo>
                  <a:lnTo>
                    <a:pt x="152" y="226"/>
                  </a:lnTo>
                  <a:lnTo>
                    <a:pt x="154" y="231"/>
                  </a:lnTo>
                  <a:lnTo>
                    <a:pt x="199" y="292"/>
                  </a:lnTo>
                  <a:lnTo>
                    <a:pt x="199" y="292"/>
                  </a:lnTo>
                  <a:lnTo>
                    <a:pt x="208" y="309"/>
                  </a:lnTo>
                  <a:lnTo>
                    <a:pt x="251" y="368"/>
                  </a:lnTo>
                  <a:lnTo>
                    <a:pt x="253" y="371"/>
                  </a:lnTo>
                  <a:lnTo>
                    <a:pt x="260" y="383"/>
                  </a:lnTo>
                  <a:lnTo>
                    <a:pt x="265" y="387"/>
                  </a:lnTo>
                  <a:lnTo>
                    <a:pt x="291" y="425"/>
                  </a:lnTo>
                  <a:lnTo>
                    <a:pt x="260" y="447"/>
                  </a:lnTo>
                  <a:lnTo>
                    <a:pt x="258" y="449"/>
                  </a:lnTo>
                  <a:lnTo>
                    <a:pt x="242" y="461"/>
                  </a:lnTo>
                  <a:lnTo>
                    <a:pt x="237" y="463"/>
                  </a:lnTo>
                  <a:lnTo>
                    <a:pt x="232" y="468"/>
                  </a:lnTo>
                  <a:lnTo>
                    <a:pt x="197" y="494"/>
                  </a:lnTo>
                  <a:lnTo>
                    <a:pt x="194" y="497"/>
                  </a:lnTo>
                  <a:lnTo>
                    <a:pt x="33" y="615"/>
                  </a:lnTo>
                  <a:lnTo>
                    <a:pt x="28" y="511"/>
                  </a:lnTo>
                  <a:lnTo>
                    <a:pt x="24" y="511"/>
                  </a:lnTo>
                  <a:lnTo>
                    <a:pt x="28" y="615"/>
                  </a:lnTo>
                  <a:lnTo>
                    <a:pt x="28" y="625"/>
                  </a:lnTo>
                  <a:lnTo>
                    <a:pt x="36" y="620"/>
                  </a:lnTo>
                  <a:lnTo>
                    <a:pt x="197" y="499"/>
                  </a:lnTo>
                  <a:lnTo>
                    <a:pt x="201" y="497"/>
                  </a:lnTo>
                  <a:lnTo>
                    <a:pt x="230" y="475"/>
                  </a:lnTo>
                  <a:lnTo>
                    <a:pt x="234" y="470"/>
                  </a:lnTo>
                  <a:lnTo>
                    <a:pt x="244" y="466"/>
                  </a:lnTo>
                  <a:lnTo>
                    <a:pt x="249" y="461"/>
                  </a:lnTo>
                  <a:lnTo>
                    <a:pt x="258" y="454"/>
                  </a:lnTo>
                  <a:lnTo>
                    <a:pt x="263" y="451"/>
                  </a:lnTo>
                  <a:lnTo>
                    <a:pt x="294" y="428"/>
                  </a:lnTo>
                  <a:lnTo>
                    <a:pt x="296" y="425"/>
                  </a:lnTo>
                  <a:lnTo>
                    <a:pt x="294" y="423"/>
                  </a:lnTo>
                  <a:lnTo>
                    <a:pt x="265" y="383"/>
                  </a:lnTo>
                  <a:lnTo>
                    <a:pt x="263" y="378"/>
                  </a:lnTo>
                  <a:lnTo>
                    <a:pt x="256" y="368"/>
                  </a:lnTo>
                  <a:lnTo>
                    <a:pt x="253" y="364"/>
                  </a:lnTo>
                  <a:lnTo>
                    <a:pt x="223" y="321"/>
                  </a:lnTo>
                  <a:lnTo>
                    <a:pt x="213" y="304"/>
                  </a:lnTo>
                  <a:lnTo>
                    <a:pt x="201" y="290"/>
                  </a:lnTo>
                  <a:lnTo>
                    <a:pt x="192" y="276"/>
                  </a:lnTo>
                  <a:lnTo>
                    <a:pt x="159" y="228"/>
                  </a:lnTo>
                  <a:lnTo>
                    <a:pt x="156" y="224"/>
                  </a:lnTo>
                  <a:lnTo>
                    <a:pt x="154" y="221"/>
                  </a:lnTo>
                  <a:lnTo>
                    <a:pt x="152" y="219"/>
                  </a:lnTo>
                  <a:lnTo>
                    <a:pt x="147" y="212"/>
                  </a:lnTo>
                  <a:lnTo>
                    <a:pt x="144" y="209"/>
                  </a:lnTo>
                  <a:lnTo>
                    <a:pt x="130" y="186"/>
                  </a:lnTo>
                  <a:lnTo>
                    <a:pt x="123" y="178"/>
                  </a:lnTo>
                  <a:lnTo>
                    <a:pt x="116" y="169"/>
                  </a:lnTo>
                  <a:lnTo>
                    <a:pt x="114" y="164"/>
                  </a:lnTo>
                  <a:lnTo>
                    <a:pt x="85" y="124"/>
                  </a:lnTo>
                  <a:lnTo>
                    <a:pt x="83" y="119"/>
                  </a:lnTo>
                  <a:lnTo>
                    <a:pt x="78" y="112"/>
                  </a:lnTo>
                  <a:lnTo>
                    <a:pt x="73" y="105"/>
                  </a:lnTo>
                  <a:lnTo>
                    <a:pt x="71" y="102"/>
                  </a:lnTo>
                  <a:lnTo>
                    <a:pt x="69" y="98"/>
                  </a:lnTo>
                  <a:lnTo>
                    <a:pt x="66" y="95"/>
                  </a:lnTo>
                  <a:lnTo>
                    <a:pt x="52" y="74"/>
                  </a:lnTo>
                  <a:lnTo>
                    <a:pt x="47" y="72"/>
                  </a:lnTo>
                  <a:lnTo>
                    <a:pt x="17" y="27"/>
                  </a:lnTo>
                  <a:lnTo>
                    <a:pt x="14" y="22"/>
                  </a:lnTo>
                  <a:lnTo>
                    <a:pt x="10" y="12"/>
                  </a:lnTo>
                  <a:lnTo>
                    <a:pt x="7" y="10"/>
                  </a:lnTo>
                  <a:lnTo>
                    <a:pt x="2" y="5"/>
                  </a:lnTo>
                  <a:lnTo>
                    <a:pt x="0" y="3"/>
                  </a:lnTo>
                  <a:lnTo>
                    <a:pt x="0" y="0"/>
                  </a:lnTo>
                </a:path>
              </a:pathLst>
            </a:custGeom>
            <a:gradFill flip="none" rotWithShape="1">
              <a:gsLst>
                <a:gs pos="0">
                  <a:schemeClr val="tx2">
                    <a:alpha val="75000"/>
                  </a:schemeClr>
                </a:gs>
                <a:gs pos="92000">
                  <a:schemeClr val="tx1">
                    <a:alpha val="21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6" name="Freeform 66"/>
            <p:cNvSpPr>
              <a:spLocks noEditPoints="1"/>
            </p:cNvSpPr>
            <p:nvPr/>
          </p:nvSpPr>
          <p:spPr bwMode="auto">
            <a:xfrm>
              <a:off x="8040988" y="3506533"/>
              <a:ext cx="1075234" cy="657078"/>
            </a:xfrm>
            <a:custGeom>
              <a:avLst/>
              <a:gdLst>
                <a:gd name="T0" fmla="*/ 219 w 254"/>
                <a:gd name="T1" fmla="*/ 162 h 170"/>
                <a:gd name="T2" fmla="*/ 200 w 254"/>
                <a:gd name="T3" fmla="*/ 163 h 170"/>
                <a:gd name="T4" fmla="*/ 87 w 254"/>
                <a:gd name="T5" fmla="*/ 166 h 170"/>
                <a:gd name="T6" fmla="*/ 38 w 254"/>
                <a:gd name="T7" fmla="*/ 167 h 170"/>
                <a:gd name="T8" fmla="*/ 6 w 254"/>
                <a:gd name="T9" fmla="*/ 168 h 170"/>
                <a:gd name="T10" fmla="*/ 32 w 254"/>
                <a:gd name="T11" fmla="*/ 169 h 170"/>
                <a:gd name="T12" fmla="*/ 85 w 254"/>
                <a:gd name="T13" fmla="*/ 168 h 170"/>
                <a:gd name="T14" fmla="*/ 199 w 254"/>
                <a:gd name="T15" fmla="*/ 164 h 170"/>
                <a:gd name="T16" fmla="*/ 218 w 254"/>
                <a:gd name="T17" fmla="*/ 164 h 170"/>
                <a:gd name="T18" fmla="*/ 248 w 254"/>
                <a:gd name="T19" fmla="*/ 163 h 170"/>
                <a:gd name="T20" fmla="*/ 144 w 254"/>
                <a:gd name="T21" fmla="*/ 0 h 170"/>
                <a:gd name="T22" fmla="*/ 141 w 254"/>
                <a:gd name="T23" fmla="*/ 4 h 170"/>
                <a:gd name="T24" fmla="*/ 130 w 254"/>
                <a:gd name="T25" fmla="*/ 16 h 170"/>
                <a:gd name="T26" fmla="*/ 122 w 254"/>
                <a:gd name="T27" fmla="*/ 24 h 170"/>
                <a:gd name="T28" fmla="*/ 107 w 254"/>
                <a:gd name="T29" fmla="*/ 41 h 170"/>
                <a:gd name="T30" fmla="*/ 104 w 254"/>
                <a:gd name="T31" fmla="*/ 44 h 170"/>
                <a:gd name="T32" fmla="*/ 101 w 254"/>
                <a:gd name="T33" fmla="*/ 47 h 170"/>
                <a:gd name="T34" fmla="*/ 91 w 254"/>
                <a:gd name="T35" fmla="*/ 58 h 170"/>
                <a:gd name="T36" fmla="*/ 88 w 254"/>
                <a:gd name="T37" fmla="*/ 61 h 170"/>
                <a:gd name="T38" fmla="*/ 74 w 254"/>
                <a:gd name="T39" fmla="*/ 77 h 170"/>
                <a:gd name="T40" fmla="*/ 54 w 254"/>
                <a:gd name="T41" fmla="*/ 98 h 170"/>
                <a:gd name="T42" fmla="*/ 2 w 254"/>
                <a:gd name="T43" fmla="*/ 157 h 170"/>
                <a:gd name="T44" fmla="*/ 59 w 254"/>
                <a:gd name="T45" fmla="*/ 96 h 170"/>
                <a:gd name="T46" fmla="*/ 77 w 254"/>
                <a:gd name="T47" fmla="*/ 75 h 170"/>
                <a:gd name="T48" fmla="*/ 91 w 254"/>
                <a:gd name="T49" fmla="*/ 61 h 170"/>
                <a:gd name="T50" fmla="*/ 93 w 254"/>
                <a:gd name="T51" fmla="*/ 58 h 170"/>
                <a:gd name="T52" fmla="*/ 105 w 254"/>
                <a:gd name="T53" fmla="*/ 45 h 170"/>
                <a:gd name="T54" fmla="*/ 109 w 254"/>
                <a:gd name="T55" fmla="*/ 41 h 170"/>
                <a:gd name="T56" fmla="*/ 123 w 254"/>
                <a:gd name="T57" fmla="*/ 26 h 170"/>
                <a:gd name="T58" fmla="*/ 130 w 254"/>
                <a:gd name="T59" fmla="*/ 19 h 170"/>
                <a:gd name="T60" fmla="*/ 140 w 254"/>
                <a:gd name="T61" fmla="*/ 8 h 170"/>
                <a:gd name="T62" fmla="*/ 144 w 254"/>
                <a:gd name="T63" fmla="*/ 3 h 170"/>
                <a:gd name="T64" fmla="*/ 162 w 254"/>
                <a:gd name="T65" fmla="*/ 28 h 170"/>
                <a:gd name="T66" fmla="*/ 164 w 254"/>
                <a:gd name="T67" fmla="*/ 30 h 170"/>
                <a:gd name="T68" fmla="*/ 167 w 254"/>
                <a:gd name="T69" fmla="*/ 34 h 170"/>
                <a:gd name="T70" fmla="*/ 182 w 254"/>
                <a:gd name="T71" fmla="*/ 55 h 170"/>
                <a:gd name="T72" fmla="*/ 192 w 254"/>
                <a:gd name="T73" fmla="*/ 69 h 170"/>
                <a:gd name="T74" fmla="*/ 201 w 254"/>
                <a:gd name="T75" fmla="*/ 81 h 170"/>
                <a:gd name="T76" fmla="*/ 210 w 254"/>
                <a:gd name="T77" fmla="*/ 93 h 170"/>
                <a:gd name="T78" fmla="*/ 212 w 254"/>
                <a:gd name="T79" fmla="*/ 95 h 170"/>
                <a:gd name="T80" fmla="*/ 217 w 254"/>
                <a:gd name="T81" fmla="*/ 102 h 170"/>
                <a:gd name="T82" fmla="*/ 241 w 254"/>
                <a:gd name="T83" fmla="*/ 135 h 170"/>
                <a:gd name="T84" fmla="*/ 254 w 254"/>
                <a:gd name="T85" fmla="*/ 150 h 170"/>
                <a:gd name="T86" fmla="*/ 242 w 254"/>
                <a:gd name="T87" fmla="*/ 133 h 170"/>
                <a:gd name="T88" fmla="*/ 215 w 254"/>
                <a:gd name="T89" fmla="*/ 96 h 170"/>
                <a:gd name="T90" fmla="*/ 212 w 254"/>
                <a:gd name="T91" fmla="*/ 93 h 170"/>
                <a:gd name="T92" fmla="*/ 210 w 254"/>
                <a:gd name="T93" fmla="*/ 90 h 170"/>
                <a:gd name="T94" fmla="*/ 203 w 254"/>
                <a:gd name="T95" fmla="*/ 80 h 170"/>
                <a:gd name="T96" fmla="*/ 193 w 254"/>
                <a:gd name="T97" fmla="*/ 66 h 170"/>
                <a:gd name="T98" fmla="*/ 182 w 254"/>
                <a:gd name="T99" fmla="*/ 51 h 170"/>
                <a:gd name="T100" fmla="*/ 167 w 254"/>
                <a:gd name="T101" fmla="*/ 32 h 170"/>
                <a:gd name="T102" fmla="*/ 165 w 254"/>
                <a:gd name="T103" fmla="*/ 29 h 170"/>
                <a:gd name="T104" fmla="*/ 162 w 254"/>
                <a:gd name="T105" fmla="*/ 24 h 170"/>
                <a:gd name="T106" fmla="*/ 144 w 254"/>
                <a:gd name="T107" fmla="*/ 0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54" h="170">
                  <a:moveTo>
                    <a:pt x="247" y="161"/>
                  </a:moveTo>
                  <a:cubicBezTo>
                    <a:pt x="219" y="162"/>
                    <a:pt x="219" y="162"/>
                    <a:pt x="219" y="162"/>
                  </a:cubicBezTo>
                  <a:cubicBezTo>
                    <a:pt x="218" y="162"/>
                    <a:pt x="218" y="162"/>
                    <a:pt x="218" y="162"/>
                  </a:cubicBezTo>
                  <a:cubicBezTo>
                    <a:pt x="200" y="163"/>
                    <a:pt x="200" y="163"/>
                    <a:pt x="200" y="163"/>
                  </a:cubicBezTo>
                  <a:cubicBezTo>
                    <a:pt x="198" y="163"/>
                    <a:pt x="198" y="163"/>
                    <a:pt x="198" y="163"/>
                  </a:cubicBezTo>
                  <a:cubicBezTo>
                    <a:pt x="87" y="166"/>
                    <a:pt x="87" y="166"/>
                    <a:pt x="87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38" y="167"/>
                    <a:pt x="38" y="167"/>
                    <a:pt x="38" y="167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6" y="168"/>
                    <a:pt x="6" y="168"/>
                    <a:pt x="6" y="168"/>
                  </a:cubicBezTo>
                  <a:cubicBezTo>
                    <a:pt x="6" y="169"/>
                    <a:pt x="6" y="170"/>
                    <a:pt x="6" y="170"/>
                  </a:cubicBezTo>
                  <a:cubicBezTo>
                    <a:pt x="32" y="169"/>
                    <a:pt x="32" y="169"/>
                    <a:pt x="32" y="169"/>
                  </a:cubicBezTo>
                  <a:cubicBezTo>
                    <a:pt x="35" y="169"/>
                    <a:pt x="35" y="169"/>
                    <a:pt x="35" y="169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7" y="168"/>
                    <a:pt x="87" y="168"/>
                    <a:pt x="87" y="168"/>
                  </a:cubicBezTo>
                  <a:cubicBezTo>
                    <a:pt x="199" y="164"/>
                    <a:pt x="199" y="164"/>
                    <a:pt x="199" y="164"/>
                  </a:cubicBezTo>
                  <a:cubicBezTo>
                    <a:pt x="201" y="164"/>
                    <a:pt x="201" y="164"/>
                    <a:pt x="201" y="164"/>
                  </a:cubicBezTo>
                  <a:cubicBezTo>
                    <a:pt x="218" y="164"/>
                    <a:pt x="218" y="164"/>
                    <a:pt x="218" y="164"/>
                  </a:cubicBezTo>
                  <a:cubicBezTo>
                    <a:pt x="220" y="164"/>
                    <a:pt x="220" y="164"/>
                    <a:pt x="220" y="164"/>
                  </a:cubicBezTo>
                  <a:cubicBezTo>
                    <a:pt x="248" y="163"/>
                    <a:pt x="248" y="163"/>
                    <a:pt x="248" y="163"/>
                  </a:cubicBezTo>
                  <a:cubicBezTo>
                    <a:pt x="247" y="162"/>
                    <a:pt x="247" y="162"/>
                    <a:pt x="247" y="161"/>
                  </a:cubicBezTo>
                  <a:moveTo>
                    <a:pt x="144" y="0"/>
                  </a:moveTo>
                  <a:cubicBezTo>
                    <a:pt x="143" y="2"/>
                    <a:pt x="143" y="2"/>
                    <a:pt x="143" y="2"/>
                  </a:cubicBezTo>
                  <a:cubicBezTo>
                    <a:pt x="141" y="4"/>
                    <a:pt x="141" y="4"/>
                    <a:pt x="141" y="4"/>
                  </a:cubicBezTo>
                  <a:cubicBezTo>
                    <a:pt x="139" y="6"/>
                    <a:pt x="139" y="6"/>
                    <a:pt x="139" y="6"/>
                  </a:cubicBezTo>
                  <a:cubicBezTo>
                    <a:pt x="130" y="16"/>
                    <a:pt x="130" y="16"/>
                    <a:pt x="130" y="16"/>
                  </a:cubicBezTo>
                  <a:cubicBezTo>
                    <a:pt x="128" y="17"/>
                    <a:pt x="128" y="17"/>
                    <a:pt x="128" y="17"/>
                  </a:cubicBezTo>
                  <a:cubicBezTo>
                    <a:pt x="122" y="24"/>
                    <a:pt x="122" y="24"/>
                    <a:pt x="122" y="24"/>
                  </a:cubicBezTo>
                  <a:cubicBezTo>
                    <a:pt x="121" y="26"/>
                    <a:pt x="121" y="26"/>
                    <a:pt x="121" y="26"/>
                  </a:cubicBezTo>
                  <a:cubicBezTo>
                    <a:pt x="107" y="41"/>
                    <a:pt x="107" y="41"/>
                    <a:pt x="107" y="41"/>
                  </a:cubicBezTo>
                  <a:cubicBezTo>
                    <a:pt x="106" y="42"/>
                    <a:pt x="106" y="42"/>
                    <a:pt x="106" y="42"/>
                  </a:cubicBezTo>
                  <a:cubicBezTo>
                    <a:pt x="104" y="44"/>
                    <a:pt x="104" y="44"/>
                    <a:pt x="104" y="44"/>
                  </a:cubicBezTo>
                  <a:cubicBezTo>
                    <a:pt x="103" y="45"/>
                    <a:pt x="103" y="45"/>
                    <a:pt x="103" y="45"/>
                  </a:cubicBezTo>
                  <a:cubicBezTo>
                    <a:pt x="101" y="47"/>
                    <a:pt x="101" y="47"/>
                    <a:pt x="101" y="47"/>
                  </a:cubicBezTo>
                  <a:cubicBezTo>
                    <a:pt x="93" y="55"/>
                    <a:pt x="93" y="55"/>
                    <a:pt x="93" y="55"/>
                  </a:cubicBezTo>
                  <a:cubicBezTo>
                    <a:pt x="91" y="58"/>
                    <a:pt x="91" y="58"/>
                    <a:pt x="91" y="58"/>
                  </a:cubicBezTo>
                  <a:cubicBezTo>
                    <a:pt x="90" y="60"/>
                    <a:pt x="90" y="60"/>
                    <a:pt x="90" y="60"/>
                  </a:cubicBezTo>
                  <a:cubicBezTo>
                    <a:pt x="88" y="61"/>
                    <a:pt x="88" y="61"/>
                    <a:pt x="88" y="61"/>
                  </a:cubicBezTo>
                  <a:cubicBezTo>
                    <a:pt x="75" y="75"/>
                    <a:pt x="75" y="75"/>
                    <a:pt x="75" y="75"/>
                  </a:cubicBezTo>
                  <a:cubicBezTo>
                    <a:pt x="74" y="77"/>
                    <a:pt x="74" y="77"/>
                    <a:pt x="74" y="77"/>
                  </a:cubicBezTo>
                  <a:cubicBezTo>
                    <a:pt x="56" y="96"/>
                    <a:pt x="56" y="96"/>
                    <a:pt x="56" y="96"/>
                  </a:cubicBezTo>
                  <a:cubicBezTo>
                    <a:pt x="54" y="98"/>
                    <a:pt x="54" y="98"/>
                    <a:pt x="54" y="98"/>
                  </a:cubicBezTo>
                  <a:cubicBezTo>
                    <a:pt x="0" y="156"/>
                    <a:pt x="0" y="156"/>
                    <a:pt x="0" y="156"/>
                  </a:cubicBezTo>
                  <a:cubicBezTo>
                    <a:pt x="1" y="157"/>
                    <a:pt x="1" y="157"/>
                    <a:pt x="2" y="157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59" y="96"/>
                    <a:pt x="59" y="96"/>
                    <a:pt x="59" y="96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7" y="75"/>
                    <a:pt x="77" y="75"/>
                    <a:pt x="77" y="75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1" y="61"/>
                    <a:pt x="91" y="61"/>
                    <a:pt x="91" y="61"/>
                  </a:cubicBezTo>
                  <a:cubicBezTo>
                    <a:pt x="91" y="60"/>
                    <a:pt x="91" y="60"/>
                    <a:pt x="91" y="60"/>
                  </a:cubicBezTo>
                  <a:cubicBezTo>
                    <a:pt x="93" y="58"/>
                    <a:pt x="93" y="58"/>
                    <a:pt x="93" y="58"/>
                  </a:cubicBezTo>
                  <a:cubicBezTo>
                    <a:pt x="104" y="47"/>
                    <a:pt x="104" y="47"/>
                    <a:pt x="104" y="47"/>
                  </a:cubicBezTo>
                  <a:cubicBezTo>
                    <a:pt x="105" y="45"/>
                    <a:pt x="105" y="45"/>
                    <a:pt x="105" y="45"/>
                  </a:cubicBezTo>
                  <a:cubicBezTo>
                    <a:pt x="107" y="43"/>
                    <a:pt x="107" y="43"/>
                    <a:pt x="107" y="43"/>
                  </a:cubicBezTo>
                  <a:cubicBezTo>
                    <a:pt x="109" y="41"/>
                    <a:pt x="109" y="41"/>
                    <a:pt x="109" y="41"/>
                  </a:cubicBezTo>
                  <a:cubicBezTo>
                    <a:pt x="109" y="41"/>
                    <a:pt x="109" y="41"/>
                    <a:pt x="109" y="41"/>
                  </a:cubicBezTo>
                  <a:cubicBezTo>
                    <a:pt x="123" y="26"/>
                    <a:pt x="123" y="26"/>
                    <a:pt x="123" y="26"/>
                  </a:cubicBezTo>
                  <a:cubicBezTo>
                    <a:pt x="125" y="24"/>
                    <a:pt x="125" y="24"/>
                    <a:pt x="125" y="24"/>
                  </a:cubicBezTo>
                  <a:cubicBezTo>
                    <a:pt x="130" y="19"/>
                    <a:pt x="130" y="19"/>
                    <a:pt x="130" y="19"/>
                  </a:cubicBezTo>
                  <a:cubicBezTo>
                    <a:pt x="131" y="17"/>
                    <a:pt x="131" y="17"/>
                    <a:pt x="131" y="17"/>
                  </a:cubicBezTo>
                  <a:cubicBezTo>
                    <a:pt x="140" y="8"/>
                    <a:pt x="140" y="8"/>
                    <a:pt x="140" y="8"/>
                  </a:cubicBezTo>
                  <a:cubicBezTo>
                    <a:pt x="141" y="6"/>
                    <a:pt x="141" y="6"/>
                    <a:pt x="141" y="6"/>
                  </a:cubicBezTo>
                  <a:cubicBezTo>
                    <a:pt x="144" y="3"/>
                    <a:pt x="144" y="3"/>
                    <a:pt x="144" y="3"/>
                  </a:cubicBezTo>
                  <a:cubicBezTo>
                    <a:pt x="161" y="26"/>
                    <a:pt x="161" y="26"/>
                    <a:pt x="161" y="26"/>
                  </a:cubicBezTo>
                  <a:cubicBezTo>
                    <a:pt x="162" y="28"/>
                    <a:pt x="162" y="28"/>
                    <a:pt x="162" y="28"/>
                  </a:cubicBezTo>
                  <a:cubicBezTo>
                    <a:pt x="163" y="28"/>
                    <a:pt x="163" y="28"/>
                    <a:pt x="163" y="28"/>
                  </a:cubicBezTo>
                  <a:cubicBezTo>
                    <a:pt x="164" y="30"/>
                    <a:pt x="164" y="30"/>
                    <a:pt x="164" y="30"/>
                  </a:cubicBezTo>
                  <a:cubicBezTo>
                    <a:pt x="165" y="32"/>
                    <a:pt x="165" y="32"/>
                    <a:pt x="165" y="32"/>
                  </a:cubicBezTo>
                  <a:cubicBezTo>
                    <a:pt x="167" y="34"/>
                    <a:pt x="167" y="34"/>
                    <a:pt x="167" y="34"/>
                  </a:cubicBezTo>
                  <a:cubicBezTo>
                    <a:pt x="181" y="54"/>
                    <a:pt x="181" y="54"/>
                    <a:pt x="181" y="54"/>
                  </a:cubicBezTo>
                  <a:cubicBezTo>
                    <a:pt x="182" y="55"/>
                    <a:pt x="182" y="55"/>
                    <a:pt x="182" y="55"/>
                  </a:cubicBezTo>
                  <a:cubicBezTo>
                    <a:pt x="191" y="67"/>
                    <a:pt x="191" y="67"/>
                    <a:pt x="191" y="67"/>
                  </a:cubicBezTo>
                  <a:cubicBezTo>
                    <a:pt x="192" y="69"/>
                    <a:pt x="192" y="69"/>
                    <a:pt x="192" y="69"/>
                  </a:cubicBezTo>
                  <a:cubicBezTo>
                    <a:pt x="196" y="74"/>
                    <a:pt x="196" y="74"/>
                    <a:pt x="196" y="74"/>
                  </a:cubicBezTo>
                  <a:cubicBezTo>
                    <a:pt x="201" y="81"/>
                    <a:pt x="201" y="81"/>
                    <a:pt x="201" y="81"/>
                  </a:cubicBezTo>
                  <a:cubicBezTo>
                    <a:pt x="209" y="91"/>
                    <a:pt x="209" y="91"/>
                    <a:pt x="209" y="91"/>
                  </a:cubicBezTo>
                  <a:cubicBezTo>
                    <a:pt x="210" y="93"/>
                    <a:pt x="210" y="93"/>
                    <a:pt x="210" y="93"/>
                  </a:cubicBezTo>
                  <a:cubicBezTo>
                    <a:pt x="211" y="94"/>
                    <a:pt x="211" y="94"/>
                    <a:pt x="211" y="94"/>
                  </a:cubicBezTo>
                  <a:cubicBezTo>
                    <a:pt x="212" y="95"/>
                    <a:pt x="212" y="95"/>
                    <a:pt x="212" y="95"/>
                  </a:cubicBezTo>
                  <a:cubicBezTo>
                    <a:pt x="215" y="99"/>
                    <a:pt x="215" y="99"/>
                    <a:pt x="215" y="99"/>
                  </a:cubicBezTo>
                  <a:cubicBezTo>
                    <a:pt x="217" y="102"/>
                    <a:pt x="217" y="102"/>
                    <a:pt x="217" y="102"/>
                  </a:cubicBezTo>
                  <a:cubicBezTo>
                    <a:pt x="240" y="133"/>
                    <a:pt x="240" y="133"/>
                    <a:pt x="240" y="133"/>
                  </a:cubicBezTo>
                  <a:cubicBezTo>
                    <a:pt x="241" y="135"/>
                    <a:pt x="241" y="135"/>
                    <a:pt x="241" y="135"/>
                  </a:cubicBezTo>
                  <a:cubicBezTo>
                    <a:pt x="253" y="151"/>
                    <a:pt x="253" y="151"/>
                    <a:pt x="253" y="151"/>
                  </a:cubicBezTo>
                  <a:cubicBezTo>
                    <a:pt x="253" y="150"/>
                    <a:pt x="254" y="150"/>
                    <a:pt x="254" y="150"/>
                  </a:cubicBezTo>
                  <a:cubicBezTo>
                    <a:pt x="244" y="135"/>
                    <a:pt x="244" y="135"/>
                    <a:pt x="244" y="135"/>
                  </a:cubicBezTo>
                  <a:cubicBezTo>
                    <a:pt x="242" y="133"/>
                    <a:pt x="242" y="133"/>
                    <a:pt x="242" y="133"/>
                  </a:cubicBezTo>
                  <a:cubicBezTo>
                    <a:pt x="217" y="99"/>
                    <a:pt x="217" y="99"/>
                    <a:pt x="217" y="99"/>
                  </a:cubicBezTo>
                  <a:cubicBezTo>
                    <a:pt x="215" y="96"/>
                    <a:pt x="215" y="96"/>
                    <a:pt x="215" y="96"/>
                  </a:cubicBezTo>
                  <a:cubicBezTo>
                    <a:pt x="213" y="94"/>
                    <a:pt x="213" y="94"/>
                    <a:pt x="213" y="94"/>
                  </a:cubicBezTo>
                  <a:cubicBezTo>
                    <a:pt x="212" y="93"/>
                    <a:pt x="212" y="93"/>
                    <a:pt x="212" y="93"/>
                  </a:cubicBezTo>
                  <a:cubicBezTo>
                    <a:pt x="211" y="92"/>
                    <a:pt x="211" y="92"/>
                    <a:pt x="211" y="92"/>
                  </a:cubicBezTo>
                  <a:cubicBezTo>
                    <a:pt x="210" y="90"/>
                    <a:pt x="210" y="90"/>
                    <a:pt x="210" y="90"/>
                  </a:cubicBezTo>
                  <a:cubicBezTo>
                    <a:pt x="208" y="86"/>
                    <a:pt x="208" y="86"/>
                    <a:pt x="208" y="86"/>
                  </a:cubicBezTo>
                  <a:cubicBezTo>
                    <a:pt x="203" y="80"/>
                    <a:pt x="203" y="80"/>
                    <a:pt x="203" y="80"/>
                  </a:cubicBezTo>
                  <a:cubicBezTo>
                    <a:pt x="194" y="68"/>
                    <a:pt x="194" y="68"/>
                    <a:pt x="194" y="68"/>
                  </a:cubicBezTo>
                  <a:cubicBezTo>
                    <a:pt x="193" y="66"/>
                    <a:pt x="193" y="66"/>
                    <a:pt x="193" y="66"/>
                  </a:cubicBezTo>
                  <a:cubicBezTo>
                    <a:pt x="183" y="53"/>
                    <a:pt x="183" y="53"/>
                    <a:pt x="183" y="53"/>
                  </a:cubicBezTo>
                  <a:cubicBezTo>
                    <a:pt x="182" y="51"/>
                    <a:pt x="182" y="51"/>
                    <a:pt x="182" y="51"/>
                  </a:cubicBezTo>
                  <a:cubicBezTo>
                    <a:pt x="169" y="34"/>
                    <a:pt x="169" y="34"/>
                    <a:pt x="169" y="34"/>
                  </a:cubicBezTo>
                  <a:cubicBezTo>
                    <a:pt x="167" y="32"/>
                    <a:pt x="167" y="32"/>
                    <a:pt x="167" y="32"/>
                  </a:cubicBezTo>
                  <a:cubicBezTo>
                    <a:pt x="166" y="31"/>
                    <a:pt x="166" y="31"/>
                    <a:pt x="166" y="31"/>
                  </a:cubicBezTo>
                  <a:cubicBezTo>
                    <a:pt x="165" y="29"/>
                    <a:pt x="165" y="29"/>
                    <a:pt x="165" y="29"/>
                  </a:cubicBezTo>
                  <a:cubicBezTo>
                    <a:pt x="163" y="26"/>
                    <a:pt x="163" y="26"/>
                    <a:pt x="163" y="26"/>
                  </a:cubicBezTo>
                  <a:cubicBezTo>
                    <a:pt x="162" y="24"/>
                    <a:pt x="162" y="24"/>
                    <a:pt x="162" y="24"/>
                  </a:cubicBezTo>
                  <a:cubicBezTo>
                    <a:pt x="145" y="2"/>
                    <a:pt x="145" y="2"/>
                    <a:pt x="145" y="2"/>
                  </a:cubicBezTo>
                  <a:cubicBezTo>
                    <a:pt x="144" y="0"/>
                    <a:pt x="144" y="0"/>
                    <a:pt x="144" y="0"/>
                  </a:cubicBezTo>
                </a:path>
              </a:pathLst>
            </a:custGeom>
            <a:gradFill flip="none" rotWithShape="1">
              <a:gsLst>
                <a:gs pos="0">
                  <a:schemeClr val="tx2">
                    <a:alpha val="75000"/>
                  </a:schemeClr>
                </a:gs>
                <a:gs pos="92000">
                  <a:schemeClr val="tx1">
                    <a:alpha val="21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7" name="Freeform 67"/>
            <p:cNvSpPr>
              <a:spLocks noEditPoints="1"/>
            </p:cNvSpPr>
            <p:nvPr/>
          </p:nvSpPr>
          <p:spPr bwMode="auto">
            <a:xfrm>
              <a:off x="6414718" y="3337384"/>
              <a:ext cx="1350752" cy="1023025"/>
            </a:xfrm>
            <a:custGeom>
              <a:avLst/>
              <a:gdLst>
                <a:gd name="T0" fmla="*/ 25 w 319"/>
                <a:gd name="T1" fmla="*/ 263 h 265"/>
                <a:gd name="T2" fmla="*/ 92 w 319"/>
                <a:gd name="T3" fmla="*/ 221 h 265"/>
                <a:gd name="T4" fmla="*/ 113 w 319"/>
                <a:gd name="T5" fmla="*/ 205 h 265"/>
                <a:gd name="T6" fmla="*/ 94 w 319"/>
                <a:gd name="T7" fmla="*/ 220 h 265"/>
                <a:gd name="T8" fmla="*/ 113 w 319"/>
                <a:gd name="T9" fmla="*/ 205 h 265"/>
                <a:gd name="T10" fmla="*/ 11 w 319"/>
                <a:gd name="T11" fmla="*/ 258 h 265"/>
                <a:gd name="T12" fmla="*/ 8 w 319"/>
                <a:gd name="T13" fmla="*/ 202 h 265"/>
                <a:gd name="T14" fmla="*/ 152 w 319"/>
                <a:gd name="T15" fmla="*/ 179 h 265"/>
                <a:gd name="T16" fmla="*/ 116 w 319"/>
                <a:gd name="T17" fmla="*/ 205 h 265"/>
                <a:gd name="T18" fmla="*/ 152 w 319"/>
                <a:gd name="T19" fmla="*/ 179 h 265"/>
                <a:gd name="T20" fmla="*/ 157 w 319"/>
                <a:gd name="T21" fmla="*/ 176 h 265"/>
                <a:gd name="T22" fmla="*/ 155 w 319"/>
                <a:gd name="T23" fmla="*/ 177 h 265"/>
                <a:gd name="T24" fmla="*/ 155 w 319"/>
                <a:gd name="T25" fmla="*/ 179 h 265"/>
                <a:gd name="T26" fmla="*/ 156 w 319"/>
                <a:gd name="T27" fmla="*/ 178 h 265"/>
                <a:gd name="T28" fmla="*/ 200 w 319"/>
                <a:gd name="T29" fmla="*/ 150 h 265"/>
                <a:gd name="T30" fmla="*/ 232 w 319"/>
                <a:gd name="T31" fmla="*/ 126 h 265"/>
                <a:gd name="T32" fmla="*/ 201 w 319"/>
                <a:gd name="T33" fmla="*/ 149 h 265"/>
                <a:gd name="T34" fmla="*/ 232 w 319"/>
                <a:gd name="T35" fmla="*/ 126 h 265"/>
                <a:gd name="T36" fmla="*/ 0 w 319"/>
                <a:gd name="T37" fmla="*/ 87 h 265"/>
                <a:gd name="T38" fmla="*/ 6 w 319"/>
                <a:gd name="T39" fmla="*/ 199 h 265"/>
                <a:gd name="T40" fmla="*/ 1 w 319"/>
                <a:gd name="T41" fmla="*/ 116 h 265"/>
                <a:gd name="T42" fmla="*/ 311 w 319"/>
                <a:gd name="T43" fmla="*/ 69 h 265"/>
                <a:gd name="T44" fmla="*/ 314 w 319"/>
                <a:gd name="T45" fmla="*/ 72 h 265"/>
                <a:gd name="T46" fmla="*/ 297 w 319"/>
                <a:gd name="T47" fmla="*/ 83 h 265"/>
                <a:gd name="T48" fmla="*/ 282 w 319"/>
                <a:gd name="T49" fmla="*/ 93 h 265"/>
                <a:gd name="T50" fmla="*/ 280 w 319"/>
                <a:gd name="T51" fmla="*/ 94 h 265"/>
                <a:gd name="T52" fmla="*/ 256 w 319"/>
                <a:gd name="T53" fmla="*/ 110 h 265"/>
                <a:gd name="T54" fmla="*/ 243 w 319"/>
                <a:gd name="T55" fmla="*/ 119 h 265"/>
                <a:gd name="T56" fmla="*/ 237 w 319"/>
                <a:gd name="T57" fmla="*/ 123 h 265"/>
                <a:gd name="T58" fmla="*/ 235 w 319"/>
                <a:gd name="T59" fmla="*/ 126 h 265"/>
                <a:gd name="T60" fmla="*/ 239 w 319"/>
                <a:gd name="T61" fmla="*/ 124 h 265"/>
                <a:gd name="T62" fmla="*/ 245 w 319"/>
                <a:gd name="T63" fmla="*/ 120 h 265"/>
                <a:gd name="T64" fmla="*/ 259 w 319"/>
                <a:gd name="T65" fmla="*/ 110 h 265"/>
                <a:gd name="T66" fmla="*/ 283 w 319"/>
                <a:gd name="T67" fmla="*/ 94 h 265"/>
                <a:gd name="T68" fmla="*/ 300 w 319"/>
                <a:gd name="T69" fmla="*/ 83 h 265"/>
                <a:gd name="T70" fmla="*/ 315 w 319"/>
                <a:gd name="T71" fmla="*/ 73 h 265"/>
                <a:gd name="T72" fmla="*/ 319 w 319"/>
                <a:gd name="T73" fmla="*/ 71 h 265"/>
                <a:gd name="T74" fmla="*/ 311 w 319"/>
                <a:gd name="T75" fmla="*/ 69 h 265"/>
                <a:gd name="T76" fmla="*/ 0 w 319"/>
                <a:gd name="T77" fmla="*/ 43 h 265"/>
                <a:gd name="T78" fmla="*/ 0 w 319"/>
                <a:gd name="T79" fmla="*/ 57 h 265"/>
                <a:gd name="T80" fmla="*/ 1 w 319"/>
                <a:gd name="T81" fmla="*/ 45 h 265"/>
                <a:gd name="T82" fmla="*/ 1 w 319"/>
                <a:gd name="T83" fmla="*/ 13 h 265"/>
                <a:gd name="T84" fmla="*/ 16 w 319"/>
                <a:gd name="T85" fmla="*/ 0 h 265"/>
                <a:gd name="T86" fmla="*/ 114 w 319"/>
                <a:gd name="T87" fmla="*/ 24 h 265"/>
                <a:gd name="T88" fmla="*/ 155 w 319"/>
                <a:gd name="T89" fmla="*/ 34 h 265"/>
                <a:gd name="T90" fmla="*/ 200 w 319"/>
                <a:gd name="T91" fmla="*/ 45 h 265"/>
                <a:gd name="T92" fmla="*/ 230 w 319"/>
                <a:gd name="T93" fmla="*/ 52 h 265"/>
                <a:gd name="T94" fmla="*/ 276 w 319"/>
                <a:gd name="T95" fmla="*/ 63 h 265"/>
                <a:gd name="T96" fmla="*/ 293 w 319"/>
                <a:gd name="T97" fmla="*/ 67 h 265"/>
                <a:gd name="T98" fmla="*/ 306 w 319"/>
                <a:gd name="T99" fmla="*/ 70 h 265"/>
                <a:gd name="T100" fmla="*/ 306 w 319"/>
                <a:gd name="T101" fmla="*/ 68 h 265"/>
                <a:gd name="T102" fmla="*/ 276 w 319"/>
                <a:gd name="T103" fmla="*/ 61 h 265"/>
                <a:gd name="T104" fmla="*/ 229 w 319"/>
                <a:gd name="T105" fmla="*/ 50 h 265"/>
                <a:gd name="T106" fmla="*/ 198 w 319"/>
                <a:gd name="T107" fmla="*/ 42 h 265"/>
                <a:gd name="T108" fmla="*/ 155 w 319"/>
                <a:gd name="T109" fmla="*/ 32 h 265"/>
                <a:gd name="T110" fmla="*/ 114 w 319"/>
                <a:gd name="T111" fmla="*/ 23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19" h="265">
                  <a:moveTo>
                    <a:pt x="89" y="221"/>
                  </a:moveTo>
                  <a:cubicBezTo>
                    <a:pt x="25" y="263"/>
                    <a:pt x="25" y="263"/>
                    <a:pt x="25" y="263"/>
                  </a:cubicBezTo>
                  <a:cubicBezTo>
                    <a:pt x="25" y="264"/>
                    <a:pt x="25" y="264"/>
                    <a:pt x="26" y="265"/>
                  </a:cubicBezTo>
                  <a:cubicBezTo>
                    <a:pt x="92" y="221"/>
                    <a:pt x="92" y="221"/>
                    <a:pt x="92" y="221"/>
                  </a:cubicBezTo>
                  <a:cubicBezTo>
                    <a:pt x="89" y="221"/>
                    <a:pt x="89" y="221"/>
                    <a:pt x="89" y="221"/>
                  </a:cubicBezTo>
                  <a:moveTo>
                    <a:pt x="113" y="205"/>
                  </a:moveTo>
                  <a:cubicBezTo>
                    <a:pt x="91" y="219"/>
                    <a:pt x="91" y="219"/>
                    <a:pt x="91" y="219"/>
                  </a:cubicBezTo>
                  <a:cubicBezTo>
                    <a:pt x="94" y="220"/>
                    <a:pt x="94" y="220"/>
                    <a:pt x="94" y="220"/>
                  </a:cubicBezTo>
                  <a:cubicBezTo>
                    <a:pt x="114" y="206"/>
                    <a:pt x="114" y="206"/>
                    <a:pt x="114" y="206"/>
                  </a:cubicBezTo>
                  <a:cubicBezTo>
                    <a:pt x="113" y="205"/>
                    <a:pt x="113" y="205"/>
                    <a:pt x="113" y="205"/>
                  </a:cubicBezTo>
                  <a:moveTo>
                    <a:pt x="7" y="201"/>
                  </a:moveTo>
                  <a:cubicBezTo>
                    <a:pt x="11" y="258"/>
                    <a:pt x="11" y="258"/>
                    <a:pt x="11" y="258"/>
                  </a:cubicBezTo>
                  <a:cubicBezTo>
                    <a:pt x="12" y="258"/>
                    <a:pt x="13" y="258"/>
                    <a:pt x="13" y="258"/>
                  </a:cubicBezTo>
                  <a:cubicBezTo>
                    <a:pt x="8" y="202"/>
                    <a:pt x="8" y="202"/>
                    <a:pt x="8" y="202"/>
                  </a:cubicBezTo>
                  <a:cubicBezTo>
                    <a:pt x="7" y="201"/>
                    <a:pt x="7" y="201"/>
                    <a:pt x="7" y="201"/>
                  </a:cubicBezTo>
                  <a:moveTo>
                    <a:pt x="152" y="179"/>
                  </a:moveTo>
                  <a:cubicBezTo>
                    <a:pt x="114" y="204"/>
                    <a:pt x="114" y="204"/>
                    <a:pt x="114" y="204"/>
                  </a:cubicBezTo>
                  <a:cubicBezTo>
                    <a:pt x="116" y="205"/>
                    <a:pt x="116" y="205"/>
                    <a:pt x="116" y="205"/>
                  </a:cubicBezTo>
                  <a:cubicBezTo>
                    <a:pt x="154" y="180"/>
                    <a:pt x="154" y="180"/>
                    <a:pt x="154" y="180"/>
                  </a:cubicBezTo>
                  <a:cubicBezTo>
                    <a:pt x="152" y="179"/>
                    <a:pt x="152" y="179"/>
                    <a:pt x="152" y="179"/>
                  </a:cubicBezTo>
                  <a:moveTo>
                    <a:pt x="200" y="148"/>
                  </a:moveTo>
                  <a:cubicBezTo>
                    <a:pt x="157" y="176"/>
                    <a:pt x="157" y="176"/>
                    <a:pt x="157" y="176"/>
                  </a:cubicBezTo>
                  <a:cubicBezTo>
                    <a:pt x="157" y="176"/>
                    <a:pt x="157" y="176"/>
                    <a:pt x="157" y="176"/>
                  </a:cubicBezTo>
                  <a:cubicBezTo>
                    <a:pt x="155" y="177"/>
                    <a:pt x="155" y="177"/>
                    <a:pt x="155" y="177"/>
                  </a:cubicBezTo>
                  <a:cubicBezTo>
                    <a:pt x="154" y="178"/>
                    <a:pt x="154" y="178"/>
                    <a:pt x="154" y="178"/>
                  </a:cubicBezTo>
                  <a:cubicBezTo>
                    <a:pt x="155" y="179"/>
                    <a:pt x="155" y="179"/>
                    <a:pt x="155" y="179"/>
                  </a:cubicBezTo>
                  <a:cubicBezTo>
                    <a:pt x="155" y="179"/>
                    <a:pt x="155" y="179"/>
                    <a:pt x="155" y="179"/>
                  </a:cubicBezTo>
                  <a:cubicBezTo>
                    <a:pt x="156" y="178"/>
                    <a:pt x="156" y="178"/>
                    <a:pt x="156" y="178"/>
                  </a:cubicBezTo>
                  <a:cubicBezTo>
                    <a:pt x="158" y="177"/>
                    <a:pt x="158" y="177"/>
                    <a:pt x="158" y="177"/>
                  </a:cubicBezTo>
                  <a:cubicBezTo>
                    <a:pt x="200" y="150"/>
                    <a:pt x="200" y="150"/>
                    <a:pt x="200" y="150"/>
                  </a:cubicBezTo>
                  <a:cubicBezTo>
                    <a:pt x="200" y="148"/>
                    <a:pt x="200" y="148"/>
                    <a:pt x="200" y="148"/>
                  </a:cubicBezTo>
                  <a:moveTo>
                    <a:pt x="232" y="126"/>
                  </a:moveTo>
                  <a:cubicBezTo>
                    <a:pt x="201" y="146"/>
                    <a:pt x="201" y="146"/>
                    <a:pt x="201" y="146"/>
                  </a:cubicBezTo>
                  <a:cubicBezTo>
                    <a:pt x="201" y="149"/>
                    <a:pt x="201" y="149"/>
                    <a:pt x="201" y="149"/>
                  </a:cubicBezTo>
                  <a:cubicBezTo>
                    <a:pt x="234" y="127"/>
                    <a:pt x="234" y="127"/>
                    <a:pt x="234" y="127"/>
                  </a:cubicBezTo>
                  <a:cubicBezTo>
                    <a:pt x="232" y="126"/>
                    <a:pt x="232" y="126"/>
                    <a:pt x="232" y="126"/>
                  </a:cubicBezTo>
                  <a:moveTo>
                    <a:pt x="1" y="87"/>
                  </a:moveTo>
                  <a:cubicBezTo>
                    <a:pt x="1" y="87"/>
                    <a:pt x="0" y="87"/>
                    <a:pt x="0" y="87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6" y="199"/>
                    <a:pt x="6" y="199"/>
                    <a:pt x="6" y="199"/>
                  </a:cubicBezTo>
                  <a:cubicBezTo>
                    <a:pt x="8" y="200"/>
                    <a:pt x="8" y="200"/>
                    <a:pt x="8" y="200"/>
                  </a:cubicBezTo>
                  <a:cubicBezTo>
                    <a:pt x="1" y="116"/>
                    <a:pt x="1" y="116"/>
                    <a:pt x="1" y="116"/>
                  </a:cubicBezTo>
                  <a:cubicBezTo>
                    <a:pt x="1" y="87"/>
                    <a:pt x="1" y="87"/>
                    <a:pt x="1" y="87"/>
                  </a:cubicBezTo>
                  <a:moveTo>
                    <a:pt x="311" y="69"/>
                  </a:moveTo>
                  <a:cubicBezTo>
                    <a:pt x="309" y="70"/>
                    <a:pt x="309" y="70"/>
                    <a:pt x="309" y="70"/>
                  </a:cubicBezTo>
                  <a:cubicBezTo>
                    <a:pt x="314" y="72"/>
                    <a:pt x="314" y="72"/>
                    <a:pt x="314" y="72"/>
                  </a:cubicBezTo>
                  <a:cubicBezTo>
                    <a:pt x="299" y="82"/>
                    <a:pt x="299" y="82"/>
                    <a:pt x="299" y="82"/>
                  </a:cubicBezTo>
                  <a:cubicBezTo>
                    <a:pt x="297" y="83"/>
                    <a:pt x="297" y="83"/>
                    <a:pt x="297" y="83"/>
                  </a:cubicBezTo>
                  <a:cubicBezTo>
                    <a:pt x="284" y="92"/>
                    <a:pt x="284" y="92"/>
                    <a:pt x="284" y="92"/>
                  </a:cubicBezTo>
                  <a:cubicBezTo>
                    <a:pt x="282" y="93"/>
                    <a:pt x="282" y="93"/>
                    <a:pt x="282" y="93"/>
                  </a:cubicBezTo>
                  <a:cubicBezTo>
                    <a:pt x="282" y="93"/>
                    <a:pt x="282" y="93"/>
                    <a:pt x="282" y="93"/>
                  </a:cubicBezTo>
                  <a:cubicBezTo>
                    <a:pt x="280" y="94"/>
                    <a:pt x="280" y="94"/>
                    <a:pt x="280" y="94"/>
                  </a:cubicBezTo>
                  <a:cubicBezTo>
                    <a:pt x="258" y="109"/>
                    <a:pt x="258" y="109"/>
                    <a:pt x="258" y="109"/>
                  </a:cubicBezTo>
                  <a:cubicBezTo>
                    <a:pt x="256" y="110"/>
                    <a:pt x="256" y="110"/>
                    <a:pt x="256" y="110"/>
                  </a:cubicBezTo>
                  <a:cubicBezTo>
                    <a:pt x="244" y="118"/>
                    <a:pt x="244" y="118"/>
                    <a:pt x="244" y="118"/>
                  </a:cubicBezTo>
                  <a:cubicBezTo>
                    <a:pt x="243" y="119"/>
                    <a:pt x="243" y="119"/>
                    <a:pt x="243" y="119"/>
                  </a:cubicBezTo>
                  <a:cubicBezTo>
                    <a:pt x="239" y="122"/>
                    <a:pt x="239" y="122"/>
                    <a:pt x="239" y="122"/>
                  </a:cubicBezTo>
                  <a:cubicBezTo>
                    <a:pt x="237" y="123"/>
                    <a:pt x="237" y="123"/>
                    <a:pt x="237" y="123"/>
                  </a:cubicBezTo>
                  <a:cubicBezTo>
                    <a:pt x="234" y="125"/>
                    <a:pt x="234" y="125"/>
                    <a:pt x="234" y="125"/>
                  </a:cubicBezTo>
                  <a:cubicBezTo>
                    <a:pt x="235" y="126"/>
                    <a:pt x="235" y="126"/>
                    <a:pt x="235" y="126"/>
                  </a:cubicBezTo>
                  <a:cubicBezTo>
                    <a:pt x="237" y="125"/>
                    <a:pt x="237" y="125"/>
                    <a:pt x="237" y="125"/>
                  </a:cubicBezTo>
                  <a:cubicBezTo>
                    <a:pt x="239" y="124"/>
                    <a:pt x="239" y="124"/>
                    <a:pt x="239" y="124"/>
                  </a:cubicBezTo>
                  <a:cubicBezTo>
                    <a:pt x="243" y="121"/>
                    <a:pt x="243" y="121"/>
                    <a:pt x="243" y="121"/>
                  </a:cubicBezTo>
                  <a:cubicBezTo>
                    <a:pt x="245" y="120"/>
                    <a:pt x="245" y="120"/>
                    <a:pt x="245" y="120"/>
                  </a:cubicBezTo>
                  <a:cubicBezTo>
                    <a:pt x="257" y="111"/>
                    <a:pt x="257" y="111"/>
                    <a:pt x="257" y="111"/>
                  </a:cubicBezTo>
                  <a:cubicBezTo>
                    <a:pt x="259" y="110"/>
                    <a:pt x="259" y="110"/>
                    <a:pt x="259" y="110"/>
                  </a:cubicBezTo>
                  <a:cubicBezTo>
                    <a:pt x="282" y="95"/>
                    <a:pt x="282" y="95"/>
                    <a:pt x="282" y="95"/>
                  </a:cubicBezTo>
                  <a:cubicBezTo>
                    <a:pt x="283" y="94"/>
                    <a:pt x="283" y="94"/>
                    <a:pt x="283" y="94"/>
                  </a:cubicBezTo>
                  <a:cubicBezTo>
                    <a:pt x="284" y="94"/>
                    <a:pt x="284" y="94"/>
                    <a:pt x="284" y="94"/>
                  </a:cubicBezTo>
                  <a:cubicBezTo>
                    <a:pt x="300" y="83"/>
                    <a:pt x="300" y="83"/>
                    <a:pt x="300" y="83"/>
                  </a:cubicBezTo>
                  <a:cubicBezTo>
                    <a:pt x="302" y="82"/>
                    <a:pt x="302" y="82"/>
                    <a:pt x="302" y="82"/>
                  </a:cubicBezTo>
                  <a:cubicBezTo>
                    <a:pt x="315" y="73"/>
                    <a:pt x="315" y="73"/>
                    <a:pt x="315" y="73"/>
                  </a:cubicBezTo>
                  <a:cubicBezTo>
                    <a:pt x="319" y="71"/>
                    <a:pt x="319" y="71"/>
                    <a:pt x="319" y="71"/>
                  </a:cubicBezTo>
                  <a:cubicBezTo>
                    <a:pt x="319" y="71"/>
                    <a:pt x="319" y="71"/>
                    <a:pt x="319" y="71"/>
                  </a:cubicBezTo>
                  <a:cubicBezTo>
                    <a:pt x="315" y="70"/>
                    <a:pt x="315" y="70"/>
                    <a:pt x="315" y="70"/>
                  </a:cubicBezTo>
                  <a:cubicBezTo>
                    <a:pt x="311" y="69"/>
                    <a:pt x="311" y="69"/>
                    <a:pt x="311" y="69"/>
                  </a:cubicBezTo>
                  <a:moveTo>
                    <a:pt x="0" y="1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0" y="57"/>
                    <a:pt x="1" y="57"/>
                    <a:pt x="1" y="57"/>
                  </a:cubicBezTo>
                  <a:cubicBezTo>
                    <a:pt x="1" y="45"/>
                    <a:pt x="1" y="45"/>
                    <a:pt x="1" y="45"/>
                  </a:cubicBezTo>
                  <a:cubicBezTo>
                    <a:pt x="1" y="43"/>
                    <a:pt x="1" y="43"/>
                    <a:pt x="1" y="43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0" y="13"/>
                    <a:pt x="0" y="13"/>
                  </a:cubicBezTo>
                  <a:moveTo>
                    <a:pt x="16" y="0"/>
                  </a:moveTo>
                  <a:cubicBezTo>
                    <a:pt x="16" y="0"/>
                    <a:pt x="16" y="1"/>
                    <a:pt x="16" y="1"/>
                  </a:cubicBezTo>
                  <a:cubicBezTo>
                    <a:pt x="114" y="24"/>
                    <a:pt x="114" y="24"/>
                    <a:pt x="114" y="24"/>
                  </a:cubicBezTo>
                  <a:cubicBezTo>
                    <a:pt x="116" y="25"/>
                    <a:pt x="116" y="25"/>
                    <a:pt x="116" y="25"/>
                  </a:cubicBezTo>
                  <a:cubicBezTo>
                    <a:pt x="155" y="34"/>
                    <a:pt x="155" y="34"/>
                    <a:pt x="155" y="34"/>
                  </a:cubicBezTo>
                  <a:cubicBezTo>
                    <a:pt x="157" y="35"/>
                    <a:pt x="157" y="35"/>
                    <a:pt x="157" y="35"/>
                  </a:cubicBezTo>
                  <a:cubicBezTo>
                    <a:pt x="200" y="45"/>
                    <a:pt x="200" y="45"/>
                    <a:pt x="200" y="45"/>
                  </a:cubicBezTo>
                  <a:cubicBezTo>
                    <a:pt x="203" y="45"/>
                    <a:pt x="203" y="45"/>
                    <a:pt x="203" y="45"/>
                  </a:cubicBezTo>
                  <a:cubicBezTo>
                    <a:pt x="230" y="52"/>
                    <a:pt x="230" y="52"/>
                    <a:pt x="230" y="52"/>
                  </a:cubicBezTo>
                  <a:cubicBezTo>
                    <a:pt x="231" y="52"/>
                    <a:pt x="231" y="52"/>
                    <a:pt x="231" y="52"/>
                  </a:cubicBezTo>
                  <a:cubicBezTo>
                    <a:pt x="276" y="63"/>
                    <a:pt x="276" y="63"/>
                    <a:pt x="276" y="63"/>
                  </a:cubicBezTo>
                  <a:cubicBezTo>
                    <a:pt x="278" y="63"/>
                    <a:pt x="278" y="63"/>
                    <a:pt x="278" y="63"/>
                  </a:cubicBezTo>
                  <a:cubicBezTo>
                    <a:pt x="293" y="67"/>
                    <a:pt x="293" y="67"/>
                    <a:pt x="293" y="67"/>
                  </a:cubicBezTo>
                  <a:cubicBezTo>
                    <a:pt x="306" y="70"/>
                    <a:pt x="306" y="70"/>
                    <a:pt x="306" y="70"/>
                  </a:cubicBezTo>
                  <a:cubicBezTo>
                    <a:pt x="306" y="70"/>
                    <a:pt x="306" y="70"/>
                    <a:pt x="306" y="70"/>
                  </a:cubicBezTo>
                  <a:cubicBezTo>
                    <a:pt x="308" y="68"/>
                    <a:pt x="308" y="68"/>
                    <a:pt x="308" y="68"/>
                  </a:cubicBezTo>
                  <a:cubicBezTo>
                    <a:pt x="306" y="68"/>
                    <a:pt x="306" y="68"/>
                    <a:pt x="306" y="68"/>
                  </a:cubicBezTo>
                  <a:cubicBezTo>
                    <a:pt x="278" y="61"/>
                    <a:pt x="278" y="61"/>
                    <a:pt x="278" y="61"/>
                  </a:cubicBezTo>
                  <a:cubicBezTo>
                    <a:pt x="276" y="61"/>
                    <a:pt x="276" y="61"/>
                    <a:pt x="276" y="61"/>
                  </a:cubicBezTo>
                  <a:cubicBezTo>
                    <a:pt x="231" y="50"/>
                    <a:pt x="231" y="50"/>
                    <a:pt x="231" y="50"/>
                  </a:cubicBezTo>
                  <a:cubicBezTo>
                    <a:pt x="229" y="50"/>
                    <a:pt x="229" y="50"/>
                    <a:pt x="229" y="50"/>
                  </a:cubicBezTo>
                  <a:cubicBezTo>
                    <a:pt x="201" y="43"/>
                    <a:pt x="201" y="43"/>
                    <a:pt x="201" y="43"/>
                  </a:cubicBezTo>
                  <a:cubicBezTo>
                    <a:pt x="198" y="42"/>
                    <a:pt x="198" y="42"/>
                    <a:pt x="198" y="42"/>
                  </a:cubicBezTo>
                  <a:cubicBezTo>
                    <a:pt x="157" y="33"/>
                    <a:pt x="157" y="33"/>
                    <a:pt x="157" y="33"/>
                  </a:cubicBezTo>
                  <a:cubicBezTo>
                    <a:pt x="155" y="32"/>
                    <a:pt x="155" y="32"/>
                    <a:pt x="155" y="32"/>
                  </a:cubicBezTo>
                  <a:cubicBezTo>
                    <a:pt x="116" y="23"/>
                    <a:pt x="116" y="23"/>
                    <a:pt x="116" y="23"/>
                  </a:cubicBezTo>
                  <a:cubicBezTo>
                    <a:pt x="114" y="23"/>
                    <a:pt x="114" y="23"/>
                    <a:pt x="114" y="23"/>
                  </a:cubicBezTo>
                  <a:cubicBezTo>
                    <a:pt x="16" y="0"/>
                    <a:pt x="16" y="0"/>
                    <a:pt x="16" y="0"/>
                  </a:cubicBezTo>
                </a:path>
              </a:pathLst>
            </a:custGeom>
            <a:gradFill flip="none" rotWithShape="1">
              <a:gsLst>
                <a:gs pos="0">
                  <a:schemeClr val="tx2">
                    <a:alpha val="75000"/>
                  </a:schemeClr>
                </a:gs>
                <a:gs pos="92000">
                  <a:schemeClr val="tx1">
                    <a:alpha val="21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8" name="Freeform 68"/>
            <p:cNvSpPr>
              <a:spLocks noEditPoints="1"/>
            </p:cNvSpPr>
            <p:nvPr/>
          </p:nvSpPr>
          <p:spPr bwMode="auto">
            <a:xfrm>
              <a:off x="6870933" y="3314614"/>
              <a:ext cx="1325705" cy="1092962"/>
            </a:xfrm>
            <a:custGeom>
              <a:avLst/>
              <a:gdLst>
                <a:gd name="T0" fmla="*/ 77 w 313"/>
                <a:gd name="T1" fmla="*/ 283 h 283"/>
                <a:gd name="T2" fmla="*/ 99 w 313"/>
                <a:gd name="T3" fmla="*/ 254 h 283"/>
                <a:gd name="T4" fmla="*/ 32 w 313"/>
                <a:gd name="T5" fmla="*/ 239 h 283"/>
                <a:gd name="T6" fmla="*/ 103 w 313"/>
                <a:gd name="T7" fmla="*/ 249 h 283"/>
                <a:gd name="T8" fmla="*/ 104 w 313"/>
                <a:gd name="T9" fmla="*/ 250 h 283"/>
                <a:gd name="T10" fmla="*/ 115 w 313"/>
                <a:gd name="T11" fmla="*/ 234 h 283"/>
                <a:gd name="T12" fmla="*/ 0 w 313"/>
                <a:gd name="T13" fmla="*/ 207 h 283"/>
                <a:gd name="T14" fmla="*/ 6 w 313"/>
                <a:gd name="T15" fmla="*/ 212 h 283"/>
                <a:gd name="T16" fmla="*/ 8 w 313"/>
                <a:gd name="T17" fmla="*/ 211 h 283"/>
                <a:gd name="T18" fmla="*/ 40 w 313"/>
                <a:gd name="T19" fmla="*/ 183 h 283"/>
                <a:gd name="T20" fmla="*/ 49 w 313"/>
                <a:gd name="T21" fmla="*/ 174 h 283"/>
                <a:gd name="T22" fmla="*/ 43 w 313"/>
                <a:gd name="T23" fmla="*/ 178 h 283"/>
                <a:gd name="T24" fmla="*/ 44 w 313"/>
                <a:gd name="T25" fmla="*/ 180 h 283"/>
                <a:gd name="T26" fmla="*/ 49 w 313"/>
                <a:gd name="T27" fmla="*/ 177 h 283"/>
                <a:gd name="T28" fmla="*/ 118 w 313"/>
                <a:gd name="T29" fmla="*/ 129 h 283"/>
                <a:gd name="T30" fmla="*/ 120 w 313"/>
                <a:gd name="T31" fmla="*/ 130 h 283"/>
                <a:gd name="T32" fmla="*/ 266 w 313"/>
                <a:gd name="T33" fmla="*/ 30 h 283"/>
                <a:gd name="T34" fmla="*/ 254 w 313"/>
                <a:gd name="T35" fmla="*/ 39 h 283"/>
                <a:gd name="T36" fmla="*/ 236 w 313"/>
                <a:gd name="T37" fmla="*/ 51 h 283"/>
                <a:gd name="T38" fmla="*/ 200 w 313"/>
                <a:gd name="T39" fmla="*/ 74 h 283"/>
                <a:gd name="T40" fmla="*/ 178 w 313"/>
                <a:gd name="T41" fmla="*/ 89 h 283"/>
                <a:gd name="T42" fmla="*/ 170 w 313"/>
                <a:gd name="T43" fmla="*/ 95 h 283"/>
                <a:gd name="T44" fmla="*/ 144 w 313"/>
                <a:gd name="T45" fmla="*/ 111 h 283"/>
                <a:gd name="T46" fmla="*/ 131 w 313"/>
                <a:gd name="T47" fmla="*/ 120 h 283"/>
                <a:gd name="T48" fmla="*/ 122 w 313"/>
                <a:gd name="T49" fmla="*/ 129 h 283"/>
                <a:gd name="T50" fmla="*/ 134 w 313"/>
                <a:gd name="T51" fmla="*/ 120 h 283"/>
                <a:gd name="T52" fmla="*/ 147 w 313"/>
                <a:gd name="T53" fmla="*/ 112 h 283"/>
                <a:gd name="T54" fmla="*/ 173 w 313"/>
                <a:gd name="T55" fmla="*/ 94 h 283"/>
                <a:gd name="T56" fmla="*/ 184 w 313"/>
                <a:gd name="T57" fmla="*/ 87 h 283"/>
                <a:gd name="T58" fmla="*/ 204 w 313"/>
                <a:gd name="T59" fmla="*/ 74 h 283"/>
                <a:gd name="T60" fmla="*/ 253 w 313"/>
                <a:gd name="T61" fmla="*/ 42 h 283"/>
                <a:gd name="T62" fmla="*/ 262 w 313"/>
                <a:gd name="T63" fmla="*/ 36 h 283"/>
                <a:gd name="T64" fmla="*/ 269 w 313"/>
                <a:gd name="T65" fmla="*/ 31 h 283"/>
                <a:gd name="T66" fmla="*/ 303 w 313"/>
                <a:gd name="T67" fmla="*/ 8 h 283"/>
                <a:gd name="T68" fmla="*/ 313 w 313"/>
                <a:gd name="T69" fmla="*/ 0 h 283"/>
                <a:gd name="T70" fmla="*/ 298 w 313"/>
                <a:gd name="T71" fmla="*/ 10 h 283"/>
                <a:gd name="T72" fmla="*/ 287 w 313"/>
                <a:gd name="T73" fmla="*/ 17 h 283"/>
                <a:gd name="T74" fmla="*/ 300 w 313"/>
                <a:gd name="T75" fmla="*/ 10 h 283"/>
                <a:gd name="T76" fmla="*/ 300 w 313"/>
                <a:gd name="T77" fmla="*/ 12 h 283"/>
                <a:gd name="T78" fmla="*/ 280 w 313"/>
                <a:gd name="T79" fmla="*/ 36 h 283"/>
                <a:gd name="T80" fmla="*/ 275 w 313"/>
                <a:gd name="T81" fmla="*/ 42 h 283"/>
                <a:gd name="T82" fmla="*/ 271 w 313"/>
                <a:gd name="T83" fmla="*/ 47 h 283"/>
                <a:gd name="T84" fmla="*/ 262 w 313"/>
                <a:gd name="T85" fmla="*/ 58 h 283"/>
                <a:gd name="T86" fmla="*/ 244 w 313"/>
                <a:gd name="T87" fmla="*/ 80 h 283"/>
                <a:gd name="T88" fmla="*/ 233 w 313"/>
                <a:gd name="T89" fmla="*/ 92 h 283"/>
                <a:gd name="T90" fmla="*/ 202 w 313"/>
                <a:gd name="T91" fmla="*/ 130 h 283"/>
                <a:gd name="T92" fmla="*/ 183 w 313"/>
                <a:gd name="T93" fmla="*/ 153 h 283"/>
                <a:gd name="T94" fmla="*/ 150 w 313"/>
                <a:gd name="T95" fmla="*/ 193 h 283"/>
                <a:gd name="T96" fmla="*/ 132 w 313"/>
                <a:gd name="T97" fmla="*/ 215 h 283"/>
                <a:gd name="T98" fmla="*/ 134 w 313"/>
                <a:gd name="T99" fmla="*/ 214 h 283"/>
                <a:gd name="T100" fmla="*/ 150 w 313"/>
                <a:gd name="T101" fmla="*/ 195 h 283"/>
                <a:gd name="T102" fmla="*/ 185 w 313"/>
                <a:gd name="T103" fmla="*/ 153 h 283"/>
                <a:gd name="T104" fmla="*/ 205 w 313"/>
                <a:gd name="T105" fmla="*/ 130 h 283"/>
                <a:gd name="T106" fmla="*/ 237 w 313"/>
                <a:gd name="T107" fmla="*/ 91 h 283"/>
                <a:gd name="T108" fmla="*/ 247 w 313"/>
                <a:gd name="T109" fmla="*/ 78 h 283"/>
                <a:gd name="T110" fmla="*/ 264 w 313"/>
                <a:gd name="T111" fmla="*/ 58 h 283"/>
                <a:gd name="T112" fmla="*/ 274 w 313"/>
                <a:gd name="T113" fmla="*/ 47 h 283"/>
                <a:gd name="T114" fmla="*/ 278 w 313"/>
                <a:gd name="T115" fmla="*/ 41 h 283"/>
                <a:gd name="T116" fmla="*/ 282 w 313"/>
                <a:gd name="T117" fmla="*/ 37 h 283"/>
                <a:gd name="T118" fmla="*/ 302 w 313"/>
                <a:gd name="T119" fmla="*/ 12 h 283"/>
                <a:gd name="T120" fmla="*/ 311 w 313"/>
                <a:gd name="T121" fmla="*/ 2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13" h="283">
                  <a:moveTo>
                    <a:pt x="32" y="239"/>
                  </a:moveTo>
                  <a:cubicBezTo>
                    <a:pt x="76" y="282"/>
                    <a:pt x="76" y="282"/>
                    <a:pt x="76" y="282"/>
                  </a:cubicBezTo>
                  <a:cubicBezTo>
                    <a:pt x="77" y="283"/>
                    <a:pt x="77" y="283"/>
                    <a:pt x="77" y="283"/>
                  </a:cubicBezTo>
                  <a:cubicBezTo>
                    <a:pt x="78" y="282"/>
                    <a:pt x="78" y="282"/>
                    <a:pt x="78" y="282"/>
                  </a:cubicBezTo>
                  <a:cubicBezTo>
                    <a:pt x="101" y="255"/>
                    <a:pt x="101" y="255"/>
                    <a:pt x="101" y="255"/>
                  </a:cubicBezTo>
                  <a:cubicBezTo>
                    <a:pt x="99" y="254"/>
                    <a:pt x="99" y="254"/>
                    <a:pt x="99" y="254"/>
                  </a:cubicBezTo>
                  <a:cubicBezTo>
                    <a:pt x="77" y="281"/>
                    <a:pt x="77" y="281"/>
                    <a:pt x="77" y="281"/>
                  </a:cubicBezTo>
                  <a:cubicBezTo>
                    <a:pt x="36" y="239"/>
                    <a:pt x="36" y="239"/>
                    <a:pt x="36" y="239"/>
                  </a:cubicBezTo>
                  <a:cubicBezTo>
                    <a:pt x="32" y="239"/>
                    <a:pt x="32" y="239"/>
                    <a:pt x="32" y="239"/>
                  </a:cubicBezTo>
                  <a:moveTo>
                    <a:pt x="115" y="234"/>
                  </a:moveTo>
                  <a:cubicBezTo>
                    <a:pt x="104" y="247"/>
                    <a:pt x="104" y="247"/>
                    <a:pt x="104" y="247"/>
                  </a:cubicBezTo>
                  <a:cubicBezTo>
                    <a:pt x="103" y="249"/>
                    <a:pt x="103" y="249"/>
                    <a:pt x="103" y="249"/>
                  </a:cubicBezTo>
                  <a:cubicBezTo>
                    <a:pt x="100" y="253"/>
                    <a:pt x="100" y="253"/>
                    <a:pt x="100" y="253"/>
                  </a:cubicBezTo>
                  <a:cubicBezTo>
                    <a:pt x="102" y="253"/>
                    <a:pt x="102" y="253"/>
                    <a:pt x="102" y="253"/>
                  </a:cubicBezTo>
                  <a:cubicBezTo>
                    <a:pt x="104" y="250"/>
                    <a:pt x="104" y="250"/>
                    <a:pt x="104" y="250"/>
                  </a:cubicBezTo>
                  <a:cubicBezTo>
                    <a:pt x="106" y="249"/>
                    <a:pt x="106" y="249"/>
                    <a:pt x="106" y="249"/>
                  </a:cubicBezTo>
                  <a:cubicBezTo>
                    <a:pt x="117" y="235"/>
                    <a:pt x="117" y="235"/>
                    <a:pt x="117" y="235"/>
                  </a:cubicBezTo>
                  <a:cubicBezTo>
                    <a:pt x="115" y="234"/>
                    <a:pt x="115" y="234"/>
                    <a:pt x="115" y="234"/>
                  </a:cubicBezTo>
                  <a:moveTo>
                    <a:pt x="39" y="181"/>
                  </a:moveTo>
                  <a:cubicBezTo>
                    <a:pt x="2" y="206"/>
                    <a:pt x="2" y="206"/>
                    <a:pt x="2" y="206"/>
                  </a:cubicBezTo>
                  <a:cubicBezTo>
                    <a:pt x="0" y="207"/>
                    <a:pt x="0" y="207"/>
                    <a:pt x="0" y="207"/>
                  </a:cubicBezTo>
                  <a:cubicBezTo>
                    <a:pt x="2" y="208"/>
                    <a:pt x="2" y="208"/>
                    <a:pt x="2" y="208"/>
                  </a:cubicBezTo>
                  <a:cubicBezTo>
                    <a:pt x="5" y="211"/>
                    <a:pt x="5" y="211"/>
                    <a:pt x="5" y="211"/>
                  </a:cubicBezTo>
                  <a:cubicBezTo>
                    <a:pt x="6" y="212"/>
                    <a:pt x="6" y="212"/>
                    <a:pt x="6" y="212"/>
                  </a:cubicBezTo>
                  <a:cubicBezTo>
                    <a:pt x="30" y="236"/>
                    <a:pt x="30" y="236"/>
                    <a:pt x="30" y="236"/>
                  </a:cubicBezTo>
                  <a:cubicBezTo>
                    <a:pt x="33" y="237"/>
                    <a:pt x="33" y="237"/>
                    <a:pt x="33" y="237"/>
                  </a:cubicBezTo>
                  <a:cubicBezTo>
                    <a:pt x="8" y="211"/>
                    <a:pt x="8" y="211"/>
                    <a:pt x="8" y="211"/>
                  </a:cubicBezTo>
                  <a:cubicBezTo>
                    <a:pt x="6" y="210"/>
                    <a:pt x="6" y="210"/>
                    <a:pt x="6" y="210"/>
                  </a:cubicBezTo>
                  <a:cubicBezTo>
                    <a:pt x="3" y="207"/>
                    <a:pt x="3" y="207"/>
                    <a:pt x="3" y="207"/>
                  </a:cubicBezTo>
                  <a:cubicBezTo>
                    <a:pt x="40" y="183"/>
                    <a:pt x="40" y="183"/>
                    <a:pt x="40" y="183"/>
                  </a:cubicBezTo>
                  <a:cubicBezTo>
                    <a:pt x="39" y="181"/>
                    <a:pt x="39" y="181"/>
                    <a:pt x="39" y="181"/>
                  </a:cubicBezTo>
                  <a:moveTo>
                    <a:pt x="92" y="146"/>
                  </a:moveTo>
                  <a:cubicBezTo>
                    <a:pt x="49" y="174"/>
                    <a:pt x="49" y="174"/>
                    <a:pt x="49" y="174"/>
                  </a:cubicBezTo>
                  <a:cubicBezTo>
                    <a:pt x="47" y="176"/>
                    <a:pt x="47" y="176"/>
                    <a:pt x="47" y="176"/>
                  </a:cubicBezTo>
                  <a:cubicBezTo>
                    <a:pt x="45" y="177"/>
                    <a:pt x="45" y="177"/>
                    <a:pt x="45" y="177"/>
                  </a:cubicBezTo>
                  <a:cubicBezTo>
                    <a:pt x="43" y="178"/>
                    <a:pt x="43" y="178"/>
                    <a:pt x="43" y="178"/>
                  </a:cubicBezTo>
                  <a:cubicBezTo>
                    <a:pt x="40" y="180"/>
                    <a:pt x="40" y="180"/>
                    <a:pt x="40" y="180"/>
                  </a:cubicBezTo>
                  <a:cubicBezTo>
                    <a:pt x="42" y="182"/>
                    <a:pt x="42" y="182"/>
                    <a:pt x="42" y="182"/>
                  </a:cubicBezTo>
                  <a:cubicBezTo>
                    <a:pt x="44" y="180"/>
                    <a:pt x="44" y="180"/>
                    <a:pt x="44" y="180"/>
                  </a:cubicBezTo>
                  <a:cubicBezTo>
                    <a:pt x="46" y="179"/>
                    <a:pt x="46" y="179"/>
                    <a:pt x="46" y="179"/>
                  </a:cubicBezTo>
                  <a:cubicBezTo>
                    <a:pt x="47" y="178"/>
                    <a:pt x="47" y="178"/>
                    <a:pt x="47" y="178"/>
                  </a:cubicBezTo>
                  <a:cubicBezTo>
                    <a:pt x="49" y="177"/>
                    <a:pt x="49" y="177"/>
                    <a:pt x="49" y="177"/>
                  </a:cubicBezTo>
                  <a:cubicBezTo>
                    <a:pt x="92" y="149"/>
                    <a:pt x="92" y="149"/>
                    <a:pt x="92" y="149"/>
                  </a:cubicBezTo>
                  <a:cubicBezTo>
                    <a:pt x="92" y="146"/>
                    <a:pt x="92" y="146"/>
                    <a:pt x="92" y="146"/>
                  </a:cubicBezTo>
                  <a:moveTo>
                    <a:pt x="118" y="129"/>
                  </a:moveTo>
                  <a:cubicBezTo>
                    <a:pt x="93" y="145"/>
                    <a:pt x="93" y="145"/>
                    <a:pt x="93" y="145"/>
                  </a:cubicBezTo>
                  <a:cubicBezTo>
                    <a:pt x="93" y="147"/>
                    <a:pt x="93" y="147"/>
                    <a:pt x="93" y="147"/>
                  </a:cubicBezTo>
                  <a:cubicBezTo>
                    <a:pt x="120" y="130"/>
                    <a:pt x="120" y="130"/>
                    <a:pt x="120" y="130"/>
                  </a:cubicBezTo>
                  <a:cubicBezTo>
                    <a:pt x="118" y="129"/>
                    <a:pt x="118" y="129"/>
                    <a:pt x="118" y="129"/>
                  </a:cubicBezTo>
                  <a:moveTo>
                    <a:pt x="267" y="30"/>
                  </a:moveTo>
                  <a:cubicBezTo>
                    <a:pt x="266" y="30"/>
                    <a:pt x="266" y="30"/>
                    <a:pt x="266" y="30"/>
                  </a:cubicBezTo>
                  <a:cubicBezTo>
                    <a:pt x="262" y="34"/>
                    <a:pt x="262" y="34"/>
                    <a:pt x="262" y="34"/>
                  </a:cubicBezTo>
                  <a:cubicBezTo>
                    <a:pt x="260" y="35"/>
                    <a:pt x="260" y="35"/>
                    <a:pt x="260" y="35"/>
                  </a:cubicBezTo>
                  <a:cubicBezTo>
                    <a:pt x="254" y="39"/>
                    <a:pt x="254" y="39"/>
                    <a:pt x="254" y="39"/>
                  </a:cubicBezTo>
                  <a:cubicBezTo>
                    <a:pt x="252" y="40"/>
                    <a:pt x="252" y="40"/>
                    <a:pt x="252" y="40"/>
                  </a:cubicBezTo>
                  <a:cubicBezTo>
                    <a:pt x="250" y="41"/>
                    <a:pt x="250" y="41"/>
                    <a:pt x="250" y="41"/>
                  </a:cubicBezTo>
                  <a:cubicBezTo>
                    <a:pt x="236" y="51"/>
                    <a:pt x="236" y="51"/>
                    <a:pt x="236" y="51"/>
                  </a:cubicBezTo>
                  <a:cubicBezTo>
                    <a:pt x="234" y="52"/>
                    <a:pt x="234" y="52"/>
                    <a:pt x="234" y="52"/>
                  </a:cubicBezTo>
                  <a:cubicBezTo>
                    <a:pt x="201" y="74"/>
                    <a:pt x="201" y="74"/>
                    <a:pt x="201" y="74"/>
                  </a:cubicBezTo>
                  <a:cubicBezTo>
                    <a:pt x="200" y="74"/>
                    <a:pt x="200" y="74"/>
                    <a:pt x="200" y="74"/>
                  </a:cubicBezTo>
                  <a:cubicBezTo>
                    <a:pt x="198" y="76"/>
                    <a:pt x="198" y="76"/>
                    <a:pt x="198" y="76"/>
                  </a:cubicBezTo>
                  <a:cubicBezTo>
                    <a:pt x="181" y="87"/>
                    <a:pt x="181" y="87"/>
                    <a:pt x="181" y="87"/>
                  </a:cubicBezTo>
                  <a:cubicBezTo>
                    <a:pt x="178" y="89"/>
                    <a:pt x="178" y="89"/>
                    <a:pt x="178" y="89"/>
                  </a:cubicBezTo>
                  <a:cubicBezTo>
                    <a:pt x="174" y="91"/>
                    <a:pt x="174" y="91"/>
                    <a:pt x="174" y="91"/>
                  </a:cubicBezTo>
                  <a:cubicBezTo>
                    <a:pt x="173" y="92"/>
                    <a:pt x="173" y="92"/>
                    <a:pt x="173" y="92"/>
                  </a:cubicBezTo>
                  <a:cubicBezTo>
                    <a:pt x="170" y="95"/>
                    <a:pt x="170" y="95"/>
                    <a:pt x="170" y="95"/>
                  </a:cubicBezTo>
                  <a:cubicBezTo>
                    <a:pt x="168" y="96"/>
                    <a:pt x="168" y="96"/>
                    <a:pt x="168" y="96"/>
                  </a:cubicBezTo>
                  <a:cubicBezTo>
                    <a:pt x="146" y="110"/>
                    <a:pt x="146" y="110"/>
                    <a:pt x="146" y="110"/>
                  </a:cubicBezTo>
                  <a:cubicBezTo>
                    <a:pt x="144" y="111"/>
                    <a:pt x="144" y="111"/>
                    <a:pt x="144" y="111"/>
                  </a:cubicBezTo>
                  <a:cubicBezTo>
                    <a:pt x="135" y="117"/>
                    <a:pt x="135" y="117"/>
                    <a:pt x="135" y="117"/>
                  </a:cubicBezTo>
                  <a:cubicBezTo>
                    <a:pt x="133" y="119"/>
                    <a:pt x="133" y="119"/>
                    <a:pt x="133" y="119"/>
                  </a:cubicBezTo>
                  <a:cubicBezTo>
                    <a:pt x="131" y="120"/>
                    <a:pt x="131" y="120"/>
                    <a:pt x="131" y="120"/>
                  </a:cubicBezTo>
                  <a:cubicBezTo>
                    <a:pt x="129" y="122"/>
                    <a:pt x="129" y="122"/>
                    <a:pt x="129" y="122"/>
                  </a:cubicBezTo>
                  <a:cubicBezTo>
                    <a:pt x="120" y="128"/>
                    <a:pt x="120" y="128"/>
                    <a:pt x="120" y="128"/>
                  </a:cubicBezTo>
                  <a:cubicBezTo>
                    <a:pt x="122" y="129"/>
                    <a:pt x="122" y="129"/>
                    <a:pt x="122" y="129"/>
                  </a:cubicBezTo>
                  <a:cubicBezTo>
                    <a:pt x="129" y="124"/>
                    <a:pt x="129" y="124"/>
                    <a:pt x="129" y="124"/>
                  </a:cubicBezTo>
                  <a:cubicBezTo>
                    <a:pt x="131" y="123"/>
                    <a:pt x="131" y="123"/>
                    <a:pt x="131" y="123"/>
                  </a:cubicBezTo>
                  <a:cubicBezTo>
                    <a:pt x="134" y="120"/>
                    <a:pt x="134" y="120"/>
                    <a:pt x="134" y="120"/>
                  </a:cubicBezTo>
                  <a:cubicBezTo>
                    <a:pt x="135" y="119"/>
                    <a:pt x="135" y="119"/>
                    <a:pt x="135" y="119"/>
                  </a:cubicBezTo>
                  <a:cubicBezTo>
                    <a:pt x="145" y="113"/>
                    <a:pt x="145" y="113"/>
                    <a:pt x="145" y="113"/>
                  </a:cubicBezTo>
                  <a:cubicBezTo>
                    <a:pt x="147" y="112"/>
                    <a:pt x="147" y="112"/>
                    <a:pt x="147" y="112"/>
                  </a:cubicBezTo>
                  <a:cubicBezTo>
                    <a:pt x="169" y="97"/>
                    <a:pt x="169" y="97"/>
                    <a:pt x="169" y="97"/>
                  </a:cubicBezTo>
                  <a:cubicBezTo>
                    <a:pt x="171" y="96"/>
                    <a:pt x="171" y="96"/>
                    <a:pt x="171" y="96"/>
                  </a:cubicBezTo>
                  <a:cubicBezTo>
                    <a:pt x="173" y="94"/>
                    <a:pt x="173" y="94"/>
                    <a:pt x="173" y="94"/>
                  </a:cubicBezTo>
                  <a:cubicBezTo>
                    <a:pt x="175" y="93"/>
                    <a:pt x="175" y="93"/>
                    <a:pt x="175" y="93"/>
                  </a:cubicBezTo>
                  <a:cubicBezTo>
                    <a:pt x="181" y="89"/>
                    <a:pt x="181" y="89"/>
                    <a:pt x="181" y="89"/>
                  </a:cubicBezTo>
                  <a:cubicBezTo>
                    <a:pt x="184" y="87"/>
                    <a:pt x="184" y="87"/>
                    <a:pt x="184" y="87"/>
                  </a:cubicBezTo>
                  <a:cubicBezTo>
                    <a:pt x="201" y="76"/>
                    <a:pt x="201" y="76"/>
                    <a:pt x="201" y="76"/>
                  </a:cubicBezTo>
                  <a:cubicBezTo>
                    <a:pt x="203" y="75"/>
                    <a:pt x="203" y="75"/>
                    <a:pt x="203" y="75"/>
                  </a:cubicBezTo>
                  <a:cubicBezTo>
                    <a:pt x="204" y="74"/>
                    <a:pt x="204" y="74"/>
                    <a:pt x="204" y="74"/>
                  </a:cubicBezTo>
                  <a:cubicBezTo>
                    <a:pt x="234" y="54"/>
                    <a:pt x="234" y="54"/>
                    <a:pt x="234" y="54"/>
                  </a:cubicBezTo>
                  <a:cubicBezTo>
                    <a:pt x="236" y="53"/>
                    <a:pt x="236" y="53"/>
                    <a:pt x="236" y="53"/>
                  </a:cubicBezTo>
                  <a:cubicBezTo>
                    <a:pt x="253" y="42"/>
                    <a:pt x="253" y="42"/>
                    <a:pt x="253" y="42"/>
                  </a:cubicBezTo>
                  <a:cubicBezTo>
                    <a:pt x="254" y="41"/>
                    <a:pt x="254" y="41"/>
                    <a:pt x="254" y="41"/>
                  </a:cubicBezTo>
                  <a:cubicBezTo>
                    <a:pt x="256" y="39"/>
                    <a:pt x="256" y="39"/>
                    <a:pt x="256" y="39"/>
                  </a:cubicBezTo>
                  <a:cubicBezTo>
                    <a:pt x="262" y="36"/>
                    <a:pt x="262" y="36"/>
                    <a:pt x="262" y="36"/>
                  </a:cubicBezTo>
                  <a:cubicBezTo>
                    <a:pt x="263" y="35"/>
                    <a:pt x="263" y="35"/>
                    <a:pt x="263" y="35"/>
                  </a:cubicBezTo>
                  <a:cubicBezTo>
                    <a:pt x="268" y="31"/>
                    <a:pt x="268" y="31"/>
                    <a:pt x="268" y="31"/>
                  </a:cubicBezTo>
                  <a:cubicBezTo>
                    <a:pt x="269" y="31"/>
                    <a:pt x="269" y="31"/>
                    <a:pt x="269" y="31"/>
                  </a:cubicBezTo>
                  <a:cubicBezTo>
                    <a:pt x="269" y="31"/>
                    <a:pt x="269" y="31"/>
                    <a:pt x="269" y="31"/>
                  </a:cubicBezTo>
                  <a:cubicBezTo>
                    <a:pt x="269" y="30"/>
                    <a:pt x="268" y="30"/>
                    <a:pt x="267" y="30"/>
                  </a:cubicBezTo>
                  <a:moveTo>
                    <a:pt x="303" y="8"/>
                  </a:moveTo>
                  <a:cubicBezTo>
                    <a:pt x="303" y="8"/>
                    <a:pt x="303" y="8"/>
                    <a:pt x="303" y="8"/>
                  </a:cubicBezTo>
                  <a:cubicBezTo>
                    <a:pt x="303" y="8"/>
                    <a:pt x="303" y="8"/>
                    <a:pt x="303" y="8"/>
                  </a:cubicBezTo>
                  <a:moveTo>
                    <a:pt x="313" y="0"/>
                  </a:moveTo>
                  <a:cubicBezTo>
                    <a:pt x="312" y="0"/>
                    <a:pt x="312" y="0"/>
                    <a:pt x="312" y="0"/>
                  </a:cubicBezTo>
                  <a:cubicBezTo>
                    <a:pt x="302" y="7"/>
                    <a:pt x="302" y="7"/>
                    <a:pt x="302" y="7"/>
                  </a:cubicBezTo>
                  <a:cubicBezTo>
                    <a:pt x="298" y="10"/>
                    <a:pt x="298" y="10"/>
                    <a:pt x="298" y="10"/>
                  </a:cubicBezTo>
                  <a:cubicBezTo>
                    <a:pt x="295" y="11"/>
                    <a:pt x="295" y="11"/>
                    <a:pt x="295" y="11"/>
                  </a:cubicBezTo>
                  <a:cubicBezTo>
                    <a:pt x="288" y="16"/>
                    <a:pt x="288" y="16"/>
                    <a:pt x="288" y="16"/>
                  </a:cubicBezTo>
                  <a:cubicBezTo>
                    <a:pt x="287" y="17"/>
                    <a:pt x="287" y="17"/>
                    <a:pt x="287" y="17"/>
                  </a:cubicBezTo>
                  <a:cubicBezTo>
                    <a:pt x="287" y="17"/>
                    <a:pt x="287" y="18"/>
                    <a:pt x="288" y="19"/>
                  </a:cubicBezTo>
                  <a:cubicBezTo>
                    <a:pt x="298" y="12"/>
                    <a:pt x="298" y="12"/>
                    <a:pt x="298" y="12"/>
                  </a:cubicBezTo>
                  <a:cubicBezTo>
                    <a:pt x="300" y="10"/>
                    <a:pt x="300" y="10"/>
                    <a:pt x="300" y="10"/>
                  </a:cubicBezTo>
                  <a:cubicBezTo>
                    <a:pt x="303" y="8"/>
                    <a:pt x="303" y="8"/>
                    <a:pt x="303" y="8"/>
                  </a:cubicBezTo>
                  <a:cubicBezTo>
                    <a:pt x="302" y="10"/>
                    <a:pt x="302" y="10"/>
                    <a:pt x="302" y="10"/>
                  </a:cubicBezTo>
                  <a:cubicBezTo>
                    <a:pt x="300" y="12"/>
                    <a:pt x="300" y="12"/>
                    <a:pt x="300" y="12"/>
                  </a:cubicBezTo>
                  <a:cubicBezTo>
                    <a:pt x="283" y="33"/>
                    <a:pt x="283" y="33"/>
                    <a:pt x="283" y="33"/>
                  </a:cubicBezTo>
                  <a:cubicBezTo>
                    <a:pt x="281" y="34"/>
                    <a:pt x="281" y="34"/>
                    <a:pt x="281" y="34"/>
                  </a:cubicBezTo>
                  <a:cubicBezTo>
                    <a:pt x="280" y="36"/>
                    <a:pt x="280" y="36"/>
                    <a:pt x="280" y="36"/>
                  </a:cubicBezTo>
                  <a:cubicBezTo>
                    <a:pt x="277" y="40"/>
                    <a:pt x="277" y="40"/>
                    <a:pt x="277" y="40"/>
                  </a:cubicBezTo>
                  <a:cubicBezTo>
                    <a:pt x="276" y="41"/>
                    <a:pt x="276" y="41"/>
                    <a:pt x="276" y="41"/>
                  </a:cubicBezTo>
                  <a:cubicBezTo>
                    <a:pt x="275" y="42"/>
                    <a:pt x="275" y="42"/>
                    <a:pt x="275" y="42"/>
                  </a:cubicBezTo>
                  <a:cubicBezTo>
                    <a:pt x="273" y="44"/>
                    <a:pt x="273" y="44"/>
                    <a:pt x="273" y="44"/>
                  </a:cubicBezTo>
                  <a:cubicBezTo>
                    <a:pt x="273" y="44"/>
                    <a:pt x="273" y="44"/>
                    <a:pt x="273" y="44"/>
                  </a:cubicBezTo>
                  <a:cubicBezTo>
                    <a:pt x="271" y="47"/>
                    <a:pt x="271" y="47"/>
                    <a:pt x="271" y="47"/>
                  </a:cubicBezTo>
                  <a:cubicBezTo>
                    <a:pt x="269" y="49"/>
                    <a:pt x="269" y="49"/>
                    <a:pt x="269" y="49"/>
                  </a:cubicBezTo>
                  <a:cubicBezTo>
                    <a:pt x="268" y="51"/>
                    <a:pt x="268" y="51"/>
                    <a:pt x="268" y="51"/>
                  </a:cubicBezTo>
                  <a:cubicBezTo>
                    <a:pt x="262" y="58"/>
                    <a:pt x="262" y="58"/>
                    <a:pt x="262" y="58"/>
                  </a:cubicBezTo>
                  <a:cubicBezTo>
                    <a:pt x="260" y="60"/>
                    <a:pt x="260" y="60"/>
                    <a:pt x="260" y="60"/>
                  </a:cubicBezTo>
                  <a:cubicBezTo>
                    <a:pt x="245" y="78"/>
                    <a:pt x="245" y="78"/>
                    <a:pt x="245" y="78"/>
                  </a:cubicBezTo>
                  <a:cubicBezTo>
                    <a:pt x="244" y="80"/>
                    <a:pt x="244" y="80"/>
                    <a:pt x="244" y="80"/>
                  </a:cubicBezTo>
                  <a:cubicBezTo>
                    <a:pt x="236" y="89"/>
                    <a:pt x="236" y="89"/>
                    <a:pt x="236" y="89"/>
                  </a:cubicBezTo>
                  <a:cubicBezTo>
                    <a:pt x="234" y="91"/>
                    <a:pt x="234" y="91"/>
                    <a:pt x="234" y="91"/>
                  </a:cubicBezTo>
                  <a:cubicBezTo>
                    <a:pt x="233" y="92"/>
                    <a:pt x="233" y="92"/>
                    <a:pt x="233" y="92"/>
                  </a:cubicBezTo>
                  <a:cubicBezTo>
                    <a:pt x="231" y="95"/>
                    <a:pt x="231" y="95"/>
                    <a:pt x="231" y="95"/>
                  </a:cubicBezTo>
                  <a:cubicBezTo>
                    <a:pt x="203" y="128"/>
                    <a:pt x="203" y="128"/>
                    <a:pt x="203" y="128"/>
                  </a:cubicBezTo>
                  <a:cubicBezTo>
                    <a:pt x="202" y="130"/>
                    <a:pt x="202" y="130"/>
                    <a:pt x="202" y="130"/>
                  </a:cubicBezTo>
                  <a:cubicBezTo>
                    <a:pt x="186" y="149"/>
                    <a:pt x="186" y="149"/>
                    <a:pt x="186" y="149"/>
                  </a:cubicBezTo>
                  <a:cubicBezTo>
                    <a:pt x="184" y="151"/>
                    <a:pt x="184" y="151"/>
                    <a:pt x="184" y="151"/>
                  </a:cubicBezTo>
                  <a:cubicBezTo>
                    <a:pt x="183" y="153"/>
                    <a:pt x="183" y="153"/>
                    <a:pt x="183" y="153"/>
                  </a:cubicBezTo>
                  <a:cubicBezTo>
                    <a:pt x="182" y="154"/>
                    <a:pt x="182" y="154"/>
                    <a:pt x="182" y="154"/>
                  </a:cubicBezTo>
                  <a:cubicBezTo>
                    <a:pt x="180" y="156"/>
                    <a:pt x="180" y="156"/>
                    <a:pt x="180" y="156"/>
                  </a:cubicBezTo>
                  <a:cubicBezTo>
                    <a:pt x="150" y="193"/>
                    <a:pt x="150" y="193"/>
                    <a:pt x="150" y="193"/>
                  </a:cubicBezTo>
                  <a:cubicBezTo>
                    <a:pt x="148" y="195"/>
                    <a:pt x="148" y="195"/>
                    <a:pt x="148" y="195"/>
                  </a:cubicBezTo>
                  <a:cubicBezTo>
                    <a:pt x="133" y="212"/>
                    <a:pt x="133" y="212"/>
                    <a:pt x="133" y="212"/>
                  </a:cubicBezTo>
                  <a:cubicBezTo>
                    <a:pt x="132" y="215"/>
                    <a:pt x="132" y="215"/>
                    <a:pt x="132" y="215"/>
                  </a:cubicBezTo>
                  <a:cubicBezTo>
                    <a:pt x="117" y="233"/>
                    <a:pt x="117" y="233"/>
                    <a:pt x="117" y="233"/>
                  </a:cubicBezTo>
                  <a:cubicBezTo>
                    <a:pt x="118" y="234"/>
                    <a:pt x="118" y="234"/>
                    <a:pt x="118" y="234"/>
                  </a:cubicBezTo>
                  <a:cubicBezTo>
                    <a:pt x="134" y="214"/>
                    <a:pt x="134" y="214"/>
                    <a:pt x="134" y="214"/>
                  </a:cubicBezTo>
                  <a:cubicBezTo>
                    <a:pt x="136" y="212"/>
                    <a:pt x="136" y="212"/>
                    <a:pt x="136" y="212"/>
                  </a:cubicBezTo>
                  <a:cubicBezTo>
                    <a:pt x="149" y="197"/>
                    <a:pt x="149" y="197"/>
                    <a:pt x="149" y="197"/>
                  </a:cubicBezTo>
                  <a:cubicBezTo>
                    <a:pt x="150" y="195"/>
                    <a:pt x="150" y="195"/>
                    <a:pt x="150" y="195"/>
                  </a:cubicBezTo>
                  <a:cubicBezTo>
                    <a:pt x="183" y="156"/>
                    <a:pt x="183" y="156"/>
                    <a:pt x="183" y="156"/>
                  </a:cubicBezTo>
                  <a:cubicBezTo>
                    <a:pt x="183" y="156"/>
                    <a:pt x="183" y="156"/>
                    <a:pt x="183" y="156"/>
                  </a:cubicBezTo>
                  <a:cubicBezTo>
                    <a:pt x="185" y="153"/>
                    <a:pt x="185" y="153"/>
                    <a:pt x="185" y="153"/>
                  </a:cubicBezTo>
                  <a:cubicBezTo>
                    <a:pt x="186" y="152"/>
                    <a:pt x="186" y="152"/>
                    <a:pt x="186" y="152"/>
                  </a:cubicBezTo>
                  <a:cubicBezTo>
                    <a:pt x="204" y="131"/>
                    <a:pt x="204" y="131"/>
                    <a:pt x="204" y="131"/>
                  </a:cubicBezTo>
                  <a:cubicBezTo>
                    <a:pt x="205" y="130"/>
                    <a:pt x="205" y="130"/>
                    <a:pt x="205" y="130"/>
                  </a:cubicBezTo>
                  <a:cubicBezTo>
                    <a:pt x="231" y="98"/>
                    <a:pt x="231" y="98"/>
                    <a:pt x="231" y="98"/>
                  </a:cubicBezTo>
                  <a:cubicBezTo>
                    <a:pt x="233" y="95"/>
                    <a:pt x="233" y="95"/>
                    <a:pt x="233" y="95"/>
                  </a:cubicBezTo>
                  <a:cubicBezTo>
                    <a:pt x="237" y="91"/>
                    <a:pt x="237" y="91"/>
                    <a:pt x="237" y="91"/>
                  </a:cubicBezTo>
                  <a:cubicBezTo>
                    <a:pt x="238" y="89"/>
                    <a:pt x="238" y="89"/>
                    <a:pt x="238" y="89"/>
                  </a:cubicBezTo>
                  <a:cubicBezTo>
                    <a:pt x="246" y="80"/>
                    <a:pt x="246" y="80"/>
                    <a:pt x="246" y="80"/>
                  </a:cubicBezTo>
                  <a:cubicBezTo>
                    <a:pt x="247" y="78"/>
                    <a:pt x="247" y="78"/>
                    <a:pt x="247" y="78"/>
                  </a:cubicBezTo>
                  <a:cubicBezTo>
                    <a:pt x="261" y="61"/>
                    <a:pt x="261" y="61"/>
                    <a:pt x="261" y="61"/>
                  </a:cubicBezTo>
                  <a:cubicBezTo>
                    <a:pt x="263" y="60"/>
                    <a:pt x="263" y="60"/>
                    <a:pt x="263" y="60"/>
                  </a:cubicBezTo>
                  <a:cubicBezTo>
                    <a:pt x="264" y="58"/>
                    <a:pt x="264" y="58"/>
                    <a:pt x="264" y="58"/>
                  </a:cubicBezTo>
                  <a:cubicBezTo>
                    <a:pt x="269" y="52"/>
                    <a:pt x="269" y="52"/>
                    <a:pt x="269" y="52"/>
                  </a:cubicBezTo>
                  <a:cubicBezTo>
                    <a:pt x="271" y="50"/>
                    <a:pt x="271" y="50"/>
                    <a:pt x="271" y="50"/>
                  </a:cubicBezTo>
                  <a:cubicBezTo>
                    <a:pt x="274" y="47"/>
                    <a:pt x="274" y="47"/>
                    <a:pt x="274" y="47"/>
                  </a:cubicBezTo>
                  <a:cubicBezTo>
                    <a:pt x="275" y="45"/>
                    <a:pt x="275" y="45"/>
                    <a:pt x="275" y="45"/>
                  </a:cubicBezTo>
                  <a:cubicBezTo>
                    <a:pt x="276" y="44"/>
                    <a:pt x="276" y="44"/>
                    <a:pt x="276" y="44"/>
                  </a:cubicBezTo>
                  <a:cubicBezTo>
                    <a:pt x="278" y="41"/>
                    <a:pt x="278" y="41"/>
                    <a:pt x="278" y="41"/>
                  </a:cubicBezTo>
                  <a:cubicBezTo>
                    <a:pt x="280" y="40"/>
                    <a:pt x="280" y="40"/>
                    <a:pt x="280" y="40"/>
                  </a:cubicBezTo>
                  <a:cubicBezTo>
                    <a:pt x="281" y="37"/>
                    <a:pt x="281" y="37"/>
                    <a:pt x="281" y="37"/>
                  </a:cubicBezTo>
                  <a:cubicBezTo>
                    <a:pt x="282" y="37"/>
                    <a:pt x="282" y="37"/>
                    <a:pt x="282" y="37"/>
                  </a:cubicBezTo>
                  <a:cubicBezTo>
                    <a:pt x="283" y="35"/>
                    <a:pt x="283" y="35"/>
                    <a:pt x="283" y="35"/>
                  </a:cubicBezTo>
                  <a:cubicBezTo>
                    <a:pt x="283" y="35"/>
                    <a:pt x="283" y="35"/>
                    <a:pt x="283" y="35"/>
                  </a:cubicBezTo>
                  <a:cubicBezTo>
                    <a:pt x="302" y="12"/>
                    <a:pt x="302" y="12"/>
                    <a:pt x="302" y="12"/>
                  </a:cubicBezTo>
                  <a:cubicBezTo>
                    <a:pt x="304" y="10"/>
                    <a:pt x="304" y="10"/>
                    <a:pt x="304" y="10"/>
                  </a:cubicBezTo>
                  <a:cubicBezTo>
                    <a:pt x="305" y="9"/>
                    <a:pt x="305" y="9"/>
                    <a:pt x="305" y="9"/>
                  </a:cubicBezTo>
                  <a:cubicBezTo>
                    <a:pt x="311" y="2"/>
                    <a:pt x="311" y="2"/>
                    <a:pt x="311" y="2"/>
                  </a:cubicBezTo>
                  <a:cubicBezTo>
                    <a:pt x="313" y="0"/>
                    <a:pt x="313" y="0"/>
                    <a:pt x="313" y="0"/>
                  </a:cubicBezTo>
                </a:path>
              </a:pathLst>
            </a:custGeom>
            <a:gradFill flip="none" rotWithShape="1">
              <a:gsLst>
                <a:gs pos="0">
                  <a:schemeClr val="tx2">
                    <a:alpha val="75000"/>
                  </a:schemeClr>
                </a:gs>
                <a:gs pos="92000">
                  <a:schemeClr val="tx1">
                    <a:alpha val="21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9" name="Freeform 69"/>
            <p:cNvSpPr>
              <a:spLocks noEditPoints="1"/>
            </p:cNvSpPr>
            <p:nvPr/>
          </p:nvSpPr>
          <p:spPr bwMode="auto">
            <a:xfrm>
              <a:off x="10289854" y="3550446"/>
              <a:ext cx="765724" cy="674969"/>
            </a:xfrm>
            <a:custGeom>
              <a:avLst/>
              <a:gdLst>
                <a:gd name="T0" fmla="*/ 374 w 428"/>
                <a:gd name="T1" fmla="*/ 389 h 415"/>
                <a:gd name="T2" fmla="*/ 374 w 428"/>
                <a:gd name="T3" fmla="*/ 384 h 415"/>
                <a:gd name="T4" fmla="*/ 286 w 428"/>
                <a:gd name="T5" fmla="*/ 346 h 415"/>
                <a:gd name="T6" fmla="*/ 369 w 428"/>
                <a:gd name="T7" fmla="*/ 382 h 415"/>
                <a:gd name="T8" fmla="*/ 376 w 428"/>
                <a:gd name="T9" fmla="*/ 337 h 415"/>
                <a:gd name="T10" fmla="*/ 426 w 428"/>
                <a:gd name="T11" fmla="*/ 408 h 415"/>
                <a:gd name="T12" fmla="*/ 381 w 428"/>
                <a:gd name="T13" fmla="*/ 387 h 415"/>
                <a:gd name="T14" fmla="*/ 423 w 428"/>
                <a:gd name="T15" fmla="*/ 413 h 415"/>
                <a:gd name="T16" fmla="*/ 428 w 428"/>
                <a:gd name="T17" fmla="*/ 408 h 415"/>
                <a:gd name="T18" fmla="*/ 428 w 428"/>
                <a:gd name="T19" fmla="*/ 406 h 415"/>
                <a:gd name="T20" fmla="*/ 220 w 428"/>
                <a:gd name="T21" fmla="*/ 135 h 415"/>
                <a:gd name="T22" fmla="*/ 224 w 428"/>
                <a:gd name="T23" fmla="*/ 144 h 415"/>
                <a:gd name="T24" fmla="*/ 236 w 428"/>
                <a:gd name="T25" fmla="*/ 163 h 415"/>
                <a:gd name="T26" fmla="*/ 241 w 428"/>
                <a:gd name="T27" fmla="*/ 168 h 415"/>
                <a:gd name="T28" fmla="*/ 260 w 428"/>
                <a:gd name="T29" fmla="*/ 192 h 415"/>
                <a:gd name="T30" fmla="*/ 272 w 428"/>
                <a:gd name="T31" fmla="*/ 208 h 415"/>
                <a:gd name="T32" fmla="*/ 371 w 428"/>
                <a:gd name="T33" fmla="*/ 332 h 415"/>
                <a:gd name="T34" fmla="*/ 272 w 428"/>
                <a:gd name="T35" fmla="*/ 201 h 415"/>
                <a:gd name="T36" fmla="*/ 258 w 428"/>
                <a:gd name="T37" fmla="*/ 182 h 415"/>
                <a:gd name="T38" fmla="*/ 241 w 428"/>
                <a:gd name="T39" fmla="*/ 159 h 415"/>
                <a:gd name="T40" fmla="*/ 229 w 428"/>
                <a:gd name="T41" fmla="*/ 144 h 415"/>
                <a:gd name="T42" fmla="*/ 220 w 428"/>
                <a:gd name="T43" fmla="*/ 135 h 415"/>
                <a:gd name="T44" fmla="*/ 215 w 428"/>
                <a:gd name="T45" fmla="*/ 135 h 415"/>
                <a:gd name="T46" fmla="*/ 213 w 428"/>
                <a:gd name="T47" fmla="*/ 123 h 415"/>
                <a:gd name="T48" fmla="*/ 56 w 428"/>
                <a:gd name="T49" fmla="*/ 111 h 415"/>
                <a:gd name="T50" fmla="*/ 33 w 428"/>
                <a:gd name="T51" fmla="*/ 152 h 415"/>
                <a:gd name="T52" fmla="*/ 19 w 428"/>
                <a:gd name="T53" fmla="*/ 178 h 415"/>
                <a:gd name="T54" fmla="*/ 0 w 428"/>
                <a:gd name="T55" fmla="*/ 211 h 415"/>
                <a:gd name="T56" fmla="*/ 68 w 428"/>
                <a:gd name="T57" fmla="*/ 242 h 415"/>
                <a:gd name="T58" fmla="*/ 82 w 428"/>
                <a:gd name="T59" fmla="*/ 251 h 415"/>
                <a:gd name="T60" fmla="*/ 274 w 428"/>
                <a:gd name="T61" fmla="*/ 341 h 415"/>
                <a:gd name="T62" fmla="*/ 87 w 428"/>
                <a:gd name="T63" fmla="*/ 249 h 415"/>
                <a:gd name="T64" fmla="*/ 71 w 428"/>
                <a:gd name="T65" fmla="*/ 239 h 415"/>
                <a:gd name="T66" fmla="*/ 7 w 428"/>
                <a:gd name="T67" fmla="*/ 208 h 415"/>
                <a:gd name="T68" fmla="*/ 28 w 428"/>
                <a:gd name="T69" fmla="*/ 168 h 415"/>
                <a:gd name="T70" fmla="*/ 40 w 428"/>
                <a:gd name="T71" fmla="*/ 147 h 415"/>
                <a:gd name="T72" fmla="*/ 59 w 428"/>
                <a:gd name="T73" fmla="*/ 114 h 415"/>
                <a:gd name="T74" fmla="*/ 82 w 428"/>
                <a:gd name="T75" fmla="*/ 61 h 415"/>
                <a:gd name="T76" fmla="*/ 56 w 428"/>
                <a:gd name="T77" fmla="*/ 106 h 415"/>
                <a:gd name="T78" fmla="*/ 61 w 428"/>
                <a:gd name="T79" fmla="*/ 109 h 415"/>
                <a:gd name="T80" fmla="*/ 82 w 428"/>
                <a:gd name="T81" fmla="*/ 61 h 415"/>
                <a:gd name="T82" fmla="*/ 116 w 428"/>
                <a:gd name="T83" fmla="*/ 2 h 415"/>
                <a:gd name="T84" fmla="*/ 108 w 428"/>
                <a:gd name="T85" fmla="*/ 16 h 415"/>
                <a:gd name="T86" fmla="*/ 92 w 428"/>
                <a:gd name="T87" fmla="*/ 42 h 415"/>
                <a:gd name="T88" fmla="*/ 85 w 428"/>
                <a:gd name="T89" fmla="*/ 57 h 415"/>
                <a:gd name="T90" fmla="*/ 94 w 428"/>
                <a:gd name="T91" fmla="*/ 47 h 415"/>
                <a:gd name="T92" fmla="*/ 108 w 428"/>
                <a:gd name="T93" fmla="*/ 23 h 415"/>
                <a:gd name="T94" fmla="*/ 118 w 428"/>
                <a:gd name="T95" fmla="*/ 7 h 415"/>
                <a:gd name="T96" fmla="*/ 127 w 428"/>
                <a:gd name="T97" fmla="*/ 19 h 415"/>
                <a:gd name="T98" fmla="*/ 142 w 428"/>
                <a:gd name="T99" fmla="*/ 40 h 415"/>
                <a:gd name="T100" fmla="*/ 149 w 428"/>
                <a:gd name="T101" fmla="*/ 47 h 415"/>
                <a:gd name="T102" fmla="*/ 182 w 428"/>
                <a:gd name="T103" fmla="*/ 90 h 415"/>
                <a:gd name="T104" fmla="*/ 206 w 428"/>
                <a:gd name="T105" fmla="*/ 116 h 415"/>
                <a:gd name="T106" fmla="*/ 182 w 428"/>
                <a:gd name="T107" fmla="*/ 83 h 415"/>
                <a:gd name="T108" fmla="*/ 146 w 428"/>
                <a:gd name="T109" fmla="*/ 38 h 415"/>
                <a:gd name="T110" fmla="*/ 130 w 428"/>
                <a:gd name="T111" fmla="*/ 14 h 415"/>
                <a:gd name="T112" fmla="*/ 120 w 428"/>
                <a:gd name="T113" fmla="*/ 4 h 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428" h="415">
                  <a:moveTo>
                    <a:pt x="374" y="384"/>
                  </a:moveTo>
                  <a:lnTo>
                    <a:pt x="374" y="389"/>
                  </a:lnTo>
                  <a:lnTo>
                    <a:pt x="378" y="391"/>
                  </a:lnTo>
                  <a:lnTo>
                    <a:pt x="374" y="384"/>
                  </a:lnTo>
                  <a:close/>
                  <a:moveTo>
                    <a:pt x="277" y="339"/>
                  </a:moveTo>
                  <a:lnTo>
                    <a:pt x="286" y="346"/>
                  </a:lnTo>
                  <a:lnTo>
                    <a:pt x="369" y="387"/>
                  </a:lnTo>
                  <a:lnTo>
                    <a:pt x="369" y="382"/>
                  </a:lnTo>
                  <a:lnTo>
                    <a:pt x="277" y="339"/>
                  </a:lnTo>
                  <a:close/>
                  <a:moveTo>
                    <a:pt x="376" y="337"/>
                  </a:moveTo>
                  <a:lnTo>
                    <a:pt x="376" y="344"/>
                  </a:lnTo>
                  <a:lnTo>
                    <a:pt x="426" y="408"/>
                  </a:lnTo>
                  <a:lnTo>
                    <a:pt x="426" y="408"/>
                  </a:lnTo>
                  <a:lnTo>
                    <a:pt x="381" y="387"/>
                  </a:lnTo>
                  <a:lnTo>
                    <a:pt x="388" y="396"/>
                  </a:lnTo>
                  <a:lnTo>
                    <a:pt x="423" y="413"/>
                  </a:lnTo>
                  <a:lnTo>
                    <a:pt x="428" y="415"/>
                  </a:lnTo>
                  <a:lnTo>
                    <a:pt x="428" y="408"/>
                  </a:lnTo>
                  <a:lnTo>
                    <a:pt x="428" y="406"/>
                  </a:lnTo>
                  <a:lnTo>
                    <a:pt x="428" y="406"/>
                  </a:lnTo>
                  <a:lnTo>
                    <a:pt x="376" y="337"/>
                  </a:lnTo>
                  <a:close/>
                  <a:moveTo>
                    <a:pt x="220" y="135"/>
                  </a:moveTo>
                  <a:lnTo>
                    <a:pt x="220" y="140"/>
                  </a:lnTo>
                  <a:lnTo>
                    <a:pt x="224" y="144"/>
                  </a:lnTo>
                  <a:lnTo>
                    <a:pt x="227" y="149"/>
                  </a:lnTo>
                  <a:lnTo>
                    <a:pt x="236" y="163"/>
                  </a:lnTo>
                  <a:lnTo>
                    <a:pt x="239" y="166"/>
                  </a:lnTo>
                  <a:lnTo>
                    <a:pt x="241" y="168"/>
                  </a:lnTo>
                  <a:lnTo>
                    <a:pt x="258" y="187"/>
                  </a:lnTo>
                  <a:lnTo>
                    <a:pt x="260" y="192"/>
                  </a:lnTo>
                  <a:lnTo>
                    <a:pt x="269" y="204"/>
                  </a:lnTo>
                  <a:lnTo>
                    <a:pt x="272" y="208"/>
                  </a:lnTo>
                  <a:lnTo>
                    <a:pt x="371" y="339"/>
                  </a:lnTo>
                  <a:lnTo>
                    <a:pt x="371" y="332"/>
                  </a:lnTo>
                  <a:lnTo>
                    <a:pt x="274" y="204"/>
                  </a:lnTo>
                  <a:lnTo>
                    <a:pt x="272" y="201"/>
                  </a:lnTo>
                  <a:lnTo>
                    <a:pt x="260" y="187"/>
                  </a:lnTo>
                  <a:lnTo>
                    <a:pt x="258" y="182"/>
                  </a:lnTo>
                  <a:lnTo>
                    <a:pt x="243" y="163"/>
                  </a:lnTo>
                  <a:lnTo>
                    <a:pt x="241" y="159"/>
                  </a:lnTo>
                  <a:lnTo>
                    <a:pt x="236" y="154"/>
                  </a:lnTo>
                  <a:lnTo>
                    <a:pt x="229" y="144"/>
                  </a:lnTo>
                  <a:lnTo>
                    <a:pt x="227" y="142"/>
                  </a:lnTo>
                  <a:lnTo>
                    <a:pt x="220" y="135"/>
                  </a:lnTo>
                  <a:close/>
                  <a:moveTo>
                    <a:pt x="203" y="118"/>
                  </a:moveTo>
                  <a:lnTo>
                    <a:pt x="215" y="135"/>
                  </a:lnTo>
                  <a:lnTo>
                    <a:pt x="217" y="130"/>
                  </a:lnTo>
                  <a:lnTo>
                    <a:pt x="213" y="123"/>
                  </a:lnTo>
                  <a:lnTo>
                    <a:pt x="203" y="118"/>
                  </a:lnTo>
                  <a:close/>
                  <a:moveTo>
                    <a:pt x="56" y="111"/>
                  </a:moveTo>
                  <a:lnTo>
                    <a:pt x="35" y="147"/>
                  </a:lnTo>
                  <a:lnTo>
                    <a:pt x="33" y="152"/>
                  </a:lnTo>
                  <a:lnTo>
                    <a:pt x="23" y="171"/>
                  </a:lnTo>
                  <a:lnTo>
                    <a:pt x="19" y="178"/>
                  </a:lnTo>
                  <a:lnTo>
                    <a:pt x="2" y="206"/>
                  </a:lnTo>
                  <a:lnTo>
                    <a:pt x="0" y="211"/>
                  </a:lnTo>
                  <a:lnTo>
                    <a:pt x="4" y="213"/>
                  </a:lnTo>
                  <a:lnTo>
                    <a:pt x="68" y="242"/>
                  </a:lnTo>
                  <a:lnTo>
                    <a:pt x="73" y="244"/>
                  </a:lnTo>
                  <a:lnTo>
                    <a:pt x="82" y="251"/>
                  </a:lnTo>
                  <a:lnTo>
                    <a:pt x="87" y="251"/>
                  </a:lnTo>
                  <a:lnTo>
                    <a:pt x="274" y="341"/>
                  </a:lnTo>
                  <a:lnTo>
                    <a:pt x="267" y="332"/>
                  </a:lnTo>
                  <a:lnTo>
                    <a:pt x="87" y="249"/>
                  </a:lnTo>
                  <a:lnTo>
                    <a:pt x="85" y="246"/>
                  </a:lnTo>
                  <a:lnTo>
                    <a:pt x="71" y="239"/>
                  </a:lnTo>
                  <a:lnTo>
                    <a:pt x="68" y="237"/>
                  </a:lnTo>
                  <a:lnTo>
                    <a:pt x="7" y="208"/>
                  </a:lnTo>
                  <a:lnTo>
                    <a:pt x="26" y="175"/>
                  </a:lnTo>
                  <a:lnTo>
                    <a:pt x="28" y="168"/>
                  </a:lnTo>
                  <a:lnTo>
                    <a:pt x="37" y="152"/>
                  </a:lnTo>
                  <a:lnTo>
                    <a:pt x="40" y="147"/>
                  </a:lnTo>
                  <a:lnTo>
                    <a:pt x="59" y="116"/>
                  </a:lnTo>
                  <a:lnTo>
                    <a:pt x="59" y="114"/>
                  </a:lnTo>
                  <a:lnTo>
                    <a:pt x="56" y="111"/>
                  </a:lnTo>
                  <a:close/>
                  <a:moveTo>
                    <a:pt x="82" y="61"/>
                  </a:moveTo>
                  <a:lnTo>
                    <a:pt x="61" y="102"/>
                  </a:lnTo>
                  <a:lnTo>
                    <a:pt x="56" y="106"/>
                  </a:lnTo>
                  <a:lnTo>
                    <a:pt x="61" y="111"/>
                  </a:lnTo>
                  <a:lnTo>
                    <a:pt x="61" y="109"/>
                  </a:lnTo>
                  <a:lnTo>
                    <a:pt x="87" y="64"/>
                  </a:lnTo>
                  <a:lnTo>
                    <a:pt x="82" y="61"/>
                  </a:lnTo>
                  <a:close/>
                  <a:moveTo>
                    <a:pt x="118" y="0"/>
                  </a:moveTo>
                  <a:lnTo>
                    <a:pt x="116" y="2"/>
                  </a:lnTo>
                  <a:lnTo>
                    <a:pt x="113" y="4"/>
                  </a:lnTo>
                  <a:lnTo>
                    <a:pt x="108" y="16"/>
                  </a:lnTo>
                  <a:lnTo>
                    <a:pt x="106" y="21"/>
                  </a:lnTo>
                  <a:lnTo>
                    <a:pt x="92" y="42"/>
                  </a:lnTo>
                  <a:lnTo>
                    <a:pt x="90" y="47"/>
                  </a:lnTo>
                  <a:lnTo>
                    <a:pt x="85" y="57"/>
                  </a:lnTo>
                  <a:lnTo>
                    <a:pt x="90" y="59"/>
                  </a:lnTo>
                  <a:lnTo>
                    <a:pt x="94" y="47"/>
                  </a:lnTo>
                  <a:lnTo>
                    <a:pt x="97" y="42"/>
                  </a:lnTo>
                  <a:lnTo>
                    <a:pt x="108" y="23"/>
                  </a:lnTo>
                  <a:lnTo>
                    <a:pt x="111" y="21"/>
                  </a:lnTo>
                  <a:lnTo>
                    <a:pt x="118" y="7"/>
                  </a:lnTo>
                  <a:lnTo>
                    <a:pt x="120" y="9"/>
                  </a:lnTo>
                  <a:lnTo>
                    <a:pt x="127" y="19"/>
                  </a:lnTo>
                  <a:lnTo>
                    <a:pt x="132" y="23"/>
                  </a:lnTo>
                  <a:lnTo>
                    <a:pt x="142" y="40"/>
                  </a:lnTo>
                  <a:lnTo>
                    <a:pt x="144" y="42"/>
                  </a:lnTo>
                  <a:lnTo>
                    <a:pt x="149" y="47"/>
                  </a:lnTo>
                  <a:lnTo>
                    <a:pt x="177" y="85"/>
                  </a:lnTo>
                  <a:lnTo>
                    <a:pt x="182" y="90"/>
                  </a:lnTo>
                  <a:lnTo>
                    <a:pt x="198" y="111"/>
                  </a:lnTo>
                  <a:lnTo>
                    <a:pt x="206" y="116"/>
                  </a:lnTo>
                  <a:lnTo>
                    <a:pt x="184" y="87"/>
                  </a:lnTo>
                  <a:lnTo>
                    <a:pt x="182" y="83"/>
                  </a:lnTo>
                  <a:lnTo>
                    <a:pt x="151" y="42"/>
                  </a:lnTo>
                  <a:lnTo>
                    <a:pt x="146" y="38"/>
                  </a:lnTo>
                  <a:lnTo>
                    <a:pt x="132" y="19"/>
                  </a:lnTo>
                  <a:lnTo>
                    <a:pt x="130" y="14"/>
                  </a:lnTo>
                  <a:lnTo>
                    <a:pt x="123" y="7"/>
                  </a:lnTo>
                  <a:lnTo>
                    <a:pt x="120" y="4"/>
                  </a:lnTo>
                  <a:lnTo>
                    <a:pt x="118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tx2">
                    <a:alpha val="75000"/>
                  </a:schemeClr>
                </a:gs>
                <a:gs pos="92000">
                  <a:schemeClr val="tx1">
                    <a:alpha val="21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0" name="Freeform 70"/>
            <p:cNvSpPr>
              <a:spLocks noEditPoints="1"/>
            </p:cNvSpPr>
            <p:nvPr/>
          </p:nvSpPr>
          <p:spPr bwMode="auto">
            <a:xfrm>
              <a:off x="10289854" y="3550446"/>
              <a:ext cx="765724" cy="674969"/>
            </a:xfrm>
            <a:custGeom>
              <a:avLst/>
              <a:gdLst>
                <a:gd name="T0" fmla="*/ 374 w 428"/>
                <a:gd name="T1" fmla="*/ 389 h 415"/>
                <a:gd name="T2" fmla="*/ 374 w 428"/>
                <a:gd name="T3" fmla="*/ 384 h 415"/>
                <a:gd name="T4" fmla="*/ 286 w 428"/>
                <a:gd name="T5" fmla="*/ 346 h 415"/>
                <a:gd name="T6" fmla="*/ 369 w 428"/>
                <a:gd name="T7" fmla="*/ 382 h 415"/>
                <a:gd name="T8" fmla="*/ 376 w 428"/>
                <a:gd name="T9" fmla="*/ 337 h 415"/>
                <a:gd name="T10" fmla="*/ 426 w 428"/>
                <a:gd name="T11" fmla="*/ 408 h 415"/>
                <a:gd name="T12" fmla="*/ 381 w 428"/>
                <a:gd name="T13" fmla="*/ 387 h 415"/>
                <a:gd name="T14" fmla="*/ 423 w 428"/>
                <a:gd name="T15" fmla="*/ 413 h 415"/>
                <a:gd name="T16" fmla="*/ 428 w 428"/>
                <a:gd name="T17" fmla="*/ 408 h 415"/>
                <a:gd name="T18" fmla="*/ 428 w 428"/>
                <a:gd name="T19" fmla="*/ 406 h 415"/>
                <a:gd name="T20" fmla="*/ 220 w 428"/>
                <a:gd name="T21" fmla="*/ 135 h 415"/>
                <a:gd name="T22" fmla="*/ 224 w 428"/>
                <a:gd name="T23" fmla="*/ 144 h 415"/>
                <a:gd name="T24" fmla="*/ 236 w 428"/>
                <a:gd name="T25" fmla="*/ 163 h 415"/>
                <a:gd name="T26" fmla="*/ 241 w 428"/>
                <a:gd name="T27" fmla="*/ 168 h 415"/>
                <a:gd name="T28" fmla="*/ 260 w 428"/>
                <a:gd name="T29" fmla="*/ 192 h 415"/>
                <a:gd name="T30" fmla="*/ 272 w 428"/>
                <a:gd name="T31" fmla="*/ 208 h 415"/>
                <a:gd name="T32" fmla="*/ 371 w 428"/>
                <a:gd name="T33" fmla="*/ 332 h 415"/>
                <a:gd name="T34" fmla="*/ 272 w 428"/>
                <a:gd name="T35" fmla="*/ 201 h 415"/>
                <a:gd name="T36" fmla="*/ 258 w 428"/>
                <a:gd name="T37" fmla="*/ 182 h 415"/>
                <a:gd name="T38" fmla="*/ 241 w 428"/>
                <a:gd name="T39" fmla="*/ 159 h 415"/>
                <a:gd name="T40" fmla="*/ 229 w 428"/>
                <a:gd name="T41" fmla="*/ 144 h 415"/>
                <a:gd name="T42" fmla="*/ 220 w 428"/>
                <a:gd name="T43" fmla="*/ 135 h 415"/>
                <a:gd name="T44" fmla="*/ 215 w 428"/>
                <a:gd name="T45" fmla="*/ 135 h 415"/>
                <a:gd name="T46" fmla="*/ 213 w 428"/>
                <a:gd name="T47" fmla="*/ 123 h 415"/>
                <a:gd name="T48" fmla="*/ 56 w 428"/>
                <a:gd name="T49" fmla="*/ 111 h 415"/>
                <a:gd name="T50" fmla="*/ 33 w 428"/>
                <a:gd name="T51" fmla="*/ 152 h 415"/>
                <a:gd name="T52" fmla="*/ 19 w 428"/>
                <a:gd name="T53" fmla="*/ 178 h 415"/>
                <a:gd name="T54" fmla="*/ 0 w 428"/>
                <a:gd name="T55" fmla="*/ 211 h 415"/>
                <a:gd name="T56" fmla="*/ 68 w 428"/>
                <a:gd name="T57" fmla="*/ 242 h 415"/>
                <a:gd name="T58" fmla="*/ 82 w 428"/>
                <a:gd name="T59" fmla="*/ 251 h 415"/>
                <a:gd name="T60" fmla="*/ 274 w 428"/>
                <a:gd name="T61" fmla="*/ 341 h 415"/>
                <a:gd name="T62" fmla="*/ 87 w 428"/>
                <a:gd name="T63" fmla="*/ 249 h 415"/>
                <a:gd name="T64" fmla="*/ 71 w 428"/>
                <a:gd name="T65" fmla="*/ 239 h 415"/>
                <a:gd name="T66" fmla="*/ 7 w 428"/>
                <a:gd name="T67" fmla="*/ 208 h 415"/>
                <a:gd name="T68" fmla="*/ 28 w 428"/>
                <a:gd name="T69" fmla="*/ 168 h 415"/>
                <a:gd name="T70" fmla="*/ 40 w 428"/>
                <a:gd name="T71" fmla="*/ 147 h 415"/>
                <a:gd name="T72" fmla="*/ 59 w 428"/>
                <a:gd name="T73" fmla="*/ 114 h 415"/>
                <a:gd name="T74" fmla="*/ 82 w 428"/>
                <a:gd name="T75" fmla="*/ 61 h 415"/>
                <a:gd name="T76" fmla="*/ 56 w 428"/>
                <a:gd name="T77" fmla="*/ 106 h 415"/>
                <a:gd name="T78" fmla="*/ 61 w 428"/>
                <a:gd name="T79" fmla="*/ 109 h 415"/>
                <a:gd name="T80" fmla="*/ 82 w 428"/>
                <a:gd name="T81" fmla="*/ 61 h 415"/>
                <a:gd name="T82" fmla="*/ 116 w 428"/>
                <a:gd name="T83" fmla="*/ 2 h 415"/>
                <a:gd name="T84" fmla="*/ 108 w 428"/>
                <a:gd name="T85" fmla="*/ 16 h 415"/>
                <a:gd name="T86" fmla="*/ 92 w 428"/>
                <a:gd name="T87" fmla="*/ 42 h 415"/>
                <a:gd name="T88" fmla="*/ 85 w 428"/>
                <a:gd name="T89" fmla="*/ 57 h 415"/>
                <a:gd name="T90" fmla="*/ 94 w 428"/>
                <a:gd name="T91" fmla="*/ 47 h 415"/>
                <a:gd name="T92" fmla="*/ 108 w 428"/>
                <a:gd name="T93" fmla="*/ 23 h 415"/>
                <a:gd name="T94" fmla="*/ 118 w 428"/>
                <a:gd name="T95" fmla="*/ 7 h 415"/>
                <a:gd name="T96" fmla="*/ 127 w 428"/>
                <a:gd name="T97" fmla="*/ 19 h 415"/>
                <a:gd name="T98" fmla="*/ 142 w 428"/>
                <a:gd name="T99" fmla="*/ 40 h 415"/>
                <a:gd name="T100" fmla="*/ 149 w 428"/>
                <a:gd name="T101" fmla="*/ 47 h 415"/>
                <a:gd name="T102" fmla="*/ 182 w 428"/>
                <a:gd name="T103" fmla="*/ 90 h 415"/>
                <a:gd name="T104" fmla="*/ 206 w 428"/>
                <a:gd name="T105" fmla="*/ 116 h 415"/>
                <a:gd name="T106" fmla="*/ 182 w 428"/>
                <a:gd name="T107" fmla="*/ 83 h 415"/>
                <a:gd name="T108" fmla="*/ 146 w 428"/>
                <a:gd name="T109" fmla="*/ 38 h 415"/>
                <a:gd name="T110" fmla="*/ 130 w 428"/>
                <a:gd name="T111" fmla="*/ 14 h 415"/>
                <a:gd name="T112" fmla="*/ 120 w 428"/>
                <a:gd name="T113" fmla="*/ 4 h 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428" h="415">
                  <a:moveTo>
                    <a:pt x="374" y="384"/>
                  </a:moveTo>
                  <a:lnTo>
                    <a:pt x="374" y="389"/>
                  </a:lnTo>
                  <a:lnTo>
                    <a:pt x="378" y="391"/>
                  </a:lnTo>
                  <a:lnTo>
                    <a:pt x="374" y="384"/>
                  </a:lnTo>
                  <a:moveTo>
                    <a:pt x="277" y="339"/>
                  </a:moveTo>
                  <a:lnTo>
                    <a:pt x="286" y="346"/>
                  </a:lnTo>
                  <a:lnTo>
                    <a:pt x="369" y="387"/>
                  </a:lnTo>
                  <a:lnTo>
                    <a:pt x="369" y="382"/>
                  </a:lnTo>
                  <a:lnTo>
                    <a:pt x="277" y="339"/>
                  </a:lnTo>
                  <a:moveTo>
                    <a:pt x="376" y="337"/>
                  </a:moveTo>
                  <a:lnTo>
                    <a:pt x="376" y="344"/>
                  </a:lnTo>
                  <a:lnTo>
                    <a:pt x="426" y="408"/>
                  </a:lnTo>
                  <a:lnTo>
                    <a:pt x="426" y="408"/>
                  </a:lnTo>
                  <a:lnTo>
                    <a:pt x="381" y="387"/>
                  </a:lnTo>
                  <a:lnTo>
                    <a:pt x="388" y="396"/>
                  </a:lnTo>
                  <a:lnTo>
                    <a:pt x="423" y="413"/>
                  </a:lnTo>
                  <a:lnTo>
                    <a:pt x="428" y="415"/>
                  </a:lnTo>
                  <a:lnTo>
                    <a:pt x="428" y="408"/>
                  </a:lnTo>
                  <a:lnTo>
                    <a:pt x="428" y="406"/>
                  </a:lnTo>
                  <a:lnTo>
                    <a:pt x="428" y="406"/>
                  </a:lnTo>
                  <a:lnTo>
                    <a:pt x="376" y="337"/>
                  </a:lnTo>
                  <a:moveTo>
                    <a:pt x="220" y="135"/>
                  </a:moveTo>
                  <a:lnTo>
                    <a:pt x="220" y="140"/>
                  </a:lnTo>
                  <a:lnTo>
                    <a:pt x="224" y="144"/>
                  </a:lnTo>
                  <a:lnTo>
                    <a:pt x="227" y="149"/>
                  </a:lnTo>
                  <a:lnTo>
                    <a:pt x="236" y="163"/>
                  </a:lnTo>
                  <a:lnTo>
                    <a:pt x="239" y="166"/>
                  </a:lnTo>
                  <a:lnTo>
                    <a:pt x="241" y="168"/>
                  </a:lnTo>
                  <a:lnTo>
                    <a:pt x="258" y="187"/>
                  </a:lnTo>
                  <a:lnTo>
                    <a:pt x="260" y="192"/>
                  </a:lnTo>
                  <a:lnTo>
                    <a:pt x="269" y="204"/>
                  </a:lnTo>
                  <a:lnTo>
                    <a:pt x="272" y="208"/>
                  </a:lnTo>
                  <a:lnTo>
                    <a:pt x="371" y="339"/>
                  </a:lnTo>
                  <a:lnTo>
                    <a:pt x="371" y="332"/>
                  </a:lnTo>
                  <a:lnTo>
                    <a:pt x="274" y="204"/>
                  </a:lnTo>
                  <a:lnTo>
                    <a:pt x="272" y="201"/>
                  </a:lnTo>
                  <a:lnTo>
                    <a:pt x="260" y="187"/>
                  </a:lnTo>
                  <a:lnTo>
                    <a:pt x="258" y="182"/>
                  </a:lnTo>
                  <a:lnTo>
                    <a:pt x="243" y="163"/>
                  </a:lnTo>
                  <a:lnTo>
                    <a:pt x="241" y="159"/>
                  </a:lnTo>
                  <a:lnTo>
                    <a:pt x="236" y="154"/>
                  </a:lnTo>
                  <a:lnTo>
                    <a:pt x="229" y="144"/>
                  </a:lnTo>
                  <a:lnTo>
                    <a:pt x="227" y="142"/>
                  </a:lnTo>
                  <a:lnTo>
                    <a:pt x="220" y="135"/>
                  </a:lnTo>
                  <a:moveTo>
                    <a:pt x="203" y="118"/>
                  </a:moveTo>
                  <a:lnTo>
                    <a:pt x="215" y="135"/>
                  </a:lnTo>
                  <a:lnTo>
                    <a:pt x="217" y="130"/>
                  </a:lnTo>
                  <a:lnTo>
                    <a:pt x="213" y="123"/>
                  </a:lnTo>
                  <a:lnTo>
                    <a:pt x="203" y="118"/>
                  </a:lnTo>
                  <a:moveTo>
                    <a:pt x="56" y="111"/>
                  </a:moveTo>
                  <a:lnTo>
                    <a:pt x="35" y="147"/>
                  </a:lnTo>
                  <a:lnTo>
                    <a:pt x="33" y="152"/>
                  </a:lnTo>
                  <a:lnTo>
                    <a:pt x="23" y="171"/>
                  </a:lnTo>
                  <a:lnTo>
                    <a:pt x="19" y="178"/>
                  </a:lnTo>
                  <a:lnTo>
                    <a:pt x="2" y="206"/>
                  </a:lnTo>
                  <a:lnTo>
                    <a:pt x="0" y="211"/>
                  </a:lnTo>
                  <a:lnTo>
                    <a:pt x="4" y="213"/>
                  </a:lnTo>
                  <a:lnTo>
                    <a:pt x="68" y="242"/>
                  </a:lnTo>
                  <a:lnTo>
                    <a:pt x="73" y="244"/>
                  </a:lnTo>
                  <a:lnTo>
                    <a:pt x="82" y="251"/>
                  </a:lnTo>
                  <a:lnTo>
                    <a:pt x="87" y="251"/>
                  </a:lnTo>
                  <a:lnTo>
                    <a:pt x="274" y="341"/>
                  </a:lnTo>
                  <a:lnTo>
                    <a:pt x="267" y="332"/>
                  </a:lnTo>
                  <a:lnTo>
                    <a:pt x="87" y="249"/>
                  </a:lnTo>
                  <a:lnTo>
                    <a:pt x="85" y="246"/>
                  </a:lnTo>
                  <a:lnTo>
                    <a:pt x="71" y="239"/>
                  </a:lnTo>
                  <a:lnTo>
                    <a:pt x="68" y="237"/>
                  </a:lnTo>
                  <a:lnTo>
                    <a:pt x="7" y="208"/>
                  </a:lnTo>
                  <a:lnTo>
                    <a:pt x="26" y="175"/>
                  </a:lnTo>
                  <a:lnTo>
                    <a:pt x="28" y="168"/>
                  </a:lnTo>
                  <a:lnTo>
                    <a:pt x="37" y="152"/>
                  </a:lnTo>
                  <a:lnTo>
                    <a:pt x="40" y="147"/>
                  </a:lnTo>
                  <a:lnTo>
                    <a:pt x="59" y="116"/>
                  </a:lnTo>
                  <a:lnTo>
                    <a:pt x="59" y="114"/>
                  </a:lnTo>
                  <a:lnTo>
                    <a:pt x="56" y="111"/>
                  </a:lnTo>
                  <a:moveTo>
                    <a:pt x="82" y="61"/>
                  </a:moveTo>
                  <a:lnTo>
                    <a:pt x="61" y="102"/>
                  </a:lnTo>
                  <a:lnTo>
                    <a:pt x="56" y="106"/>
                  </a:lnTo>
                  <a:lnTo>
                    <a:pt x="61" y="111"/>
                  </a:lnTo>
                  <a:lnTo>
                    <a:pt x="61" y="109"/>
                  </a:lnTo>
                  <a:lnTo>
                    <a:pt x="87" y="64"/>
                  </a:lnTo>
                  <a:lnTo>
                    <a:pt x="82" y="61"/>
                  </a:lnTo>
                  <a:moveTo>
                    <a:pt x="118" y="0"/>
                  </a:moveTo>
                  <a:lnTo>
                    <a:pt x="116" y="2"/>
                  </a:lnTo>
                  <a:lnTo>
                    <a:pt x="113" y="4"/>
                  </a:lnTo>
                  <a:lnTo>
                    <a:pt x="108" y="16"/>
                  </a:lnTo>
                  <a:lnTo>
                    <a:pt x="106" y="21"/>
                  </a:lnTo>
                  <a:lnTo>
                    <a:pt x="92" y="42"/>
                  </a:lnTo>
                  <a:lnTo>
                    <a:pt x="90" y="47"/>
                  </a:lnTo>
                  <a:lnTo>
                    <a:pt x="85" y="57"/>
                  </a:lnTo>
                  <a:lnTo>
                    <a:pt x="90" y="59"/>
                  </a:lnTo>
                  <a:lnTo>
                    <a:pt x="94" y="47"/>
                  </a:lnTo>
                  <a:lnTo>
                    <a:pt x="97" y="42"/>
                  </a:lnTo>
                  <a:lnTo>
                    <a:pt x="108" y="23"/>
                  </a:lnTo>
                  <a:lnTo>
                    <a:pt x="111" y="21"/>
                  </a:lnTo>
                  <a:lnTo>
                    <a:pt x="118" y="7"/>
                  </a:lnTo>
                  <a:lnTo>
                    <a:pt x="120" y="9"/>
                  </a:lnTo>
                  <a:lnTo>
                    <a:pt x="127" y="19"/>
                  </a:lnTo>
                  <a:lnTo>
                    <a:pt x="132" y="23"/>
                  </a:lnTo>
                  <a:lnTo>
                    <a:pt x="142" y="40"/>
                  </a:lnTo>
                  <a:lnTo>
                    <a:pt x="144" y="42"/>
                  </a:lnTo>
                  <a:lnTo>
                    <a:pt x="149" y="47"/>
                  </a:lnTo>
                  <a:lnTo>
                    <a:pt x="177" y="85"/>
                  </a:lnTo>
                  <a:lnTo>
                    <a:pt x="182" y="90"/>
                  </a:lnTo>
                  <a:lnTo>
                    <a:pt x="198" y="111"/>
                  </a:lnTo>
                  <a:lnTo>
                    <a:pt x="206" y="116"/>
                  </a:lnTo>
                  <a:lnTo>
                    <a:pt x="184" y="87"/>
                  </a:lnTo>
                  <a:lnTo>
                    <a:pt x="182" y="83"/>
                  </a:lnTo>
                  <a:lnTo>
                    <a:pt x="151" y="42"/>
                  </a:lnTo>
                  <a:lnTo>
                    <a:pt x="146" y="38"/>
                  </a:lnTo>
                  <a:lnTo>
                    <a:pt x="132" y="19"/>
                  </a:lnTo>
                  <a:lnTo>
                    <a:pt x="130" y="14"/>
                  </a:lnTo>
                  <a:lnTo>
                    <a:pt x="123" y="7"/>
                  </a:lnTo>
                  <a:lnTo>
                    <a:pt x="120" y="4"/>
                  </a:lnTo>
                  <a:lnTo>
                    <a:pt x="118" y="0"/>
                  </a:lnTo>
                </a:path>
              </a:pathLst>
            </a:custGeom>
            <a:gradFill flip="none" rotWithShape="1">
              <a:gsLst>
                <a:gs pos="0">
                  <a:schemeClr val="tx2">
                    <a:alpha val="75000"/>
                  </a:schemeClr>
                </a:gs>
                <a:gs pos="92000">
                  <a:schemeClr val="tx1">
                    <a:alpha val="21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1" name="Freeform 71"/>
            <p:cNvSpPr>
              <a:spLocks noEditPoints="1"/>
            </p:cNvSpPr>
            <p:nvPr/>
          </p:nvSpPr>
          <p:spPr bwMode="auto">
            <a:xfrm>
              <a:off x="10178931" y="3530928"/>
              <a:ext cx="792561" cy="705871"/>
            </a:xfrm>
            <a:custGeom>
              <a:avLst/>
              <a:gdLst>
                <a:gd name="T0" fmla="*/ 182 w 187"/>
                <a:gd name="T1" fmla="*/ 168 h 183"/>
                <a:gd name="T2" fmla="*/ 184 w 187"/>
                <a:gd name="T3" fmla="*/ 179 h 183"/>
                <a:gd name="T4" fmla="*/ 182 w 187"/>
                <a:gd name="T5" fmla="*/ 165 h 183"/>
                <a:gd name="T6" fmla="*/ 125 w 187"/>
                <a:gd name="T7" fmla="*/ 61 h 183"/>
                <a:gd name="T8" fmla="*/ 134 w 187"/>
                <a:gd name="T9" fmla="*/ 66 h 183"/>
                <a:gd name="T10" fmla="*/ 150 w 187"/>
                <a:gd name="T11" fmla="*/ 73 h 183"/>
                <a:gd name="T12" fmla="*/ 164 w 187"/>
                <a:gd name="T13" fmla="*/ 80 h 183"/>
                <a:gd name="T14" fmla="*/ 185 w 187"/>
                <a:gd name="T15" fmla="*/ 96 h 183"/>
                <a:gd name="T16" fmla="*/ 183 w 187"/>
                <a:gd name="T17" fmla="*/ 148 h 183"/>
                <a:gd name="T18" fmla="*/ 185 w 187"/>
                <a:gd name="T19" fmla="*/ 150 h 183"/>
                <a:gd name="T20" fmla="*/ 187 w 187"/>
                <a:gd name="T21" fmla="*/ 98 h 183"/>
                <a:gd name="T22" fmla="*/ 187 w 187"/>
                <a:gd name="T23" fmla="*/ 89 h 183"/>
                <a:gd name="T24" fmla="*/ 154 w 187"/>
                <a:gd name="T25" fmla="*/ 73 h 183"/>
                <a:gd name="T26" fmla="*/ 138 w 187"/>
                <a:gd name="T27" fmla="*/ 65 h 183"/>
                <a:gd name="T28" fmla="*/ 127 w 187"/>
                <a:gd name="T29" fmla="*/ 60 h 183"/>
                <a:gd name="T30" fmla="*/ 121 w 187"/>
                <a:gd name="T31" fmla="*/ 58 h 183"/>
                <a:gd name="T32" fmla="*/ 7 w 187"/>
                <a:gd name="T33" fmla="*/ 7 h 183"/>
                <a:gd name="T34" fmla="*/ 24 w 187"/>
                <a:gd name="T35" fmla="*/ 25 h 183"/>
                <a:gd name="T36" fmla="*/ 51 w 187"/>
                <a:gd name="T37" fmla="*/ 53 h 183"/>
                <a:gd name="T38" fmla="*/ 62 w 187"/>
                <a:gd name="T39" fmla="*/ 65 h 183"/>
                <a:gd name="T40" fmla="*/ 69 w 187"/>
                <a:gd name="T41" fmla="*/ 72 h 183"/>
                <a:gd name="T42" fmla="*/ 97 w 187"/>
                <a:gd name="T43" fmla="*/ 101 h 183"/>
                <a:gd name="T44" fmla="*/ 139 w 187"/>
                <a:gd name="T45" fmla="*/ 145 h 183"/>
                <a:gd name="T46" fmla="*/ 176 w 187"/>
                <a:gd name="T47" fmla="*/ 182 h 183"/>
                <a:gd name="T48" fmla="*/ 100 w 187"/>
                <a:gd name="T49" fmla="*/ 102 h 183"/>
                <a:gd name="T50" fmla="*/ 96 w 187"/>
                <a:gd name="T51" fmla="*/ 98 h 183"/>
                <a:gd name="T52" fmla="*/ 67 w 187"/>
                <a:gd name="T53" fmla="*/ 68 h 183"/>
                <a:gd name="T54" fmla="*/ 62 w 187"/>
                <a:gd name="T55" fmla="*/ 63 h 183"/>
                <a:gd name="T56" fmla="*/ 50 w 187"/>
                <a:gd name="T57" fmla="*/ 50 h 183"/>
                <a:gd name="T58" fmla="*/ 26 w 187"/>
                <a:gd name="T59" fmla="*/ 24 h 183"/>
                <a:gd name="T60" fmla="*/ 10 w 187"/>
                <a:gd name="T61" fmla="*/ 8 h 183"/>
                <a:gd name="T62" fmla="*/ 9 w 187"/>
                <a:gd name="T63" fmla="*/ 6 h 183"/>
                <a:gd name="T64" fmla="*/ 28 w 187"/>
                <a:gd name="T65" fmla="*/ 15 h 183"/>
                <a:gd name="T66" fmla="*/ 50 w 187"/>
                <a:gd name="T67" fmla="*/ 26 h 183"/>
                <a:gd name="T68" fmla="*/ 75 w 187"/>
                <a:gd name="T69" fmla="*/ 38 h 183"/>
                <a:gd name="T70" fmla="*/ 92 w 187"/>
                <a:gd name="T71" fmla="*/ 46 h 183"/>
                <a:gd name="T72" fmla="*/ 102 w 187"/>
                <a:gd name="T73" fmla="*/ 50 h 183"/>
                <a:gd name="T74" fmla="*/ 116 w 187"/>
                <a:gd name="T75" fmla="*/ 57 h 183"/>
                <a:gd name="T76" fmla="*/ 113 w 187"/>
                <a:gd name="T77" fmla="*/ 54 h 183"/>
                <a:gd name="T78" fmla="*/ 100 w 187"/>
                <a:gd name="T79" fmla="*/ 47 h 183"/>
                <a:gd name="T80" fmla="*/ 91 w 187"/>
                <a:gd name="T81" fmla="*/ 43 h 183"/>
                <a:gd name="T82" fmla="*/ 76 w 187"/>
                <a:gd name="T83" fmla="*/ 36 h 183"/>
                <a:gd name="T84" fmla="*/ 54 w 187"/>
                <a:gd name="T85" fmla="*/ 26 h 183"/>
                <a:gd name="T86" fmla="*/ 48 w 187"/>
                <a:gd name="T87" fmla="*/ 23 h 183"/>
                <a:gd name="T88" fmla="*/ 23 w 187"/>
                <a:gd name="T89" fmla="*/ 11 h 183"/>
                <a:gd name="T90" fmla="*/ 0 w 187"/>
                <a:gd name="T91" fmla="*/ 0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87" h="183">
                  <a:moveTo>
                    <a:pt x="182" y="165"/>
                  </a:moveTo>
                  <a:cubicBezTo>
                    <a:pt x="182" y="166"/>
                    <a:pt x="182" y="166"/>
                    <a:pt x="182" y="166"/>
                  </a:cubicBezTo>
                  <a:cubicBezTo>
                    <a:pt x="182" y="168"/>
                    <a:pt x="182" y="168"/>
                    <a:pt x="182" y="168"/>
                  </a:cubicBezTo>
                  <a:cubicBezTo>
                    <a:pt x="182" y="179"/>
                    <a:pt x="182" y="179"/>
                    <a:pt x="182" y="179"/>
                  </a:cubicBezTo>
                  <a:cubicBezTo>
                    <a:pt x="182" y="179"/>
                    <a:pt x="183" y="179"/>
                    <a:pt x="183" y="179"/>
                  </a:cubicBezTo>
                  <a:cubicBezTo>
                    <a:pt x="183" y="179"/>
                    <a:pt x="184" y="179"/>
                    <a:pt x="184" y="179"/>
                  </a:cubicBezTo>
                  <a:cubicBezTo>
                    <a:pt x="184" y="169"/>
                    <a:pt x="184" y="169"/>
                    <a:pt x="184" y="169"/>
                  </a:cubicBezTo>
                  <a:cubicBezTo>
                    <a:pt x="184" y="167"/>
                    <a:pt x="184" y="167"/>
                    <a:pt x="184" y="167"/>
                  </a:cubicBezTo>
                  <a:cubicBezTo>
                    <a:pt x="182" y="165"/>
                    <a:pt x="182" y="165"/>
                    <a:pt x="182" y="165"/>
                  </a:cubicBezTo>
                  <a:moveTo>
                    <a:pt x="121" y="58"/>
                  </a:moveTo>
                  <a:cubicBezTo>
                    <a:pt x="121" y="59"/>
                    <a:pt x="121" y="59"/>
                    <a:pt x="121" y="59"/>
                  </a:cubicBezTo>
                  <a:cubicBezTo>
                    <a:pt x="125" y="61"/>
                    <a:pt x="125" y="61"/>
                    <a:pt x="125" y="61"/>
                  </a:cubicBezTo>
                  <a:cubicBezTo>
                    <a:pt x="126" y="62"/>
                    <a:pt x="126" y="62"/>
                    <a:pt x="126" y="62"/>
                  </a:cubicBezTo>
                  <a:cubicBezTo>
                    <a:pt x="127" y="62"/>
                    <a:pt x="127" y="62"/>
                    <a:pt x="127" y="62"/>
                  </a:cubicBezTo>
                  <a:cubicBezTo>
                    <a:pt x="134" y="66"/>
                    <a:pt x="134" y="66"/>
                    <a:pt x="134" y="66"/>
                  </a:cubicBezTo>
                  <a:cubicBezTo>
                    <a:pt x="136" y="67"/>
                    <a:pt x="136" y="67"/>
                    <a:pt x="136" y="67"/>
                  </a:cubicBezTo>
                  <a:cubicBezTo>
                    <a:pt x="138" y="67"/>
                    <a:pt x="138" y="67"/>
                    <a:pt x="138" y="67"/>
                  </a:cubicBezTo>
                  <a:cubicBezTo>
                    <a:pt x="150" y="73"/>
                    <a:pt x="150" y="73"/>
                    <a:pt x="150" y="73"/>
                  </a:cubicBezTo>
                  <a:cubicBezTo>
                    <a:pt x="152" y="74"/>
                    <a:pt x="152" y="74"/>
                    <a:pt x="152" y="74"/>
                  </a:cubicBezTo>
                  <a:cubicBezTo>
                    <a:pt x="157" y="76"/>
                    <a:pt x="157" y="76"/>
                    <a:pt x="157" y="76"/>
                  </a:cubicBezTo>
                  <a:cubicBezTo>
                    <a:pt x="164" y="80"/>
                    <a:pt x="164" y="80"/>
                    <a:pt x="164" y="80"/>
                  </a:cubicBezTo>
                  <a:cubicBezTo>
                    <a:pt x="185" y="90"/>
                    <a:pt x="185" y="90"/>
                    <a:pt x="185" y="90"/>
                  </a:cubicBezTo>
                  <a:cubicBezTo>
                    <a:pt x="185" y="94"/>
                    <a:pt x="185" y="94"/>
                    <a:pt x="185" y="94"/>
                  </a:cubicBezTo>
                  <a:cubicBezTo>
                    <a:pt x="185" y="96"/>
                    <a:pt x="185" y="96"/>
                    <a:pt x="185" y="96"/>
                  </a:cubicBezTo>
                  <a:cubicBezTo>
                    <a:pt x="185" y="98"/>
                    <a:pt x="185" y="98"/>
                    <a:pt x="185" y="98"/>
                  </a:cubicBezTo>
                  <a:cubicBezTo>
                    <a:pt x="183" y="145"/>
                    <a:pt x="183" y="145"/>
                    <a:pt x="183" y="145"/>
                  </a:cubicBezTo>
                  <a:cubicBezTo>
                    <a:pt x="183" y="148"/>
                    <a:pt x="183" y="148"/>
                    <a:pt x="183" y="148"/>
                  </a:cubicBezTo>
                  <a:cubicBezTo>
                    <a:pt x="183" y="162"/>
                    <a:pt x="183" y="162"/>
                    <a:pt x="183" y="162"/>
                  </a:cubicBezTo>
                  <a:cubicBezTo>
                    <a:pt x="184" y="164"/>
                    <a:pt x="184" y="164"/>
                    <a:pt x="184" y="164"/>
                  </a:cubicBezTo>
                  <a:cubicBezTo>
                    <a:pt x="185" y="150"/>
                    <a:pt x="185" y="150"/>
                    <a:pt x="185" y="150"/>
                  </a:cubicBezTo>
                  <a:cubicBezTo>
                    <a:pt x="185" y="147"/>
                    <a:pt x="185" y="147"/>
                    <a:pt x="185" y="147"/>
                  </a:cubicBezTo>
                  <a:cubicBezTo>
                    <a:pt x="187" y="100"/>
                    <a:pt x="187" y="100"/>
                    <a:pt x="187" y="100"/>
                  </a:cubicBezTo>
                  <a:cubicBezTo>
                    <a:pt x="187" y="98"/>
                    <a:pt x="187" y="98"/>
                    <a:pt x="187" y="98"/>
                  </a:cubicBezTo>
                  <a:cubicBezTo>
                    <a:pt x="187" y="94"/>
                    <a:pt x="187" y="94"/>
                    <a:pt x="187" y="94"/>
                  </a:cubicBezTo>
                  <a:cubicBezTo>
                    <a:pt x="187" y="90"/>
                    <a:pt x="187" y="90"/>
                    <a:pt x="187" y="90"/>
                  </a:cubicBezTo>
                  <a:cubicBezTo>
                    <a:pt x="187" y="89"/>
                    <a:pt x="187" y="89"/>
                    <a:pt x="187" y="89"/>
                  </a:cubicBezTo>
                  <a:cubicBezTo>
                    <a:pt x="186" y="88"/>
                    <a:pt x="186" y="88"/>
                    <a:pt x="186" y="88"/>
                  </a:cubicBezTo>
                  <a:cubicBezTo>
                    <a:pt x="158" y="75"/>
                    <a:pt x="158" y="75"/>
                    <a:pt x="158" y="75"/>
                  </a:cubicBezTo>
                  <a:cubicBezTo>
                    <a:pt x="154" y="73"/>
                    <a:pt x="154" y="73"/>
                    <a:pt x="154" y="73"/>
                  </a:cubicBezTo>
                  <a:cubicBezTo>
                    <a:pt x="152" y="72"/>
                    <a:pt x="152" y="72"/>
                    <a:pt x="152" y="72"/>
                  </a:cubicBezTo>
                  <a:cubicBezTo>
                    <a:pt x="151" y="72"/>
                    <a:pt x="151" y="72"/>
                    <a:pt x="151" y="72"/>
                  </a:cubicBezTo>
                  <a:cubicBezTo>
                    <a:pt x="138" y="65"/>
                    <a:pt x="138" y="65"/>
                    <a:pt x="138" y="65"/>
                  </a:cubicBezTo>
                  <a:cubicBezTo>
                    <a:pt x="137" y="65"/>
                    <a:pt x="137" y="65"/>
                    <a:pt x="137" y="65"/>
                  </a:cubicBezTo>
                  <a:cubicBezTo>
                    <a:pt x="136" y="64"/>
                    <a:pt x="136" y="64"/>
                    <a:pt x="136" y="64"/>
                  </a:cubicBezTo>
                  <a:cubicBezTo>
                    <a:pt x="127" y="60"/>
                    <a:pt x="127" y="60"/>
                    <a:pt x="127" y="60"/>
                  </a:cubicBezTo>
                  <a:cubicBezTo>
                    <a:pt x="126" y="60"/>
                    <a:pt x="126" y="60"/>
                    <a:pt x="126" y="60"/>
                  </a:cubicBezTo>
                  <a:cubicBezTo>
                    <a:pt x="125" y="59"/>
                    <a:pt x="125" y="59"/>
                    <a:pt x="125" y="59"/>
                  </a:cubicBezTo>
                  <a:cubicBezTo>
                    <a:pt x="121" y="58"/>
                    <a:pt x="121" y="58"/>
                    <a:pt x="121" y="58"/>
                  </a:cubicBezTo>
                  <a:moveTo>
                    <a:pt x="0" y="0"/>
                  </a:moveTo>
                  <a:cubicBezTo>
                    <a:pt x="5" y="5"/>
                    <a:pt x="5" y="5"/>
                    <a:pt x="5" y="5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22" y="23"/>
                    <a:pt x="22" y="23"/>
                    <a:pt x="22" y="23"/>
                  </a:cubicBezTo>
                  <a:cubicBezTo>
                    <a:pt x="24" y="25"/>
                    <a:pt x="24" y="25"/>
                    <a:pt x="24" y="25"/>
                  </a:cubicBezTo>
                  <a:cubicBezTo>
                    <a:pt x="25" y="26"/>
                    <a:pt x="25" y="26"/>
                    <a:pt x="25" y="26"/>
                  </a:cubicBezTo>
                  <a:cubicBezTo>
                    <a:pt x="50" y="52"/>
                    <a:pt x="50" y="52"/>
                    <a:pt x="50" y="52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52" y="55"/>
                    <a:pt x="52" y="55"/>
                    <a:pt x="52" y="55"/>
                  </a:cubicBezTo>
                  <a:cubicBezTo>
                    <a:pt x="61" y="64"/>
                    <a:pt x="61" y="64"/>
                    <a:pt x="61" y="64"/>
                  </a:cubicBezTo>
                  <a:cubicBezTo>
                    <a:pt x="62" y="65"/>
                    <a:pt x="62" y="65"/>
                    <a:pt x="62" y="65"/>
                  </a:cubicBezTo>
                  <a:cubicBezTo>
                    <a:pt x="63" y="66"/>
                    <a:pt x="63" y="66"/>
                    <a:pt x="63" y="66"/>
                  </a:cubicBezTo>
                  <a:cubicBezTo>
                    <a:pt x="65" y="68"/>
                    <a:pt x="65" y="68"/>
                    <a:pt x="65" y="68"/>
                  </a:cubicBezTo>
                  <a:cubicBezTo>
                    <a:pt x="69" y="72"/>
                    <a:pt x="69" y="72"/>
                    <a:pt x="69" y="72"/>
                  </a:cubicBezTo>
                  <a:cubicBezTo>
                    <a:pt x="70" y="74"/>
                    <a:pt x="70" y="74"/>
                    <a:pt x="70" y="74"/>
                  </a:cubicBezTo>
                  <a:cubicBezTo>
                    <a:pt x="95" y="100"/>
                    <a:pt x="95" y="100"/>
                    <a:pt x="95" y="100"/>
                  </a:cubicBezTo>
                  <a:cubicBezTo>
                    <a:pt x="97" y="101"/>
                    <a:pt x="97" y="101"/>
                    <a:pt x="97" y="101"/>
                  </a:cubicBezTo>
                  <a:cubicBezTo>
                    <a:pt x="97" y="102"/>
                    <a:pt x="97" y="102"/>
                    <a:pt x="97" y="102"/>
                  </a:cubicBezTo>
                  <a:cubicBezTo>
                    <a:pt x="98" y="103"/>
                    <a:pt x="98" y="103"/>
                    <a:pt x="98" y="103"/>
                  </a:cubicBezTo>
                  <a:cubicBezTo>
                    <a:pt x="139" y="145"/>
                    <a:pt x="139" y="145"/>
                    <a:pt x="139" y="145"/>
                  </a:cubicBezTo>
                  <a:cubicBezTo>
                    <a:pt x="142" y="149"/>
                    <a:pt x="142" y="149"/>
                    <a:pt x="142" y="149"/>
                  </a:cubicBezTo>
                  <a:cubicBezTo>
                    <a:pt x="175" y="183"/>
                    <a:pt x="175" y="183"/>
                    <a:pt x="175" y="183"/>
                  </a:cubicBezTo>
                  <a:cubicBezTo>
                    <a:pt x="175" y="182"/>
                    <a:pt x="175" y="182"/>
                    <a:pt x="176" y="182"/>
                  </a:cubicBezTo>
                  <a:cubicBezTo>
                    <a:pt x="147" y="151"/>
                    <a:pt x="147" y="151"/>
                    <a:pt x="147" y="151"/>
                  </a:cubicBezTo>
                  <a:cubicBezTo>
                    <a:pt x="143" y="148"/>
                    <a:pt x="143" y="148"/>
                    <a:pt x="143" y="148"/>
                  </a:cubicBezTo>
                  <a:cubicBezTo>
                    <a:pt x="100" y="102"/>
                    <a:pt x="100" y="102"/>
                    <a:pt x="100" y="102"/>
                  </a:cubicBezTo>
                  <a:cubicBezTo>
                    <a:pt x="98" y="100"/>
                    <a:pt x="98" y="100"/>
                    <a:pt x="98" y="100"/>
                  </a:cubicBezTo>
                  <a:cubicBezTo>
                    <a:pt x="98" y="100"/>
                    <a:pt x="98" y="100"/>
                    <a:pt x="98" y="100"/>
                  </a:cubicBezTo>
                  <a:cubicBezTo>
                    <a:pt x="96" y="98"/>
                    <a:pt x="96" y="98"/>
                    <a:pt x="96" y="98"/>
                  </a:cubicBezTo>
                  <a:cubicBezTo>
                    <a:pt x="71" y="71"/>
                    <a:pt x="71" y="71"/>
                    <a:pt x="71" y="71"/>
                  </a:cubicBezTo>
                  <a:cubicBezTo>
                    <a:pt x="69" y="70"/>
                    <a:pt x="69" y="70"/>
                    <a:pt x="69" y="70"/>
                  </a:cubicBezTo>
                  <a:cubicBezTo>
                    <a:pt x="67" y="68"/>
                    <a:pt x="67" y="68"/>
                    <a:pt x="67" y="68"/>
                  </a:cubicBezTo>
                  <a:cubicBezTo>
                    <a:pt x="66" y="66"/>
                    <a:pt x="66" y="66"/>
                    <a:pt x="66" y="66"/>
                  </a:cubicBezTo>
                  <a:cubicBezTo>
                    <a:pt x="64" y="64"/>
                    <a:pt x="64" y="64"/>
                    <a:pt x="64" y="64"/>
                  </a:cubicBezTo>
                  <a:cubicBezTo>
                    <a:pt x="62" y="63"/>
                    <a:pt x="62" y="63"/>
                    <a:pt x="62" y="63"/>
                  </a:cubicBezTo>
                  <a:cubicBezTo>
                    <a:pt x="52" y="52"/>
                    <a:pt x="52" y="52"/>
                    <a:pt x="52" y="52"/>
                  </a:cubicBezTo>
                  <a:cubicBezTo>
                    <a:pt x="52" y="52"/>
                    <a:pt x="52" y="52"/>
                    <a:pt x="52" y="52"/>
                  </a:cubicBezTo>
                  <a:cubicBezTo>
                    <a:pt x="50" y="50"/>
                    <a:pt x="50" y="50"/>
                    <a:pt x="50" y="50"/>
                  </a:cubicBezTo>
                  <a:cubicBezTo>
                    <a:pt x="50" y="50"/>
                    <a:pt x="50" y="50"/>
                    <a:pt x="50" y="50"/>
                  </a:cubicBezTo>
                  <a:cubicBezTo>
                    <a:pt x="27" y="26"/>
                    <a:pt x="27" y="26"/>
                    <a:pt x="27" y="26"/>
                  </a:cubicBezTo>
                  <a:cubicBezTo>
                    <a:pt x="26" y="24"/>
                    <a:pt x="26" y="24"/>
                    <a:pt x="26" y="24"/>
                  </a:cubicBezTo>
                  <a:cubicBezTo>
                    <a:pt x="25" y="23"/>
                    <a:pt x="25" y="23"/>
                    <a:pt x="25" y="23"/>
                  </a:cubicBezTo>
                  <a:cubicBezTo>
                    <a:pt x="23" y="22"/>
                    <a:pt x="23" y="22"/>
                    <a:pt x="23" y="22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26" y="15"/>
                    <a:pt x="26" y="15"/>
                    <a:pt x="26" y="15"/>
                  </a:cubicBezTo>
                  <a:cubicBezTo>
                    <a:pt x="28" y="15"/>
                    <a:pt x="28" y="15"/>
                    <a:pt x="28" y="15"/>
                  </a:cubicBezTo>
                  <a:cubicBezTo>
                    <a:pt x="46" y="24"/>
                    <a:pt x="46" y="24"/>
                    <a:pt x="46" y="24"/>
                  </a:cubicBezTo>
                  <a:cubicBezTo>
                    <a:pt x="48" y="25"/>
                    <a:pt x="48" y="25"/>
                    <a:pt x="48" y="25"/>
                  </a:cubicBezTo>
                  <a:cubicBezTo>
                    <a:pt x="50" y="26"/>
                    <a:pt x="50" y="26"/>
                    <a:pt x="50" y="26"/>
                  </a:cubicBezTo>
                  <a:cubicBezTo>
                    <a:pt x="61" y="31"/>
                    <a:pt x="61" y="31"/>
                    <a:pt x="61" y="31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75" y="38"/>
                    <a:pt x="75" y="38"/>
                    <a:pt x="75" y="38"/>
                  </a:cubicBezTo>
                  <a:cubicBezTo>
                    <a:pt x="77" y="39"/>
                    <a:pt x="77" y="39"/>
                    <a:pt x="77" y="39"/>
                  </a:cubicBezTo>
                  <a:cubicBezTo>
                    <a:pt x="89" y="44"/>
                    <a:pt x="89" y="44"/>
                    <a:pt x="89" y="44"/>
                  </a:cubicBezTo>
                  <a:cubicBezTo>
                    <a:pt x="92" y="46"/>
                    <a:pt x="92" y="46"/>
                    <a:pt x="92" y="46"/>
                  </a:cubicBezTo>
                  <a:cubicBezTo>
                    <a:pt x="93" y="46"/>
                    <a:pt x="93" y="46"/>
                    <a:pt x="93" y="46"/>
                  </a:cubicBezTo>
                  <a:cubicBezTo>
                    <a:pt x="95" y="47"/>
                    <a:pt x="95" y="47"/>
                    <a:pt x="95" y="47"/>
                  </a:cubicBezTo>
                  <a:cubicBezTo>
                    <a:pt x="102" y="50"/>
                    <a:pt x="102" y="50"/>
                    <a:pt x="102" y="50"/>
                  </a:cubicBezTo>
                  <a:cubicBezTo>
                    <a:pt x="104" y="52"/>
                    <a:pt x="104" y="52"/>
                    <a:pt x="104" y="52"/>
                  </a:cubicBezTo>
                  <a:cubicBezTo>
                    <a:pt x="112" y="55"/>
                    <a:pt x="112" y="55"/>
                    <a:pt x="112" y="55"/>
                  </a:cubicBezTo>
                  <a:cubicBezTo>
                    <a:pt x="116" y="57"/>
                    <a:pt x="116" y="57"/>
                    <a:pt x="116" y="57"/>
                  </a:cubicBezTo>
                  <a:cubicBezTo>
                    <a:pt x="119" y="58"/>
                    <a:pt x="119" y="58"/>
                    <a:pt x="119" y="58"/>
                  </a:cubicBezTo>
                  <a:cubicBezTo>
                    <a:pt x="120" y="57"/>
                    <a:pt x="120" y="57"/>
                    <a:pt x="120" y="57"/>
                  </a:cubicBezTo>
                  <a:cubicBezTo>
                    <a:pt x="113" y="54"/>
                    <a:pt x="113" y="54"/>
                    <a:pt x="113" y="54"/>
                  </a:cubicBezTo>
                  <a:cubicBezTo>
                    <a:pt x="110" y="52"/>
                    <a:pt x="110" y="52"/>
                    <a:pt x="110" y="52"/>
                  </a:cubicBezTo>
                  <a:cubicBezTo>
                    <a:pt x="103" y="49"/>
                    <a:pt x="103" y="49"/>
                    <a:pt x="103" y="49"/>
                  </a:cubicBezTo>
                  <a:cubicBezTo>
                    <a:pt x="100" y="47"/>
                    <a:pt x="100" y="47"/>
                    <a:pt x="100" y="47"/>
                  </a:cubicBezTo>
                  <a:cubicBezTo>
                    <a:pt x="97" y="46"/>
                    <a:pt x="97" y="46"/>
                    <a:pt x="97" y="46"/>
                  </a:cubicBezTo>
                  <a:cubicBezTo>
                    <a:pt x="95" y="45"/>
                    <a:pt x="95" y="45"/>
                    <a:pt x="95" y="45"/>
                  </a:cubicBezTo>
                  <a:cubicBezTo>
                    <a:pt x="91" y="43"/>
                    <a:pt x="91" y="43"/>
                    <a:pt x="91" y="43"/>
                  </a:cubicBezTo>
                  <a:cubicBezTo>
                    <a:pt x="88" y="42"/>
                    <a:pt x="88" y="42"/>
                    <a:pt x="88" y="42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6" y="36"/>
                    <a:pt x="76" y="36"/>
                    <a:pt x="76" y="36"/>
                  </a:cubicBezTo>
                  <a:cubicBezTo>
                    <a:pt x="64" y="30"/>
                    <a:pt x="64" y="30"/>
                    <a:pt x="64" y="30"/>
                  </a:cubicBezTo>
                  <a:cubicBezTo>
                    <a:pt x="62" y="29"/>
                    <a:pt x="62" y="29"/>
                    <a:pt x="62" y="29"/>
                  </a:cubicBezTo>
                  <a:cubicBezTo>
                    <a:pt x="54" y="26"/>
                    <a:pt x="54" y="26"/>
                    <a:pt x="54" y="26"/>
                  </a:cubicBezTo>
                  <a:cubicBezTo>
                    <a:pt x="50" y="24"/>
                    <a:pt x="50" y="24"/>
                    <a:pt x="50" y="24"/>
                  </a:cubicBezTo>
                  <a:cubicBezTo>
                    <a:pt x="50" y="24"/>
                    <a:pt x="50" y="24"/>
                    <a:pt x="50" y="24"/>
                  </a:cubicBezTo>
                  <a:cubicBezTo>
                    <a:pt x="48" y="23"/>
                    <a:pt x="48" y="23"/>
                    <a:pt x="48" y="23"/>
                  </a:cubicBezTo>
                  <a:cubicBezTo>
                    <a:pt x="29" y="14"/>
                    <a:pt x="29" y="14"/>
                    <a:pt x="29" y="14"/>
                  </a:cubicBezTo>
                  <a:cubicBezTo>
                    <a:pt x="27" y="13"/>
                    <a:pt x="27" y="13"/>
                    <a:pt x="27" y="13"/>
                  </a:cubicBezTo>
                  <a:cubicBezTo>
                    <a:pt x="23" y="11"/>
                    <a:pt x="23" y="11"/>
                    <a:pt x="23" y="11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gradFill flip="none" rotWithShape="1">
              <a:gsLst>
                <a:gs pos="0">
                  <a:schemeClr val="tx2">
                    <a:alpha val="75000"/>
                  </a:schemeClr>
                </a:gs>
                <a:gs pos="92000">
                  <a:schemeClr val="tx1">
                    <a:alpha val="21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2" name="Freeform 72"/>
            <p:cNvSpPr>
              <a:spLocks noEditPoints="1"/>
            </p:cNvSpPr>
            <p:nvPr/>
          </p:nvSpPr>
          <p:spPr bwMode="auto">
            <a:xfrm>
              <a:off x="10653036" y="3407320"/>
              <a:ext cx="551035" cy="1023025"/>
            </a:xfrm>
            <a:custGeom>
              <a:avLst/>
              <a:gdLst>
                <a:gd name="T0" fmla="*/ 129 w 130"/>
                <a:gd name="T1" fmla="*/ 262 h 265"/>
                <a:gd name="T2" fmla="*/ 105 w 130"/>
                <a:gd name="T3" fmla="*/ 173 h 265"/>
                <a:gd name="T4" fmla="*/ 104 w 130"/>
                <a:gd name="T5" fmla="*/ 167 h 265"/>
                <a:gd name="T6" fmla="*/ 103 w 130"/>
                <a:gd name="T7" fmla="*/ 170 h 265"/>
                <a:gd name="T8" fmla="*/ 104 w 130"/>
                <a:gd name="T9" fmla="*/ 167 h 265"/>
                <a:gd name="T10" fmla="*/ 55 w 130"/>
                <a:gd name="T11" fmla="*/ 2 h 265"/>
                <a:gd name="T12" fmla="*/ 63 w 130"/>
                <a:gd name="T13" fmla="*/ 29 h 265"/>
                <a:gd name="T14" fmla="*/ 67 w 130"/>
                <a:gd name="T15" fmla="*/ 44 h 265"/>
                <a:gd name="T16" fmla="*/ 69 w 130"/>
                <a:gd name="T17" fmla="*/ 52 h 265"/>
                <a:gd name="T18" fmla="*/ 70 w 130"/>
                <a:gd name="T19" fmla="*/ 55 h 265"/>
                <a:gd name="T20" fmla="*/ 73 w 130"/>
                <a:gd name="T21" fmla="*/ 65 h 265"/>
                <a:gd name="T22" fmla="*/ 76 w 130"/>
                <a:gd name="T23" fmla="*/ 75 h 265"/>
                <a:gd name="T24" fmla="*/ 80 w 130"/>
                <a:gd name="T25" fmla="*/ 89 h 265"/>
                <a:gd name="T26" fmla="*/ 89 w 130"/>
                <a:gd name="T27" fmla="*/ 124 h 265"/>
                <a:gd name="T28" fmla="*/ 100 w 130"/>
                <a:gd name="T29" fmla="*/ 152 h 265"/>
                <a:gd name="T30" fmla="*/ 90 w 130"/>
                <a:gd name="T31" fmla="*/ 118 h 265"/>
                <a:gd name="T32" fmla="*/ 80 w 130"/>
                <a:gd name="T33" fmla="*/ 84 h 265"/>
                <a:gd name="T34" fmla="*/ 77 w 130"/>
                <a:gd name="T35" fmla="*/ 72 h 265"/>
                <a:gd name="T36" fmla="*/ 74 w 130"/>
                <a:gd name="T37" fmla="*/ 61 h 265"/>
                <a:gd name="T38" fmla="*/ 63 w 130"/>
                <a:gd name="T39" fmla="*/ 25 h 265"/>
                <a:gd name="T40" fmla="*/ 46 w 130"/>
                <a:gd name="T41" fmla="*/ 0 h 265"/>
                <a:gd name="T42" fmla="*/ 40 w 130"/>
                <a:gd name="T43" fmla="*/ 14 h 265"/>
                <a:gd name="T44" fmla="*/ 37 w 130"/>
                <a:gd name="T45" fmla="*/ 21 h 265"/>
                <a:gd name="T46" fmla="*/ 29 w 130"/>
                <a:gd name="T47" fmla="*/ 41 h 265"/>
                <a:gd name="T48" fmla="*/ 21 w 130"/>
                <a:gd name="T49" fmla="*/ 58 h 265"/>
                <a:gd name="T50" fmla="*/ 12 w 130"/>
                <a:gd name="T51" fmla="*/ 78 h 265"/>
                <a:gd name="T52" fmla="*/ 7 w 130"/>
                <a:gd name="T53" fmla="*/ 90 h 265"/>
                <a:gd name="T54" fmla="*/ 5 w 130"/>
                <a:gd name="T55" fmla="*/ 94 h 265"/>
                <a:gd name="T56" fmla="*/ 2 w 130"/>
                <a:gd name="T57" fmla="*/ 102 h 265"/>
                <a:gd name="T58" fmla="*/ 0 w 130"/>
                <a:gd name="T59" fmla="*/ 106 h 265"/>
                <a:gd name="T60" fmla="*/ 2 w 130"/>
                <a:gd name="T61" fmla="*/ 107 h 265"/>
                <a:gd name="T62" fmla="*/ 6 w 130"/>
                <a:gd name="T63" fmla="*/ 113 h 265"/>
                <a:gd name="T64" fmla="*/ 16 w 130"/>
                <a:gd name="T65" fmla="*/ 126 h 265"/>
                <a:gd name="T66" fmla="*/ 21 w 130"/>
                <a:gd name="T67" fmla="*/ 133 h 265"/>
                <a:gd name="T68" fmla="*/ 70 w 130"/>
                <a:gd name="T69" fmla="*/ 197 h 265"/>
                <a:gd name="T70" fmla="*/ 74 w 130"/>
                <a:gd name="T71" fmla="*/ 202 h 265"/>
                <a:gd name="T72" fmla="*/ 124 w 130"/>
                <a:gd name="T73" fmla="*/ 264 h 265"/>
                <a:gd name="T74" fmla="*/ 75 w 130"/>
                <a:gd name="T75" fmla="*/ 200 h 265"/>
                <a:gd name="T76" fmla="*/ 71 w 130"/>
                <a:gd name="T77" fmla="*/ 194 h 265"/>
                <a:gd name="T78" fmla="*/ 21 w 130"/>
                <a:gd name="T79" fmla="*/ 130 h 265"/>
                <a:gd name="T80" fmla="*/ 9 w 130"/>
                <a:gd name="T81" fmla="*/ 113 h 265"/>
                <a:gd name="T82" fmla="*/ 4 w 130"/>
                <a:gd name="T83" fmla="*/ 107 h 265"/>
                <a:gd name="T84" fmla="*/ 2 w 130"/>
                <a:gd name="T85" fmla="*/ 105 h 265"/>
                <a:gd name="T86" fmla="*/ 4 w 130"/>
                <a:gd name="T87" fmla="*/ 102 h 265"/>
                <a:gd name="T88" fmla="*/ 7 w 130"/>
                <a:gd name="T89" fmla="*/ 94 h 265"/>
                <a:gd name="T90" fmla="*/ 9 w 130"/>
                <a:gd name="T91" fmla="*/ 90 h 265"/>
                <a:gd name="T92" fmla="*/ 14 w 130"/>
                <a:gd name="T93" fmla="*/ 79 h 265"/>
                <a:gd name="T94" fmla="*/ 25 w 130"/>
                <a:gd name="T95" fmla="*/ 54 h 265"/>
                <a:gd name="T96" fmla="*/ 30 w 130"/>
                <a:gd name="T97" fmla="*/ 41 h 265"/>
                <a:gd name="T98" fmla="*/ 39 w 130"/>
                <a:gd name="T99" fmla="*/ 20 h 265"/>
                <a:gd name="T100" fmla="*/ 42 w 130"/>
                <a:gd name="T101" fmla="*/ 14 h 265"/>
                <a:gd name="T102" fmla="*/ 46 w 130"/>
                <a:gd name="T103" fmla="*/ 0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0" h="265">
                  <a:moveTo>
                    <a:pt x="103" y="172"/>
                  </a:moveTo>
                  <a:cubicBezTo>
                    <a:pt x="129" y="262"/>
                    <a:pt x="129" y="262"/>
                    <a:pt x="129" y="262"/>
                  </a:cubicBezTo>
                  <a:cubicBezTo>
                    <a:pt x="129" y="261"/>
                    <a:pt x="130" y="261"/>
                    <a:pt x="130" y="261"/>
                  </a:cubicBezTo>
                  <a:cubicBezTo>
                    <a:pt x="105" y="173"/>
                    <a:pt x="105" y="173"/>
                    <a:pt x="105" y="173"/>
                  </a:cubicBezTo>
                  <a:cubicBezTo>
                    <a:pt x="103" y="172"/>
                    <a:pt x="103" y="172"/>
                    <a:pt x="103" y="172"/>
                  </a:cubicBezTo>
                  <a:moveTo>
                    <a:pt x="104" y="167"/>
                  </a:moveTo>
                  <a:cubicBezTo>
                    <a:pt x="103" y="167"/>
                    <a:pt x="103" y="168"/>
                    <a:pt x="102" y="169"/>
                  </a:cubicBezTo>
                  <a:cubicBezTo>
                    <a:pt x="103" y="170"/>
                    <a:pt x="103" y="170"/>
                    <a:pt x="103" y="170"/>
                  </a:cubicBezTo>
                  <a:cubicBezTo>
                    <a:pt x="105" y="171"/>
                    <a:pt x="105" y="171"/>
                    <a:pt x="105" y="171"/>
                  </a:cubicBezTo>
                  <a:cubicBezTo>
                    <a:pt x="104" y="167"/>
                    <a:pt x="104" y="167"/>
                    <a:pt x="104" y="167"/>
                  </a:cubicBezTo>
                  <a:moveTo>
                    <a:pt x="57" y="1"/>
                  </a:moveTo>
                  <a:cubicBezTo>
                    <a:pt x="56" y="2"/>
                    <a:pt x="55" y="2"/>
                    <a:pt x="55" y="2"/>
                  </a:cubicBezTo>
                  <a:cubicBezTo>
                    <a:pt x="62" y="27"/>
                    <a:pt x="62" y="27"/>
                    <a:pt x="62" y="27"/>
                  </a:cubicBezTo>
                  <a:cubicBezTo>
                    <a:pt x="63" y="29"/>
                    <a:pt x="63" y="29"/>
                    <a:pt x="63" y="29"/>
                  </a:cubicBezTo>
                  <a:cubicBezTo>
                    <a:pt x="66" y="41"/>
                    <a:pt x="66" y="41"/>
                    <a:pt x="66" y="41"/>
                  </a:cubicBezTo>
                  <a:cubicBezTo>
                    <a:pt x="67" y="44"/>
                    <a:pt x="67" y="44"/>
                    <a:pt x="67" y="44"/>
                  </a:cubicBezTo>
                  <a:cubicBezTo>
                    <a:pt x="68" y="50"/>
                    <a:pt x="68" y="50"/>
                    <a:pt x="68" y="50"/>
                  </a:cubicBezTo>
                  <a:cubicBezTo>
                    <a:pt x="69" y="52"/>
                    <a:pt x="69" y="52"/>
                    <a:pt x="69" y="52"/>
                  </a:cubicBezTo>
                  <a:cubicBezTo>
                    <a:pt x="69" y="53"/>
                    <a:pt x="69" y="53"/>
                    <a:pt x="69" y="53"/>
                  </a:cubicBezTo>
                  <a:cubicBezTo>
                    <a:pt x="70" y="55"/>
                    <a:pt x="70" y="55"/>
                    <a:pt x="70" y="55"/>
                  </a:cubicBezTo>
                  <a:cubicBezTo>
                    <a:pt x="72" y="63"/>
                    <a:pt x="72" y="63"/>
                    <a:pt x="72" y="63"/>
                  </a:cubicBezTo>
                  <a:cubicBezTo>
                    <a:pt x="73" y="65"/>
                    <a:pt x="73" y="65"/>
                    <a:pt x="73" y="65"/>
                  </a:cubicBezTo>
                  <a:cubicBezTo>
                    <a:pt x="75" y="74"/>
                    <a:pt x="75" y="74"/>
                    <a:pt x="75" y="74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9" y="86"/>
                    <a:pt x="79" y="86"/>
                    <a:pt x="79" y="86"/>
                  </a:cubicBezTo>
                  <a:cubicBezTo>
                    <a:pt x="80" y="89"/>
                    <a:pt x="80" y="89"/>
                    <a:pt x="80" y="89"/>
                  </a:cubicBezTo>
                  <a:cubicBezTo>
                    <a:pt x="89" y="121"/>
                    <a:pt x="89" y="121"/>
                    <a:pt x="89" y="121"/>
                  </a:cubicBezTo>
                  <a:cubicBezTo>
                    <a:pt x="89" y="124"/>
                    <a:pt x="89" y="124"/>
                    <a:pt x="89" y="124"/>
                  </a:cubicBezTo>
                  <a:cubicBezTo>
                    <a:pt x="97" y="151"/>
                    <a:pt x="97" y="151"/>
                    <a:pt x="97" y="151"/>
                  </a:cubicBezTo>
                  <a:cubicBezTo>
                    <a:pt x="98" y="151"/>
                    <a:pt x="99" y="152"/>
                    <a:pt x="100" y="152"/>
                  </a:cubicBezTo>
                  <a:cubicBezTo>
                    <a:pt x="91" y="121"/>
                    <a:pt x="91" y="121"/>
                    <a:pt x="91" y="121"/>
                  </a:cubicBezTo>
                  <a:cubicBezTo>
                    <a:pt x="90" y="118"/>
                    <a:pt x="90" y="118"/>
                    <a:pt x="90" y="118"/>
                  </a:cubicBezTo>
                  <a:cubicBezTo>
                    <a:pt x="81" y="87"/>
                    <a:pt x="81" y="87"/>
                    <a:pt x="81" y="87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77" y="74"/>
                    <a:pt x="77" y="74"/>
                    <a:pt x="77" y="74"/>
                  </a:cubicBezTo>
                  <a:cubicBezTo>
                    <a:pt x="77" y="72"/>
                    <a:pt x="77" y="72"/>
                    <a:pt x="77" y="72"/>
                  </a:cubicBezTo>
                  <a:cubicBezTo>
                    <a:pt x="74" y="63"/>
                    <a:pt x="74" y="63"/>
                    <a:pt x="74" y="63"/>
                  </a:cubicBezTo>
                  <a:cubicBezTo>
                    <a:pt x="74" y="61"/>
                    <a:pt x="74" y="61"/>
                    <a:pt x="74" y="61"/>
                  </a:cubicBezTo>
                  <a:cubicBezTo>
                    <a:pt x="71" y="53"/>
                    <a:pt x="71" y="53"/>
                    <a:pt x="71" y="53"/>
                  </a:cubicBezTo>
                  <a:cubicBezTo>
                    <a:pt x="63" y="25"/>
                    <a:pt x="63" y="25"/>
                    <a:pt x="63" y="25"/>
                  </a:cubicBezTo>
                  <a:cubicBezTo>
                    <a:pt x="57" y="1"/>
                    <a:pt x="57" y="1"/>
                    <a:pt x="57" y="1"/>
                  </a:cubicBezTo>
                  <a:moveTo>
                    <a:pt x="46" y="0"/>
                  </a:moveTo>
                  <a:cubicBezTo>
                    <a:pt x="41" y="12"/>
                    <a:pt x="41" y="12"/>
                    <a:pt x="41" y="12"/>
                  </a:cubicBezTo>
                  <a:cubicBezTo>
                    <a:pt x="40" y="14"/>
                    <a:pt x="40" y="14"/>
                    <a:pt x="40" y="14"/>
                  </a:cubicBezTo>
                  <a:cubicBezTo>
                    <a:pt x="38" y="19"/>
                    <a:pt x="38" y="19"/>
                    <a:pt x="38" y="19"/>
                  </a:cubicBezTo>
                  <a:cubicBezTo>
                    <a:pt x="37" y="21"/>
                    <a:pt x="37" y="21"/>
                    <a:pt x="37" y="21"/>
                  </a:cubicBezTo>
                  <a:cubicBezTo>
                    <a:pt x="31" y="36"/>
                    <a:pt x="31" y="36"/>
                    <a:pt x="31" y="36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2" y="55"/>
                    <a:pt x="22" y="55"/>
                    <a:pt x="22" y="55"/>
                  </a:cubicBezTo>
                  <a:cubicBezTo>
                    <a:pt x="21" y="58"/>
                    <a:pt x="21" y="58"/>
                    <a:pt x="21" y="58"/>
                  </a:cubicBezTo>
                  <a:cubicBezTo>
                    <a:pt x="14" y="75"/>
                    <a:pt x="14" y="75"/>
                    <a:pt x="14" y="75"/>
                  </a:cubicBezTo>
                  <a:cubicBezTo>
                    <a:pt x="12" y="78"/>
                    <a:pt x="12" y="78"/>
                    <a:pt x="12" y="78"/>
                  </a:cubicBezTo>
                  <a:cubicBezTo>
                    <a:pt x="8" y="89"/>
                    <a:pt x="8" y="89"/>
                    <a:pt x="8" y="89"/>
                  </a:cubicBezTo>
                  <a:cubicBezTo>
                    <a:pt x="7" y="90"/>
                    <a:pt x="7" y="90"/>
                    <a:pt x="7" y="90"/>
                  </a:cubicBezTo>
                  <a:cubicBezTo>
                    <a:pt x="6" y="92"/>
                    <a:pt x="6" y="92"/>
                    <a:pt x="6" y="92"/>
                  </a:cubicBezTo>
                  <a:cubicBezTo>
                    <a:pt x="5" y="94"/>
                    <a:pt x="5" y="94"/>
                    <a:pt x="5" y="94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2" y="102"/>
                    <a:pt x="2" y="102"/>
                    <a:pt x="2" y="102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1" y="106"/>
                    <a:pt x="1" y="106"/>
                    <a:pt x="1" y="106"/>
                  </a:cubicBezTo>
                  <a:cubicBezTo>
                    <a:pt x="2" y="107"/>
                    <a:pt x="2" y="107"/>
                    <a:pt x="2" y="107"/>
                  </a:cubicBezTo>
                  <a:cubicBezTo>
                    <a:pt x="3" y="109"/>
                    <a:pt x="3" y="109"/>
                    <a:pt x="3" y="109"/>
                  </a:cubicBezTo>
                  <a:cubicBezTo>
                    <a:pt x="6" y="113"/>
                    <a:pt x="6" y="113"/>
                    <a:pt x="6" y="113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16" y="126"/>
                    <a:pt x="16" y="126"/>
                    <a:pt x="16" y="126"/>
                  </a:cubicBezTo>
                  <a:cubicBezTo>
                    <a:pt x="18" y="128"/>
                    <a:pt x="18" y="128"/>
                    <a:pt x="18" y="128"/>
                  </a:cubicBezTo>
                  <a:cubicBezTo>
                    <a:pt x="21" y="133"/>
                    <a:pt x="21" y="133"/>
                    <a:pt x="21" y="133"/>
                  </a:cubicBezTo>
                  <a:cubicBezTo>
                    <a:pt x="23" y="135"/>
                    <a:pt x="23" y="135"/>
                    <a:pt x="23" y="135"/>
                  </a:cubicBezTo>
                  <a:cubicBezTo>
                    <a:pt x="70" y="197"/>
                    <a:pt x="70" y="197"/>
                    <a:pt x="70" y="197"/>
                  </a:cubicBezTo>
                  <a:cubicBezTo>
                    <a:pt x="72" y="199"/>
                    <a:pt x="72" y="199"/>
                    <a:pt x="72" y="199"/>
                  </a:cubicBezTo>
                  <a:cubicBezTo>
                    <a:pt x="74" y="202"/>
                    <a:pt x="74" y="202"/>
                    <a:pt x="74" y="202"/>
                  </a:cubicBezTo>
                  <a:cubicBezTo>
                    <a:pt x="123" y="265"/>
                    <a:pt x="123" y="265"/>
                    <a:pt x="123" y="265"/>
                  </a:cubicBezTo>
                  <a:cubicBezTo>
                    <a:pt x="123" y="265"/>
                    <a:pt x="124" y="264"/>
                    <a:pt x="124" y="264"/>
                  </a:cubicBezTo>
                  <a:cubicBezTo>
                    <a:pt x="78" y="204"/>
                    <a:pt x="78" y="204"/>
                    <a:pt x="78" y="204"/>
                  </a:cubicBezTo>
                  <a:cubicBezTo>
                    <a:pt x="75" y="200"/>
                    <a:pt x="75" y="200"/>
                    <a:pt x="75" y="200"/>
                  </a:cubicBezTo>
                  <a:cubicBezTo>
                    <a:pt x="72" y="196"/>
                    <a:pt x="72" y="196"/>
                    <a:pt x="72" y="196"/>
                  </a:cubicBezTo>
                  <a:cubicBezTo>
                    <a:pt x="71" y="194"/>
                    <a:pt x="71" y="194"/>
                    <a:pt x="71" y="194"/>
                  </a:cubicBezTo>
                  <a:cubicBezTo>
                    <a:pt x="24" y="134"/>
                    <a:pt x="24" y="134"/>
                    <a:pt x="24" y="134"/>
                  </a:cubicBezTo>
                  <a:cubicBezTo>
                    <a:pt x="21" y="130"/>
                    <a:pt x="21" y="130"/>
                    <a:pt x="21" y="130"/>
                  </a:cubicBezTo>
                  <a:cubicBezTo>
                    <a:pt x="18" y="125"/>
                    <a:pt x="18" y="125"/>
                    <a:pt x="18" y="125"/>
                  </a:cubicBezTo>
                  <a:cubicBezTo>
                    <a:pt x="9" y="113"/>
                    <a:pt x="9" y="113"/>
                    <a:pt x="9" y="113"/>
                  </a:cubicBezTo>
                  <a:cubicBezTo>
                    <a:pt x="8" y="112"/>
                    <a:pt x="8" y="112"/>
                    <a:pt x="8" y="112"/>
                  </a:cubicBezTo>
                  <a:cubicBezTo>
                    <a:pt x="4" y="107"/>
                    <a:pt x="4" y="107"/>
                    <a:pt x="4" y="107"/>
                  </a:cubicBezTo>
                  <a:cubicBezTo>
                    <a:pt x="3" y="106"/>
                    <a:pt x="3" y="106"/>
                    <a:pt x="3" y="106"/>
                  </a:cubicBezTo>
                  <a:cubicBezTo>
                    <a:pt x="2" y="105"/>
                    <a:pt x="2" y="105"/>
                    <a:pt x="2" y="105"/>
                  </a:cubicBezTo>
                  <a:cubicBezTo>
                    <a:pt x="3" y="104"/>
                    <a:pt x="3" y="104"/>
                    <a:pt x="3" y="104"/>
                  </a:cubicBezTo>
                  <a:cubicBezTo>
                    <a:pt x="4" y="102"/>
                    <a:pt x="4" y="102"/>
                    <a:pt x="4" y="102"/>
                  </a:cubicBezTo>
                  <a:cubicBezTo>
                    <a:pt x="7" y="96"/>
                    <a:pt x="7" y="96"/>
                    <a:pt x="7" y="96"/>
                  </a:cubicBezTo>
                  <a:cubicBezTo>
                    <a:pt x="7" y="94"/>
                    <a:pt x="7" y="94"/>
                    <a:pt x="7" y="94"/>
                  </a:cubicBezTo>
                  <a:cubicBezTo>
                    <a:pt x="9" y="91"/>
                    <a:pt x="9" y="91"/>
                    <a:pt x="9" y="91"/>
                  </a:cubicBezTo>
                  <a:cubicBezTo>
                    <a:pt x="9" y="90"/>
                    <a:pt x="9" y="90"/>
                    <a:pt x="9" y="90"/>
                  </a:cubicBezTo>
                  <a:cubicBezTo>
                    <a:pt x="12" y="82"/>
                    <a:pt x="12" y="82"/>
                    <a:pt x="12" y="82"/>
                  </a:cubicBezTo>
                  <a:cubicBezTo>
                    <a:pt x="14" y="79"/>
                    <a:pt x="14" y="79"/>
                    <a:pt x="14" y="79"/>
                  </a:cubicBezTo>
                  <a:cubicBezTo>
                    <a:pt x="24" y="57"/>
                    <a:pt x="24" y="57"/>
                    <a:pt x="24" y="57"/>
                  </a:cubicBezTo>
                  <a:cubicBezTo>
                    <a:pt x="25" y="54"/>
                    <a:pt x="25" y="54"/>
                    <a:pt x="25" y="54"/>
                  </a:cubicBezTo>
                  <a:cubicBezTo>
                    <a:pt x="28" y="46"/>
                    <a:pt x="28" y="46"/>
                    <a:pt x="28" y="46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9" y="22"/>
                    <a:pt x="39" y="22"/>
                    <a:pt x="39" y="22"/>
                  </a:cubicBezTo>
                  <a:cubicBezTo>
                    <a:pt x="39" y="20"/>
                    <a:pt x="39" y="20"/>
                    <a:pt x="39" y="20"/>
                  </a:cubicBezTo>
                  <a:cubicBezTo>
                    <a:pt x="41" y="16"/>
                    <a:pt x="41" y="16"/>
                    <a:pt x="41" y="16"/>
                  </a:cubicBezTo>
                  <a:cubicBezTo>
                    <a:pt x="42" y="14"/>
                    <a:pt x="42" y="14"/>
                    <a:pt x="42" y="14"/>
                  </a:cubicBezTo>
                  <a:cubicBezTo>
                    <a:pt x="48" y="1"/>
                    <a:pt x="48" y="1"/>
                    <a:pt x="48" y="1"/>
                  </a:cubicBezTo>
                  <a:cubicBezTo>
                    <a:pt x="47" y="0"/>
                    <a:pt x="47" y="0"/>
                    <a:pt x="46" y="0"/>
                  </a:cubicBezTo>
                </a:path>
              </a:pathLst>
            </a:custGeom>
            <a:gradFill flip="none" rotWithShape="1">
              <a:gsLst>
                <a:gs pos="0">
                  <a:schemeClr val="tx2">
                    <a:alpha val="75000"/>
                  </a:schemeClr>
                </a:gs>
                <a:gs pos="92000">
                  <a:schemeClr val="tx1">
                    <a:alpha val="21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3" name="Freeform 73"/>
            <p:cNvSpPr>
              <a:spLocks noEditPoints="1"/>
            </p:cNvSpPr>
            <p:nvPr/>
          </p:nvSpPr>
          <p:spPr bwMode="auto">
            <a:xfrm>
              <a:off x="11021586" y="3264194"/>
              <a:ext cx="356027" cy="1332047"/>
            </a:xfrm>
            <a:custGeom>
              <a:avLst/>
              <a:gdLst>
                <a:gd name="T0" fmla="*/ 83 w 84"/>
                <a:gd name="T1" fmla="*/ 344 h 345"/>
                <a:gd name="T2" fmla="*/ 84 w 84"/>
                <a:gd name="T3" fmla="*/ 344 h 345"/>
                <a:gd name="T4" fmla="*/ 83 w 84"/>
                <a:gd name="T5" fmla="*/ 238 h 345"/>
                <a:gd name="T6" fmla="*/ 79 w 84"/>
                <a:gd name="T7" fmla="*/ 345 h 345"/>
                <a:gd name="T8" fmla="*/ 46 w 84"/>
                <a:gd name="T9" fmla="*/ 222 h 345"/>
                <a:gd name="T10" fmla="*/ 36 w 84"/>
                <a:gd name="T11" fmla="*/ 187 h 345"/>
                <a:gd name="T12" fmla="*/ 43 w 84"/>
                <a:gd name="T13" fmla="*/ 219 h 345"/>
                <a:gd name="T14" fmla="*/ 36 w 84"/>
                <a:gd name="T15" fmla="*/ 187 h 345"/>
                <a:gd name="T16" fmla="*/ 83 w 84"/>
                <a:gd name="T17" fmla="*/ 161 h 345"/>
                <a:gd name="T18" fmla="*/ 84 w 84"/>
                <a:gd name="T19" fmla="*/ 237 h 345"/>
                <a:gd name="T20" fmla="*/ 83 w 84"/>
                <a:gd name="T21" fmla="*/ 5 h 345"/>
                <a:gd name="T22" fmla="*/ 83 w 84"/>
                <a:gd name="T23" fmla="*/ 44 h 345"/>
                <a:gd name="T24" fmla="*/ 83 w 84"/>
                <a:gd name="T25" fmla="*/ 85 h 345"/>
                <a:gd name="T26" fmla="*/ 84 w 84"/>
                <a:gd name="T27" fmla="*/ 158 h 345"/>
                <a:gd name="T28" fmla="*/ 84 w 84"/>
                <a:gd name="T29" fmla="*/ 81 h 345"/>
                <a:gd name="T30" fmla="*/ 84 w 84"/>
                <a:gd name="T31" fmla="*/ 37 h 345"/>
                <a:gd name="T32" fmla="*/ 83 w 84"/>
                <a:gd name="T33" fmla="*/ 5 h 345"/>
                <a:gd name="T34" fmla="*/ 67 w 84"/>
                <a:gd name="T35" fmla="*/ 8 h 345"/>
                <a:gd name="T36" fmla="*/ 51 w 84"/>
                <a:gd name="T37" fmla="*/ 22 h 345"/>
                <a:gd name="T38" fmla="*/ 1 w 84"/>
                <a:gd name="T39" fmla="*/ 68 h 345"/>
                <a:gd name="T40" fmla="*/ 1 w 84"/>
                <a:gd name="T41" fmla="*/ 70 h 345"/>
                <a:gd name="T42" fmla="*/ 3 w 84"/>
                <a:gd name="T43" fmla="*/ 80 h 345"/>
                <a:gd name="T44" fmla="*/ 8 w 84"/>
                <a:gd name="T45" fmla="*/ 94 h 345"/>
                <a:gd name="T46" fmla="*/ 9 w 84"/>
                <a:gd name="T47" fmla="*/ 100 h 345"/>
                <a:gd name="T48" fmla="*/ 17 w 84"/>
                <a:gd name="T49" fmla="*/ 127 h 345"/>
                <a:gd name="T50" fmla="*/ 21 w 84"/>
                <a:gd name="T51" fmla="*/ 141 h 345"/>
                <a:gd name="T52" fmla="*/ 35 w 84"/>
                <a:gd name="T53" fmla="*/ 185 h 345"/>
                <a:gd name="T54" fmla="*/ 21 w 84"/>
                <a:gd name="T55" fmla="*/ 136 h 345"/>
                <a:gd name="T56" fmla="*/ 17 w 84"/>
                <a:gd name="T57" fmla="*/ 122 h 345"/>
                <a:gd name="T58" fmla="*/ 10 w 84"/>
                <a:gd name="T59" fmla="*/ 96 h 345"/>
                <a:gd name="T60" fmla="*/ 8 w 84"/>
                <a:gd name="T61" fmla="*/ 91 h 345"/>
                <a:gd name="T62" fmla="*/ 4 w 84"/>
                <a:gd name="T63" fmla="*/ 77 h 345"/>
                <a:gd name="T64" fmla="*/ 34 w 84"/>
                <a:gd name="T65" fmla="*/ 41 h 345"/>
                <a:gd name="T66" fmla="*/ 61 w 84"/>
                <a:gd name="T67" fmla="*/ 16 h 345"/>
                <a:gd name="T68" fmla="*/ 77 w 84"/>
                <a:gd name="T69" fmla="*/ 1 h 3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4" h="345">
                  <a:moveTo>
                    <a:pt x="83" y="238"/>
                  </a:moveTo>
                  <a:cubicBezTo>
                    <a:pt x="83" y="344"/>
                    <a:pt x="83" y="344"/>
                    <a:pt x="83" y="344"/>
                  </a:cubicBezTo>
                  <a:cubicBezTo>
                    <a:pt x="83" y="344"/>
                    <a:pt x="83" y="344"/>
                    <a:pt x="83" y="344"/>
                  </a:cubicBezTo>
                  <a:cubicBezTo>
                    <a:pt x="83" y="344"/>
                    <a:pt x="84" y="344"/>
                    <a:pt x="84" y="344"/>
                  </a:cubicBezTo>
                  <a:cubicBezTo>
                    <a:pt x="84" y="239"/>
                    <a:pt x="84" y="239"/>
                    <a:pt x="84" y="239"/>
                  </a:cubicBezTo>
                  <a:cubicBezTo>
                    <a:pt x="83" y="238"/>
                    <a:pt x="83" y="238"/>
                    <a:pt x="83" y="238"/>
                  </a:cubicBezTo>
                  <a:moveTo>
                    <a:pt x="44" y="221"/>
                  </a:moveTo>
                  <a:cubicBezTo>
                    <a:pt x="79" y="345"/>
                    <a:pt x="79" y="345"/>
                    <a:pt x="79" y="345"/>
                  </a:cubicBezTo>
                  <a:cubicBezTo>
                    <a:pt x="79" y="345"/>
                    <a:pt x="80" y="345"/>
                    <a:pt x="81" y="344"/>
                  </a:cubicBezTo>
                  <a:cubicBezTo>
                    <a:pt x="46" y="222"/>
                    <a:pt x="46" y="222"/>
                    <a:pt x="46" y="222"/>
                  </a:cubicBezTo>
                  <a:cubicBezTo>
                    <a:pt x="44" y="221"/>
                    <a:pt x="44" y="221"/>
                    <a:pt x="44" y="221"/>
                  </a:cubicBezTo>
                  <a:moveTo>
                    <a:pt x="36" y="187"/>
                  </a:moveTo>
                  <a:cubicBezTo>
                    <a:pt x="34" y="188"/>
                    <a:pt x="34" y="188"/>
                    <a:pt x="34" y="188"/>
                  </a:cubicBezTo>
                  <a:cubicBezTo>
                    <a:pt x="43" y="219"/>
                    <a:pt x="43" y="219"/>
                    <a:pt x="43" y="219"/>
                  </a:cubicBezTo>
                  <a:cubicBezTo>
                    <a:pt x="45" y="220"/>
                    <a:pt x="45" y="220"/>
                    <a:pt x="45" y="220"/>
                  </a:cubicBezTo>
                  <a:cubicBezTo>
                    <a:pt x="36" y="187"/>
                    <a:pt x="36" y="187"/>
                    <a:pt x="36" y="187"/>
                  </a:cubicBezTo>
                  <a:moveTo>
                    <a:pt x="84" y="160"/>
                  </a:moveTo>
                  <a:cubicBezTo>
                    <a:pt x="83" y="161"/>
                    <a:pt x="83" y="161"/>
                    <a:pt x="83" y="161"/>
                  </a:cubicBezTo>
                  <a:cubicBezTo>
                    <a:pt x="83" y="236"/>
                    <a:pt x="83" y="236"/>
                    <a:pt x="83" y="236"/>
                  </a:cubicBezTo>
                  <a:cubicBezTo>
                    <a:pt x="84" y="237"/>
                    <a:pt x="84" y="237"/>
                    <a:pt x="84" y="237"/>
                  </a:cubicBezTo>
                  <a:cubicBezTo>
                    <a:pt x="84" y="160"/>
                    <a:pt x="84" y="160"/>
                    <a:pt x="84" y="160"/>
                  </a:cubicBezTo>
                  <a:moveTo>
                    <a:pt x="83" y="5"/>
                  </a:moveTo>
                  <a:cubicBezTo>
                    <a:pt x="83" y="40"/>
                    <a:pt x="83" y="40"/>
                    <a:pt x="83" y="40"/>
                  </a:cubicBezTo>
                  <a:cubicBezTo>
                    <a:pt x="83" y="44"/>
                    <a:pt x="83" y="44"/>
                    <a:pt x="83" y="44"/>
                  </a:cubicBezTo>
                  <a:cubicBezTo>
                    <a:pt x="83" y="82"/>
                    <a:pt x="83" y="82"/>
                    <a:pt x="83" y="82"/>
                  </a:cubicBezTo>
                  <a:cubicBezTo>
                    <a:pt x="83" y="85"/>
                    <a:pt x="83" y="85"/>
                    <a:pt x="83" y="85"/>
                  </a:cubicBezTo>
                  <a:cubicBezTo>
                    <a:pt x="83" y="159"/>
                    <a:pt x="83" y="159"/>
                    <a:pt x="83" y="159"/>
                  </a:cubicBezTo>
                  <a:cubicBezTo>
                    <a:pt x="84" y="158"/>
                    <a:pt x="84" y="158"/>
                    <a:pt x="84" y="158"/>
                  </a:cubicBezTo>
                  <a:cubicBezTo>
                    <a:pt x="84" y="83"/>
                    <a:pt x="84" y="83"/>
                    <a:pt x="84" y="83"/>
                  </a:cubicBezTo>
                  <a:cubicBezTo>
                    <a:pt x="84" y="81"/>
                    <a:pt x="84" y="81"/>
                    <a:pt x="84" y="81"/>
                  </a:cubicBezTo>
                  <a:cubicBezTo>
                    <a:pt x="84" y="41"/>
                    <a:pt x="84" y="41"/>
                    <a:pt x="84" y="41"/>
                  </a:cubicBezTo>
                  <a:cubicBezTo>
                    <a:pt x="84" y="37"/>
                    <a:pt x="84" y="37"/>
                    <a:pt x="84" y="37"/>
                  </a:cubicBezTo>
                  <a:cubicBezTo>
                    <a:pt x="84" y="5"/>
                    <a:pt x="84" y="5"/>
                    <a:pt x="84" y="5"/>
                  </a:cubicBezTo>
                  <a:cubicBezTo>
                    <a:pt x="84" y="5"/>
                    <a:pt x="83" y="5"/>
                    <a:pt x="83" y="5"/>
                  </a:cubicBezTo>
                  <a:moveTo>
                    <a:pt x="76" y="0"/>
                  </a:moveTo>
                  <a:cubicBezTo>
                    <a:pt x="67" y="8"/>
                    <a:pt x="67" y="8"/>
                    <a:pt x="67" y="8"/>
                  </a:cubicBezTo>
                  <a:cubicBezTo>
                    <a:pt x="64" y="11"/>
                    <a:pt x="64" y="11"/>
                    <a:pt x="64" y="11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42" y="31"/>
                    <a:pt x="42" y="31"/>
                    <a:pt x="42" y="31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1" y="70"/>
                    <a:pt x="1" y="70"/>
                    <a:pt x="1" y="70"/>
                  </a:cubicBezTo>
                  <a:cubicBezTo>
                    <a:pt x="3" y="78"/>
                    <a:pt x="3" y="78"/>
                    <a:pt x="3" y="78"/>
                  </a:cubicBezTo>
                  <a:cubicBezTo>
                    <a:pt x="3" y="80"/>
                    <a:pt x="3" y="80"/>
                    <a:pt x="3" y="80"/>
                  </a:cubicBezTo>
                  <a:cubicBezTo>
                    <a:pt x="7" y="93"/>
                    <a:pt x="7" y="93"/>
                    <a:pt x="7" y="93"/>
                  </a:cubicBezTo>
                  <a:cubicBezTo>
                    <a:pt x="8" y="94"/>
                    <a:pt x="8" y="94"/>
                    <a:pt x="8" y="94"/>
                  </a:cubicBezTo>
                  <a:cubicBezTo>
                    <a:pt x="8" y="98"/>
                    <a:pt x="8" y="98"/>
                    <a:pt x="8" y="98"/>
                  </a:cubicBezTo>
                  <a:cubicBezTo>
                    <a:pt x="9" y="100"/>
                    <a:pt x="9" y="100"/>
                    <a:pt x="9" y="100"/>
                  </a:cubicBezTo>
                  <a:cubicBezTo>
                    <a:pt x="16" y="125"/>
                    <a:pt x="16" y="125"/>
                    <a:pt x="16" y="125"/>
                  </a:cubicBezTo>
                  <a:cubicBezTo>
                    <a:pt x="17" y="127"/>
                    <a:pt x="17" y="127"/>
                    <a:pt x="17" y="127"/>
                  </a:cubicBezTo>
                  <a:cubicBezTo>
                    <a:pt x="20" y="138"/>
                    <a:pt x="20" y="138"/>
                    <a:pt x="20" y="138"/>
                  </a:cubicBezTo>
                  <a:cubicBezTo>
                    <a:pt x="21" y="141"/>
                    <a:pt x="21" y="141"/>
                    <a:pt x="21" y="141"/>
                  </a:cubicBezTo>
                  <a:cubicBezTo>
                    <a:pt x="34" y="186"/>
                    <a:pt x="34" y="186"/>
                    <a:pt x="34" y="186"/>
                  </a:cubicBezTo>
                  <a:cubicBezTo>
                    <a:pt x="35" y="185"/>
                    <a:pt x="35" y="185"/>
                    <a:pt x="35" y="185"/>
                  </a:cubicBezTo>
                  <a:cubicBezTo>
                    <a:pt x="22" y="140"/>
                    <a:pt x="22" y="140"/>
                    <a:pt x="22" y="140"/>
                  </a:cubicBezTo>
                  <a:cubicBezTo>
                    <a:pt x="21" y="136"/>
                    <a:pt x="21" y="136"/>
                    <a:pt x="21" y="136"/>
                  </a:cubicBezTo>
                  <a:cubicBezTo>
                    <a:pt x="18" y="125"/>
                    <a:pt x="18" y="125"/>
                    <a:pt x="18" y="125"/>
                  </a:cubicBezTo>
                  <a:cubicBezTo>
                    <a:pt x="17" y="122"/>
                    <a:pt x="17" y="122"/>
                    <a:pt x="17" y="122"/>
                  </a:cubicBezTo>
                  <a:cubicBezTo>
                    <a:pt x="10" y="98"/>
                    <a:pt x="10" y="98"/>
                    <a:pt x="10" y="98"/>
                  </a:cubicBezTo>
                  <a:cubicBezTo>
                    <a:pt x="10" y="96"/>
                    <a:pt x="10" y="96"/>
                    <a:pt x="10" y="96"/>
                  </a:cubicBezTo>
                  <a:cubicBezTo>
                    <a:pt x="9" y="93"/>
                    <a:pt x="9" y="93"/>
                    <a:pt x="9" y="93"/>
                  </a:cubicBezTo>
                  <a:cubicBezTo>
                    <a:pt x="8" y="91"/>
                    <a:pt x="8" y="91"/>
                    <a:pt x="8" y="91"/>
                  </a:cubicBezTo>
                  <a:cubicBezTo>
                    <a:pt x="5" y="79"/>
                    <a:pt x="5" y="79"/>
                    <a:pt x="5" y="79"/>
                  </a:cubicBezTo>
                  <a:cubicBezTo>
                    <a:pt x="4" y="77"/>
                    <a:pt x="4" y="77"/>
                    <a:pt x="4" y="77"/>
                  </a:cubicBezTo>
                  <a:cubicBezTo>
                    <a:pt x="2" y="69"/>
                    <a:pt x="2" y="69"/>
                    <a:pt x="2" y="69"/>
                  </a:cubicBezTo>
                  <a:cubicBezTo>
                    <a:pt x="34" y="41"/>
                    <a:pt x="34" y="41"/>
                    <a:pt x="34" y="41"/>
                  </a:cubicBezTo>
                  <a:cubicBezTo>
                    <a:pt x="43" y="32"/>
                    <a:pt x="43" y="32"/>
                    <a:pt x="43" y="32"/>
                  </a:cubicBezTo>
                  <a:cubicBezTo>
                    <a:pt x="61" y="16"/>
                    <a:pt x="61" y="16"/>
                    <a:pt x="61" y="16"/>
                  </a:cubicBezTo>
                  <a:cubicBezTo>
                    <a:pt x="66" y="12"/>
                    <a:pt x="66" y="12"/>
                    <a:pt x="66" y="12"/>
                  </a:cubicBezTo>
                  <a:cubicBezTo>
                    <a:pt x="77" y="1"/>
                    <a:pt x="77" y="1"/>
                    <a:pt x="77" y="1"/>
                  </a:cubicBezTo>
                  <a:cubicBezTo>
                    <a:pt x="77" y="1"/>
                    <a:pt x="76" y="0"/>
                    <a:pt x="76" y="0"/>
                  </a:cubicBezTo>
                </a:path>
              </a:pathLst>
            </a:custGeom>
            <a:gradFill flip="none" rotWithShape="1">
              <a:gsLst>
                <a:gs pos="0">
                  <a:schemeClr val="tx2">
                    <a:alpha val="75000"/>
                  </a:schemeClr>
                </a:gs>
                <a:gs pos="92000">
                  <a:schemeClr val="tx1">
                    <a:alpha val="21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4" name="Freeform 74"/>
            <p:cNvSpPr>
              <a:spLocks noEditPoints="1"/>
            </p:cNvSpPr>
            <p:nvPr/>
          </p:nvSpPr>
          <p:spPr bwMode="auto">
            <a:xfrm>
              <a:off x="7260951" y="3773267"/>
              <a:ext cx="173541" cy="367574"/>
            </a:xfrm>
            <a:custGeom>
              <a:avLst/>
              <a:gdLst>
                <a:gd name="T0" fmla="*/ 0 w 41"/>
                <a:gd name="T1" fmla="*/ 6 h 95"/>
                <a:gd name="T2" fmla="*/ 0 w 41"/>
                <a:gd name="T3" fmla="*/ 27 h 95"/>
                <a:gd name="T4" fmla="*/ 0 w 41"/>
                <a:gd name="T5" fmla="*/ 30 h 95"/>
                <a:gd name="T6" fmla="*/ 0 w 41"/>
                <a:gd name="T7" fmla="*/ 35 h 95"/>
                <a:gd name="T8" fmla="*/ 0 w 41"/>
                <a:gd name="T9" fmla="*/ 37 h 95"/>
                <a:gd name="T10" fmla="*/ 0 w 41"/>
                <a:gd name="T11" fmla="*/ 93 h 95"/>
                <a:gd name="T12" fmla="*/ 0 w 41"/>
                <a:gd name="T13" fmla="*/ 93 h 95"/>
                <a:gd name="T14" fmla="*/ 1 w 41"/>
                <a:gd name="T15" fmla="*/ 93 h 95"/>
                <a:gd name="T16" fmla="*/ 1 w 41"/>
                <a:gd name="T17" fmla="*/ 36 h 95"/>
                <a:gd name="T18" fmla="*/ 1 w 41"/>
                <a:gd name="T19" fmla="*/ 33 h 95"/>
                <a:gd name="T20" fmla="*/ 1 w 41"/>
                <a:gd name="T21" fmla="*/ 28 h 95"/>
                <a:gd name="T22" fmla="*/ 1 w 41"/>
                <a:gd name="T23" fmla="*/ 26 h 95"/>
                <a:gd name="T24" fmla="*/ 1 w 41"/>
                <a:gd name="T25" fmla="*/ 7 h 95"/>
                <a:gd name="T26" fmla="*/ 1 w 41"/>
                <a:gd name="T27" fmla="*/ 7 h 95"/>
                <a:gd name="T28" fmla="*/ 0 w 41"/>
                <a:gd name="T29" fmla="*/ 6 h 95"/>
                <a:gd name="T30" fmla="*/ 12 w 41"/>
                <a:gd name="T31" fmla="*/ 0 h 95"/>
                <a:gd name="T32" fmla="*/ 11 w 41"/>
                <a:gd name="T33" fmla="*/ 1 h 95"/>
                <a:gd name="T34" fmla="*/ 26 w 41"/>
                <a:gd name="T35" fmla="*/ 10 h 95"/>
                <a:gd name="T36" fmla="*/ 28 w 41"/>
                <a:gd name="T37" fmla="*/ 11 h 95"/>
                <a:gd name="T38" fmla="*/ 32 w 41"/>
                <a:gd name="T39" fmla="*/ 13 h 95"/>
                <a:gd name="T40" fmla="*/ 34 w 41"/>
                <a:gd name="T41" fmla="*/ 14 h 95"/>
                <a:gd name="T42" fmla="*/ 37 w 41"/>
                <a:gd name="T43" fmla="*/ 16 h 95"/>
                <a:gd name="T44" fmla="*/ 38 w 41"/>
                <a:gd name="T45" fmla="*/ 17 h 95"/>
                <a:gd name="T46" fmla="*/ 37 w 41"/>
                <a:gd name="T47" fmla="*/ 20 h 95"/>
                <a:gd name="T48" fmla="*/ 6 w 41"/>
                <a:gd name="T49" fmla="*/ 94 h 95"/>
                <a:gd name="T50" fmla="*/ 8 w 41"/>
                <a:gd name="T51" fmla="*/ 95 h 95"/>
                <a:gd name="T52" fmla="*/ 25 w 41"/>
                <a:gd name="T53" fmla="*/ 53 h 95"/>
                <a:gd name="T54" fmla="*/ 25 w 41"/>
                <a:gd name="T55" fmla="*/ 52 h 95"/>
                <a:gd name="T56" fmla="*/ 31 w 41"/>
                <a:gd name="T57" fmla="*/ 40 h 95"/>
                <a:gd name="T58" fmla="*/ 37 w 41"/>
                <a:gd name="T59" fmla="*/ 25 h 95"/>
                <a:gd name="T60" fmla="*/ 39 w 41"/>
                <a:gd name="T61" fmla="*/ 21 h 95"/>
                <a:gd name="T62" fmla="*/ 40 w 41"/>
                <a:gd name="T63" fmla="*/ 17 h 95"/>
                <a:gd name="T64" fmla="*/ 41 w 41"/>
                <a:gd name="T65" fmla="*/ 16 h 95"/>
                <a:gd name="T66" fmla="*/ 39 w 41"/>
                <a:gd name="T67" fmla="*/ 15 h 95"/>
                <a:gd name="T68" fmla="*/ 39 w 41"/>
                <a:gd name="T69" fmla="*/ 15 h 95"/>
                <a:gd name="T70" fmla="*/ 37 w 41"/>
                <a:gd name="T71" fmla="*/ 14 h 95"/>
                <a:gd name="T72" fmla="*/ 35 w 41"/>
                <a:gd name="T73" fmla="*/ 13 h 95"/>
                <a:gd name="T74" fmla="*/ 34 w 41"/>
                <a:gd name="T75" fmla="*/ 12 h 95"/>
                <a:gd name="T76" fmla="*/ 30 w 41"/>
                <a:gd name="T77" fmla="*/ 10 h 95"/>
                <a:gd name="T78" fmla="*/ 28 w 41"/>
                <a:gd name="T79" fmla="*/ 9 h 95"/>
                <a:gd name="T80" fmla="*/ 12 w 41"/>
                <a:gd name="T81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1" h="95">
                  <a:moveTo>
                    <a:pt x="0" y="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1" y="93"/>
                    <a:pt x="1" y="93"/>
                    <a:pt x="1" y="93"/>
                  </a:cubicBezTo>
                  <a:cubicBezTo>
                    <a:pt x="1" y="36"/>
                    <a:pt x="1" y="36"/>
                    <a:pt x="1" y="36"/>
                  </a:cubicBezTo>
                  <a:cubicBezTo>
                    <a:pt x="1" y="33"/>
                    <a:pt x="1" y="33"/>
                    <a:pt x="1" y="33"/>
                  </a:cubicBezTo>
                  <a:cubicBezTo>
                    <a:pt x="1" y="28"/>
                    <a:pt x="1" y="28"/>
                    <a:pt x="1" y="28"/>
                  </a:cubicBezTo>
                  <a:cubicBezTo>
                    <a:pt x="1" y="26"/>
                    <a:pt x="1" y="26"/>
                    <a:pt x="1" y="26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0" y="7"/>
                    <a:pt x="0" y="7"/>
                    <a:pt x="0" y="6"/>
                  </a:cubicBezTo>
                  <a:moveTo>
                    <a:pt x="12" y="0"/>
                  </a:moveTo>
                  <a:cubicBezTo>
                    <a:pt x="12" y="0"/>
                    <a:pt x="11" y="1"/>
                    <a:pt x="11" y="1"/>
                  </a:cubicBezTo>
                  <a:cubicBezTo>
                    <a:pt x="26" y="10"/>
                    <a:pt x="26" y="10"/>
                    <a:pt x="26" y="10"/>
                  </a:cubicBezTo>
                  <a:cubicBezTo>
                    <a:pt x="28" y="11"/>
                    <a:pt x="28" y="11"/>
                    <a:pt x="28" y="11"/>
                  </a:cubicBezTo>
                  <a:cubicBezTo>
                    <a:pt x="32" y="13"/>
                    <a:pt x="32" y="13"/>
                    <a:pt x="32" y="13"/>
                  </a:cubicBezTo>
                  <a:cubicBezTo>
                    <a:pt x="34" y="14"/>
                    <a:pt x="34" y="14"/>
                    <a:pt x="34" y="14"/>
                  </a:cubicBezTo>
                  <a:cubicBezTo>
                    <a:pt x="37" y="16"/>
                    <a:pt x="37" y="16"/>
                    <a:pt x="37" y="16"/>
                  </a:cubicBezTo>
                  <a:cubicBezTo>
                    <a:pt x="38" y="17"/>
                    <a:pt x="38" y="17"/>
                    <a:pt x="38" y="17"/>
                  </a:cubicBezTo>
                  <a:cubicBezTo>
                    <a:pt x="37" y="20"/>
                    <a:pt x="37" y="20"/>
                    <a:pt x="37" y="20"/>
                  </a:cubicBezTo>
                  <a:cubicBezTo>
                    <a:pt x="6" y="94"/>
                    <a:pt x="6" y="94"/>
                    <a:pt x="6" y="94"/>
                  </a:cubicBezTo>
                  <a:cubicBezTo>
                    <a:pt x="7" y="94"/>
                    <a:pt x="7" y="95"/>
                    <a:pt x="8" y="95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5" y="47"/>
                    <a:pt x="27" y="43"/>
                    <a:pt x="31" y="40"/>
                  </a:cubicBezTo>
                  <a:cubicBezTo>
                    <a:pt x="37" y="25"/>
                    <a:pt x="37" y="25"/>
                    <a:pt x="37" y="25"/>
                  </a:cubicBezTo>
                  <a:cubicBezTo>
                    <a:pt x="39" y="21"/>
                    <a:pt x="39" y="21"/>
                    <a:pt x="39" y="21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1" y="16"/>
                    <a:pt x="41" y="16"/>
                    <a:pt x="41" y="16"/>
                  </a:cubicBezTo>
                  <a:cubicBezTo>
                    <a:pt x="39" y="15"/>
                    <a:pt x="39" y="15"/>
                    <a:pt x="39" y="15"/>
                  </a:cubicBezTo>
                  <a:cubicBezTo>
                    <a:pt x="39" y="15"/>
                    <a:pt x="39" y="15"/>
                    <a:pt x="39" y="15"/>
                  </a:cubicBezTo>
                  <a:cubicBezTo>
                    <a:pt x="37" y="14"/>
                    <a:pt x="37" y="14"/>
                    <a:pt x="37" y="14"/>
                  </a:cubicBezTo>
                  <a:cubicBezTo>
                    <a:pt x="35" y="13"/>
                    <a:pt x="35" y="13"/>
                    <a:pt x="35" y="13"/>
                  </a:cubicBezTo>
                  <a:cubicBezTo>
                    <a:pt x="34" y="12"/>
                    <a:pt x="34" y="12"/>
                    <a:pt x="34" y="12"/>
                  </a:cubicBezTo>
                  <a:cubicBezTo>
                    <a:pt x="30" y="10"/>
                    <a:pt x="30" y="10"/>
                    <a:pt x="30" y="10"/>
                  </a:cubicBezTo>
                  <a:cubicBezTo>
                    <a:pt x="28" y="9"/>
                    <a:pt x="28" y="9"/>
                    <a:pt x="28" y="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gradFill flip="none" rotWithShape="1">
              <a:gsLst>
                <a:gs pos="0">
                  <a:schemeClr val="tx2">
                    <a:alpha val="75000"/>
                  </a:schemeClr>
                </a:gs>
                <a:gs pos="92000">
                  <a:schemeClr val="tx1">
                    <a:alpha val="21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5" name="Freeform 75"/>
            <p:cNvSpPr>
              <a:spLocks noEditPoints="1"/>
            </p:cNvSpPr>
            <p:nvPr/>
          </p:nvSpPr>
          <p:spPr bwMode="auto">
            <a:xfrm>
              <a:off x="6235811" y="3646406"/>
              <a:ext cx="1300658" cy="699365"/>
            </a:xfrm>
            <a:custGeom>
              <a:avLst/>
              <a:gdLst>
                <a:gd name="T0" fmla="*/ 257 w 307"/>
                <a:gd name="T1" fmla="*/ 141 h 181"/>
                <a:gd name="T2" fmla="*/ 265 w 307"/>
                <a:gd name="T3" fmla="*/ 148 h 181"/>
                <a:gd name="T4" fmla="*/ 307 w 307"/>
                <a:gd name="T5" fmla="*/ 176 h 181"/>
                <a:gd name="T6" fmla="*/ 268 w 307"/>
                <a:gd name="T7" fmla="*/ 148 h 181"/>
                <a:gd name="T8" fmla="*/ 257 w 307"/>
                <a:gd name="T9" fmla="*/ 140 h 181"/>
                <a:gd name="T10" fmla="*/ 11 w 307"/>
                <a:gd name="T11" fmla="*/ 112 h 181"/>
                <a:gd name="T12" fmla="*/ 50 w 307"/>
                <a:gd name="T13" fmla="*/ 122 h 181"/>
                <a:gd name="T14" fmla="*/ 134 w 307"/>
                <a:gd name="T15" fmla="*/ 141 h 181"/>
                <a:gd name="T16" fmla="*/ 186 w 307"/>
                <a:gd name="T17" fmla="*/ 153 h 181"/>
                <a:gd name="T18" fmla="*/ 251 w 307"/>
                <a:gd name="T19" fmla="*/ 169 h 181"/>
                <a:gd name="T20" fmla="*/ 263 w 307"/>
                <a:gd name="T21" fmla="*/ 172 h 181"/>
                <a:gd name="T22" fmla="*/ 305 w 307"/>
                <a:gd name="T23" fmla="*/ 180 h 181"/>
                <a:gd name="T24" fmla="*/ 258 w 307"/>
                <a:gd name="T25" fmla="*/ 169 h 181"/>
                <a:gd name="T26" fmla="*/ 250 w 307"/>
                <a:gd name="T27" fmla="*/ 167 h 181"/>
                <a:gd name="T28" fmla="*/ 180 w 307"/>
                <a:gd name="T29" fmla="*/ 150 h 181"/>
                <a:gd name="T30" fmla="*/ 133 w 307"/>
                <a:gd name="T31" fmla="*/ 139 h 181"/>
                <a:gd name="T32" fmla="*/ 48 w 307"/>
                <a:gd name="T33" fmla="*/ 119 h 181"/>
                <a:gd name="T34" fmla="*/ 32 w 307"/>
                <a:gd name="T35" fmla="*/ 5 h 181"/>
                <a:gd name="T36" fmla="*/ 0 w 307"/>
                <a:gd name="T37" fmla="*/ 82 h 181"/>
                <a:gd name="T38" fmla="*/ 0 w 307"/>
                <a:gd name="T39" fmla="*/ 94 h 181"/>
                <a:gd name="T40" fmla="*/ 2 w 307"/>
                <a:gd name="T41" fmla="*/ 82 h 181"/>
                <a:gd name="T42" fmla="*/ 32 w 307"/>
                <a:gd name="T43" fmla="*/ 5 h 181"/>
                <a:gd name="T44" fmla="*/ 51 w 307"/>
                <a:gd name="T45" fmla="*/ 2 h 181"/>
                <a:gd name="T46" fmla="*/ 190 w 307"/>
                <a:gd name="T47" fmla="*/ 97 h 181"/>
                <a:gd name="T48" fmla="*/ 196 w 307"/>
                <a:gd name="T49" fmla="*/ 100 h 181"/>
                <a:gd name="T50" fmla="*/ 199 w 307"/>
                <a:gd name="T51" fmla="*/ 103 h 181"/>
                <a:gd name="T52" fmla="*/ 212 w 307"/>
                <a:gd name="T53" fmla="*/ 111 h 181"/>
                <a:gd name="T54" fmla="*/ 237 w 307"/>
                <a:gd name="T55" fmla="*/ 127 h 181"/>
                <a:gd name="T56" fmla="*/ 201 w 307"/>
                <a:gd name="T57" fmla="*/ 102 h 181"/>
                <a:gd name="T58" fmla="*/ 197 w 307"/>
                <a:gd name="T59" fmla="*/ 99 h 181"/>
                <a:gd name="T60" fmla="*/ 196 w 307"/>
                <a:gd name="T61" fmla="*/ 98 h 181"/>
                <a:gd name="T62" fmla="*/ 190 w 307"/>
                <a:gd name="T63" fmla="*/ 94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07" h="181">
                  <a:moveTo>
                    <a:pt x="257" y="140"/>
                  </a:moveTo>
                  <a:cubicBezTo>
                    <a:pt x="257" y="141"/>
                    <a:pt x="257" y="141"/>
                    <a:pt x="257" y="141"/>
                  </a:cubicBezTo>
                  <a:cubicBezTo>
                    <a:pt x="257" y="142"/>
                    <a:pt x="257" y="142"/>
                    <a:pt x="257" y="142"/>
                  </a:cubicBezTo>
                  <a:cubicBezTo>
                    <a:pt x="265" y="148"/>
                    <a:pt x="265" y="148"/>
                    <a:pt x="265" y="148"/>
                  </a:cubicBezTo>
                  <a:cubicBezTo>
                    <a:pt x="267" y="149"/>
                    <a:pt x="267" y="149"/>
                    <a:pt x="267" y="149"/>
                  </a:cubicBezTo>
                  <a:cubicBezTo>
                    <a:pt x="307" y="176"/>
                    <a:pt x="307" y="176"/>
                    <a:pt x="307" y="176"/>
                  </a:cubicBezTo>
                  <a:cubicBezTo>
                    <a:pt x="307" y="176"/>
                    <a:pt x="307" y="175"/>
                    <a:pt x="307" y="175"/>
                  </a:cubicBezTo>
                  <a:cubicBezTo>
                    <a:pt x="268" y="148"/>
                    <a:pt x="268" y="148"/>
                    <a:pt x="268" y="148"/>
                  </a:cubicBezTo>
                  <a:cubicBezTo>
                    <a:pt x="267" y="147"/>
                    <a:pt x="267" y="147"/>
                    <a:pt x="267" y="147"/>
                  </a:cubicBezTo>
                  <a:cubicBezTo>
                    <a:pt x="257" y="140"/>
                    <a:pt x="257" y="140"/>
                    <a:pt x="257" y="140"/>
                  </a:cubicBezTo>
                  <a:moveTo>
                    <a:pt x="11" y="111"/>
                  </a:moveTo>
                  <a:cubicBezTo>
                    <a:pt x="11" y="111"/>
                    <a:pt x="11" y="112"/>
                    <a:pt x="11" y="112"/>
                  </a:cubicBezTo>
                  <a:cubicBezTo>
                    <a:pt x="49" y="121"/>
                    <a:pt x="49" y="121"/>
                    <a:pt x="49" y="121"/>
                  </a:cubicBezTo>
                  <a:cubicBezTo>
                    <a:pt x="50" y="122"/>
                    <a:pt x="50" y="122"/>
                    <a:pt x="50" y="122"/>
                  </a:cubicBezTo>
                  <a:cubicBezTo>
                    <a:pt x="131" y="141"/>
                    <a:pt x="131" y="141"/>
                    <a:pt x="131" y="141"/>
                  </a:cubicBezTo>
                  <a:cubicBezTo>
                    <a:pt x="134" y="141"/>
                    <a:pt x="134" y="141"/>
                    <a:pt x="134" y="141"/>
                  </a:cubicBezTo>
                  <a:cubicBezTo>
                    <a:pt x="182" y="153"/>
                    <a:pt x="182" y="153"/>
                    <a:pt x="182" y="153"/>
                  </a:cubicBezTo>
                  <a:cubicBezTo>
                    <a:pt x="186" y="153"/>
                    <a:pt x="186" y="153"/>
                    <a:pt x="186" y="153"/>
                  </a:cubicBezTo>
                  <a:cubicBezTo>
                    <a:pt x="249" y="168"/>
                    <a:pt x="249" y="168"/>
                    <a:pt x="249" y="168"/>
                  </a:cubicBezTo>
                  <a:cubicBezTo>
                    <a:pt x="251" y="169"/>
                    <a:pt x="251" y="169"/>
                    <a:pt x="251" y="169"/>
                  </a:cubicBezTo>
                  <a:cubicBezTo>
                    <a:pt x="260" y="171"/>
                    <a:pt x="260" y="171"/>
                    <a:pt x="260" y="171"/>
                  </a:cubicBezTo>
                  <a:cubicBezTo>
                    <a:pt x="263" y="172"/>
                    <a:pt x="263" y="172"/>
                    <a:pt x="263" y="172"/>
                  </a:cubicBezTo>
                  <a:cubicBezTo>
                    <a:pt x="305" y="181"/>
                    <a:pt x="305" y="181"/>
                    <a:pt x="305" y="181"/>
                  </a:cubicBezTo>
                  <a:cubicBezTo>
                    <a:pt x="305" y="181"/>
                    <a:pt x="305" y="180"/>
                    <a:pt x="305" y="180"/>
                  </a:cubicBezTo>
                  <a:cubicBezTo>
                    <a:pt x="261" y="169"/>
                    <a:pt x="261" y="169"/>
                    <a:pt x="261" y="169"/>
                  </a:cubicBezTo>
                  <a:cubicBezTo>
                    <a:pt x="258" y="169"/>
                    <a:pt x="258" y="169"/>
                    <a:pt x="258" y="169"/>
                  </a:cubicBezTo>
                  <a:cubicBezTo>
                    <a:pt x="252" y="167"/>
                    <a:pt x="252" y="167"/>
                    <a:pt x="252" y="167"/>
                  </a:cubicBezTo>
                  <a:cubicBezTo>
                    <a:pt x="250" y="167"/>
                    <a:pt x="250" y="167"/>
                    <a:pt x="250" y="167"/>
                  </a:cubicBezTo>
                  <a:cubicBezTo>
                    <a:pt x="183" y="151"/>
                    <a:pt x="183" y="151"/>
                    <a:pt x="183" y="151"/>
                  </a:cubicBezTo>
                  <a:cubicBezTo>
                    <a:pt x="180" y="150"/>
                    <a:pt x="180" y="150"/>
                    <a:pt x="180" y="150"/>
                  </a:cubicBezTo>
                  <a:cubicBezTo>
                    <a:pt x="136" y="140"/>
                    <a:pt x="136" y="140"/>
                    <a:pt x="136" y="140"/>
                  </a:cubicBezTo>
                  <a:cubicBezTo>
                    <a:pt x="133" y="139"/>
                    <a:pt x="133" y="139"/>
                    <a:pt x="133" y="139"/>
                  </a:cubicBezTo>
                  <a:cubicBezTo>
                    <a:pt x="50" y="120"/>
                    <a:pt x="50" y="120"/>
                    <a:pt x="50" y="120"/>
                  </a:cubicBezTo>
                  <a:cubicBezTo>
                    <a:pt x="48" y="119"/>
                    <a:pt x="48" y="119"/>
                    <a:pt x="48" y="119"/>
                  </a:cubicBezTo>
                  <a:cubicBezTo>
                    <a:pt x="11" y="111"/>
                    <a:pt x="11" y="111"/>
                    <a:pt x="11" y="111"/>
                  </a:cubicBezTo>
                  <a:moveTo>
                    <a:pt x="32" y="5"/>
                  </a:moveTo>
                  <a:cubicBezTo>
                    <a:pt x="0" y="81"/>
                    <a:pt x="0" y="81"/>
                    <a:pt x="0" y="81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1" y="94"/>
                    <a:pt x="1" y="94"/>
                    <a:pt x="2" y="95"/>
                  </a:cubicBezTo>
                  <a:cubicBezTo>
                    <a:pt x="2" y="82"/>
                    <a:pt x="2" y="82"/>
                    <a:pt x="2" y="82"/>
                  </a:cubicBezTo>
                  <a:cubicBezTo>
                    <a:pt x="34" y="6"/>
                    <a:pt x="34" y="6"/>
                    <a:pt x="34" y="6"/>
                  </a:cubicBezTo>
                  <a:cubicBezTo>
                    <a:pt x="33" y="5"/>
                    <a:pt x="33" y="5"/>
                    <a:pt x="32" y="5"/>
                  </a:cubicBezTo>
                  <a:moveTo>
                    <a:pt x="52" y="0"/>
                  </a:moveTo>
                  <a:cubicBezTo>
                    <a:pt x="52" y="1"/>
                    <a:pt x="52" y="1"/>
                    <a:pt x="51" y="2"/>
                  </a:cubicBezTo>
                  <a:cubicBezTo>
                    <a:pt x="189" y="95"/>
                    <a:pt x="189" y="95"/>
                    <a:pt x="189" y="95"/>
                  </a:cubicBezTo>
                  <a:cubicBezTo>
                    <a:pt x="190" y="97"/>
                    <a:pt x="190" y="97"/>
                    <a:pt x="190" y="97"/>
                  </a:cubicBezTo>
                  <a:cubicBezTo>
                    <a:pt x="194" y="99"/>
                    <a:pt x="194" y="99"/>
                    <a:pt x="194" y="99"/>
                  </a:cubicBezTo>
                  <a:cubicBezTo>
                    <a:pt x="196" y="100"/>
                    <a:pt x="196" y="100"/>
                    <a:pt x="196" y="100"/>
                  </a:cubicBezTo>
                  <a:cubicBezTo>
                    <a:pt x="197" y="101"/>
                    <a:pt x="197" y="101"/>
                    <a:pt x="197" y="101"/>
                  </a:cubicBezTo>
                  <a:cubicBezTo>
                    <a:pt x="199" y="103"/>
                    <a:pt x="199" y="103"/>
                    <a:pt x="199" y="103"/>
                  </a:cubicBezTo>
                  <a:cubicBezTo>
                    <a:pt x="206" y="107"/>
                    <a:pt x="206" y="107"/>
                    <a:pt x="206" y="107"/>
                  </a:cubicBezTo>
                  <a:cubicBezTo>
                    <a:pt x="212" y="111"/>
                    <a:pt x="212" y="111"/>
                    <a:pt x="212" y="111"/>
                  </a:cubicBezTo>
                  <a:cubicBezTo>
                    <a:pt x="235" y="128"/>
                    <a:pt x="235" y="128"/>
                    <a:pt x="235" y="128"/>
                  </a:cubicBezTo>
                  <a:cubicBezTo>
                    <a:pt x="236" y="127"/>
                    <a:pt x="237" y="127"/>
                    <a:pt x="237" y="127"/>
                  </a:cubicBezTo>
                  <a:cubicBezTo>
                    <a:pt x="207" y="106"/>
                    <a:pt x="207" y="106"/>
                    <a:pt x="207" y="106"/>
                  </a:cubicBezTo>
                  <a:cubicBezTo>
                    <a:pt x="201" y="102"/>
                    <a:pt x="201" y="102"/>
                    <a:pt x="201" y="102"/>
                  </a:cubicBezTo>
                  <a:cubicBezTo>
                    <a:pt x="199" y="101"/>
                    <a:pt x="199" y="101"/>
                    <a:pt x="199" y="101"/>
                  </a:cubicBezTo>
                  <a:cubicBezTo>
                    <a:pt x="197" y="99"/>
                    <a:pt x="197" y="99"/>
                    <a:pt x="197" y="99"/>
                  </a:cubicBezTo>
                  <a:cubicBezTo>
                    <a:pt x="197" y="99"/>
                    <a:pt x="197" y="99"/>
                    <a:pt x="197" y="99"/>
                  </a:cubicBezTo>
                  <a:cubicBezTo>
                    <a:pt x="196" y="98"/>
                    <a:pt x="196" y="98"/>
                    <a:pt x="196" y="98"/>
                  </a:cubicBezTo>
                  <a:cubicBezTo>
                    <a:pt x="192" y="96"/>
                    <a:pt x="192" y="96"/>
                    <a:pt x="192" y="96"/>
                  </a:cubicBezTo>
                  <a:cubicBezTo>
                    <a:pt x="190" y="94"/>
                    <a:pt x="190" y="94"/>
                    <a:pt x="190" y="94"/>
                  </a:cubicBezTo>
                  <a:cubicBezTo>
                    <a:pt x="52" y="0"/>
                    <a:pt x="52" y="0"/>
                    <a:pt x="52" y="0"/>
                  </a:cubicBezTo>
                </a:path>
              </a:pathLst>
            </a:custGeom>
            <a:gradFill flip="none" rotWithShape="1">
              <a:gsLst>
                <a:gs pos="0">
                  <a:schemeClr val="tx2">
                    <a:alpha val="75000"/>
                  </a:schemeClr>
                </a:gs>
                <a:gs pos="92000">
                  <a:schemeClr val="tx1">
                    <a:alpha val="21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6" name="Freeform 76"/>
            <p:cNvSpPr>
              <a:spLocks noEditPoints="1"/>
            </p:cNvSpPr>
            <p:nvPr/>
          </p:nvSpPr>
          <p:spPr bwMode="auto">
            <a:xfrm>
              <a:off x="11080625" y="3568337"/>
              <a:ext cx="898115" cy="862008"/>
            </a:xfrm>
            <a:custGeom>
              <a:avLst/>
              <a:gdLst>
                <a:gd name="T0" fmla="*/ 1 w 212"/>
                <a:gd name="T1" fmla="*/ 127 h 223"/>
                <a:gd name="T2" fmla="*/ 0 w 212"/>
                <a:gd name="T3" fmla="*/ 129 h 223"/>
                <a:gd name="T4" fmla="*/ 2 w 212"/>
                <a:gd name="T5" fmla="*/ 130 h 223"/>
                <a:gd name="T6" fmla="*/ 4 w 212"/>
                <a:gd name="T7" fmla="*/ 131 h 223"/>
                <a:gd name="T8" fmla="*/ 30 w 212"/>
                <a:gd name="T9" fmla="*/ 142 h 223"/>
                <a:gd name="T10" fmla="*/ 32 w 212"/>
                <a:gd name="T11" fmla="*/ 143 h 223"/>
                <a:gd name="T12" fmla="*/ 69 w 212"/>
                <a:gd name="T13" fmla="*/ 159 h 223"/>
                <a:gd name="T14" fmla="*/ 70 w 212"/>
                <a:gd name="T15" fmla="*/ 160 h 223"/>
                <a:gd name="T16" fmla="*/ 212 w 212"/>
                <a:gd name="T17" fmla="*/ 223 h 223"/>
                <a:gd name="T18" fmla="*/ 212 w 212"/>
                <a:gd name="T19" fmla="*/ 221 h 223"/>
                <a:gd name="T20" fmla="*/ 70 w 212"/>
                <a:gd name="T21" fmla="*/ 158 h 223"/>
                <a:gd name="T22" fmla="*/ 69 w 212"/>
                <a:gd name="T23" fmla="*/ 157 h 223"/>
                <a:gd name="T24" fmla="*/ 31 w 212"/>
                <a:gd name="T25" fmla="*/ 141 h 223"/>
                <a:gd name="T26" fmla="*/ 29 w 212"/>
                <a:gd name="T27" fmla="*/ 140 h 223"/>
                <a:gd name="T28" fmla="*/ 4 w 212"/>
                <a:gd name="T29" fmla="*/ 129 h 223"/>
                <a:gd name="T30" fmla="*/ 2 w 212"/>
                <a:gd name="T31" fmla="*/ 128 h 223"/>
                <a:gd name="T32" fmla="*/ 1 w 212"/>
                <a:gd name="T33" fmla="*/ 127 h 223"/>
                <a:gd name="T34" fmla="*/ 212 w 212"/>
                <a:gd name="T35" fmla="*/ 0 h 223"/>
                <a:gd name="T36" fmla="*/ 70 w 212"/>
                <a:gd name="T37" fmla="*/ 79 h 223"/>
                <a:gd name="T38" fmla="*/ 69 w 212"/>
                <a:gd name="T39" fmla="*/ 80 h 223"/>
                <a:gd name="T40" fmla="*/ 21 w 212"/>
                <a:gd name="T41" fmla="*/ 106 h 223"/>
                <a:gd name="T42" fmla="*/ 20 w 212"/>
                <a:gd name="T43" fmla="*/ 107 h 223"/>
                <a:gd name="T44" fmla="*/ 3 w 212"/>
                <a:gd name="T45" fmla="*/ 116 h 223"/>
                <a:gd name="T46" fmla="*/ 3 w 212"/>
                <a:gd name="T47" fmla="*/ 118 h 223"/>
                <a:gd name="T48" fmla="*/ 20 w 212"/>
                <a:gd name="T49" fmla="*/ 109 h 223"/>
                <a:gd name="T50" fmla="*/ 22 w 212"/>
                <a:gd name="T51" fmla="*/ 108 h 223"/>
                <a:gd name="T52" fmla="*/ 69 w 212"/>
                <a:gd name="T53" fmla="*/ 82 h 223"/>
                <a:gd name="T54" fmla="*/ 70 w 212"/>
                <a:gd name="T55" fmla="*/ 81 h 223"/>
                <a:gd name="T56" fmla="*/ 212 w 212"/>
                <a:gd name="T57" fmla="*/ 2 h 223"/>
                <a:gd name="T58" fmla="*/ 212 w 212"/>
                <a:gd name="T59" fmla="*/ 0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12" h="223">
                  <a:moveTo>
                    <a:pt x="1" y="127"/>
                  </a:moveTo>
                  <a:cubicBezTo>
                    <a:pt x="1" y="128"/>
                    <a:pt x="0" y="128"/>
                    <a:pt x="0" y="129"/>
                  </a:cubicBezTo>
                  <a:cubicBezTo>
                    <a:pt x="2" y="130"/>
                    <a:pt x="2" y="130"/>
                    <a:pt x="2" y="130"/>
                  </a:cubicBezTo>
                  <a:cubicBezTo>
                    <a:pt x="4" y="131"/>
                    <a:pt x="4" y="131"/>
                    <a:pt x="4" y="131"/>
                  </a:cubicBezTo>
                  <a:cubicBezTo>
                    <a:pt x="30" y="142"/>
                    <a:pt x="30" y="142"/>
                    <a:pt x="30" y="142"/>
                  </a:cubicBezTo>
                  <a:cubicBezTo>
                    <a:pt x="32" y="143"/>
                    <a:pt x="32" y="143"/>
                    <a:pt x="32" y="143"/>
                  </a:cubicBezTo>
                  <a:cubicBezTo>
                    <a:pt x="69" y="159"/>
                    <a:pt x="69" y="159"/>
                    <a:pt x="69" y="159"/>
                  </a:cubicBezTo>
                  <a:cubicBezTo>
                    <a:pt x="70" y="160"/>
                    <a:pt x="70" y="160"/>
                    <a:pt x="70" y="160"/>
                  </a:cubicBezTo>
                  <a:cubicBezTo>
                    <a:pt x="212" y="223"/>
                    <a:pt x="212" y="223"/>
                    <a:pt x="212" y="223"/>
                  </a:cubicBezTo>
                  <a:cubicBezTo>
                    <a:pt x="212" y="221"/>
                    <a:pt x="212" y="221"/>
                    <a:pt x="212" y="221"/>
                  </a:cubicBezTo>
                  <a:cubicBezTo>
                    <a:pt x="70" y="158"/>
                    <a:pt x="70" y="158"/>
                    <a:pt x="70" y="158"/>
                  </a:cubicBezTo>
                  <a:cubicBezTo>
                    <a:pt x="69" y="157"/>
                    <a:pt x="69" y="157"/>
                    <a:pt x="69" y="157"/>
                  </a:cubicBezTo>
                  <a:cubicBezTo>
                    <a:pt x="31" y="141"/>
                    <a:pt x="31" y="141"/>
                    <a:pt x="31" y="141"/>
                  </a:cubicBezTo>
                  <a:cubicBezTo>
                    <a:pt x="29" y="140"/>
                    <a:pt x="29" y="140"/>
                    <a:pt x="29" y="140"/>
                  </a:cubicBezTo>
                  <a:cubicBezTo>
                    <a:pt x="4" y="129"/>
                    <a:pt x="4" y="129"/>
                    <a:pt x="4" y="129"/>
                  </a:cubicBezTo>
                  <a:cubicBezTo>
                    <a:pt x="2" y="128"/>
                    <a:pt x="2" y="128"/>
                    <a:pt x="2" y="128"/>
                  </a:cubicBezTo>
                  <a:cubicBezTo>
                    <a:pt x="1" y="127"/>
                    <a:pt x="1" y="127"/>
                    <a:pt x="1" y="127"/>
                  </a:cubicBezTo>
                  <a:moveTo>
                    <a:pt x="212" y="0"/>
                  </a:moveTo>
                  <a:cubicBezTo>
                    <a:pt x="70" y="79"/>
                    <a:pt x="70" y="79"/>
                    <a:pt x="70" y="79"/>
                  </a:cubicBezTo>
                  <a:cubicBezTo>
                    <a:pt x="69" y="80"/>
                    <a:pt x="69" y="80"/>
                    <a:pt x="69" y="80"/>
                  </a:cubicBezTo>
                  <a:cubicBezTo>
                    <a:pt x="21" y="106"/>
                    <a:pt x="21" y="106"/>
                    <a:pt x="21" y="106"/>
                  </a:cubicBezTo>
                  <a:cubicBezTo>
                    <a:pt x="20" y="107"/>
                    <a:pt x="20" y="107"/>
                    <a:pt x="20" y="107"/>
                  </a:cubicBezTo>
                  <a:cubicBezTo>
                    <a:pt x="3" y="116"/>
                    <a:pt x="3" y="116"/>
                    <a:pt x="3" y="116"/>
                  </a:cubicBezTo>
                  <a:cubicBezTo>
                    <a:pt x="3" y="117"/>
                    <a:pt x="3" y="118"/>
                    <a:pt x="3" y="118"/>
                  </a:cubicBezTo>
                  <a:cubicBezTo>
                    <a:pt x="20" y="109"/>
                    <a:pt x="20" y="109"/>
                    <a:pt x="20" y="109"/>
                  </a:cubicBezTo>
                  <a:cubicBezTo>
                    <a:pt x="22" y="108"/>
                    <a:pt x="22" y="108"/>
                    <a:pt x="22" y="108"/>
                  </a:cubicBezTo>
                  <a:cubicBezTo>
                    <a:pt x="69" y="82"/>
                    <a:pt x="69" y="82"/>
                    <a:pt x="69" y="82"/>
                  </a:cubicBezTo>
                  <a:cubicBezTo>
                    <a:pt x="70" y="81"/>
                    <a:pt x="70" y="81"/>
                    <a:pt x="70" y="81"/>
                  </a:cubicBezTo>
                  <a:cubicBezTo>
                    <a:pt x="212" y="2"/>
                    <a:pt x="212" y="2"/>
                    <a:pt x="212" y="2"/>
                  </a:cubicBezTo>
                  <a:cubicBezTo>
                    <a:pt x="212" y="0"/>
                    <a:pt x="212" y="0"/>
                    <a:pt x="212" y="0"/>
                  </a:cubicBezTo>
                </a:path>
              </a:pathLst>
            </a:custGeom>
            <a:gradFill flip="none" rotWithShape="1">
              <a:gsLst>
                <a:gs pos="0">
                  <a:schemeClr val="tx2">
                    <a:alpha val="75000"/>
                  </a:schemeClr>
                </a:gs>
                <a:gs pos="92000">
                  <a:schemeClr val="tx1">
                    <a:alpha val="21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7" name="Freeform 87"/>
            <p:cNvSpPr>
              <a:spLocks/>
            </p:cNvSpPr>
            <p:nvPr/>
          </p:nvSpPr>
          <p:spPr bwMode="auto">
            <a:xfrm>
              <a:off x="7981948" y="3340637"/>
              <a:ext cx="109134" cy="97585"/>
            </a:xfrm>
            <a:custGeom>
              <a:avLst/>
              <a:gdLst>
                <a:gd name="T0" fmla="*/ 13 w 26"/>
                <a:gd name="T1" fmla="*/ 0 h 25"/>
                <a:gd name="T2" fmla="*/ 9 w 26"/>
                <a:gd name="T3" fmla="*/ 0 h 25"/>
                <a:gd name="T4" fmla="*/ 6 w 26"/>
                <a:gd name="T5" fmla="*/ 2 h 25"/>
                <a:gd name="T6" fmla="*/ 0 w 26"/>
                <a:gd name="T7" fmla="*/ 12 h 25"/>
                <a:gd name="T8" fmla="*/ 4 w 26"/>
                <a:gd name="T9" fmla="*/ 21 h 25"/>
                <a:gd name="T10" fmla="*/ 5 w 26"/>
                <a:gd name="T11" fmla="*/ 23 h 25"/>
                <a:gd name="T12" fmla="*/ 7 w 26"/>
                <a:gd name="T13" fmla="*/ 24 h 25"/>
                <a:gd name="T14" fmla="*/ 9 w 26"/>
                <a:gd name="T15" fmla="*/ 24 h 25"/>
                <a:gd name="T16" fmla="*/ 10 w 26"/>
                <a:gd name="T17" fmla="*/ 25 h 25"/>
                <a:gd name="T18" fmla="*/ 12 w 26"/>
                <a:gd name="T19" fmla="*/ 25 h 25"/>
                <a:gd name="T20" fmla="*/ 13 w 26"/>
                <a:gd name="T21" fmla="*/ 25 h 25"/>
                <a:gd name="T22" fmla="*/ 13 w 26"/>
                <a:gd name="T23" fmla="*/ 25 h 25"/>
                <a:gd name="T24" fmla="*/ 16 w 26"/>
                <a:gd name="T25" fmla="*/ 25 h 25"/>
                <a:gd name="T26" fmla="*/ 18 w 26"/>
                <a:gd name="T27" fmla="*/ 24 h 25"/>
                <a:gd name="T28" fmla="*/ 19 w 26"/>
                <a:gd name="T29" fmla="*/ 23 h 25"/>
                <a:gd name="T30" fmla="*/ 21 w 26"/>
                <a:gd name="T31" fmla="*/ 22 h 25"/>
                <a:gd name="T32" fmla="*/ 26 w 26"/>
                <a:gd name="T33" fmla="*/ 12 h 25"/>
                <a:gd name="T34" fmla="*/ 26 w 26"/>
                <a:gd name="T35" fmla="*/ 12 h 25"/>
                <a:gd name="T36" fmla="*/ 25 w 26"/>
                <a:gd name="T37" fmla="*/ 10 h 25"/>
                <a:gd name="T38" fmla="*/ 25 w 26"/>
                <a:gd name="T39" fmla="*/ 8 h 25"/>
                <a:gd name="T40" fmla="*/ 22 w 26"/>
                <a:gd name="T41" fmla="*/ 3 h 25"/>
                <a:gd name="T42" fmla="*/ 19 w 26"/>
                <a:gd name="T43" fmla="*/ 1 h 25"/>
                <a:gd name="T44" fmla="*/ 18 w 26"/>
                <a:gd name="T45" fmla="*/ 1 h 25"/>
                <a:gd name="T46" fmla="*/ 13 w 26"/>
                <a:gd name="T47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6" h="25">
                  <a:moveTo>
                    <a:pt x="13" y="0"/>
                  </a:moveTo>
                  <a:cubicBezTo>
                    <a:pt x="11" y="0"/>
                    <a:pt x="10" y="0"/>
                    <a:pt x="9" y="0"/>
                  </a:cubicBezTo>
                  <a:cubicBezTo>
                    <a:pt x="8" y="1"/>
                    <a:pt x="7" y="1"/>
                    <a:pt x="6" y="2"/>
                  </a:cubicBezTo>
                  <a:cubicBezTo>
                    <a:pt x="2" y="4"/>
                    <a:pt x="0" y="8"/>
                    <a:pt x="0" y="12"/>
                  </a:cubicBezTo>
                  <a:cubicBezTo>
                    <a:pt x="0" y="16"/>
                    <a:pt x="2" y="19"/>
                    <a:pt x="4" y="21"/>
                  </a:cubicBezTo>
                  <a:cubicBezTo>
                    <a:pt x="4" y="22"/>
                    <a:pt x="5" y="22"/>
                    <a:pt x="5" y="23"/>
                  </a:cubicBezTo>
                  <a:cubicBezTo>
                    <a:pt x="6" y="23"/>
                    <a:pt x="7" y="23"/>
                    <a:pt x="7" y="24"/>
                  </a:cubicBezTo>
                  <a:cubicBezTo>
                    <a:pt x="8" y="24"/>
                    <a:pt x="8" y="24"/>
                    <a:pt x="9" y="24"/>
                  </a:cubicBezTo>
                  <a:cubicBezTo>
                    <a:pt x="9" y="25"/>
                    <a:pt x="10" y="25"/>
                    <a:pt x="10" y="25"/>
                  </a:cubicBezTo>
                  <a:cubicBezTo>
                    <a:pt x="11" y="25"/>
                    <a:pt x="11" y="25"/>
                    <a:pt x="12" y="25"/>
                  </a:cubicBezTo>
                  <a:cubicBezTo>
                    <a:pt x="12" y="25"/>
                    <a:pt x="13" y="25"/>
                    <a:pt x="13" y="25"/>
                  </a:cubicBezTo>
                  <a:cubicBezTo>
                    <a:pt x="13" y="25"/>
                    <a:pt x="13" y="25"/>
                    <a:pt x="13" y="25"/>
                  </a:cubicBezTo>
                  <a:cubicBezTo>
                    <a:pt x="14" y="25"/>
                    <a:pt x="15" y="25"/>
                    <a:pt x="16" y="25"/>
                  </a:cubicBezTo>
                  <a:cubicBezTo>
                    <a:pt x="17" y="25"/>
                    <a:pt x="18" y="24"/>
                    <a:pt x="18" y="24"/>
                  </a:cubicBezTo>
                  <a:cubicBezTo>
                    <a:pt x="19" y="24"/>
                    <a:pt x="19" y="24"/>
                    <a:pt x="19" y="23"/>
                  </a:cubicBezTo>
                  <a:cubicBezTo>
                    <a:pt x="20" y="23"/>
                    <a:pt x="20" y="23"/>
                    <a:pt x="21" y="22"/>
                  </a:cubicBezTo>
                  <a:cubicBezTo>
                    <a:pt x="24" y="20"/>
                    <a:pt x="26" y="16"/>
                    <a:pt x="26" y="12"/>
                  </a:cubicBezTo>
                  <a:cubicBezTo>
                    <a:pt x="26" y="12"/>
                    <a:pt x="26" y="12"/>
                    <a:pt x="26" y="12"/>
                  </a:cubicBezTo>
                  <a:cubicBezTo>
                    <a:pt x="25" y="11"/>
                    <a:pt x="25" y="10"/>
                    <a:pt x="25" y="10"/>
                  </a:cubicBezTo>
                  <a:cubicBezTo>
                    <a:pt x="25" y="9"/>
                    <a:pt x="25" y="8"/>
                    <a:pt x="25" y="8"/>
                  </a:cubicBezTo>
                  <a:cubicBezTo>
                    <a:pt x="24" y="6"/>
                    <a:pt x="23" y="5"/>
                    <a:pt x="22" y="3"/>
                  </a:cubicBezTo>
                  <a:cubicBezTo>
                    <a:pt x="21" y="3"/>
                    <a:pt x="20" y="2"/>
                    <a:pt x="19" y="1"/>
                  </a:cubicBezTo>
                  <a:cubicBezTo>
                    <a:pt x="19" y="1"/>
                    <a:pt x="18" y="1"/>
                    <a:pt x="18" y="1"/>
                  </a:cubicBezTo>
                  <a:cubicBezTo>
                    <a:pt x="16" y="0"/>
                    <a:pt x="15" y="0"/>
                    <a:pt x="13" y="0"/>
                  </a:cubicBezTo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8" name="Freeform 122"/>
            <p:cNvSpPr>
              <a:spLocks/>
            </p:cNvSpPr>
            <p:nvPr/>
          </p:nvSpPr>
          <p:spPr bwMode="auto">
            <a:xfrm>
              <a:off x="7303889" y="3101551"/>
              <a:ext cx="42937" cy="35782"/>
            </a:xfrm>
            <a:custGeom>
              <a:avLst/>
              <a:gdLst>
                <a:gd name="T0" fmla="*/ 5 w 10"/>
                <a:gd name="T1" fmla="*/ 0 h 9"/>
                <a:gd name="T2" fmla="*/ 0 w 10"/>
                <a:gd name="T3" fmla="*/ 5 h 9"/>
                <a:gd name="T4" fmla="*/ 4 w 10"/>
                <a:gd name="T5" fmla="*/ 9 h 9"/>
                <a:gd name="T6" fmla="*/ 5 w 10"/>
                <a:gd name="T7" fmla="*/ 9 h 9"/>
                <a:gd name="T8" fmla="*/ 6 w 10"/>
                <a:gd name="T9" fmla="*/ 9 h 9"/>
                <a:gd name="T10" fmla="*/ 10 w 10"/>
                <a:gd name="T11" fmla="*/ 5 h 9"/>
                <a:gd name="T12" fmla="*/ 10 w 10"/>
                <a:gd name="T13" fmla="*/ 4 h 9"/>
                <a:gd name="T14" fmla="*/ 9 w 10"/>
                <a:gd name="T15" fmla="*/ 2 h 9"/>
                <a:gd name="T16" fmla="*/ 5 w 10"/>
                <a:gd name="T1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" h="9">
                  <a:moveTo>
                    <a:pt x="5" y="0"/>
                  </a:moveTo>
                  <a:cubicBezTo>
                    <a:pt x="3" y="0"/>
                    <a:pt x="0" y="2"/>
                    <a:pt x="0" y="5"/>
                  </a:cubicBezTo>
                  <a:cubicBezTo>
                    <a:pt x="0" y="7"/>
                    <a:pt x="2" y="9"/>
                    <a:pt x="4" y="9"/>
                  </a:cubicBezTo>
                  <a:cubicBezTo>
                    <a:pt x="4" y="9"/>
                    <a:pt x="5" y="9"/>
                    <a:pt x="5" y="9"/>
                  </a:cubicBezTo>
                  <a:cubicBezTo>
                    <a:pt x="5" y="9"/>
                    <a:pt x="6" y="9"/>
                    <a:pt x="6" y="9"/>
                  </a:cubicBezTo>
                  <a:cubicBezTo>
                    <a:pt x="8" y="9"/>
                    <a:pt x="10" y="7"/>
                    <a:pt x="10" y="5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4"/>
                    <a:pt x="10" y="3"/>
                    <a:pt x="9" y="2"/>
                  </a:cubicBezTo>
                  <a:cubicBezTo>
                    <a:pt x="9" y="1"/>
                    <a:pt x="7" y="0"/>
                    <a:pt x="5" y="0"/>
                  </a:cubicBezTo>
                </a:path>
              </a:pathLst>
            </a:custGeom>
            <a:gradFill flip="none" rotWithShape="1">
              <a:gsLst>
                <a:gs pos="0">
                  <a:schemeClr val="tx2">
                    <a:alpha val="75000"/>
                  </a:schemeClr>
                </a:gs>
                <a:gs pos="92000">
                  <a:schemeClr val="tx1">
                    <a:alpha val="21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61" name="矩形 60"/>
          <p:cNvSpPr/>
          <p:nvPr/>
        </p:nvSpPr>
        <p:spPr>
          <a:xfrm>
            <a:off x="6054459" y="2875029"/>
            <a:ext cx="2108269" cy="83099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kumimoji="1" lang="zh-CN" altLang="en-US" sz="2400" spc="600" dirty="0">
                <a:solidFill>
                  <a:schemeClr val="tx2"/>
                </a:solidFill>
                <a:effectLst>
                  <a:innerShdw blurRad="63500" dist="50800" dir="16200000">
                    <a:prstClr val="black">
                      <a:alpha val="30000"/>
                    </a:prstClr>
                  </a:innerShdw>
                </a:effectLst>
                <a:latin typeface="+mj-ea"/>
                <a:ea typeface="+mj-ea"/>
              </a:rPr>
              <a:t>视频拍摄的</a:t>
            </a:r>
            <a:endParaRPr kumimoji="1" lang="en-US" altLang="zh-CN" sz="2400" spc="600" dirty="0">
              <a:solidFill>
                <a:schemeClr val="tx2"/>
              </a:solidFill>
              <a:effectLst>
                <a:innerShdw blurRad="63500" dist="50800" dir="16200000">
                  <a:prstClr val="black">
                    <a:alpha val="30000"/>
                  </a:prstClr>
                </a:innerShdw>
              </a:effectLst>
              <a:latin typeface="+mj-ea"/>
              <a:ea typeface="+mj-ea"/>
            </a:endParaRPr>
          </a:p>
          <a:p>
            <a:r>
              <a:rPr kumimoji="1" lang="zh-CN" altLang="en-US" sz="2400" spc="600" dirty="0">
                <a:solidFill>
                  <a:schemeClr val="tx2"/>
                </a:solidFill>
                <a:effectLst>
                  <a:innerShdw blurRad="63500" dist="50800" dir="16200000">
                    <a:prstClr val="black">
                      <a:alpha val="30000"/>
                    </a:prstClr>
                  </a:innerShdw>
                </a:effectLst>
                <a:latin typeface="+mj-ea"/>
                <a:ea typeface="+mj-ea"/>
              </a:rPr>
              <a:t>基础规则</a:t>
            </a:r>
            <a:endParaRPr kumimoji="1" lang="en-US" altLang="zh-CN" sz="2400" spc="600" dirty="0">
              <a:solidFill>
                <a:schemeClr val="tx2"/>
              </a:solidFill>
              <a:effectLst>
                <a:innerShdw blurRad="63500" dist="50800" dir="16200000">
                  <a:prstClr val="black">
                    <a:alpha val="30000"/>
                  </a:prstClr>
                </a:innerShdw>
              </a:effectLst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677976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2" presetClass="path" presetSubtype="0" decel="3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03982 L 0 0.14815 " pathEditMode="relative" rAng="0" ptsTypes="AA">
                                      <p:cBhvr>
                                        <p:cTn id="35" dur="750" spd="-100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398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42" presetClass="path" presetSubtype="0" accel="30000" decel="3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 -0.03982 L 0 2.22222E-6 " pathEditMode="relative" rAng="0" ptsTypes="AA">
                                      <p:cBhvr>
                                        <p:cTn id="37" dur="7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9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0" grpId="0" animBg="1"/>
      <p:bldP spid="264" grpId="0" animBg="1"/>
      <p:bldP spid="266" grpId="0" animBg="1"/>
      <p:bldP spid="267" grpId="0" animBg="1"/>
      <p:bldP spid="51" grpId="0"/>
      <p:bldP spid="61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1"/>
          <p:cNvSpPr txBox="1">
            <a:spLocks/>
          </p:cNvSpPr>
          <p:nvPr/>
        </p:nvSpPr>
        <p:spPr>
          <a:xfrm>
            <a:off x="1363981" y="842470"/>
            <a:ext cx="7098029" cy="580565"/>
          </a:xfrm>
          <a:prstGeom prst="rect">
            <a:avLst/>
          </a:prstGeom>
        </p:spPr>
        <p:txBody>
          <a:bodyPr lIns="61722" tIns="30860" rIns="61722" bIns="30860"/>
          <a:lstStyle>
            <a:lvl1pPr algn="ctr" defTabSz="1509583" rtl="0" eaLnBrk="1" latinLnBrk="0" hangingPunct="1">
              <a:spcBef>
                <a:spcPct val="0"/>
              </a:spcBef>
              <a:buNone/>
              <a:defRPr sz="73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endParaRPr lang="zh-CN" altLang="en-US" sz="2363" b="1" dirty="0">
              <a:solidFill>
                <a:srgbClr val="0070C0"/>
              </a:solidFill>
            </a:endParaRPr>
          </a:p>
        </p:txBody>
      </p:sp>
      <p:pic>
        <p:nvPicPr>
          <p:cNvPr id="8" name="Picture 10" descr="“maya logo”的图片搜索结果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86925" y="4803288"/>
            <a:ext cx="867972" cy="867972"/>
          </a:xfrm>
          <a:prstGeom prst="rect">
            <a:avLst/>
          </a:prstGeom>
          <a:noFill/>
        </p:spPr>
      </p:pic>
      <p:pic>
        <p:nvPicPr>
          <p:cNvPr id="9" name="Picture 12" descr="“3d max logo”的图片搜索结果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40662" y="4803288"/>
            <a:ext cx="867972" cy="867972"/>
          </a:xfrm>
          <a:prstGeom prst="rect">
            <a:avLst/>
          </a:prstGeom>
          <a:noFill/>
        </p:spPr>
      </p:pic>
      <p:pic>
        <p:nvPicPr>
          <p:cNvPr id="12" name="Picture 17" descr="“nuke logo”的图片搜索结果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29273" y="4755067"/>
            <a:ext cx="916192" cy="916192"/>
          </a:xfrm>
          <a:prstGeom prst="rect">
            <a:avLst/>
          </a:prstGeom>
          <a:noFill/>
        </p:spPr>
      </p:pic>
      <p:pic>
        <p:nvPicPr>
          <p:cNvPr id="13" name="Picture 19" descr="相关图片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65301" y="4803288"/>
            <a:ext cx="882122" cy="867972"/>
          </a:xfrm>
          <a:prstGeom prst="rect">
            <a:avLst/>
          </a:prstGeom>
          <a:noFill/>
        </p:spPr>
      </p:pic>
      <p:pic>
        <p:nvPicPr>
          <p:cNvPr id="14" name="Picture 21" descr="“达芬奇 logo”的图片搜索结果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699118" y="4803288"/>
            <a:ext cx="916192" cy="916192"/>
          </a:xfrm>
          <a:prstGeom prst="rect">
            <a:avLst/>
          </a:prstGeom>
          <a:noFill/>
        </p:spPr>
      </p:pic>
      <p:pic>
        <p:nvPicPr>
          <p:cNvPr id="19" name="Picture 29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144221" y="3115565"/>
            <a:ext cx="1062709" cy="1096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" name="Picture 30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8555254" y="3139676"/>
            <a:ext cx="1112784" cy="1146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" name="Picture 31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9857211" y="3139676"/>
            <a:ext cx="1101657" cy="1157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" name="Picture 32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7347882" y="3115566"/>
            <a:ext cx="1062709" cy="1084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2" name="Picture 2" descr="“3d小人 png”的图片搜索结果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131587" y="632202"/>
            <a:ext cx="1514175" cy="1928826"/>
          </a:xfrm>
          <a:prstGeom prst="rect">
            <a:avLst/>
          </a:prstGeom>
          <a:noFill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4938705" y="3139676"/>
            <a:ext cx="1007812" cy="1060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9857211" y="4972061"/>
            <a:ext cx="1076554" cy="482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7958" y="4972061"/>
            <a:ext cx="1019394" cy="626868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1694" y="5020281"/>
            <a:ext cx="1028213" cy="433986"/>
          </a:xfrm>
          <a:prstGeom prst="rect">
            <a:avLst/>
          </a:prstGeom>
        </p:spPr>
      </p:pic>
      <p:sp>
        <p:nvSpPr>
          <p:cNvPr id="24" name="TextBox 12"/>
          <p:cNvSpPr txBox="1">
            <a:spLocks noChangeArrowheads="1"/>
          </p:cNvSpPr>
          <p:nvPr/>
        </p:nvSpPr>
        <p:spPr bwMode="auto">
          <a:xfrm>
            <a:off x="3800263" y="3236117"/>
            <a:ext cx="720069" cy="1058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lvl="0" algn="ctr"/>
            <a:r>
              <a:rPr lang="zh-CN" altLang="en-US" sz="2093" b="1" dirty="0">
                <a:solidFill>
                  <a:srgbClr val="E39DD4"/>
                </a:solidFill>
                <a:latin typeface="微软雅黑" pitchFamily="34" charset="-122"/>
                <a:ea typeface="微软雅黑" pitchFamily="34" charset="-122"/>
              </a:rPr>
              <a:t>非线</a:t>
            </a:r>
            <a:endParaRPr lang="en-US" altLang="zh-CN" sz="2093" b="1" dirty="0">
              <a:solidFill>
                <a:srgbClr val="E39DD4"/>
              </a:solidFill>
              <a:latin typeface="微软雅黑" pitchFamily="34" charset="-122"/>
              <a:ea typeface="微软雅黑" pitchFamily="34" charset="-122"/>
            </a:endParaRPr>
          </a:p>
          <a:p>
            <a:pPr lvl="0" algn="ctr"/>
            <a:r>
              <a:rPr lang="zh-CN" altLang="en-US" sz="2093" b="1" dirty="0">
                <a:solidFill>
                  <a:srgbClr val="E39DD4"/>
                </a:solidFill>
                <a:latin typeface="微软雅黑" pitchFamily="34" charset="-122"/>
                <a:ea typeface="微软雅黑" pitchFamily="34" charset="-122"/>
              </a:rPr>
              <a:t>剪辑</a:t>
            </a:r>
            <a:endParaRPr lang="en-US" altLang="zh-CN" sz="2093" b="1" dirty="0">
              <a:solidFill>
                <a:srgbClr val="E39DD4"/>
              </a:solidFill>
              <a:latin typeface="微软雅黑" pitchFamily="34" charset="-122"/>
              <a:ea typeface="微软雅黑" pitchFamily="34" charset="-122"/>
            </a:endParaRPr>
          </a:p>
          <a:p>
            <a:pPr lvl="0" algn="ctr"/>
            <a:endParaRPr lang="zh-CN" altLang="en-US" sz="2093" b="1" dirty="0">
              <a:solidFill>
                <a:srgbClr val="E39DD4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25" name="Picture 24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1081052" y="3115566"/>
            <a:ext cx="1034890" cy="1135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" name="Picture 27"/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2383010" y="3139676"/>
            <a:ext cx="1018198" cy="10515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55772776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1"/>
          <p:cNvSpPr txBox="1">
            <a:spLocks/>
          </p:cNvSpPr>
          <p:nvPr/>
        </p:nvSpPr>
        <p:spPr>
          <a:xfrm>
            <a:off x="1363981" y="842470"/>
            <a:ext cx="7098029" cy="580565"/>
          </a:xfrm>
          <a:prstGeom prst="rect">
            <a:avLst/>
          </a:prstGeom>
        </p:spPr>
        <p:txBody>
          <a:bodyPr lIns="61722" tIns="30860" rIns="61722" bIns="30860"/>
          <a:lstStyle>
            <a:lvl1pPr algn="ctr" defTabSz="1509583" rtl="0" eaLnBrk="1" latinLnBrk="0" hangingPunct="1">
              <a:spcBef>
                <a:spcPct val="0"/>
              </a:spcBef>
              <a:buNone/>
              <a:defRPr sz="73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endParaRPr lang="zh-CN" altLang="en-US" sz="2363" b="1" dirty="0">
              <a:solidFill>
                <a:srgbClr val="0070C0"/>
              </a:solidFill>
            </a:endParaRPr>
          </a:p>
        </p:txBody>
      </p:sp>
      <p:pic>
        <p:nvPicPr>
          <p:cNvPr id="8" name="Picture 10" descr="“maya logo”的图片搜索结果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86925" y="4803288"/>
            <a:ext cx="867972" cy="867972"/>
          </a:xfrm>
          <a:prstGeom prst="rect">
            <a:avLst/>
          </a:prstGeom>
          <a:noFill/>
        </p:spPr>
      </p:pic>
      <p:pic>
        <p:nvPicPr>
          <p:cNvPr id="9" name="Picture 12" descr="“3d max logo”的图片搜索结果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40662" y="4803288"/>
            <a:ext cx="867972" cy="867972"/>
          </a:xfrm>
          <a:prstGeom prst="rect">
            <a:avLst/>
          </a:prstGeom>
          <a:noFill/>
        </p:spPr>
      </p:pic>
      <p:pic>
        <p:nvPicPr>
          <p:cNvPr id="12" name="Picture 17" descr="“nuke logo”的图片搜索结果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29273" y="4755067"/>
            <a:ext cx="916192" cy="916192"/>
          </a:xfrm>
          <a:prstGeom prst="rect">
            <a:avLst/>
          </a:prstGeom>
          <a:noFill/>
        </p:spPr>
      </p:pic>
      <p:pic>
        <p:nvPicPr>
          <p:cNvPr id="13" name="Picture 19" descr="相关图片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65301" y="4803288"/>
            <a:ext cx="882122" cy="867972"/>
          </a:xfrm>
          <a:prstGeom prst="rect">
            <a:avLst/>
          </a:prstGeom>
          <a:noFill/>
        </p:spPr>
      </p:pic>
      <p:pic>
        <p:nvPicPr>
          <p:cNvPr id="14" name="Picture 21" descr="“达芬奇 logo”的图片搜索结果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699118" y="4803288"/>
            <a:ext cx="916192" cy="916192"/>
          </a:xfrm>
          <a:prstGeom prst="rect">
            <a:avLst/>
          </a:prstGeom>
          <a:noFill/>
        </p:spPr>
      </p:pic>
      <p:pic>
        <p:nvPicPr>
          <p:cNvPr id="19" name="Picture 29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144221" y="3115565"/>
            <a:ext cx="1062709" cy="1096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" name="Picture 30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8555254" y="3139676"/>
            <a:ext cx="1112784" cy="1146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" name="Picture 31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9857211" y="3139676"/>
            <a:ext cx="1101657" cy="1157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" name="Picture 32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7347882" y="3115566"/>
            <a:ext cx="1062709" cy="1084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2" name="Picture 2" descr="“3d小人 png”的图片搜索结果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131587" y="632202"/>
            <a:ext cx="1514175" cy="1928826"/>
          </a:xfrm>
          <a:prstGeom prst="rect">
            <a:avLst/>
          </a:prstGeom>
          <a:noFill/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9857211" y="4972061"/>
            <a:ext cx="1076554" cy="482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7958" y="4972061"/>
            <a:ext cx="1019394" cy="626868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1694" y="5020281"/>
            <a:ext cx="1028213" cy="433986"/>
          </a:xfrm>
          <a:prstGeom prst="rect">
            <a:avLst/>
          </a:prstGeom>
        </p:spPr>
      </p:pic>
      <p:sp>
        <p:nvSpPr>
          <p:cNvPr id="24" name="TextBox 12"/>
          <p:cNvSpPr txBox="1">
            <a:spLocks noChangeArrowheads="1"/>
          </p:cNvSpPr>
          <p:nvPr/>
        </p:nvSpPr>
        <p:spPr bwMode="auto">
          <a:xfrm>
            <a:off x="5054000" y="3236117"/>
            <a:ext cx="720069" cy="736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lvl="0" algn="ctr"/>
            <a:r>
              <a:rPr lang="zh-CN" altLang="en-US" sz="2093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微软雅黑" pitchFamily="34" charset="-122"/>
                <a:ea typeface="微软雅黑" pitchFamily="34" charset="-122"/>
              </a:rPr>
              <a:t>解码</a:t>
            </a:r>
            <a:endParaRPr lang="en-US" altLang="zh-CN" sz="2093" b="1" dirty="0">
              <a:solidFill>
                <a:schemeClr val="accent2">
                  <a:lumMod val="60000"/>
                  <a:lumOff val="4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pPr lvl="0" algn="ctr"/>
            <a:r>
              <a:rPr lang="zh-CN" altLang="en-US" sz="2093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微软雅黑" pitchFamily="34" charset="-122"/>
                <a:ea typeface="微软雅黑" pitchFamily="34" charset="-122"/>
              </a:rPr>
              <a:t>渲染</a:t>
            </a:r>
          </a:p>
        </p:txBody>
      </p:sp>
      <p:pic>
        <p:nvPicPr>
          <p:cNvPr id="25" name="Picture 24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1081052" y="3115566"/>
            <a:ext cx="1034890" cy="1135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" name="Picture 27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2383010" y="3139676"/>
            <a:ext cx="1018198" cy="10515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6" name="Picture 28"/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3636747" y="3139676"/>
            <a:ext cx="1090529" cy="1079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39130502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1"/>
          <p:cNvSpPr txBox="1">
            <a:spLocks/>
          </p:cNvSpPr>
          <p:nvPr/>
        </p:nvSpPr>
        <p:spPr>
          <a:xfrm>
            <a:off x="1363981" y="842470"/>
            <a:ext cx="7098029" cy="580565"/>
          </a:xfrm>
          <a:prstGeom prst="rect">
            <a:avLst/>
          </a:prstGeom>
        </p:spPr>
        <p:txBody>
          <a:bodyPr lIns="61722" tIns="30860" rIns="61722" bIns="30860"/>
          <a:lstStyle>
            <a:lvl1pPr algn="ctr" defTabSz="1509583" rtl="0" eaLnBrk="1" latinLnBrk="0" hangingPunct="1">
              <a:spcBef>
                <a:spcPct val="0"/>
              </a:spcBef>
              <a:buNone/>
              <a:defRPr sz="73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endParaRPr lang="zh-CN" altLang="en-US" sz="2363" b="1" dirty="0">
              <a:solidFill>
                <a:srgbClr val="0070C0"/>
              </a:solidFill>
            </a:endParaRPr>
          </a:p>
        </p:txBody>
      </p:sp>
      <p:pic>
        <p:nvPicPr>
          <p:cNvPr id="8" name="Picture 10" descr="“maya logo”的图片搜索结果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86925" y="4803288"/>
            <a:ext cx="867972" cy="867972"/>
          </a:xfrm>
          <a:prstGeom prst="rect">
            <a:avLst/>
          </a:prstGeom>
          <a:noFill/>
        </p:spPr>
      </p:pic>
      <p:pic>
        <p:nvPicPr>
          <p:cNvPr id="9" name="Picture 12" descr="“3d max logo”的图片搜索结果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40662" y="4803288"/>
            <a:ext cx="867972" cy="867972"/>
          </a:xfrm>
          <a:prstGeom prst="rect">
            <a:avLst/>
          </a:prstGeom>
          <a:noFill/>
        </p:spPr>
      </p:pic>
      <p:pic>
        <p:nvPicPr>
          <p:cNvPr id="12" name="Picture 17" descr="“nuke logo”的图片搜索结果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29273" y="4755067"/>
            <a:ext cx="916192" cy="916192"/>
          </a:xfrm>
          <a:prstGeom prst="rect">
            <a:avLst/>
          </a:prstGeom>
          <a:noFill/>
        </p:spPr>
      </p:pic>
      <p:pic>
        <p:nvPicPr>
          <p:cNvPr id="13" name="Picture 19" descr="相关图片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65301" y="4803288"/>
            <a:ext cx="882122" cy="867972"/>
          </a:xfrm>
          <a:prstGeom prst="rect">
            <a:avLst/>
          </a:prstGeom>
          <a:noFill/>
        </p:spPr>
      </p:pic>
      <p:pic>
        <p:nvPicPr>
          <p:cNvPr id="14" name="Picture 21" descr="“达芬奇 logo”的图片搜索结果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699118" y="4803288"/>
            <a:ext cx="916192" cy="916192"/>
          </a:xfrm>
          <a:prstGeom prst="rect">
            <a:avLst/>
          </a:prstGeom>
          <a:noFill/>
        </p:spPr>
      </p:pic>
      <p:pic>
        <p:nvPicPr>
          <p:cNvPr id="20" name="Picture 30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555254" y="3139676"/>
            <a:ext cx="1112784" cy="1146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" name="Picture 31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9857211" y="3139676"/>
            <a:ext cx="1101657" cy="1157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" name="Picture 32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7347882" y="3115566"/>
            <a:ext cx="1062709" cy="1084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2" name="Picture 2" descr="“3d小人 png”的图片搜索结果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131587" y="632202"/>
            <a:ext cx="1514175" cy="1928826"/>
          </a:xfrm>
          <a:prstGeom prst="rect">
            <a:avLst/>
          </a:prstGeom>
          <a:noFill/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9857211" y="4972061"/>
            <a:ext cx="1076554" cy="482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7958" y="4972061"/>
            <a:ext cx="1019394" cy="626868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1694" y="5020281"/>
            <a:ext cx="1028213" cy="433986"/>
          </a:xfrm>
          <a:prstGeom prst="rect">
            <a:avLst/>
          </a:prstGeom>
        </p:spPr>
      </p:pic>
      <p:sp>
        <p:nvSpPr>
          <p:cNvPr id="24" name="TextBox 12"/>
          <p:cNvSpPr txBox="1">
            <a:spLocks noChangeArrowheads="1"/>
          </p:cNvSpPr>
          <p:nvPr/>
        </p:nvSpPr>
        <p:spPr bwMode="auto">
          <a:xfrm>
            <a:off x="6307736" y="3236117"/>
            <a:ext cx="720069" cy="736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lvl="0" algn="ctr"/>
            <a:r>
              <a:rPr lang="zh-CN" altLang="en-US" sz="2093" b="1" dirty="0">
                <a:solidFill>
                  <a:srgbClr val="E68E8E"/>
                </a:solidFill>
                <a:latin typeface="微软雅黑" pitchFamily="34" charset="-122"/>
                <a:ea typeface="微软雅黑" pitchFamily="34" charset="-122"/>
              </a:rPr>
              <a:t>二维</a:t>
            </a:r>
            <a:endParaRPr lang="en-US" altLang="zh-CN" sz="2093" b="1" dirty="0">
              <a:solidFill>
                <a:srgbClr val="E68E8E"/>
              </a:solidFill>
              <a:latin typeface="微软雅黑" pitchFamily="34" charset="-122"/>
              <a:ea typeface="微软雅黑" pitchFamily="34" charset="-122"/>
            </a:endParaRPr>
          </a:p>
          <a:p>
            <a:pPr lvl="0" algn="ctr"/>
            <a:r>
              <a:rPr lang="zh-CN" altLang="en-US" sz="2093" b="1" dirty="0">
                <a:solidFill>
                  <a:srgbClr val="E68E8E"/>
                </a:solidFill>
                <a:latin typeface="微软雅黑" pitchFamily="34" charset="-122"/>
                <a:ea typeface="微软雅黑" pitchFamily="34" charset="-122"/>
              </a:rPr>
              <a:t>矢量</a:t>
            </a:r>
          </a:p>
        </p:txBody>
      </p:sp>
      <p:pic>
        <p:nvPicPr>
          <p:cNvPr id="25" name="Picture 24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1081052" y="3115566"/>
            <a:ext cx="1034890" cy="1135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" name="Picture 27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2383010" y="3139676"/>
            <a:ext cx="1018198" cy="10515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6" name="Picture 28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3636747" y="3139676"/>
            <a:ext cx="1090529" cy="1079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" name="Picture 3"/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4938705" y="3139676"/>
            <a:ext cx="1007812" cy="1060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98227288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1"/>
          <p:cNvSpPr txBox="1">
            <a:spLocks/>
          </p:cNvSpPr>
          <p:nvPr/>
        </p:nvSpPr>
        <p:spPr>
          <a:xfrm>
            <a:off x="1363981" y="842470"/>
            <a:ext cx="7098029" cy="580565"/>
          </a:xfrm>
          <a:prstGeom prst="rect">
            <a:avLst/>
          </a:prstGeom>
        </p:spPr>
        <p:txBody>
          <a:bodyPr lIns="61722" tIns="30860" rIns="61722" bIns="30860"/>
          <a:lstStyle>
            <a:lvl1pPr algn="ctr" defTabSz="1509583" rtl="0" eaLnBrk="1" latinLnBrk="0" hangingPunct="1">
              <a:spcBef>
                <a:spcPct val="0"/>
              </a:spcBef>
              <a:buNone/>
              <a:defRPr sz="73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endParaRPr lang="zh-CN" altLang="en-US" sz="2363" b="1" dirty="0">
              <a:solidFill>
                <a:srgbClr val="0070C0"/>
              </a:solidFill>
            </a:endParaRPr>
          </a:p>
        </p:txBody>
      </p:sp>
      <p:pic>
        <p:nvPicPr>
          <p:cNvPr id="8" name="Picture 10" descr="“maya logo”的图片搜索结果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86925" y="4803288"/>
            <a:ext cx="867972" cy="867972"/>
          </a:xfrm>
          <a:prstGeom prst="rect">
            <a:avLst/>
          </a:prstGeom>
          <a:noFill/>
        </p:spPr>
      </p:pic>
      <p:pic>
        <p:nvPicPr>
          <p:cNvPr id="9" name="Picture 12" descr="“3d max logo”的图片搜索结果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40662" y="4803288"/>
            <a:ext cx="867972" cy="867972"/>
          </a:xfrm>
          <a:prstGeom prst="rect">
            <a:avLst/>
          </a:prstGeom>
          <a:noFill/>
        </p:spPr>
      </p:pic>
      <p:pic>
        <p:nvPicPr>
          <p:cNvPr id="12" name="Picture 17" descr="“nuke logo”的图片搜索结果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29273" y="4755067"/>
            <a:ext cx="916192" cy="916192"/>
          </a:xfrm>
          <a:prstGeom prst="rect">
            <a:avLst/>
          </a:prstGeom>
          <a:noFill/>
        </p:spPr>
      </p:pic>
      <p:pic>
        <p:nvPicPr>
          <p:cNvPr id="13" name="Picture 19" descr="相关图片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65301" y="4803288"/>
            <a:ext cx="882122" cy="867972"/>
          </a:xfrm>
          <a:prstGeom prst="rect">
            <a:avLst/>
          </a:prstGeom>
          <a:noFill/>
        </p:spPr>
      </p:pic>
      <p:pic>
        <p:nvPicPr>
          <p:cNvPr id="14" name="Picture 21" descr="“达芬奇 logo”的图片搜索结果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699118" y="4803288"/>
            <a:ext cx="916192" cy="916192"/>
          </a:xfrm>
          <a:prstGeom prst="rect">
            <a:avLst/>
          </a:prstGeom>
          <a:noFill/>
        </p:spPr>
      </p:pic>
      <p:pic>
        <p:nvPicPr>
          <p:cNvPr id="20" name="Picture 30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555254" y="3139676"/>
            <a:ext cx="1112784" cy="1146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" name="Picture 31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9857211" y="3139676"/>
            <a:ext cx="1101657" cy="1157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2" name="Picture 2" descr="“3d小人 png”的图片搜索结果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131587" y="632202"/>
            <a:ext cx="1514175" cy="1928826"/>
          </a:xfrm>
          <a:prstGeom prst="rect">
            <a:avLst/>
          </a:prstGeom>
          <a:noFill/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9857211" y="4972061"/>
            <a:ext cx="1076554" cy="482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7958" y="4972061"/>
            <a:ext cx="1019394" cy="626868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1694" y="5020281"/>
            <a:ext cx="1028213" cy="433986"/>
          </a:xfrm>
          <a:prstGeom prst="rect">
            <a:avLst/>
          </a:prstGeom>
        </p:spPr>
      </p:pic>
      <p:sp>
        <p:nvSpPr>
          <p:cNvPr id="24" name="TextBox 12"/>
          <p:cNvSpPr txBox="1">
            <a:spLocks noChangeArrowheads="1"/>
          </p:cNvSpPr>
          <p:nvPr/>
        </p:nvSpPr>
        <p:spPr bwMode="auto">
          <a:xfrm>
            <a:off x="7513253" y="3236117"/>
            <a:ext cx="720069" cy="736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lvl="0" algn="ctr"/>
            <a:r>
              <a:rPr lang="zh-CN" altLang="en-US" sz="2093" b="1" dirty="0">
                <a:solidFill>
                  <a:schemeClr val="accent6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音频</a:t>
            </a:r>
            <a:endParaRPr lang="en-US" altLang="zh-CN" sz="2093" b="1" dirty="0">
              <a:solidFill>
                <a:schemeClr val="accent6">
                  <a:lumMod val="7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pPr lvl="0" algn="ctr"/>
            <a:r>
              <a:rPr lang="zh-CN" altLang="en-US" sz="2093" b="1" dirty="0">
                <a:solidFill>
                  <a:schemeClr val="accent6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编辑</a:t>
            </a:r>
          </a:p>
        </p:txBody>
      </p:sp>
      <p:pic>
        <p:nvPicPr>
          <p:cNvPr id="25" name="Picture 24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1081052" y="3115566"/>
            <a:ext cx="1034890" cy="1135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" name="Picture 27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2383010" y="3139676"/>
            <a:ext cx="1018198" cy="10515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6" name="Picture 28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3636747" y="3139676"/>
            <a:ext cx="1090529" cy="1079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" name="Picture 3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4938705" y="3139676"/>
            <a:ext cx="1007812" cy="1060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" name="Picture 29"/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6144221" y="3115565"/>
            <a:ext cx="1062709" cy="1096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2352690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1"/>
          <p:cNvSpPr txBox="1">
            <a:spLocks/>
          </p:cNvSpPr>
          <p:nvPr/>
        </p:nvSpPr>
        <p:spPr>
          <a:xfrm>
            <a:off x="1363981" y="842470"/>
            <a:ext cx="7098029" cy="580565"/>
          </a:xfrm>
          <a:prstGeom prst="rect">
            <a:avLst/>
          </a:prstGeom>
        </p:spPr>
        <p:txBody>
          <a:bodyPr lIns="61722" tIns="30860" rIns="61722" bIns="30860"/>
          <a:lstStyle>
            <a:lvl1pPr algn="ctr" defTabSz="1509583" rtl="0" eaLnBrk="1" latinLnBrk="0" hangingPunct="1">
              <a:spcBef>
                <a:spcPct val="0"/>
              </a:spcBef>
              <a:buNone/>
              <a:defRPr sz="73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endParaRPr lang="zh-CN" altLang="en-US" sz="2363" b="1" dirty="0">
              <a:solidFill>
                <a:srgbClr val="0070C0"/>
              </a:solidFill>
            </a:endParaRPr>
          </a:p>
        </p:txBody>
      </p:sp>
      <p:pic>
        <p:nvPicPr>
          <p:cNvPr id="8" name="Picture 10" descr="“maya logo”的图片搜索结果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86925" y="4803288"/>
            <a:ext cx="867972" cy="867972"/>
          </a:xfrm>
          <a:prstGeom prst="rect">
            <a:avLst/>
          </a:prstGeom>
          <a:noFill/>
        </p:spPr>
      </p:pic>
      <p:pic>
        <p:nvPicPr>
          <p:cNvPr id="9" name="Picture 12" descr="“3d max logo”的图片搜索结果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40662" y="4803288"/>
            <a:ext cx="867972" cy="867972"/>
          </a:xfrm>
          <a:prstGeom prst="rect">
            <a:avLst/>
          </a:prstGeom>
          <a:noFill/>
        </p:spPr>
      </p:pic>
      <p:pic>
        <p:nvPicPr>
          <p:cNvPr id="12" name="Picture 17" descr="“nuke logo”的图片搜索结果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29273" y="4755067"/>
            <a:ext cx="916192" cy="916192"/>
          </a:xfrm>
          <a:prstGeom prst="rect">
            <a:avLst/>
          </a:prstGeom>
          <a:noFill/>
        </p:spPr>
      </p:pic>
      <p:pic>
        <p:nvPicPr>
          <p:cNvPr id="13" name="Picture 19" descr="相关图片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65301" y="4803288"/>
            <a:ext cx="882122" cy="867972"/>
          </a:xfrm>
          <a:prstGeom prst="rect">
            <a:avLst/>
          </a:prstGeom>
          <a:noFill/>
        </p:spPr>
      </p:pic>
      <p:pic>
        <p:nvPicPr>
          <p:cNvPr id="14" name="Picture 21" descr="“达芬奇 logo”的图片搜索结果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699118" y="4803288"/>
            <a:ext cx="916192" cy="916192"/>
          </a:xfrm>
          <a:prstGeom prst="rect">
            <a:avLst/>
          </a:prstGeom>
          <a:noFill/>
        </p:spPr>
      </p:pic>
      <p:pic>
        <p:nvPicPr>
          <p:cNvPr id="21" name="Picture 31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9857211" y="3139676"/>
            <a:ext cx="1101657" cy="1157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2" name="Picture 2" descr="“3d小人 png”的图片搜索结果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131587" y="632202"/>
            <a:ext cx="1514175" cy="1928826"/>
          </a:xfrm>
          <a:prstGeom prst="rect">
            <a:avLst/>
          </a:prstGeom>
          <a:noFill/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9857211" y="4972061"/>
            <a:ext cx="1076554" cy="482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7958" y="4972061"/>
            <a:ext cx="1019394" cy="626868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1694" y="5020281"/>
            <a:ext cx="1028213" cy="433986"/>
          </a:xfrm>
          <a:prstGeom prst="rect">
            <a:avLst/>
          </a:prstGeom>
        </p:spPr>
      </p:pic>
      <p:sp>
        <p:nvSpPr>
          <p:cNvPr id="24" name="TextBox 12"/>
          <p:cNvSpPr txBox="1">
            <a:spLocks noChangeArrowheads="1"/>
          </p:cNvSpPr>
          <p:nvPr/>
        </p:nvSpPr>
        <p:spPr bwMode="auto">
          <a:xfrm>
            <a:off x="8766990" y="3236117"/>
            <a:ext cx="720069" cy="736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lvl="0" algn="ctr"/>
            <a:r>
              <a:rPr lang="zh-CN" altLang="en-US" sz="2093" b="1" dirty="0">
                <a:solidFill>
                  <a:schemeClr val="accent5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矢量</a:t>
            </a:r>
            <a:endParaRPr lang="en-US" altLang="zh-CN" sz="2093" b="1" dirty="0">
              <a:solidFill>
                <a:schemeClr val="accent5">
                  <a:lumMod val="7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pPr lvl="0" algn="ctr"/>
            <a:r>
              <a:rPr lang="zh-CN" altLang="en-US" sz="2093" b="1" dirty="0">
                <a:solidFill>
                  <a:schemeClr val="accent5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图形</a:t>
            </a:r>
          </a:p>
        </p:txBody>
      </p:sp>
      <p:pic>
        <p:nvPicPr>
          <p:cNvPr id="25" name="Picture 24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081052" y="3115566"/>
            <a:ext cx="1034890" cy="1135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" name="Picture 27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2383010" y="3139676"/>
            <a:ext cx="1018198" cy="10515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6" name="Picture 28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3636747" y="3139676"/>
            <a:ext cx="1090529" cy="1079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" name="Picture 3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4938705" y="3139676"/>
            <a:ext cx="1007812" cy="1060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" name="Picture 29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6144221" y="3115565"/>
            <a:ext cx="1062709" cy="1096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" name="Picture 32"/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7347882" y="3115566"/>
            <a:ext cx="1062709" cy="1084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41082925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1"/>
          <p:cNvSpPr txBox="1">
            <a:spLocks/>
          </p:cNvSpPr>
          <p:nvPr/>
        </p:nvSpPr>
        <p:spPr>
          <a:xfrm>
            <a:off x="1363981" y="842470"/>
            <a:ext cx="7098029" cy="580565"/>
          </a:xfrm>
          <a:prstGeom prst="rect">
            <a:avLst/>
          </a:prstGeom>
        </p:spPr>
        <p:txBody>
          <a:bodyPr lIns="61722" tIns="30860" rIns="61722" bIns="30860"/>
          <a:lstStyle>
            <a:lvl1pPr algn="ctr" defTabSz="1509583" rtl="0" eaLnBrk="1" latinLnBrk="0" hangingPunct="1">
              <a:spcBef>
                <a:spcPct val="0"/>
              </a:spcBef>
              <a:buNone/>
              <a:defRPr sz="73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endParaRPr lang="zh-CN" altLang="en-US" sz="2363" b="1" dirty="0">
              <a:solidFill>
                <a:srgbClr val="0070C0"/>
              </a:solidFill>
            </a:endParaRPr>
          </a:p>
        </p:txBody>
      </p:sp>
      <p:pic>
        <p:nvPicPr>
          <p:cNvPr id="8" name="Picture 10" descr="“maya logo”的图片搜索结果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86925" y="4803288"/>
            <a:ext cx="867972" cy="867972"/>
          </a:xfrm>
          <a:prstGeom prst="rect">
            <a:avLst/>
          </a:prstGeom>
          <a:noFill/>
        </p:spPr>
      </p:pic>
      <p:pic>
        <p:nvPicPr>
          <p:cNvPr id="9" name="Picture 12" descr="“3d max logo”的图片搜索结果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40662" y="4803288"/>
            <a:ext cx="867972" cy="867972"/>
          </a:xfrm>
          <a:prstGeom prst="rect">
            <a:avLst/>
          </a:prstGeom>
          <a:noFill/>
        </p:spPr>
      </p:pic>
      <p:pic>
        <p:nvPicPr>
          <p:cNvPr id="12" name="Picture 17" descr="“nuke logo”的图片搜索结果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29273" y="4755067"/>
            <a:ext cx="916192" cy="916192"/>
          </a:xfrm>
          <a:prstGeom prst="rect">
            <a:avLst/>
          </a:prstGeom>
          <a:noFill/>
        </p:spPr>
      </p:pic>
      <p:pic>
        <p:nvPicPr>
          <p:cNvPr id="13" name="Picture 19" descr="相关图片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65301" y="4803288"/>
            <a:ext cx="882122" cy="867972"/>
          </a:xfrm>
          <a:prstGeom prst="rect">
            <a:avLst/>
          </a:prstGeom>
          <a:noFill/>
        </p:spPr>
      </p:pic>
      <p:pic>
        <p:nvPicPr>
          <p:cNvPr id="14" name="Picture 21" descr="“达芬奇 logo”的图片搜索结果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699118" y="4803288"/>
            <a:ext cx="916192" cy="916192"/>
          </a:xfrm>
          <a:prstGeom prst="rect">
            <a:avLst/>
          </a:prstGeom>
          <a:noFill/>
        </p:spPr>
      </p:pic>
      <p:pic>
        <p:nvPicPr>
          <p:cNvPr id="5122" name="Picture 2" descr="“3d小人 png”的图片搜索结果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131587" y="632202"/>
            <a:ext cx="1514175" cy="1928826"/>
          </a:xfrm>
          <a:prstGeom prst="rect">
            <a:avLst/>
          </a:prstGeom>
          <a:noFill/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9857211" y="4972061"/>
            <a:ext cx="1076554" cy="482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7958" y="4972061"/>
            <a:ext cx="1019394" cy="626868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1694" y="5020281"/>
            <a:ext cx="1028213" cy="433986"/>
          </a:xfrm>
          <a:prstGeom prst="rect">
            <a:avLst/>
          </a:prstGeom>
        </p:spPr>
      </p:pic>
      <p:sp>
        <p:nvSpPr>
          <p:cNvPr id="24" name="TextBox 12"/>
          <p:cNvSpPr txBox="1">
            <a:spLocks noChangeArrowheads="1"/>
          </p:cNvSpPr>
          <p:nvPr/>
        </p:nvSpPr>
        <p:spPr bwMode="auto">
          <a:xfrm>
            <a:off x="10068947" y="3236117"/>
            <a:ext cx="720069" cy="736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lvl="0" algn="ctr"/>
            <a:r>
              <a:rPr lang="zh-CN" altLang="en-US" sz="2093" b="1" dirty="0">
                <a:solidFill>
                  <a:schemeClr val="accent5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素材</a:t>
            </a:r>
            <a:endParaRPr lang="en-US" altLang="zh-CN" sz="2093" b="1" dirty="0">
              <a:solidFill>
                <a:schemeClr val="accent5">
                  <a:lumMod val="7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pPr lvl="0" algn="ctr"/>
            <a:r>
              <a:rPr lang="zh-CN" altLang="en-US" sz="2093" b="1" dirty="0">
                <a:solidFill>
                  <a:schemeClr val="accent5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预览</a:t>
            </a:r>
          </a:p>
        </p:txBody>
      </p:sp>
      <p:pic>
        <p:nvPicPr>
          <p:cNvPr id="25" name="Picture 24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1081052" y="3115566"/>
            <a:ext cx="1034890" cy="1135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" name="Picture 27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2383010" y="3139676"/>
            <a:ext cx="1018198" cy="10515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6" name="Picture 28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3636747" y="3139676"/>
            <a:ext cx="1090529" cy="1079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" name="Picture 3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4938705" y="3139676"/>
            <a:ext cx="1007812" cy="1060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" name="Picture 29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6144221" y="3115565"/>
            <a:ext cx="1062709" cy="1096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" name="Picture 32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7347882" y="3115566"/>
            <a:ext cx="1062709" cy="1084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1" name="Picture 30"/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8555254" y="3139676"/>
            <a:ext cx="1112784" cy="1146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82523138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1"/>
          <p:cNvSpPr txBox="1">
            <a:spLocks/>
          </p:cNvSpPr>
          <p:nvPr/>
        </p:nvSpPr>
        <p:spPr>
          <a:xfrm>
            <a:off x="1363981" y="842470"/>
            <a:ext cx="7098029" cy="580565"/>
          </a:xfrm>
          <a:prstGeom prst="rect">
            <a:avLst/>
          </a:prstGeom>
        </p:spPr>
        <p:txBody>
          <a:bodyPr lIns="61722" tIns="30860" rIns="61722" bIns="30860"/>
          <a:lstStyle>
            <a:lvl1pPr algn="ctr" defTabSz="1509583" rtl="0" eaLnBrk="1" latinLnBrk="0" hangingPunct="1">
              <a:spcBef>
                <a:spcPct val="0"/>
              </a:spcBef>
              <a:buNone/>
              <a:defRPr sz="73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endParaRPr lang="zh-CN" altLang="en-US" sz="2363" b="1" dirty="0">
              <a:solidFill>
                <a:srgbClr val="0070C0"/>
              </a:solidFill>
            </a:endParaRPr>
          </a:p>
        </p:txBody>
      </p:sp>
      <p:pic>
        <p:nvPicPr>
          <p:cNvPr id="8" name="Picture 10" descr="“maya logo”的图片搜索结果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86925" y="4803288"/>
            <a:ext cx="867972" cy="867972"/>
          </a:xfrm>
          <a:prstGeom prst="rect">
            <a:avLst/>
          </a:prstGeom>
          <a:noFill/>
        </p:spPr>
      </p:pic>
      <p:pic>
        <p:nvPicPr>
          <p:cNvPr id="9" name="Picture 12" descr="“3d max logo”的图片搜索结果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40662" y="4803288"/>
            <a:ext cx="867972" cy="867972"/>
          </a:xfrm>
          <a:prstGeom prst="rect">
            <a:avLst/>
          </a:prstGeom>
          <a:noFill/>
        </p:spPr>
      </p:pic>
      <p:pic>
        <p:nvPicPr>
          <p:cNvPr id="13" name="Picture 19" descr="相关图片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65301" y="4803288"/>
            <a:ext cx="882122" cy="867972"/>
          </a:xfrm>
          <a:prstGeom prst="rect">
            <a:avLst/>
          </a:prstGeom>
          <a:noFill/>
        </p:spPr>
      </p:pic>
      <p:pic>
        <p:nvPicPr>
          <p:cNvPr id="14" name="Picture 21" descr="“达芬奇 logo”的图片搜索结果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699118" y="4803288"/>
            <a:ext cx="916192" cy="916192"/>
          </a:xfrm>
          <a:prstGeom prst="rect">
            <a:avLst/>
          </a:prstGeom>
          <a:noFill/>
        </p:spPr>
      </p:pic>
      <p:pic>
        <p:nvPicPr>
          <p:cNvPr id="5122" name="Picture 2" descr="“3d小人 png”的图片搜索结果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131587" y="632202"/>
            <a:ext cx="1514175" cy="1928826"/>
          </a:xfrm>
          <a:prstGeom prst="rect">
            <a:avLst/>
          </a:prstGeom>
          <a:noFill/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9857211" y="4972061"/>
            <a:ext cx="1076554" cy="482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7958" y="4972061"/>
            <a:ext cx="1019394" cy="626868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1694" y="5020281"/>
            <a:ext cx="1028213" cy="433986"/>
          </a:xfrm>
          <a:prstGeom prst="rect">
            <a:avLst/>
          </a:prstGeom>
        </p:spPr>
      </p:pic>
      <p:sp>
        <p:nvSpPr>
          <p:cNvPr id="24" name="TextBox 12"/>
          <p:cNvSpPr txBox="1">
            <a:spLocks noChangeArrowheads="1"/>
          </p:cNvSpPr>
          <p:nvPr/>
        </p:nvSpPr>
        <p:spPr bwMode="auto">
          <a:xfrm>
            <a:off x="1196348" y="4875619"/>
            <a:ext cx="720069" cy="736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lvl="0" algn="ctr"/>
            <a:r>
              <a:rPr lang="zh-CN" altLang="en-US" sz="2093" b="1" dirty="0">
                <a:solidFill>
                  <a:schemeClr val="accent5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影视</a:t>
            </a:r>
            <a:endParaRPr lang="en-US" altLang="zh-CN" sz="2093" b="1" dirty="0">
              <a:solidFill>
                <a:schemeClr val="accent5">
                  <a:lumMod val="7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pPr lvl="0" algn="ctr"/>
            <a:r>
              <a:rPr lang="zh-CN" altLang="en-US" sz="2093" b="1" dirty="0">
                <a:solidFill>
                  <a:schemeClr val="accent5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特效</a:t>
            </a:r>
          </a:p>
        </p:txBody>
      </p:sp>
      <p:pic>
        <p:nvPicPr>
          <p:cNvPr id="25" name="Picture 24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1081052" y="3115566"/>
            <a:ext cx="1034890" cy="1135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" name="Picture 27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2383010" y="3139676"/>
            <a:ext cx="1018198" cy="10515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6" name="Picture 28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3636747" y="3139676"/>
            <a:ext cx="1090529" cy="1079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" name="Picture 3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4938705" y="3139676"/>
            <a:ext cx="1007812" cy="1060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" name="Picture 29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6144221" y="3115565"/>
            <a:ext cx="1062709" cy="1096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" name="Picture 32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7347882" y="3115566"/>
            <a:ext cx="1062709" cy="1084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1" name="Picture 30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8555254" y="3139676"/>
            <a:ext cx="1112784" cy="1146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" name="Picture 31"/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9857211" y="3139676"/>
            <a:ext cx="1101657" cy="1157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34756681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1"/>
          <p:cNvSpPr txBox="1">
            <a:spLocks/>
          </p:cNvSpPr>
          <p:nvPr/>
        </p:nvSpPr>
        <p:spPr>
          <a:xfrm>
            <a:off x="1363981" y="842470"/>
            <a:ext cx="7098029" cy="580565"/>
          </a:xfrm>
          <a:prstGeom prst="rect">
            <a:avLst/>
          </a:prstGeom>
        </p:spPr>
        <p:txBody>
          <a:bodyPr lIns="61722" tIns="30860" rIns="61722" bIns="30860"/>
          <a:lstStyle>
            <a:lvl1pPr algn="ctr" defTabSz="1509583" rtl="0" eaLnBrk="1" latinLnBrk="0" hangingPunct="1">
              <a:spcBef>
                <a:spcPct val="0"/>
              </a:spcBef>
              <a:buNone/>
              <a:defRPr sz="73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endParaRPr lang="zh-CN" altLang="en-US" sz="2363" b="1" dirty="0">
              <a:solidFill>
                <a:srgbClr val="0070C0"/>
              </a:solidFill>
            </a:endParaRPr>
          </a:p>
        </p:txBody>
      </p:sp>
      <p:pic>
        <p:nvPicPr>
          <p:cNvPr id="8" name="Picture 10" descr="“maya logo”的图片搜索结果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86925" y="4803288"/>
            <a:ext cx="867972" cy="867972"/>
          </a:xfrm>
          <a:prstGeom prst="rect">
            <a:avLst/>
          </a:prstGeom>
          <a:noFill/>
        </p:spPr>
      </p:pic>
      <p:pic>
        <p:nvPicPr>
          <p:cNvPr id="9" name="Picture 12" descr="“3d max logo”的图片搜索结果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40662" y="4803288"/>
            <a:ext cx="867972" cy="867972"/>
          </a:xfrm>
          <a:prstGeom prst="rect">
            <a:avLst/>
          </a:prstGeom>
          <a:noFill/>
        </p:spPr>
      </p:pic>
      <p:pic>
        <p:nvPicPr>
          <p:cNvPr id="14" name="Picture 21" descr="“达芬奇 logo”的图片搜索结果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99118" y="4803288"/>
            <a:ext cx="916192" cy="916192"/>
          </a:xfrm>
          <a:prstGeom prst="rect">
            <a:avLst/>
          </a:prstGeom>
          <a:noFill/>
        </p:spPr>
      </p:pic>
      <p:pic>
        <p:nvPicPr>
          <p:cNvPr id="5122" name="Picture 2" descr="“3d小人 png”的图片搜索结果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31587" y="632202"/>
            <a:ext cx="1514175" cy="1928826"/>
          </a:xfrm>
          <a:prstGeom prst="rect">
            <a:avLst/>
          </a:prstGeom>
          <a:noFill/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857211" y="4972061"/>
            <a:ext cx="1076554" cy="482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7958" y="4972061"/>
            <a:ext cx="1019394" cy="626868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1694" y="5020281"/>
            <a:ext cx="1028213" cy="433986"/>
          </a:xfrm>
          <a:prstGeom prst="rect">
            <a:avLst/>
          </a:prstGeom>
        </p:spPr>
      </p:pic>
      <p:sp>
        <p:nvSpPr>
          <p:cNvPr id="24" name="TextBox 12"/>
          <p:cNvSpPr txBox="1">
            <a:spLocks noChangeArrowheads="1"/>
          </p:cNvSpPr>
          <p:nvPr/>
        </p:nvSpPr>
        <p:spPr bwMode="auto">
          <a:xfrm>
            <a:off x="2498305" y="4875619"/>
            <a:ext cx="720069" cy="736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lvl="0" algn="ctr"/>
            <a:r>
              <a:rPr lang="zh-CN" altLang="en-US" sz="2093" b="1" dirty="0">
                <a:solidFill>
                  <a:schemeClr val="bg1">
                    <a:lumMod val="65000"/>
                  </a:schemeClr>
                </a:solidFill>
                <a:latin typeface="微软雅黑" pitchFamily="34" charset="-122"/>
                <a:ea typeface="微软雅黑" pitchFamily="34" charset="-122"/>
              </a:rPr>
              <a:t>非线</a:t>
            </a:r>
            <a:endParaRPr lang="en-US" altLang="zh-CN" sz="2093" b="1" dirty="0">
              <a:solidFill>
                <a:schemeClr val="bg1">
                  <a:lumMod val="6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pPr lvl="0" algn="ctr"/>
            <a:r>
              <a:rPr lang="zh-CN" altLang="en-US" sz="2093" b="1" dirty="0">
                <a:solidFill>
                  <a:schemeClr val="bg1">
                    <a:lumMod val="65000"/>
                  </a:schemeClr>
                </a:solidFill>
                <a:latin typeface="微软雅黑" pitchFamily="34" charset="-122"/>
                <a:ea typeface="微软雅黑" pitchFamily="34" charset="-122"/>
              </a:rPr>
              <a:t>剪辑</a:t>
            </a:r>
            <a:endParaRPr lang="en-US" altLang="zh-CN" sz="2093" b="1" dirty="0">
              <a:solidFill>
                <a:schemeClr val="bg1">
                  <a:lumMod val="6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25" name="Picture 24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081052" y="3115566"/>
            <a:ext cx="1034890" cy="1135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" name="Picture 27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2383010" y="3139676"/>
            <a:ext cx="1018198" cy="10515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6" name="Picture 28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3636747" y="3139676"/>
            <a:ext cx="1090529" cy="1079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" name="Picture 3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4938705" y="3139676"/>
            <a:ext cx="1007812" cy="1060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" name="Picture 29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6144221" y="3115565"/>
            <a:ext cx="1062709" cy="1096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" name="Picture 32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7347882" y="3115566"/>
            <a:ext cx="1062709" cy="1084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1" name="Picture 30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8555254" y="3139676"/>
            <a:ext cx="1112784" cy="1146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" name="Picture 31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9857211" y="3139676"/>
            <a:ext cx="1101657" cy="1157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2" name="Picture 17" descr="“nuke logo”的图片搜索结果"/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1129273" y="4755067"/>
            <a:ext cx="916192" cy="91619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6202169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1"/>
          <p:cNvSpPr txBox="1">
            <a:spLocks/>
          </p:cNvSpPr>
          <p:nvPr/>
        </p:nvSpPr>
        <p:spPr>
          <a:xfrm>
            <a:off x="1363981" y="842470"/>
            <a:ext cx="7098029" cy="580565"/>
          </a:xfrm>
          <a:prstGeom prst="rect">
            <a:avLst/>
          </a:prstGeom>
        </p:spPr>
        <p:txBody>
          <a:bodyPr lIns="61722" tIns="30860" rIns="61722" bIns="30860"/>
          <a:lstStyle>
            <a:lvl1pPr algn="ctr" defTabSz="1509583" rtl="0" eaLnBrk="1" latinLnBrk="0" hangingPunct="1">
              <a:spcBef>
                <a:spcPct val="0"/>
              </a:spcBef>
              <a:buNone/>
              <a:defRPr sz="73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endParaRPr lang="zh-CN" altLang="en-US" sz="2363" b="1" dirty="0">
              <a:solidFill>
                <a:srgbClr val="0070C0"/>
              </a:solidFill>
            </a:endParaRPr>
          </a:p>
        </p:txBody>
      </p:sp>
      <p:pic>
        <p:nvPicPr>
          <p:cNvPr id="8" name="Picture 10" descr="“maya logo”的图片搜索结果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86925" y="4803288"/>
            <a:ext cx="867972" cy="867972"/>
          </a:xfrm>
          <a:prstGeom prst="rect">
            <a:avLst/>
          </a:prstGeom>
          <a:noFill/>
        </p:spPr>
      </p:pic>
      <p:pic>
        <p:nvPicPr>
          <p:cNvPr id="9" name="Picture 12" descr="“3d max logo”的图片搜索结果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40662" y="4803288"/>
            <a:ext cx="867972" cy="867972"/>
          </a:xfrm>
          <a:prstGeom prst="rect">
            <a:avLst/>
          </a:prstGeom>
          <a:noFill/>
        </p:spPr>
      </p:pic>
      <p:pic>
        <p:nvPicPr>
          <p:cNvPr id="5122" name="Picture 2" descr="“3d小人 png”的图片搜索结果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31587" y="632202"/>
            <a:ext cx="1514175" cy="1928826"/>
          </a:xfrm>
          <a:prstGeom prst="rect">
            <a:avLst/>
          </a:prstGeom>
          <a:noFill/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857211" y="4972061"/>
            <a:ext cx="1076554" cy="482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7958" y="4972061"/>
            <a:ext cx="1019394" cy="626868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1694" y="5020281"/>
            <a:ext cx="1028213" cy="433986"/>
          </a:xfrm>
          <a:prstGeom prst="rect">
            <a:avLst/>
          </a:prstGeom>
        </p:spPr>
      </p:pic>
      <p:sp>
        <p:nvSpPr>
          <p:cNvPr id="24" name="TextBox 12"/>
          <p:cNvSpPr txBox="1">
            <a:spLocks noChangeArrowheads="1"/>
          </p:cNvSpPr>
          <p:nvPr/>
        </p:nvSpPr>
        <p:spPr bwMode="auto">
          <a:xfrm>
            <a:off x="3800263" y="4875619"/>
            <a:ext cx="720069" cy="736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lvl="0" algn="ctr"/>
            <a:r>
              <a:rPr lang="zh-CN" altLang="en-US" sz="2093" b="1" dirty="0">
                <a:solidFill>
                  <a:schemeClr val="bg1">
                    <a:lumMod val="65000"/>
                  </a:schemeClr>
                </a:solidFill>
                <a:latin typeface="微软雅黑" pitchFamily="34" charset="-122"/>
                <a:ea typeface="微软雅黑" pitchFamily="34" charset="-122"/>
              </a:rPr>
              <a:t>最牛</a:t>
            </a:r>
            <a:endParaRPr lang="en-US" altLang="zh-CN" sz="2093" b="1" dirty="0">
              <a:solidFill>
                <a:schemeClr val="bg1">
                  <a:lumMod val="6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pPr lvl="0" algn="ctr"/>
            <a:r>
              <a:rPr lang="zh-CN" altLang="en-US" sz="2093" b="1" dirty="0">
                <a:solidFill>
                  <a:schemeClr val="bg1">
                    <a:lumMod val="65000"/>
                  </a:schemeClr>
                </a:solidFill>
                <a:latin typeface="微软雅黑" pitchFamily="34" charset="-122"/>
                <a:ea typeface="微软雅黑" pitchFamily="34" charset="-122"/>
              </a:rPr>
              <a:t>调色</a:t>
            </a:r>
            <a:endParaRPr lang="en-US" altLang="zh-CN" sz="2093" b="1" dirty="0">
              <a:solidFill>
                <a:schemeClr val="bg1">
                  <a:lumMod val="6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25" name="Picture 24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081052" y="3115566"/>
            <a:ext cx="1034890" cy="1135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" name="Picture 27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383010" y="3139676"/>
            <a:ext cx="1018198" cy="10515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6" name="Picture 28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3636747" y="3139676"/>
            <a:ext cx="1090529" cy="1079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" name="Picture 3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4938705" y="3139676"/>
            <a:ext cx="1007812" cy="1060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" name="Picture 29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6144221" y="3115565"/>
            <a:ext cx="1062709" cy="1096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" name="Picture 32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7347882" y="3115566"/>
            <a:ext cx="1062709" cy="1084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1" name="Picture 30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8555254" y="3139676"/>
            <a:ext cx="1112784" cy="1146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" name="Picture 31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9857211" y="3139676"/>
            <a:ext cx="1101657" cy="1157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2" name="Picture 17" descr="“nuke logo”的图片搜索结果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1129273" y="4755067"/>
            <a:ext cx="916192" cy="916192"/>
          </a:xfrm>
          <a:prstGeom prst="rect">
            <a:avLst/>
          </a:prstGeom>
          <a:noFill/>
        </p:spPr>
      </p:pic>
      <p:pic>
        <p:nvPicPr>
          <p:cNvPr id="33" name="Picture 19" descr="相关图片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2465301" y="4803288"/>
            <a:ext cx="882122" cy="86797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9935561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1"/>
          <p:cNvSpPr txBox="1">
            <a:spLocks/>
          </p:cNvSpPr>
          <p:nvPr/>
        </p:nvSpPr>
        <p:spPr>
          <a:xfrm>
            <a:off x="1363981" y="842470"/>
            <a:ext cx="7098029" cy="580565"/>
          </a:xfrm>
          <a:prstGeom prst="rect">
            <a:avLst/>
          </a:prstGeom>
        </p:spPr>
        <p:txBody>
          <a:bodyPr lIns="61722" tIns="30860" rIns="61722" bIns="30860"/>
          <a:lstStyle>
            <a:lvl1pPr algn="ctr" defTabSz="1509583" rtl="0" eaLnBrk="1" latinLnBrk="0" hangingPunct="1">
              <a:spcBef>
                <a:spcPct val="0"/>
              </a:spcBef>
              <a:buNone/>
              <a:defRPr sz="73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endParaRPr lang="zh-CN" altLang="en-US" sz="2363" b="1" dirty="0">
              <a:solidFill>
                <a:srgbClr val="0070C0"/>
              </a:solidFill>
            </a:endParaRPr>
          </a:p>
        </p:txBody>
      </p:sp>
      <p:pic>
        <p:nvPicPr>
          <p:cNvPr id="9" name="Picture 12" descr="“3d max logo”的图片搜索结果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40662" y="4803288"/>
            <a:ext cx="867972" cy="867972"/>
          </a:xfrm>
          <a:prstGeom prst="rect">
            <a:avLst/>
          </a:prstGeom>
          <a:noFill/>
        </p:spPr>
      </p:pic>
      <p:pic>
        <p:nvPicPr>
          <p:cNvPr id="5122" name="Picture 2" descr="“3d小人 png”的图片搜索结果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31587" y="632202"/>
            <a:ext cx="1514175" cy="1928826"/>
          </a:xfrm>
          <a:prstGeom prst="rect">
            <a:avLst/>
          </a:prstGeom>
          <a:noFill/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857211" y="4972061"/>
            <a:ext cx="1076554" cy="482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7958" y="4972061"/>
            <a:ext cx="1019394" cy="626868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1694" y="5020281"/>
            <a:ext cx="1028213" cy="433986"/>
          </a:xfrm>
          <a:prstGeom prst="rect">
            <a:avLst/>
          </a:prstGeom>
        </p:spPr>
      </p:pic>
      <p:sp>
        <p:nvSpPr>
          <p:cNvPr id="24" name="TextBox 12"/>
          <p:cNvSpPr txBox="1">
            <a:spLocks noChangeArrowheads="1"/>
          </p:cNvSpPr>
          <p:nvPr/>
        </p:nvSpPr>
        <p:spPr bwMode="auto">
          <a:xfrm>
            <a:off x="5054000" y="4875619"/>
            <a:ext cx="720069" cy="736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lvl="0" algn="ctr"/>
            <a:r>
              <a:rPr lang="zh-CN" altLang="en-US" sz="2093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微软雅黑" pitchFamily="34" charset="-122"/>
                <a:ea typeface="微软雅黑" pitchFamily="34" charset="-122"/>
              </a:rPr>
              <a:t>角色</a:t>
            </a:r>
            <a:endParaRPr lang="en-US" altLang="zh-CN" sz="2093" b="1" dirty="0">
              <a:solidFill>
                <a:schemeClr val="accent3">
                  <a:lumMod val="60000"/>
                  <a:lumOff val="4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pPr lvl="0" algn="ctr"/>
            <a:r>
              <a:rPr lang="en-US" altLang="zh-CN" sz="2093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微软雅黑" pitchFamily="34" charset="-122"/>
                <a:ea typeface="微软雅黑" pitchFamily="34" charset="-122"/>
              </a:rPr>
              <a:t>3D</a:t>
            </a:r>
          </a:p>
        </p:txBody>
      </p:sp>
      <p:pic>
        <p:nvPicPr>
          <p:cNvPr id="25" name="Picture 24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081052" y="3115566"/>
            <a:ext cx="1034890" cy="1135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" name="Picture 27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383010" y="3139676"/>
            <a:ext cx="1018198" cy="10515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6" name="Picture 28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636747" y="3139676"/>
            <a:ext cx="1090529" cy="1079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" name="Picture 3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938705" y="3139676"/>
            <a:ext cx="1007812" cy="1060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" name="Picture 29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6144221" y="3115565"/>
            <a:ext cx="1062709" cy="1096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" name="Picture 32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7347882" y="3115566"/>
            <a:ext cx="1062709" cy="1084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1" name="Picture 30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8555254" y="3139676"/>
            <a:ext cx="1112784" cy="1146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" name="Picture 31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9857211" y="3139676"/>
            <a:ext cx="1101657" cy="1157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2" name="Picture 17" descr="“nuke logo”的图片搜索结果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1129273" y="4755067"/>
            <a:ext cx="916192" cy="916192"/>
          </a:xfrm>
          <a:prstGeom prst="rect">
            <a:avLst/>
          </a:prstGeom>
          <a:noFill/>
        </p:spPr>
      </p:pic>
      <p:pic>
        <p:nvPicPr>
          <p:cNvPr id="33" name="Picture 19" descr="相关图片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2465301" y="4803288"/>
            <a:ext cx="882122" cy="867972"/>
          </a:xfrm>
          <a:prstGeom prst="rect">
            <a:avLst/>
          </a:prstGeom>
          <a:noFill/>
        </p:spPr>
      </p:pic>
      <p:pic>
        <p:nvPicPr>
          <p:cNvPr id="34" name="Picture 21" descr="“达芬奇 logo”的图片搜索结果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3699118" y="4803288"/>
            <a:ext cx="916192" cy="91619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225302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/>
          <p:nvPr/>
        </p:nvSpPr>
        <p:spPr>
          <a:xfrm>
            <a:off x="1199860" y="1139306"/>
            <a:ext cx="3352800" cy="58706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3600" b="1" dirty="0">
                <a:solidFill>
                  <a:schemeClr val="tx1"/>
                </a:solidFill>
              </a:rPr>
              <a:t>1. </a:t>
            </a:r>
            <a:r>
              <a:rPr lang="zh-CN" altLang="en-US" sz="3600" b="1" dirty="0">
                <a:solidFill>
                  <a:schemeClr val="tx1"/>
                </a:solidFill>
              </a:rPr>
              <a:t>拍  摄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99860" y="2152540"/>
            <a:ext cx="10469533" cy="33547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>
                <a:latin typeface="+mn-ea"/>
              </a:rPr>
              <a:t>1.</a:t>
            </a:r>
            <a:r>
              <a:rPr lang="zh-CN" altLang="en-US" sz="2000" b="1" dirty="0">
                <a:latin typeface="+mn-ea"/>
              </a:rPr>
              <a:t>拍摄服装（蓝色背景）</a:t>
            </a:r>
            <a:endParaRPr lang="en-US" altLang="zh-CN" sz="2000" b="1" dirty="0">
              <a:latin typeface="+mn-ea"/>
            </a:endParaRPr>
          </a:p>
          <a:p>
            <a:endParaRPr lang="zh-CN" altLang="en-US" sz="2000" b="1" dirty="0">
              <a:latin typeface="+mn-ea"/>
            </a:endParaRPr>
          </a:p>
          <a:p>
            <a:r>
              <a:rPr lang="zh-CN" altLang="en-US" sz="2000" b="1" dirty="0">
                <a:latin typeface="+mn-ea"/>
              </a:rPr>
              <a:t>    </a:t>
            </a:r>
            <a:r>
              <a:rPr lang="zh-CN" altLang="en-US" sz="2400" b="1" dirty="0">
                <a:latin typeface="+mn-ea"/>
              </a:rPr>
              <a:t>男士</a:t>
            </a:r>
            <a:endParaRPr lang="en-US" altLang="zh-CN" sz="2400" b="1" dirty="0">
              <a:latin typeface="+mn-ea"/>
            </a:endParaRPr>
          </a:p>
          <a:p>
            <a:r>
              <a:rPr lang="en-US" altLang="zh-CN" sz="2000" b="1" dirty="0">
                <a:latin typeface="+mn-ea"/>
              </a:rPr>
              <a:t>    </a:t>
            </a:r>
            <a:r>
              <a:rPr lang="zh-CN" altLang="en-US" sz="2000" b="1" dirty="0">
                <a:latin typeface="+mn-ea"/>
              </a:rPr>
              <a:t>最好是西装（可打领带）。</a:t>
            </a:r>
          </a:p>
          <a:p>
            <a:r>
              <a:rPr lang="zh-CN" altLang="en-US" sz="2000" b="1" dirty="0">
                <a:latin typeface="+mn-ea"/>
              </a:rPr>
              <a:t>    要求：（</a:t>
            </a:r>
            <a:r>
              <a:rPr lang="en-US" altLang="zh-CN" sz="2000" b="1" dirty="0">
                <a:latin typeface="+mn-ea"/>
              </a:rPr>
              <a:t>1</a:t>
            </a:r>
            <a:r>
              <a:rPr lang="zh-CN" altLang="en-US" sz="2000" b="1" dirty="0">
                <a:latin typeface="+mn-ea"/>
              </a:rPr>
              <a:t>）西装、衬衫要求是净色，不能有条纹、暗格，颜色不能是蓝色或蓝色系。</a:t>
            </a:r>
          </a:p>
          <a:p>
            <a:r>
              <a:rPr lang="zh-CN" altLang="en-US" sz="2000" b="1" dirty="0">
                <a:latin typeface="+mn-ea"/>
              </a:rPr>
              <a:t>               （</a:t>
            </a:r>
            <a:r>
              <a:rPr lang="en-US" altLang="zh-CN" sz="2000" b="1" dirty="0">
                <a:latin typeface="+mn-ea"/>
              </a:rPr>
              <a:t>2</a:t>
            </a:r>
            <a:r>
              <a:rPr lang="zh-CN" altLang="en-US" sz="2000" b="1" dirty="0">
                <a:latin typeface="+mn-ea"/>
              </a:rPr>
              <a:t>）西装、衬衫面料要挺括，不能反光。</a:t>
            </a:r>
          </a:p>
          <a:p>
            <a:r>
              <a:rPr lang="zh-CN" altLang="en-US" sz="2000" b="1" dirty="0">
                <a:latin typeface="+mn-ea"/>
              </a:rPr>
              <a:t>               （</a:t>
            </a:r>
            <a:r>
              <a:rPr lang="en-US" altLang="zh-CN" sz="2000" b="1" dirty="0">
                <a:latin typeface="+mn-ea"/>
              </a:rPr>
              <a:t>3</a:t>
            </a:r>
            <a:r>
              <a:rPr lang="zh-CN" altLang="en-US" sz="2000" b="1" dirty="0">
                <a:latin typeface="+mn-ea"/>
              </a:rPr>
              <a:t>）皮带简单，不花哨。</a:t>
            </a:r>
          </a:p>
          <a:p>
            <a:r>
              <a:rPr lang="zh-CN" altLang="en-US" sz="2000" b="1" dirty="0">
                <a:latin typeface="+mn-ea"/>
              </a:rPr>
              <a:t>    </a:t>
            </a:r>
            <a:r>
              <a:rPr lang="zh-CN" altLang="en-US" sz="2400" b="1" dirty="0">
                <a:latin typeface="+mn-ea"/>
              </a:rPr>
              <a:t>女士</a:t>
            </a:r>
            <a:endParaRPr lang="en-US" altLang="zh-CN" sz="2400" b="1" dirty="0">
              <a:latin typeface="+mn-ea"/>
            </a:endParaRPr>
          </a:p>
          <a:p>
            <a:r>
              <a:rPr lang="en-US" altLang="zh-CN" sz="2000" b="1" dirty="0">
                <a:latin typeface="+mn-ea"/>
              </a:rPr>
              <a:t>    </a:t>
            </a:r>
            <a:r>
              <a:rPr lang="zh-CN" altLang="en-US" sz="2000" b="1" dirty="0">
                <a:latin typeface="+mn-ea"/>
              </a:rPr>
              <a:t>西装、裙装、旗袍不限，可佩戴首饰，简洁大方为佳。注意服装颜色不能是蓝色系服装。</a:t>
            </a:r>
          </a:p>
          <a:p>
            <a:endParaRPr lang="zh-CN" altLang="en-US" sz="2000" b="1" dirty="0">
              <a:latin typeface="+mn-ea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1199861" y="5496214"/>
            <a:ext cx="794961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b="1" dirty="0">
                <a:latin typeface="+mn-ea"/>
              </a:rPr>
              <a:t>拍摄当天，至少准备两套服装。以备摄像师根据现场环境进行选择。 </a:t>
            </a:r>
          </a:p>
        </p:txBody>
      </p:sp>
    </p:spTree>
    <p:extLst>
      <p:ext uri="{BB962C8B-B14F-4D97-AF65-F5344CB8AC3E}">
        <p14:creationId xmlns:p14="http://schemas.microsoft.com/office/powerpoint/2010/main" val="4164009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1"/>
          <p:cNvSpPr txBox="1">
            <a:spLocks/>
          </p:cNvSpPr>
          <p:nvPr/>
        </p:nvSpPr>
        <p:spPr>
          <a:xfrm>
            <a:off x="1363981" y="842470"/>
            <a:ext cx="7098029" cy="580565"/>
          </a:xfrm>
          <a:prstGeom prst="rect">
            <a:avLst/>
          </a:prstGeom>
        </p:spPr>
        <p:txBody>
          <a:bodyPr lIns="61722" tIns="30860" rIns="61722" bIns="30860"/>
          <a:lstStyle>
            <a:lvl1pPr algn="ctr" defTabSz="1509583" rtl="0" eaLnBrk="1" latinLnBrk="0" hangingPunct="1">
              <a:spcBef>
                <a:spcPct val="0"/>
              </a:spcBef>
              <a:buNone/>
              <a:defRPr sz="73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endParaRPr lang="zh-CN" altLang="en-US" sz="2363" b="1" dirty="0">
              <a:solidFill>
                <a:srgbClr val="0070C0"/>
              </a:solidFill>
            </a:endParaRPr>
          </a:p>
        </p:txBody>
      </p:sp>
      <p:pic>
        <p:nvPicPr>
          <p:cNvPr id="5122" name="Picture 2" descr="“3d小人 png”的图片搜索结果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31587" y="632202"/>
            <a:ext cx="1514175" cy="1928826"/>
          </a:xfrm>
          <a:prstGeom prst="rect">
            <a:avLst/>
          </a:prstGeom>
          <a:noFill/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857211" y="4972061"/>
            <a:ext cx="1076554" cy="482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7958" y="4972061"/>
            <a:ext cx="1019394" cy="626868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1694" y="5020281"/>
            <a:ext cx="1028213" cy="433986"/>
          </a:xfrm>
          <a:prstGeom prst="rect">
            <a:avLst/>
          </a:prstGeom>
        </p:spPr>
      </p:pic>
      <p:sp>
        <p:nvSpPr>
          <p:cNvPr id="24" name="TextBox 12"/>
          <p:cNvSpPr txBox="1">
            <a:spLocks noChangeArrowheads="1"/>
          </p:cNvSpPr>
          <p:nvPr/>
        </p:nvSpPr>
        <p:spPr bwMode="auto">
          <a:xfrm>
            <a:off x="6307736" y="4875619"/>
            <a:ext cx="720069" cy="736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lvl="0" algn="ctr"/>
            <a:r>
              <a:rPr lang="zh-CN" altLang="en-US" sz="2093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微软雅黑" pitchFamily="34" charset="-122"/>
                <a:ea typeface="微软雅黑" pitchFamily="34" charset="-122"/>
              </a:rPr>
              <a:t>建筑</a:t>
            </a:r>
            <a:endParaRPr lang="en-US" altLang="zh-CN" sz="2093" b="1" dirty="0">
              <a:solidFill>
                <a:schemeClr val="accent3">
                  <a:lumMod val="60000"/>
                  <a:lumOff val="4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pPr lvl="0" algn="ctr"/>
            <a:r>
              <a:rPr lang="zh-CN" altLang="en-US" sz="2093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微软雅黑" pitchFamily="34" charset="-122"/>
                <a:ea typeface="微软雅黑" pitchFamily="34" charset="-122"/>
              </a:rPr>
              <a:t>动画</a:t>
            </a:r>
            <a:endParaRPr lang="en-US" altLang="zh-CN" sz="2093" b="1" dirty="0">
              <a:solidFill>
                <a:schemeClr val="accent3">
                  <a:lumMod val="60000"/>
                  <a:lumOff val="4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25" name="Picture 2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081052" y="3115566"/>
            <a:ext cx="1034890" cy="1135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" name="Picture 27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383010" y="3139676"/>
            <a:ext cx="1018198" cy="10515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6" name="Picture 28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636747" y="3139676"/>
            <a:ext cx="1090529" cy="1079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" name="Picture 3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938705" y="3139676"/>
            <a:ext cx="1007812" cy="1060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" name="Picture 29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144221" y="3115565"/>
            <a:ext cx="1062709" cy="1096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" name="Picture 32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7347882" y="3115566"/>
            <a:ext cx="1062709" cy="1084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1" name="Picture 30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8555254" y="3139676"/>
            <a:ext cx="1112784" cy="1146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" name="Picture 31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9857211" y="3139676"/>
            <a:ext cx="1101657" cy="1157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2" name="Picture 17" descr="“nuke logo”的图片搜索结果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1129273" y="4755067"/>
            <a:ext cx="916192" cy="916192"/>
          </a:xfrm>
          <a:prstGeom prst="rect">
            <a:avLst/>
          </a:prstGeom>
          <a:noFill/>
        </p:spPr>
      </p:pic>
      <p:pic>
        <p:nvPicPr>
          <p:cNvPr id="33" name="Picture 19" descr="相关图片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2465301" y="4803288"/>
            <a:ext cx="882122" cy="867972"/>
          </a:xfrm>
          <a:prstGeom prst="rect">
            <a:avLst/>
          </a:prstGeom>
          <a:noFill/>
        </p:spPr>
      </p:pic>
      <p:pic>
        <p:nvPicPr>
          <p:cNvPr id="34" name="Picture 21" descr="“达芬奇 logo”的图片搜索结果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3699118" y="4803288"/>
            <a:ext cx="916192" cy="916192"/>
          </a:xfrm>
          <a:prstGeom prst="rect">
            <a:avLst/>
          </a:prstGeom>
          <a:noFill/>
        </p:spPr>
      </p:pic>
      <p:pic>
        <p:nvPicPr>
          <p:cNvPr id="35" name="Picture 10" descr="“maya logo”的图片搜索结果"/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4986925" y="4803288"/>
            <a:ext cx="867972" cy="86797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1472965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1"/>
          <p:cNvSpPr txBox="1">
            <a:spLocks/>
          </p:cNvSpPr>
          <p:nvPr/>
        </p:nvSpPr>
        <p:spPr>
          <a:xfrm>
            <a:off x="1363981" y="842470"/>
            <a:ext cx="7098029" cy="580565"/>
          </a:xfrm>
          <a:prstGeom prst="rect">
            <a:avLst/>
          </a:prstGeom>
        </p:spPr>
        <p:txBody>
          <a:bodyPr lIns="61722" tIns="30860" rIns="61722" bIns="30860"/>
          <a:lstStyle>
            <a:lvl1pPr algn="ctr" defTabSz="1509583" rtl="0" eaLnBrk="1" latinLnBrk="0" hangingPunct="1">
              <a:spcBef>
                <a:spcPct val="0"/>
              </a:spcBef>
              <a:buNone/>
              <a:defRPr sz="73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endParaRPr lang="zh-CN" altLang="en-US" sz="2363" b="1" dirty="0">
              <a:solidFill>
                <a:srgbClr val="0070C0"/>
              </a:solidFill>
            </a:endParaRPr>
          </a:p>
        </p:txBody>
      </p:sp>
      <p:pic>
        <p:nvPicPr>
          <p:cNvPr id="5122" name="Picture 2" descr="“3d小人 png”的图片搜索结果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31587" y="632202"/>
            <a:ext cx="1514175" cy="1928826"/>
          </a:xfrm>
          <a:prstGeom prst="rect">
            <a:avLst/>
          </a:prstGeom>
          <a:noFill/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857211" y="4972061"/>
            <a:ext cx="1076554" cy="482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7958" y="4972061"/>
            <a:ext cx="1019394" cy="626868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1694" y="5020281"/>
            <a:ext cx="1028213" cy="43398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081052" y="3115566"/>
            <a:ext cx="1034890" cy="1135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" name="Picture 27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383010" y="3139676"/>
            <a:ext cx="1018198" cy="10515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6" name="Picture 28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636747" y="3139676"/>
            <a:ext cx="1090529" cy="1079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" name="Picture 3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938705" y="3139676"/>
            <a:ext cx="1007812" cy="1060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" name="Picture 29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144221" y="3115565"/>
            <a:ext cx="1062709" cy="1096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" name="Picture 32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7347882" y="3115566"/>
            <a:ext cx="1062709" cy="1084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1" name="Picture 30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8555254" y="3139676"/>
            <a:ext cx="1112784" cy="1146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" name="Picture 31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9857211" y="3139676"/>
            <a:ext cx="1101657" cy="1157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2" name="Picture 17" descr="“nuke logo”的图片搜索结果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1129273" y="4755067"/>
            <a:ext cx="916192" cy="916192"/>
          </a:xfrm>
          <a:prstGeom prst="rect">
            <a:avLst/>
          </a:prstGeom>
          <a:noFill/>
        </p:spPr>
      </p:pic>
      <p:pic>
        <p:nvPicPr>
          <p:cNvPr id="33" name="Picture 19" descr="相关图片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2465301" y="4803288"/>
            <a:ext cx="882122" cy="867972"/>
          </a:xfrm>
          <a:prstGeom prst="rect">
            <a:avLst/>
          </a:prstGeom>
          <a:noFill/>
        </p:spPr>
      </p:pic>
      <p:pic>
        <p:nvPicPr>
          <p:cNvPr id="34" name="Picture 21" descr="“达芬奇 logo”的图片搜索结果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3699118" y="4803288"/>
            <a:ext cx="916192" cy="916192"/>
          </a:xfrm>
          <a:prstGeom prst="rect">
            <a:avLst/>
          </a:prstGeom>
          <a:noFill/>
        </p:spPr>
      </p:pic>
      <p:pic>
        <p:nvPicPr>
          <p:cNvPr id="35" name="Picture 10" descr="“maya logo”的图片搜索结果"/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4986925" y="4803288"/>
            <a:ext cx="867972" cy="867972"/>
          </a:xfrm>
          <a:prstGeom prst="rect">
            <a:avLst/>
          </a:prstGeom>
          <a:noFill/>
        </p:spPr>
      </p:pic>
      <p:pic>
        <p:nvPicPr>
          <p:cNvPr id="20" name="Picture 12" descr="“3d max logo”的图片搜索结果">
            <a:extLst>
              <a:ext uri="{FF2B5EF4-FFF2-40B4-BE49-F238E27FC236}">
                <a16:creationId xmlns:a16="http://schemas.microsoft.com/office/drawing/2014/main" id="{E140E70E-BEE4-4CBC-A99A-9F91C8C40F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6240662" y="4803288"/>
            <a:ext cx="867972" cy="86797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1286664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1"/>
          <p:cNvSpPr txBox="1">
            <a:spLocks/>
          </p:cNvSpPr>
          <p:nvPr/>
        </p:nvSpPr>
        <p:spPr>
          <a:xfrm>
            <a:off x="1363981" y="842470"/>
            <a:ext cx="7098029" cy="580565"/>
          </a:xfrm>
          <a:prstGeom prst="rect">
            <a:avLst/>
          </a:prstGeom>
        </p:spPr>
        <p:txBody>
          <a:bodyPr lIns="61722" tIns="30860" rIns="61722" bIns="30860"/>
          <a:lstStyle>
            <a:lvl1pPr algn="ctr" defTabSz="1509583" rtl="0" eaLnBrk="1" latinLnBrk="0" hangingPunct="1">
              <a:spcBef>
                <a:spcPct val="0"/>
              </a:spcBef>
              <a:buNone/>
              <a:defRPr sz="73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endParaRPr lang="zh-CN" altLang="en-US" sz="2363" b="1" dirty="0">
              <a:solidFill>
                <a:srgbClr val="0070C0"/>
              </a:solidFill>
            </a:endParaRPr>
          </a:p>
        </p:txBody>
      </p:sp>
      <p:pic>
        <p:nvPicPr>
          <p:cNvPr id="8" name="Picture 10" descr="“maya logo”的图片搜索结果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encilSketch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986925" y="4803288"/>
            <a:ext cx="867972" cy="867972"/>
          </a:xfrm>
          <a:prstGeom prst="rect">
            <a:avLst/>
          </a:prstGeom>
          <a:noFill/>
        </p:spPr>
      </p:pic>
      <p:pic>
        <p:nvPicPr>
          <p:cNvPr id="9" name="Picture 12" descr="“3d max logo”的图片搜索结果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encilSketch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6240662" y="4803288"/>
            <a:ext cx="867972" cy="867972"/>
          </a:xfrm>
          <a:prstGeom prst="rect">
            <a:avLst/>
          </a:prstGeom>
          <a:noFill/>
        </p:spPr>
      </p:pic>
      <p:pic>
        <p:nvPicPr>
          <p:cNvPr id="12" name="Picture 17" descr="“nuke logo”的图片搜索结果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PencilSketch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129273" y="4755067"/>
            <a:ext cx="916192" cy="916192"/>
          </a:xfrm>
          <a:prstGeom prst="rect">
            <a:avLst/>
          </a:prstGeom>
          <a:noFill/>
        </p:spPr>
      </p:pic>
      <p:pic>
        <p:nvPicPr>
          <p:cNvPr id="13" name="Picture 19" descr="相关图片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PencilSketch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465301" y="4803288"/>
            <a:ext cx="882122" cy="867972"/>
          </a:xfrm>
          <a:prstGeom prst="rect">
            <a:avLst/>
          </a:prstGeom>
          <a:noFill/>
        </p:spPr>
      </p:pic>
      <p:pic>
        <p:nvPicPr>
          <p:cNvPr id="14" name="Picture 21" descr="“达芬奇 logo”的图片搜索结果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artisticPencilSketch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699118" y="4803288"/>
            <a:ext cx="916192" cy="916192"/>
          </a:xfrm>
          <a:prstGeom prst="rect">
            <a:avLst/>
          </a:prstGeom>
          <a:noFill/>
        </p:spPr>
      </p:pic>
      <p:pic>
        <p:nvPicPr>
          <p:cNvPr id="16" name="Picture 24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PencilSketch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081052" y="3115566"/>
            <a:ext cx="1034890" cy="1135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Picture 27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2383010" y="3139676"/>
            <a:ext cx="1018198" cy="10515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" name="Picture 28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3636747" y="3139676"/>
            <a:ext cx="1090529" cy="1079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" name="Picture 29"/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artisticPencilSketch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6144221" y="3115565"/>
            <a:ext cx="1062709" cy="1096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" name="Picture 30"/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artisticPencilSketch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8555254" y="3139676"/>
            <a:ext cx="1112784" cy="1146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" name="Picture 31"/>
          <p:cNvPicPr>
            <a:picLocks noChangeAspect="1" noChangeArrowheads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artisticPencilSketch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9857211" y="3139676"/>
            <a:ext cx="1101657" cy="1157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" name="Picture 32"/>
          <p:cNvPicPr>
            <a:picLocks noChangeAspect="1" noChangeArrowheads="1"/>
          </p:cNvPicPr>
          <p:nvPr/>
        </p:nvPicPr>
        <p:blipFill>
          <a:blip r:embed="rId23"/>
          <a:srcRect/>
          <a:stretch>
            <a:fillRect/>
          </a:stretch>
        </p:blipFill>
        <p:spPr bwMode="auto">
          <a:xfrm>
            <a:off x="7347882" y="3115566"/>
            <a:ext cx="1062709" cy="1084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2" name="Picture 2" descr="“3d小人 png”的图片搜索结果"/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5131587" y="632202"/>
            <a:ext cx="1514175" cy="1928826"/>
          </a:xfrm>
          <a:prstGeom prst="rect">
            <a:avLst/>
          </a:prstGeom>
          <a:noFill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5"/>
          <a:srcRect/>
          <a:stretch>
            <a:fillRect/>
          </a:stretch>
        </p:blipFill>
        <p:spPr bwMode="auto">
          <a:xfrm>
            <a:off x="4938705" y="3139676"/>
            <a:ext cx="1007812" cy="1060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artisticPencilSketch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9857211" y="4972061"/>
            <a:ext cx="1076554" cy="482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artisticPencil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7958" y="4972061"/>
            <a:ext cx="1019394" cy="626868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artisticPencil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1694" y="5020281"/>
            <a:ext cx="1028213" cy="433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957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8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06496" y="2900888"/>
            <a:ext cx="1436615" cy="1421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矩形 4"/>
          <p:cNvSpPr/>
          <p:nvPr/>
        </p:nvSpPr>
        <p:spPr>
          <a:xfrm>
            <a:off x="5509315" y="3411810"/>
            <a:ext cx="377539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一款易用性较高的视频剪辑软件</a:t>
            </a:r>
            <a:endParaRPr lang="en-US" altLang="zh-CN" sz="2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5091573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93194" y="754916"/>
            <a:ext cx="3877690" cy="532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14545939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36997" y="808118"/>
            <a:ext cx="7718007" cy="5241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84495515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27549" y="879469"/>
            <a:ext cx="5136904" cy="5099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62502867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84611" y="1082278"/>
            <a:ext cx="4822031" cy="4693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47813" y="1066188"/>
            <a:ext cx="4822031" cy="4693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93648302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12"/>
          <p:cNvSpPr txBox="1">
            <a:spLocks noChangeArrowheads="1"/>
          </p:cNvSpPr>
          <p:nvPr/>
        </p:nvSpPr>
        <p:spPr bwMode="auto">
          <a:xfrm>
            <a:off x="9683102" y="198217"/>
            <a:ext cx="1486304" cy="414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lvl="0" algn="ctr"/>
            <a:r>
              <a:rPr lang="en-US" altLang="zh-CN" sz="2093" b="1" dirty="0">
                <a:solidFill>
                  <a:srgbClr val="E39DD4"/>
                </a:solidFill>
                <a:latin typeface="微软雅黑" pitchFamily="34" charset="-122"/>
                <a:ea typeface="微软雅黑" pitchFamily="34" charset="-122"/>
              </a:rPr>
              <a:t>3. PR </a:t>
            </a:r>
            <a:r>
              <a:rPr lang="zh-CN" altLang="en-US" sz="2093" b="1" dirty="0">
                <a:solidFill>
                  <a:srgbClr val="E39DD4"/>
                </a:solidFill>
                <a:latin typeface="微软雅黑" pitchFamily="34" charset="-122"/>
                <a:ea typeface="微软雅黑" pitchFamily="34" charset="-122"/>
              </a:rPr>
              <a:t>简介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8529" y="0"/>
            <a:ext cx="1097494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30950778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Freeform 212"/>
          <p:cNvSpPr>
            <a:spLocks/>
          </p:cNvSpPr>
          <p:nvPr/>
        </p:nvSpPr>
        <p:spPr bwMode="auto">
          <a:xfrm>
            <a:off x="5647587" y="5506821"/>
            <a:ext cx="132789" cy="117467"/>
          </a:xfrm>
          <a:custGeom>
            <a:avLst/>
            <a:gdLst>
              <a:gd name="T0" fmla="*/ 61 w 121"/>
              <a:gd name="T1" fmla="*/ 0 h 107"/>
              <a:gd name="T2" fmla="*/ 36 w 121"/>
              <a:gd name="T3" fmla="*/ 7 h 107"/>
              <a:gd name="T4" fmla="*/ 14 w 121"/>
              <a:gd name="T5" fmla="*/ 78 h 107"/>
              <a:gd name="T6" fmla="*/ 61 w 121"/>
              <a:gd name="T7" fmla="*/ 107 h 107"/>
              <a:gd name="T8" fmla="*/ 86 w 121"/>
              <a:gd name="T9" fmla="*/ 101 h 107"/>
              <a:gd name="T10" fmla="*/ 108 w 121"/>
              <a:gd name="T11" fmla="*/ 29 h 107"/>
              <a:gd name="T12" fmla="*/ 61 w 121"/>
              <a:gd name="T13" fmla="*/ 0 h 1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21" h="107">
                <a:moveTo>
                  <a:pt x="61" y="0"/>
                </a:moveTo>
                <a:cubicBezTo>
                  <a:pt x="52" y="0"/>
                  <a:pt x="44" y="2"/>
                  <a:pt x="36" y="7"/>
                </a:cubicBezTo>
                <a:cubicBezTo>
                  <a:pt x="10" y="20"/>
                  <a:pt x="0" y="52"/>
                  <a:pt x="14" y="78"/>
                </a:cubicBezTo>
                <a:cubicBezTo>
                  <a:pt x="23" y="96"/>
                  <a:pt x="42" y="107"/>
                  <a:pt x="61" y="107"/>
                </a:cubicBezTo>
                <a:cubicBezTo>
                  <a:pt x="69" y="107"/>
                  <a:pt x="78" y="105"/>
                  <a:pt x="86" y="101"/>
                </a:cubicBezTo>
                <a:cubicBezTo>
                  <a:pt x="111" y="87"/>
                  <a:pt x="121" y="55"/>
                  <a:pt x="108" y="29"/>
                </a:cubicBezTo>
                <a:cubicBezTo>
                  <a:pt x="98" y="11"/>
                  <a:pt x="80" y="0"/>
                  <a:pt x="61" y="0"/>
                </a:cubicBezTo>
              </a:path>
            </a:pathLst>
          </a:custGeom>
          <a:solidFill>
            <a:srgbClr val="9999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64" name="Freeform 226"/>
          <p:cNvSpPr>
            <a:spLocks/>
          </p:cNvSpPr>
          <p:nvPr/>
        </p:nvSpPr>
        <p:spPr bwMode="auto">
          <a:xfrm>
            <a:off x="6186172" y="5642860"/>
            <a:ext cx="65002" cy="57109"/>
          </a:xfrm>
          <a:custGeom>
            <a:avLst/>
            <a:gdLst>
              <a:gd name="T0" fmla="*/ 29 w 59"/>
              <a:gd name="T1" fmla="*/ 0 h 52"/>
              <a:gd name="T2" fmla="*/ 18 w 59"/>
              <a:gd name="T3" fmla="*/ 3 h 52"/>
              <a:gd name="T4" fmla="*/ 7 w 59"/>
              <a:gd name="T5" fmla="*/ 38 h 52"/>
              <a:gd name="T6" fmla="*/ 29 w 59"/>
              <a:gd name="T7" fmla="*/ 52 h 52"/>
              <a:gd name="T8" fmla="*/ 41 w 59"/>
              <a:gd name="T9" fmla="*/ 49 h 52"/>
              <a:gd name="T10" fmla="*/ 52 w 59"/>
              <a:gd name="T11" fmla="*/ 14 h 52"/>
              <a:gd name="T12" fmla="*/ 29 w 59"/>
              <a:gd name="T13" fmla="*/ 0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9" h="52">
                <a:moveTo>
                  <a:pt x="29" y="0"/>
                </a:moveTo>
                <a:cubicBezTo>
                  <a:pt x="25" y="0"/>
                  <a:pt x="21" y="1"/>
                  <a:pt x="18" y="3"/>
                </a:cubicBezTo>
                <a:cubicBezTo>
                  <a:pt x="5" y="10"/>
                  <a:pt x="0" y="25"/>
                  <a:pt x="7" y="38"/>
                </a:cubicBezTo>
                <a:cubicBezTo>
                  <a:pt x="11" y="47"/>
                  <a:pt x="20" y="52"/>
                  <a:pt x="29" y="52"/>
                </a:cubicBezTo>
                <a:cubicBezTo>
                  <a:pt x="33" y="52"/>
                  <a:pt x="38" y="51"/>
                  <a:pt x="41" y="49"/>
                </a:cubicBezTo>
                <a:cubicBezTo>
                  <a:pt x="54" y="42"/>
                  <a:pt x="59" y="27"/>
                  <a:pt x="52" y="14"/>
                </a:cubicBezTo>
                <a:cubicBezTo>
                  <a:pt x="48" y="5"/>
                  <a:pt x="39" y="0"/>
                  <a:pt x="29" y="0"/>
                </a:cubicBezTo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66" name="Freeform 228"/>
          <p:cNvSpPr>
            <a:spLocks noEditPoints="1"/>
          </p:cNvSpPr>
          <p:nvPr/>
        </p:nvSpPr>
        <p:spPr bwMode="auto">
          <a:xfrm>
            <a:off x="6669041" y="5482677"/>
            <a:ext cx="102145" cy="91002"/>
          </a:xfrm>
          <a:custGeom>
            <a:avLst/>
            <a:gdLst>
              <a:gd name="T0" fmla="*/ 63 w 93"/>
              <a:gd name="T1" fmla="*/ 79 h 83"/>
              <a:gd name="T2" fmla="*/ 41 w 93"/>
              <a:gd name="T3" fmla="*/ 82 h 83"/>
              <a:gd name="T4" fmla="*/ 47 w 93"/>
              <a:gd name="T5" fmla="*/ 83 h 83"/>
              <a:gd name="T6" fmla="*/ 63 w 93"/>
              <a:gd name="T7" fmla="*/ 79 h 83"/>
              <a:gd name="T8" fmla="*/ 47 w 93"/>
              <a:gd name="T9" fmla="*/ 0 h 83"/>
              <a:gd name="T10" fmla="*/ 28 w 93"/>
              <a:gd name="T11" fmla="*/ 5 h 83"/>
              <a:gd name="T12" fmla="*/ 10 w 93"/>
              <a:gd name="T13" fmla="*/ 60 h 83"/>
              <a:gd name="T14" fmla="*/ 29 w 93"/>
              <a:gd name="T15" fmla="*/ 78 h 83"/>
              <a:gd name="T16" fmla="*/ 73 w 93"/>
              <a:gd name="T17" fmla="*/ 73 h 83"/>
              <a:gd name="T18" fmla="*/ 84 w 93"/>
              <a:gd name="T19" fmla="*/ 22 h 83"/>
              <a:gd name="T20" fmla="*/ 47 w 93"/>
              <a:gd name="T21" fmla="*/ 0 h 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93" h="83">
                <a:moveTo>
                  <a:pt x="63" y="79"/>
                </a:moveTo>
                <a:cubicBezTo>
                  <a:pt x="41" y="82"/>
                  <a:pt x="41" y="82"/>
                  <a:pt x="41" y="82"/>
                </a:cubicBezTo>
                <a:cubicBezTo>
                  <a:pt x="43" y="82"/>
                  <a:pt x="45" y="83"/>
                  <a:pt x="47" y="83"/>
                </a:cubicBezTo>
                <a:cubicBezTo>
                  <a:pt x="52" y="83"/>
                  <a:pt x="58" y="82"/>
                  <a:pt x="63" y="79"/>
                </a:cubicBezTo>
                <a:moveTo>
                  <a:pt x="47" y="0"/>
                </a:moveTo>
                <a:cubicBezTo>
                  <a:pt x="40" y="0"/>
                  <a:pt x="34" y="1"/>
                  <a:pt x="28" y="5"/>
                </a:cubicBezTo>
                <a:cubicBezTo>
                  <a:pt x="8" y="15"/>
                  <a:pt x="0" y="40"/>
                  <a:pt x="10" y="60"/>
                </a:cubicBezTo>
                <a:cubicBezTo>
                  <a:pt x="15" y="69"/>
                  <a:pt x="21" y="75"/>
                  <a:pt x="29" y="78"/>
                </a:cubicBezTo>
                <a:cubicBezTo>
                  <a:pt x="73" y="73"/>
                  <a:pt x="73" y="73"/>
                  <a:pt x="73" y="73"/>
                </a:cubicBezTo>
                <a:cubicBezTo>
                  <a:pt x="88" y="61"/>
                  <a:pt x="93" y="40"/>
                  <a:pt x="84" y="22"/>
                </a:cubicBezTo>
                <a:cubicBezTo>
                  <a:pt x="76" y="8"/>
                  <a:pt x="62" y="0"/>
                  <a:pt x="47" y="0"/>
                </a:cubicBezTo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67" name="Freeform 229"/>
          <p:cNvSpPr>
            <a:spLocks/>
          </p:cNvSpPr>
          <p:nvPr/>
        </p:nvSpPr>
        <p:spPr bwMode="auto">
          <a:xfrm>
            <a:off x="6701077" y="5562536"/>
            <a:ext cx="48287" cy="10215"/>
          </a:xfrm>
          <a:custGeom>
            <a:avLst/>
            <a:gdLst>
              <a:gd name="T0" fmla="*/ 44 w 44"/>
              <a:gd name="T1" fmla="*/ 0 h 9"/>
              <a:gd name="T2" fmla="*/ 0 w 44"/>
              <a:gd name="T3" fmla="*/ 5 h 9"/>
              <a:gd name="T4" fmla="*/ 12 w 44"/>
              <a:gd name="T5" fmla="*/ 9 h 9"/>
              <a:gd name="T6" fmla="*/ 34 w 44"/>
              <a:gd name="T7" fmla="*/ 6 h 9"/>
              <a:gd name="T8" fmla="*/ 37 w 44"/>
              <a:gd name="T9" fmla="*/ 5 h 9"/>
              <a:gd name="T10" fmla="*/ 44 w 44"/>
              <a:gd name="T11" fmla="*/ 0 h 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4" h="9">
                <a:moveTo>
                  <a:pt x="44" y="0"/>
                </a:moveTo>
                <a:cubicBezTo>
                  <a:pt x="0" y="5"/>
                  <a:pt x="0" y="5"/>
                  <a:pt x="0" y="5"/>
                </a:cubicBezTo>
                <a:cubicBezTo>
                  <a:pt x="4" y="7"/>
                  <a:pt x="8" y="8"/>
                  <a:pt x="12" y="9"/>
                </a:cubicBezTo>
                <a:cubicBezTo>
                  <a:pt x="34" y="6"/>
                  <a:pt x="34" y="6"/>
                  <a:pt x="34" y="6"/>
                </a:cubicBezTo>
                <a:cubicBezTo>
                  <a:pt x="35" y="6"/>
                  <a:pt x="36" y="5"/>
                  <a:pt x="37" y="5"/>
                </a:cubicBezTo>
                <a:cubicBezTo>
                  <a:pt x="40" y="3"/>
                  <a:pt x="42" y="2"/>
                  <a:pt x="44" y="0"/>
                </a:cubicBezTo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1" name="文本框 50"/>
          <p:cNvSpPr txBox="1"/>
          <p:nvPr/>
        </p:nvSpPr>
        <p:spPr>
          <a:xfrm>
            <a:off x="3853560" y="24064"/>
            <a:ext cx="4502332" cy="518334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5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</a:p>
        </p:txBody>
      </p:sp>
      <p:sp useBgFill="1">
        <p:nvSpPr>
          <p:cNvPr id="52" name="矩形 51"/>
          <p:cNvSpPr/>
          <p:nvPr/>
        </p:nvSpPr>
        <p:spPr>
          <a:xfrm>
            <a:off x="6028720" y="2908169"/>
            <a:ext cx="1861880" cy="568905"/>
          </a:xfrm>
          <a:prstGeom prst="rect">
            <a:avLst/>
          </a:prstGeom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kumimoji="1" lang="zh-CN" altLang="en-US" sz="3600" dirty="0">
              <a:solidFill>
                <a:schemeClr val="tx1"/>
              </a:solidFill>
              <a:effectLst>
                <a:innerShdw blurRad="63500" dist="50800" dir="16200000">
                  <a:prstClr val="black">
                    <a:alpha val="30000"/>
                  </a:prstClr>
                </a:innerShdw>
              </a:effectLst>
              <a:latin typeface="+mn-ea"/>
            </a:endParaRPr>
          </a:p>
        </p:txBody>
      </p:sp>
      <p:grpSp>
        <p:nvGrpSpPr>
          <p:cNvPr id="75" name="组合 74"/>
          <p:cNvGrpSpPr/>
          <p:nvPr/>
        </p:nvGrpSpPr>
        <p:grpSpPr>
          <a:xfrm>
            <a:off x="3010903" y="2159086"/>
            <a:ext cx="6170194" cy="2234694"/>
            <a:chOff x="5570479" y="2325743"/>
            <a:chExt cx="6408261" cy="2320917"/>
          </a:xfrm>
        </p:grpSpPr>
        <p:sp>
          <p:nvSpPr>
            <p:cNvPr id="76" name="Freeform 77"/>
            <p:cNvSpPr>
              <a:spLocks/>
            </p:cNvSpPr>
            <p:nvPr/>
          </p:nvSpPr>
          <p:spPr bwMode="auto">
            <a:xfrm>
              <a:off x="6383341" y="3299732"/>
              <a:ext cx="71702" cy="61999"/>
            </a:xfrm>
            <a:custGeom>
              <a:avLst/>
              <a:gdLst>
                <a:gd name="T0" fmla="*/ 15 w 30"/>
                <a:gd name="T1" fmla="*/ 0 h 30"/>
                <a:gd name="T2" fmla="*/ 0 w 30"/>
                <a:gd name="T3" fmla="*/ 15 h 30"/>
                <a:gd name="T4" fmla="*/ 14 w 30"/>
                <a:gd name="T5" fmla="*/ 30 h 30"/>
                <a:gd name="T6" fmla="*/ 15 w 30"/>
                <a:gd name="T7" fmla="*/ 30 h 30"/>
                <a:gd name="T8" fmla="*/ 15 w 30"/>
                <a:gd name="T9" fmla="*/ 30 h 30"/>
                <a:gd name="T10" fmla="*/ 30 w 30"/>
                <a:gd name="T11" fmla="*/ 18 h 30"/>
                <a:gd name="T12" fmla="*/ 30 w 30"/>
                <a:gd name="T13" fmla="*/ 17 h 30"/>
                <a:gd name="T14" fmla="*/ 30 w 30"/>
                <a:gd name="T15" fmla="*/ 15 h 30"/>
                <a:gd name="T16" fmla="*/ 15 w 30"/>
                <a:gd name="T1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" h="30">
                  <a:moveTo>
                    <a:pt x="15" y="0"/>
                  </a:moveTo>
                  <a:cubicBezTo>
                    <a:pt x="7" y="0"/>
                    <a:pt x="0" y="7"/>
                    <a:pt x="0" y="15"/>
                  </a:cubicBezTo>
                  <a:cubicBezTo>
                    <a:pt x="0" y="23"/>
                    <a:pt x="6" y="29"/>
                    <a:pt x="14" y="30"/>
                  </a:cubicBezTo>
                  <a:cubicBezTo>
                    <a:pt x="14" y="30"/>
                    <a:pt x="15" y="30"/>
                    <a:pt x="15" y="30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22" y="30"/>
                    <a:pt x="28" y="25"/>
                    <a:pt x="30" y="18"/>
                  </a:cubicBezTo>
                  <a:cubicBezTo>
                    <a:pt x="30" y="18"/>
                    <a:pt x="30" y="17"/>
                    <a:pt x="30" y="17"/>
                  </a:cubicBezTo>
                  <a:cubicBezTo>
                    <a:pt x="30" y="16"/>
                    <a:pt x="30" y="16"/>
                    <a:pt x="30" y="15"/>
                  </a:cubicBezTo>
                  <a:cubicBezTo>
                    <a:pt x="30" y="7"/>
                    <a:pt x="24" y="0"/>
                    <a:pt x="15" y="0"/>
                  </a:cubicBezTo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7" name="Freeform 78"/>
            <p:cNvSpPr>
              <a:spLocks/>
            </p:cNvSpPr>
            <p:nvPr/>
          </p:nvSpPr>
          <p:spPr bwMode="auto">
            <a:xfrm>
              <a:off x="6873547" y="3067687"/>
              <a:ext cx="71702" cy="61999"/>
            </a:xfrm>
            <a:custGeom>
              <a:avLst/>
              <a:gdLst>
                <a:gd name="T0" fmla="*/ 15 w 30"/>
                <a:gd name="T1" fmla="*/ 0 h 30"/>
                <a:gd name="T2" fmla="*/ 0 w 30"/>
                <a:gd name="T3" fmla="*/ 15 h 30"/>
                <a:gd name="T4" fmla="*/ 12 w 30"/>
                <a:gd name="T5" fmla="*/ 30 h 30"/>
                <a:gd name="T6" fmla="*/ 14 w 30"/>
                <a:gd name="T7" fmla="*/ 30 h 30"/>
                <a:gd name="T8" fmla="*/ 15 w 30"/>
                <a:gd name="T9" fmla="*/ 30 h 30"/>
                <a:gd name="T10" fmla="*/ 30 w 30"/>
                <a:gd name="T11" fmla="*/ 15 h 30"/>
                <a:gd name="T12" fmla="*/ 29 w 30"/>
                <a:gd name="T13" fmla="*/ 11 h 30"/>
                <a:gd name="T14" fmla="*/ 29 w 30"/>
                <a:gd name="T15" fmla="*/ 9 h 30"/>
                <a:gd name="T16" fmla="*/ 15 w 30"/>
                <a:gd name="T1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" h="30">
                  <a:moveTo>
                    <a:pt x="15" y="0"/>
                  </a:moveTo>
                  <a:cubicBezTo>
                    <a:pt x="6" y="0"/>
                    <a:pt x="0" y="7"/>
                    <a:pt x="0" y="15"/>
                  </a:cubicBezTo>
                  <a:cubicBezTo>
                    <a:pt x="0" y="22"/>
                    <a:pt x="5" y="28"/>
                    <a:pt x="12" y="30"/>
                  </a:cubicBezTo>
                  <a:cubicBezTo>
                    <a:pt x="12" y="30"/>
                    <a:pt x="13" y="30"/>
                    <a:pt x="14" y="30"/>
                  </a:cubicBezTo>
                  <a:cubicBezTo>
                    <a:pt x="14" y="30"/>
                    <a:pt x="14" y="30"/>
                    <a:pt x="15" y="30"/>
                  </a:cubicBezTo>
                  <a:cubicBezTo>
                    <a:pt x="23" y="30"/>
                    <a:pt x="30" y="23"/>
                    <a:pt x="30" y="15"/>
                  </a:cubicBezTo>
                  <a:cubicBezTo>
                    <a:pt x="30" y="13"/>
                    <a:pt x="30" y="12"/>
                    <a:pt x="29" y="11"/>
                  </a:cubicBezTo>
                  <a:cubicBezTo>
                    <a:pt x="29" y="10"/>
                    <a:pt x="29" y="9"/>
                    <a:pt x="29" y="9"/>
                  </a:cubicBezTo>
                  <a:cubicBezTo>
                    <a:pt x="26" y="4"/>
                    <a:pt x="21" y="0"/>
                    <a:pt x="15" y="0"/>
                  </a:cubicBezTo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8" name="Freeform 79"/>
            <p:cNvSpPr>
              <a:spLocks/>
            </p:cNvSpPr>
            <p:nvPr/>
          </p:nvSpPr>
          <p:spPr bwMode="auto">
            <a:xfrm>
              <a:off x="7044288" y="3288903"/>
              <a:ext cx="73723" cy="61999"/>
            </a:xfrm>
            <a:custGeom>
              <a:avLst/>
              <a:gdLst>
                <a:gd name="T0" fmla="*/ 16 w 31"/>
                <a:gd name="T1" fmla="*/ 0 h 30"/>
                <a:gd name="T2" fmla="*/ 0 w 31"/>
                <a:gd name="T3" fmla="*/ 15 h 30"/>
                <a:gd name="T4" fmla="*/ 13 w 31"/>
                <a:gd name="T5" fmla="*/ 30 h 30"/>
                <a:gd name="T6" fmla="*/ 15 w 31"/>
                <a:gd name="T7" fmla="*/ 30 h 30"/>
                <a:gd name="T8" fmla="*/ 16 w 31"/>
                <a:gd name="T9" fmla="*/ 30 h 30"/>
                <a:gd name="T10" fmla="*/ 25 w 31"/>
                <a:gd name="T11" fmla="*/ 26 h 30"/>
                <a:gd name="T12" fmla="*/ 27 w 31"/>
                <a:gd name="T13" fmla="*/ 25 h 30"/>
                <a:gd name="T14" fmla="*/ 31 w 31"/>
                <a:gd name="T15" fmla="*/ 15 h 30"/>
                <a:gd name="T16" fmla="*/ 16 w 31"/>
                <a:gd name="T1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" h="30">
                  <a:moveTo>
                    <a:pt x="16" y="0"/>
                  </a:moveTo>
                  <a:cubicBezTo>
                    <a:pt x="7" y="0"/>
                    <a:pt x="0" y="7"/>
                    <a:pt x="0" y="15"/>
                  </a:cubicBezTo>
                  <a:cubicBezTo>
                    <a:pt x="0" y="23"/>
                    <a:pt x="6" y="29"/>
                    <a:pt x="13" y="30"/>
                  </a:cubicBezTo>
                  <a:cubicBezTo>
                    <a:pt x="14" y="30"/>
                    <a:pt x="14" y="30"/>
                    <a:pt x="15" y="30"/>
                  </a:cubicBezTo>
                  <a:cubicBezTo>
                    <a:pt x="15" y="30"/>
                    <a:pt x="15" y="30"/>
                    <a:pt x="16" y="30"/>
                  </a:cubicBezTo>
                  <a:cubicBezTo>
                    <a:pt x="19" y="30"/>
                    <a:pt x="23" y="29"/>
                    <a:pt x="25" y="26"/>
                  </a:cubicBezTo>
                  <a:cubicBezTo>
                    <a:pt x="26" y="26"/>
                    <a:pt x="26" y="26"/>
                    <a:pt x="27" y="25"/>
                  </a:cubicBezTo>
                  <a:cubicBezTo>
                    <a:pt x="29" y="23"/>
                    <a:pt x="31" y="19"/>
                    <a:pt x="31" y="15"/>
                  </a:cubicBezTo>
                  <a:cubicBezTo>
                    <a:pt x="31" y="7"/>
                    <a:pt x="24" y="0"/>
                    <a:pt x="16" y="0"/>
                  </a:cubicBezTo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9" name="Freeform 80"/>
            <p:cNvSpPr>
              <a:spLocks/>
            </p:cNvSpPr>
            <p:nvPr/>
          </p:nvSpPr>
          <p:spPr bwMode="auto">
            <a:xfrm>
              <a:off x="5570479" y="3534870"/>
              <a:ext cx="74732" cy="61999"/>
            </a:xfrm>
            <a:custGeom>
              <a:avLst/>
              <a:gdLst>
                <a:gd name="T0" fmla="*/ 15 w 31"/>
                <a:gd name="T1" fmla="*/ 0 h 30"/>
                <a:gd name="T2" fmla="*/ 0 w 31"/>
                <a:gd name="T3" fmla="*/ 15 h 30"/>
                <a:gd name="T4" fmla="*/ 15 w 31"/>
                <a:gd name="T5" fmla="*/ 30 h 30"/>
                <a:gd name="T6" fmla="*/ 30 w 31"/>
                <a:gd name="T7" fmla="*/ 17 h 30"/>
                <a:gd name="T8" fmla="*/ 31 w 31"/>
                <a:gd name="T9" fmla="*/ 15 h 30"/>
                <a:gd name="T10" fmla="*/ 31 w 31"/>
                <a:gd name="T11" fmla="*/ 15 h 30"/>
                <a:gd name="T12" fmla="*/ 30 w 31"/>
                <a:gd name="T13" fmla="*/ 13 h 30"/>
                <a:gd name="T14" fmla="*/ 30 w 31"/>
                <a:gd name="T15" fmla="*/ 11 h 30"/>
                <a:gd name="T16" fmla="*/ 15 w 31"/>
                <a:gd name="T1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" h="30">
                  <a:moveTo>
                    <a:pt x="15" y="0"/>
                  </a:moveTo>
                  <a:cubicBezTo>
                    <a:pt x="7" y="0"/>
                    <a:pt x="0" y="7"/>
                    <a:pt x="0" y="15"/>
                  </a:cubicBezTo>
                  <a:cubicBezTo>
                    <a:pt x="0" y="24"/>
                    <a:pt x="7" y="30"/>
                    <a:pt x="15" y="30"/>
                  </a:cubicBezTo>
                  <a:cubicBezTo>
                    <a:pt x="23" y="30"/>
                    <a:pt x="30" y="25"/>
                    <a:pt x="30" y="17"/>
                  </a:cubicBezTo>
                  <a:cubicBezTo>
                    <a:pt x="31" y="17"/>
                    <a:pt x="31" y="16"/>
                    <a:pt x="31" y="15"/>
                  </a:cubicBezTo>
                  <a:cubicBezTo>
                    <a:pt x="31" y="15"/>
                    <a:pt x="31" y="15"/>
                    <a:pt x="31" y="15"/>
                  </a:cubicBezTo>
                  <a:cubicBezTo>
                    <a:pt x="31" y="15"/>
                    <a:pt x="30" y="14"/>
                    <a:pt x="30" y="13"/>
                  </a:cubicBezTo>
                  <a:cubicBezTo>
                    <a:pt x="30" y="13"/>
                    <a:pt x="30" y="12"/>
                    <a:pt x="30" y="11"/>
                  </a:cubicBezTo>
                  <a:cubicBezTo>
                    <a:pt x="28" y="5"/>
                    <a:pt x="22" y="0"/>
                    <a:pt x="15" y="0"/>
                  </a:cubicBezTo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0" name="Freeform 81"/>
            <p:cNvSpPr>
              <a:spLocks/>
            </p:cNvSpPr>
            <p:nvPr/>
          </p:nvSpPr>
          <p:spPr bwMode="auto">
            <a:xfrm>
              <a:off x="6370816" y="3570786"/>
              <a:ext cx="71702" cy="62872"/>
            </a:xfrm>
            <a:custGeom>
              <a:avLst/>
              <a:gdLst>
                <a:gd name="T0" fmla="*/ 15 w 30"/>
                <a:gd name="T1" fmla="*/ 0 h 30"/>
                <a:gd name="T2" fmla="*/ 0 w 30"/>
                <a:gd name="T3" fmla="*/ 12 h 30"/>
                <a:gd name="T4" fmla="*/ 0 w 30"/>
                <a:gd name="T5" fmla="*/ 14 h 30"/>
                <a:gd name="T6" fmla="*/ 0 w 30"/>
                <a:gd name="T7" fmla="*/ 15 h 30"/>
                <a:gd name="T8" fmla="*/ 7 w 30"/>
                <a:gd name="T9" fmla="*/ 28 h 30"/>
                <a:gd name="T10" fmla="*/ 9 w 30"/>
                <a:gd name="T11" fmla="*/ 29 h 30"/>
                <a:gd name="T12" fmla="*/ 15 w 30"/>
                <a:gd name="T13" fmla="*/ 30 h 30"/>
                <a:gd name="T14" fmla="*/ 17 w 30"/>
                <a:gd name="T15" fmla="*/ 30 h 30"/>
                <a:gd name="T16" fmla="*/ 18 w 30"/>
                <a:gd name="T17" fmla="*/ 30 h 30"/>
                <a:gd name="T18" fmla="*/ 26 w 30"/>
                <a:gd name="T19" fmla="*/ 25 h 30"/>
                <a:gd name="T20" fmla="*/ 27 w 30"/>
                <a:gd name="T21" fmla="*/ 23 h 30"/>
                <a:gd name="T22" fmla="*/ 30 w 30"/>
                <a:gd name="T23" fmla="*/ 15 h 30"/>
                <a:gd name="T24" fmla="*/ 30 w 30"/>
                <a:gd name="T25" fmla="*/ 15 h 30"/>
                <a:gd name="T26" fmla="*/ 30 w 30"/>
                <a:gd name="T27" fmla="*/ 13 h 30"/>
                <a:gd name="T28" fmla="*/ 18 w 30"/>
                <a:gd name="T29" fmla="*/ 0 h 30"/>
                <a:gd name="T30" fmla="*/ 17 w 30"/>
                <a:gd name="T31" fmla="*/ 0 h 30"/>
                <a:gd name="T32" fmla="*/ 15 w 30"/>
                <a:gd name="T33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0" h="30">
                  <a:moveTo>
                    <a:pt x="15" y="0"/>
                  </a:moveTo>
                  <a:cubicBezTo>
                    <a:pt x="8" y="0"/>
                    <a:pt x="2" y="5"/>
                    <a:pt x="0" y="12"/>
                  </a:cubicBezTo>
                  <a:cubicBezTo>
                    <a:pt x="0" y="12"/>
                    <a:pt x="0" y="13"/>
                    <a:pt x="0" y="14"/>
                  </a:cubicBezTo>
                  <a:cubicBezTo>
                    <a:pt x="0" y="14"/>
                    <a:pt x="0" y="14"/>
                    <a:pt x="0" y="15"/>
                  </a:cubicBezTo>
                  <a:cubicBezTo>
                    <a:pt x="0" y="20"/>
                    <a:pt x="3" y="25"/>
                    <a:pt x="7" y="28"/>
                  </a:cubicBezTo>
                  <a:cubicBezTo>
                    <a:pt x="8" y="28"/>
                    <a:pt x="8" y="28"/>
                    <a:pt x="9" y="29"/>
                  </a:cubicBezTo>
                  <a:cubicBezTo>
                    <a:pt x="11" y="29"/>
                    <a:pt x="13" y="30"/>
                    <a:pt x="15" y="30"/>
                  </a:cubicBezTo>
                  <a:cubicBezTo>
                    <a:pt x="16" y="30"/>
                    <a:pt x="16" y="30"/>
                    <a:pt x="17" y="30"/>
                  </a:cubicBezTo>
                  <a:cubicBezTo>
                    <a:pt x="17" y="30"/>
                    <a:pt x="18" y="30"/>
                    <a:pt x="18" y="30"/>
                  </a:cubicBezTo>
                  <a:cubicBezTo>
                    <a:pt x="21" y="29"/>
                    <a:pt x="24" y="27"/>
                    <a:pt x="26" y="25"/>
                  </a:cubicBezTo>
                  <a:cubicBezTo>
                    <a:pt x="27" y="24"/>
                    <a:pt x="27" y="24"/>
                    <a:pt x="27" y="23"/>
                  </a:cubicBezTo>
                  <a:cubicBezTo>
                    <a:pt x="29" y="21"/>
                    <a:pt x="30" y="18"/>
                    <a:pt x="30" y="15"/>
                  </a:cubicBezTo>
                  <a:cubicBezTo>
                    <a:pt x="30" y="15"/>
                    <a:pt x="30" y="15"/>
                    <a:pt x="30" y="15"/>
                  </a:cubicBezTo>
                  <a:cubicBezTo>
                    <a:pt x="30" y="14"/>
                    <a:pt x="30" y="14"/>
                    <a:pt x="30" y="13"/>
                  </a:cubicBezTo>
                  <a:cubicBezTo>
                    <a:pt x="29" y="7"/>
                    <a:pt x="24" y="1"/>
                    <a:pt x="18" y="0"/>
                  </a:cubicBezTo>
                  <a:cubicBezTo>
                    <a:pt x="18" y="0"/>
                    <a:pt x="17" y="0"/>
                    <a:pt x="17" y="0"/>
                  </a:cubicBezTo>
                  <a:cubicBezTo>
                    <a:pt x="16" y="0"/>
                    <a:pt x="16" y="0"/>
                    <a:pt x="15" y="0"/>
                  </a:cubicBezTo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1" name="Freeform 82"/>
            <p:cNvSpPr>
              <a:spLocks/>
            </p:cNvSpPr>
            <p:nvPr/>
          </p:nvSpPr>
          <p:spPr bwMode="auto">
            <a:xfrm>
              <a:off x="7225994" y="4118075"/>
              <a:ext cx="71702" cy="61999"/>
            </a:xfrm>
            <a:custGeom>
              <a:avLst/>
              <a:gdLst>
                <a:gd name="T0" fmla="*/ 15 w 30"/>
                <a:gd name="T1" fmla="*/ 0 h 30"/>
                <a:gd name="T2" fmla="*/ 15 w 30"/>
                <a:gd name="T3" fmla="*/ 0 h 30"/>
                <a:gd name="T4" fmla="*/ 10 w 30"/>
                <a:gd name="T5" fmla="*/ 1 h 30"/>
                <a:gd name="T6" fmla="*/ 8 w 30"/>
                <a:gd name="T7" fmla="*/ 2 h 30"/>
                <a:gd name="T8" fmla="*/ 3 w 30"/>
                <a:gd name="T9" fmla="*/ 6 h 30"/>
                <a:gd name="T10" fmla="*/ 2 w 30"/>
                <a:gd name="T11" fmla="*/ 8 h 30"/>
                <a:gd name="T12" fmla="*/ 0 w 30"/>
                <a:gd name="T13" fmla="*/ 12 h 30"/>
                <a:gd name="T14" fmla="*/ 0 w 30"/>
                <a:gd name="T15" fmla="*/ 14 h 30"/>
                <a:gd name="T16" fmla="*/ 0 w 30"/>
                <a:gd name="T17" fmla="*/ 15 h 30"/>
                <a:gd name="T18" fmla="*/ 15 w 30"/>
                <a:gd name="T19" fmla="*/ 30 h 30"/>
                <a:gd name="T20" fmla="*/ 20 w 30"/>
                <a:gd name="T21" fmla="*/ 29 h 30"/>
                <a:gd name="T22" fmla="*/ 22 w 30"/>
                <a:gd name="T23" fmla="*/ 29 h 30"/>
                <a:gd name="T24" fmla="*/ 30 w 30"/>
                <a:gd name="T25" fmla="*/ 16 h 30"/>
                <a:gd name="T26" fmla="*/ 30 w 30"/>
                <a:gd name="T27" fmla="*/ 15 h 30"/>
                <a:gd name="T28" fmla="*/ 30 w 30"/>
                <a:gd name="T29" fmla="*/ 14 h 30"/>
                <a:gd name="T30" fmla="*/ 29 w 30"/>
                <a:gd name="T31" fmla="*/ 8 h 30"/>
                <a:gd name="T32" fmla="*/ 28 w 30"/>
                <a:gd name="T33" fmla="*/ 6 h 30"/>
                <a:gd name="T34" fmla="*/ 23 w 30"/>
                <a:gd name="T35" fmla="*/ 2 h 30"/>
                <a:gd name="T36" fmla="*/ 21 w 30"/>
                <a:gd name="T37" fmla="*/ 1 h 30"/>
                <a:gd name="T38" fmla="*/ 16 w 30"/>
                <a:gd name="T39" fmla="*/ 0 h 30"/>
                <a:gd name="T40" fmla="*/ 15 w 30"/>
                <a:gd name="T4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0" h="30">
                  <a:moveTo>
                    <a:pt x="15" y="0"/>
                  </a:moveTo>
                  <a:cubicBezTo>
                    <a:pt x="15" y="0"/>
                    <a:pt x="15" y="0"/>
                    <a:pt x="15" y="0"/>
                  </a:cubicBezTo>
                  <a:cubicBezTo>
                    <a:pt x="13" y="0"/>
                    <a:pt x="12" y="0"/>
                    <a:pt x="10" y="1"/>
                  </a:cubicBezTo>
                  <a:cubicBezTo>
                    <a:pt x="10" y="1"/>
                    <a:pt x="9" y="1"/>
                    <a:pt x="8" y="2"/>
                  </a:cubicBezTo>
                  <a:cubicBezTo>
                    <a:pt x="6" y="3"/>
                    <a:pt x="4" y="4"/>
                    <a:pt x="3" y="6"/>
                  </a:cubicBezTo>
                  <a:cubicBezTo>
                    <a:pt x="2" y="7"/>
                    <a:pt x="2" y="8"/>
                    <a:pt x="2" y="8"/>
                  </a:cubicBezTo>
                  <a:cubicBezTo>
                    <a:pt x="1" y="9"/>
                    <a:pt x="1" y="11"/>
                    <a:pt x="0" y="12"/>
                  </a:cubicBezTo>
                  <a:cubicBezTo>
                    <a:pt x="0" y="13"/>
                    <a:pt x="0" y="13"/>
                    <a:pt x="0" y="14"/>
                  </a:cubicBezTo>
                  <a:cubicBezTo>
                    <a:pt x="0" y="14"/>
                    <a:pt x="0" y="15"/>
                    <a:pt x="0" y="15"/>
                  </a:cubicBezTo>
                  <a:cubicBezTo>
                    <a:pt x="0" y="23"/>
                    <a:pt x="7" y="30"/>
                    <a:pt x="15" y="30"/>
                  </a:cubicBezTo>
                  <a:cubicBezTo>
                    <a:pt x="17" y="30"/>
                    <a:pt x="18" y="30"/>
                    <a:pt x="20" y="29"/>
                  </a:cubicBezTo>
                  <a:cubicBezTo>
                    <a:pt x="21" y="29"/>
                    <a:pt x="21" y="29"/>
                    <a:pt x="22" y="29"/>
                  </a:cubicBezTo>
                  <a:cubicBezTo>
                    <a:pt x="26" y="26"/>
                    <a:pt x="30" y="22"/>
                    <a:pt x="30" y="16"/>
                  </a:cubicBezTo>
                  <a:cubicBezTo>
                    <a:pt x="30" y="16"/>
                    <a:pt x="30" y="16"/>
                    <a:pt x="30" y="15"/>
                  </a:cubicBezTo>
                  <a:cubicBezTo>
                    <a:pt x="30" y="15"/>
                    <a:pt x="30" y="15"/>
                    <a:pt x="30" y="14"/>
                  </a:cubicBezTo>
                  <a:cubicBezTo>
                    <a:pt x="30" y="12"/>
                    <a:pt x="29" y="10"/>
                    <a:pt x="29" y="8"/>
                  </a:cubicBezTo>
                  <a:cubicBezTo>
                    <a:pt x="28" y="8"/>
                    <a:pt x="28" y="7"/>
                    <a:pt x="28" y="6"/>
                  </a:cubicBezTo>
                  <a:cubicBezTo>
                    <a:pt x="26" y="5"/>
                    <a:pt x="25" y="3"/>
                    <a:pt x="23" y="2"/>
                  </a:cubicBezTo>
                  <a:cubicBezTo>
                    <a:pt x="22" y="2"/>
                    <a:pt x="22" y="1"/>
                    <a:pt x="21" y="1"/>
                  </a:cubicBezTo>
                  <a:cubicBezTo>
                    <a:pt x="20" y="1"/>
                    <a:pt x="18" y="0"/>
                    <a:pt x="16" y="0"/>
                  </a:cubicBezTo>
                  <a:cubicBezTo>
                    <a:pt x="16" y="0"/>
                    <a:pt x="16" y="0"/>
                    <a:pt x="15" y="0"/>
                  </a:cubicBezTo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2" name="Freeform 83"/>
            <p:cNvSpPr>
              <a:spLocks/>
            </p:cNvSpPr>
            <p:nvPr/>
          </p:nvSpPr>
          <p:spPr bwMode="auto">
            <a:xfrm>
              <a:off x="7555183" y="4269142"/>
              <a:ext cx="71702" cy="64619"/>
            </a:xfrm>
            <a:custGeom>
              <a:avLst/>
              <a:gdLst>
                <a:gd name="T0" fmla="*/ 15 w 30"/>
                <a:gd name="T1" fmla="*/ 0 h 31"/>
                <a:gd name="T2" fmla="*/ 7 w 30"/>
                <a:gd name="T3" fmla="*/ 3 h 31"/>
                <a:gd name="T4" fmla="*/ 6 w 30"/>
                <a:gd name="T5" fmla="*/ 4 h 31"/>
                <a:gd name="T6" fmla="*/ 2 w 30"/>
                <a:gd name="T7" fmla="*/ 8 h 31"/>
                <a:gd name="T8" fmla="*/ 2 w 30"/>
                <a:gd name="T9" fmla="*/ 9 h 31"/>
                <a:gd name="T10" fmla="*/ 0 w 30"/>
                <a:gd name="T11" fmla="*/ 13 h 31"/>
                <a:gd name="T12" fmla="*/ 0 w 30"/>
                <a:gd name="T13" fmla="*/ 14 h 31"/>
                <a:gd name="T14" fmla="*/ 0 w 30"/>
                <a:gd name="T15" fmla="*/ 16 h 31"/>
                <a:gd name="T16" fmla="*/ 11 w 30"/>
                <a:gd name="T17" fmla="*/ 30 h 31"/>
                <a:gd name="T18" fmla="*/ 13 w 30"/>
                <a:gd name="T19" fmla="*/ 30 h 31"/>
                <a:gd name="T20" fmla="*/ 15 w 30"/>
                <a:gd name="T21" fmla="*/ 31 h 31"/>
                <a:gd name="T22" fmla="*/ 30 w 30"/>
                <a:gd name="T23" fmla="*/ 16 h 31"/>
                <a:gd name="T24" fmla="*/ 15 w 30"/>
                <a:gd name="T2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0" h="31">
                  <a:moveTo>
                    <a:pt x="15" y="0"/>
                  </a:moveTo>
                  <a:cubicBezTo>
                    <a:pt x="12" y="0"/>
                    <a:pt x="9" y="1"/>
                    <a:pt x="7" y="3"/>
                  </a:cubicBezTo>
                  <a:cubicBezTo>
                    <a:pt x="7" y="3"/>
                    <a:pt x="6" y="4"/>
                    <a:pt x="6" y="4"/>
                  </a:cubicBezTo>
                  <a:cubicBezTo>
                    <a:pt x="4" y="5"/>
                    <a:pt x="3" y="6"/>
                    <a:pt x="2" y="8"/>
                  </a:cubicBezTo>
                  <a:cubicBezTo>
                    <a:pt x="2" y="8"/>
                    <a:pt x="2" y="9"/>
                    <a:pt x="2" y="9"/>
                  </a:cubicBezTo>
                  <a:cubicBezTo>
                    <a:pt x="1" y="10"/>
                    <a:pt x="1" y="11"/>
                    <a:pt x="0" y="13"/>
                  </a:cubicBezTo>
                  <a:cubicBezTo>
                    <a:pt x="0" y="13"/>
                    <a:pt x="0" y="14"/>
                    <a:pt x="0" y="14"/>
                  </a:cubicBezTo>
                  <a:cubicBezTo>
                    <a:pt x="0" y="15"/>
                    <a:pt x="0" y="15"/>
                    <a:pt x="0" y="16"/>
                  </a:cubicBezTo>
                  <a:cubicBezTo>
                    <a:pt x="0" y="22"/>
                    <a:pt x="5" y="28"/>
                    <a:pt x="11" y="30"/>
                  </a:cubicBezTo>
                  <a:cubicBezTo>
                    <a:pt x="11" y="30"/>
                    <a:pt x="12" y="30"/>
                    <a:pt x="13" y="30"/>
                  </a:cubicBezTo>
                  <a:cubicBezTo>
                    <a:pt x="13" y="31"/>
                    <a:pt x="14" y="31"/>
                    <a:pt x="15" y="31"/>
                  </a:cubicBezTo>
                  <a:cubicBezTo>
                    <a:pt x="24" y="31"/>
                    <a:pt x="30" y="24"/>
                    <a:pt x="30" y="16"/>
                  </a:cubicBezTo>
                  <a:cubicBezTo>
                    <a:pt x="30" y="7"/>
                    <a:pt x="24" y="0"/>
                    <a:pt x="15" y="0"/>
                  </a:cubicBezTo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3" name="Freeform 84"/>
            <p:cNvSpPr>
              <a:spLocks/>
            </p:cNvSpPr>
            <p:nvPr/>
          </p:nvSpPr>
          <p:spPr bwMode="auto">
            <a:xfrm>
              <a:off x="7657162" y="4000506"/>
              <a:ext cx="71702" cy="61999"/>
            </a:xfrm>
            <a:custGeom>
              <a:avLst/>
              <a:gdLst>
                <a:gd name="T0" fmla="*/ 15 w 30"/>
                <a:gd name="T1" fmla="*/ 0 h 30"/>
                <a:gd name="T2" fmla="*/ 13 w 30"/>
                <a:gd name="T3" fmla="*/ 0 h 30"/>
                <a:gd name="T4" fmla="*/ 11 w 30"/>
                <a:gd name="T5" fmla="*/ 0 h 30"/>
                <a:gd name="T6" fmla="*/ 0 w 30"/>
                <a:gd name="T7" fmla="*/ 15 h 30"/>
                <a:gd name="T8" fmla="*/ 2 w 30"/>
                <a:gd name="T9" fmla="*/ 23 h 30"/>
                <a:gd name="T10" fmla="*/ 4 w 30"/>
                <a:gd name="T11" fmla="*/ 24 h 30"/>
                <a:gd name="T12" fmla="*/ 15 w 30"/>
                <a:gd name="T13" fmla="*/ 30 h 30"/>
                <a:gd name="T14" fmla="*/ 30 w 30"/>
                <a:gd name="T15" fmla="*/ 19 h 30"/>
                <a:gd name="T16" fmla="*/ 30 w 30"/>
                <a:gd name="T17" fmla="*/ 17 h 30"/>
                <a:gd name="T18" fmla="*/ 30 w 30"/>
                <a:gd name="T19" fmla="*/ 15 h 30"/>
                <a:gd name="T20" fmla="*/ 22 w 30"/>
                <a:gd name="T21" fmla="*/ 1 h 30"/>
                <a:gd name="T22" fmla="*/ 21 w 30"/>
                <a:gd name="T23" fmla="*/ 1 h 30"/>
                <a:gd name="T24" fmla="*/ 15 w 30"/>
                <a:gd name="T2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0" h="30">
                  <a:moveTo>
                    <a:pt x="15" y="0"/>
                  </a:moveTo>
                  <a:cubicBezTo>
                    <a:pt x="14" y="0"/>
                    <a:pt x="14" y="0"/>
                    <a:pt x="13" y="0"/>
                  </a:cubicBezTo>
                  <a:cubicBezTo>
                    <a:pt x="12" y="0"/>
                    <a:pt x="12" y="0"/>
                    <a:pt x="11" y="0"/>
                  </a:cubicBezTo>
                  <a:cubicBezTo>
                    <a:pt x="5" y="2"/>
                    <a:pt x="0" y="8"/>
                    <a:pt x="0" y="15"/>
                  </a:cubicBezTo>
                  <a:cubicBezTo>
                    <a:pt x="0" y="18"/>
                    <a:pt x="1" y="20"/>
                    <a:pt x="2" y="23"/>
                  </a:cubicBezTo>
                  <a:cubicBezTo>
                    <a:pt x="3" y="23"/>
                    <a:pt x="3" y="24"/>
                    <a:pt x="4" y="24"/>
                  </a:cubicBezTo>
                  <a:cubicBezTo>
                    <a:pt x="6" y="28"/>
                    <a:pt x="11" y="30"/>
                    <a:pt x="15" y="30"/>
                  </a:cubicBezTo>
                  <a:cubicBezTo>
                    <a:pt x="22" y="30"/>
                    <a:pt x="28" y="25"/>
                    <a:pt x="30" y="19"/>
                  </a:cubicBezTo>
                  <a:cubicBezTo>
                    <a:pt x="30" y="18"/>
                    <a:pt x="30" y="17"/>
                    <a:pt x="30" y="17"/>
                  </a:cubicBezTo>
                  <a:cubicBezTo>
                    <a:pt x="30" y="16"/>
                    <a:pt x="30" y="15"/>
                    <a:pt x="30" y="15"/>
                  </a:cubicBezTo>
                  <a:cubicBezTo>
                    <a:pt x="30" y="9"/>
                    <a:pt x="27" y="4"/>
                    <a:pt x="22" y="1"/>
                  </a:cubicBezTo>
                  <a:cubicBezTo>
                    <a:pt x="22" y="1"/>
                    <a:pt x="21" y="1"/>
                    <a:pt x="21" y="1"/>
                  </a:cubicBezTo>
                  <a:cubicBezTo>
                    <a:pt x="19" y="0"/>
                    <a:pt x="17" y="0"/>
                    <a:pt x="15" y="0"/>
                  </a:cubicBezTo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4" name="Freeform 85"/>
            <p:cNvSpPr>
              <a:spLocks/>
            </p:cNvSpPr>
            <p:nvPr/>
          </p:nvSpPr>
          <p:spPr bwMode="auto">
            <a:xfrm>
              <a:off x="7394167" y="3909909"/>
              <a:ext cx="71702" cy="63746"/>
            </a:xfrm>
            <a:custGeom>
              <a:avLst/>
              <a:gdLst>
                <a:gd name="T0" fmla="*/ 15 w 30"/>
                <a:gd name="T1" fmla="*/ 0 h 31"/>
                <a:gd name="T2" fmla="*/ 14 w 30"/>
                <a:gd name="T3" fmla="*/ 1 h 31"/>
                <a:gd name="T4" fmla="*/ 12 w 30"/>
                <a:gd name="T5" fmla="*/ 1 h 31"/>
                <a:gd name="T6" fmla="*/ 6 w 30"/>
                <a:gd name="T7" fmla="*/ 4 h 31"/>
                <a:gd name="T8" fmla="*/ 0 w 30"/>
                <a:gd name="T9" fmla="*/ 16 h 31"/>
                <a:gd name="T10" fmla="*/ 0 w 30"/>
                <a:gd name="T11" fmla="*/ 17 h 31"/>
                <a:gd name="T12" fmla="*/ 15 w 30"/>
                <a:gd name="T13" fmla="*/ 31 h 31"/>
                <a:gd name="T14" fmla="*/ 28 w 30"/>
                <a:gd name="T15" fmla="*/ 24 h 31"/>
                <a:gd name="T16" fmla="*/ 30 w 30"/>
                <a:gd name="T17" fmla="*/ 21 h 31"/>
                <a:gd name="T18" fmla="*/ 30 w 30"/>
                <a:gd name="T19" fmla="*/ 16 h 31"/>
                <a:gd name="T20" fmla="*/ 30 w 30"/>
                <a:gd name="T21" fmla="*/ 10 h 31"/>
                <a:gd name="T22" fmla="*/ 29 w 30"/>
                <a:gd name="T23" fmla="*/ 9 h 31"/>
                <a:gd name="T24" fmla="*/ 26 w 30"/>
                <a:gd name="T25" fmla="*/ 5 h 31"/>
                <a:gd name="T26" fmla="*/ 24 w 30"/>
                <a:gd name="T27" fmla="*/ 3 h 31"/>
                <a:gd name="T28" fmla="*/ 15 w 30"/>
                <a:gd name="T29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0" h="31">
                  <a:moveTo>
                    <a:pt x="15" y="0"/>
                  </a:moveTo>
                  <a:cubicBezTo>
                    <a:pt x="15" y="0"/>
                    <a:pt x="14" y="1"/>
                    <a:pt x="14" y="1"/>
                  </a:cubicBezTo>
                  <a:cubicBezTo>
                    <a:pt x="13" y="1"/>
                    <a:pt x="12" y="1"/>
                    <a:pt x="12" y="1"/>
                  </a:cubicBezTo>
                  <a:cubicBezTo>
                    <a:pt x="10" y="1"/>
                    <a:pt x="7" y="3"/>
                    <a:pt x="6" y="4"/>
                  </a:cubicBezTo>
                  <a:cubicBezTo>
                    <a:pt x="2" y="7"/>
                    <a:pt x="0" y="11"/>
                    <a:pt x="0" y="16"/>
                  </a:cubicBezTo>
                  <a:cubicBezTo>
                    <a:pt x="0" y="16"/>
                    <a:pt x="0" y="16"/>
                    <a:pt x="0" y="17"/>
                  </a:cubicBezTo>
                  <a:cubicBezTo>
                    <a:pt x="1" y="24"/>
                    <a:pt x="7" y="31"/>
                    <a:pt x="15" y="31"/>
                  </a:cubicBezTo>
                  <a:cubicBezTo>
                    <a:pt x="21" y="31"/>
                    <a:pt x="26" y="28"/>
                    <a:pt x="28" y="24"/>
                  </a:cubicBezTo>
                  <a:cubicBezTo>
                    <a:pt x="29" y="23"/>
                    <a:pt x="29" y="22"/>
                    <a:pt x="30" y="21"/>
                  </a:cubicBezTo>
                  <a:cubicBezTo>
                    <a:pt x="30" y="19"/>
                    <a:pt x="30" y="17"/>
                    <a:pt x="30" y="16"/>
                  </a:cubicBezTo>
                  <a:cubicBezTo>
                    <a:pt x="30" y="14"/>
                    <a:pt x="30" y="12"/>
                    <a:pt x="30" y="10"/>
                  </a:cubicBezTo>
                  <a:cubicBezTo>
                    <a:pt x="29" y="10"/>
                    <a:pt x="29" y="9"/>
                    <a:pt x="29" y="9"/>
                  </a:cubicBezTo>
                  <a:cubicBezTo>
                    <a:pt x="28" y="7"/>
                    <a:pt x="27" y="6"/>
                    <a:pt x="26" y="5"/>
                  </a:cubicBezTo>
                  <a:cubicBezTo>
                    <a:pt x="26" y="5"/>
                    <a:pt x="25" y="4"/>
                    <a:pt x="24" y="3"/>
                  </a:cubicBezTo>
                  <a:cubicBezTo>
                    <a:pt x="22" y="2"/>
                    <a:pt x="19" y="0"/>
                    <a:pt x="15" y="0"/>
                  </a:cubicBezTo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5" name="Freeform 86"/>
            <p:cNvSpPr>
              <a:spLocks/>
            </p:cNvSpPr>
            <p:nvPr/>
          </p:nvSpPr>
          <p:spPr bwMode="auto">
            <a:xfrm>
              <a:off x="7233844" y="3703551"/>
              <a:ext cx="59583" cy="54141"/>
            </a:xfrm>
            <a:custGeom>
              <a:avLst/>
              <a:gdLst>
                <a:gd name="T0" fmla="*/ 13 w 25"/>
                <a:gd name="T1" fmla="*/ 0 h 26"/>
                <a:gd name="T2" fmla="*/ 0 w 25"/>
                <a:gd name="T3" fmla="*/ 13 h 26"/>
                <a:gd name="T4" fmla="*/ 12 w 25"/>
                <a:gd name="T5" fmla="*/ 25 h 26"/>
                <a:gd name="T6" fmla="*/ 13 w 25"/>
                <a:gd name="T7" fmla="*/ 26 h 26"/>
                <a:gd name="T8" fmla="*/ 13 w 25"/>
                <a:gd name="T9" fmla="*/ 26 h 26"/>
                <a:gd name="T10" fmla="*/ 23 w 25"/>
                <a:gd name="T11" fmla="*/ 20 h 26"/>
                <a:gd name="T12" fmla="*/ 24 w 25"/>
                <a:gd name="T13" fmla="*/ 19 h 26"/>
                <a:gd name="T14" fmla="*/ 25 w 25"/>
                <a:gd name="T15" fmla="*/ 13 h 26"/>
                <a:gd name="T16" fmla="*/ 13 w 25"/>
                <a:gd name="T17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26">
                  <a:moveTo>
                    <a:pt x="13" y="0"/>
                  </a:moveTo>
                  <a:cubicBezTo>
                    <a:pt x="6" y="0"/>
                    <a:pt x="0" y="6"/>
                    <a:pt x="0" y="13"/>
                  </a:cubicBezTo>
                  <a:cubicBezTo>
                    <a:pt x="0" y="19"/>
                    <a:pt x="5" y="25"/>
                    <a:pt x="12" y="25"/>
                  </a:cubicBezTo>
                  <a:cubicBezTo>
                    <a:pt x="12" y="26"/>
                    <a:pt x="12" y="26"/>
                    <a:pt x="13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7" y="25"/>
                    <a:pt x="21" y="23"/>
                    <a:pt x="23" y="20"/>
                  </a:cubicBezTo>
                  <a:cubicBezTo>
                    <a:pt x="23" y="20"/>
                    <a:pt x="24" y="19"/>
                    <a:pt x="24" y="19"/>
                  </a:cubicBezTo>
                  <a:cubicBezTo>
                    <a:pt x="25" y="17"/>
                    <a:pt x="25" y="15"/>
                    <a:pt x="25" y="13"/>
                  </a:cubicBezTo>
                  <a:cubicBezTo>
                    <a:pt x="25" y="6"/>
                    <a:pt x="20" y="0"/>
                    <a:pt x="13" y="0"/>
                  </a:cubicBezTo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6" name="Freeform 88"/>
            <p:cNvSpPr>
              <a:spLocks/>
            </p:cNvSpPr>
            <p:nvPr/>
          </p:nvSpPr>
          <p:spPr bwMode="auto">
            <a:xfrm>
              <a:off x="7886234" y="2770732"/>
              <a:ext cx="62614" cy="54141"/>
            </a:xfrm>
            <a:custGeom>
              <a:avLst/>
              <a:gdLst>
                <a:gd name="T0" fmla="*/ 13 w 26"/>
                <a:gd name="T1" fmla="*/ 0 h 26"/>
                <a:gd name="T2" fmla="*/ 0 w 26"/>
                <a:gd name="T3" fmla="*/ 13 h 26"/>
                <a:gd name="T4" fmla="*/ 10 w 26"/>
                <a:gd name="T5" fmla="*/ 25 h 26"/>
                <a:gd name="T6" fmla="*/ 12 w 26"/>
                <a:gd name="T7" fmla="*/ 26 h 26"/>
                <a:gd name="T8" fmla="*/ 13 w 26"/>
                <a:gd name="T9" fmla="*/ 26 h 26"/>
                <a:gd name="T10" fmla="*/ 23 w 26"/>
                <a:gd name="T11" fmla="*/ 21 h 26"/>
                <a:gd name="T12" fmla="*/ 24 w 26"/>
                <a:gd name="T13" fmla="*/ 19 h 26"/>
                <a:gd name="T14" fmla="*/ 26 w 26"/>
                <a:gd name="T15" fmla="*/ 13 h 26"/>
                <a:gd name="T16" fmla="*/ 13 w 26"/>
                <a:gd name="T17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" h="26">
                  <a:moveTo>
                    <a:pt x="13" y="0"/>
                  </a:moveTo>
                  <a:cubicBezTo>
                    <a:pt x="6" y="0"/>
                    <a:pt x="0" y="6"/>
                    <a:pt x="0" y="13"/>
                  </a:cubicBezTo>
                  <a:cubicBezTo>
                    <a:pt x="0" y="19"/>
                    <a:pt x="4" y="24"/>
                    <a:pt x="10" y="25"/>
                  </a:cubicBezTo>
                  <a:cubicBezTo>
                    <a:pt x="10" y="25"/>
                    <a:pt x="11" y="25"/>
                    <a:pt x="12" y="26"/>
                  </a:cubicBezTo>
                  <a:cubicBezTo>
                    <a:pt x="12" y="26"/>
                    <a:pt x="12" y="26"/>
                    <a:pt x="13" y="26"/>
                  </a:cubicBezTo>
                  <a:cubicBezTo>
                    <a:pt x="17" y="26"/>
                    <a:pt x="21" y="24"/>
                    <a:pt x="23" y="21"/>
                  </a:cubicBezTo>
                  <a:cubicBezTo>
                    <a:pt x="23" y="20"/>
                    <a:pt x="24" y="20"/>
                    <a:pt x="24" y="19"/>
                  </a:cubicBezTo>
                  <a:cubicBezTo>
                    <a:pt x="25" y="17"/>
                    <a:pt x="26" y="15"/>
                    <a:pt x="26" y="13"/>
                  </a:cubicBezTo>
                  <a:cubicBezTo>
                    <a:pt x="26" y="6"/>
                    <a:pt x="20" y="0"/>
                    <a:pt x="13" y="0"/>
                  </a:cubicBezTo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7" name="Freeform 89"/>
            <p:cNvSpPr>
              <a:spLocks/>
            </p:cNvSpPr>
            <p:nvPr/>
          </p:nvSpPr>
          <p:spPr bwMode="auto">
            <a:xfrm>
              <a:off x="8453993" y="2821781"/>
              <a:ext cx="59583" cy="54141"/>
            </a:xfrm>
            <a:custGeom>
              <a:avLst/>
              <a:gdLst>
                <a:gd name="T0" fmla="*/ 12 w 25"/>
                <a:gd name="T1" fmla="*/ 0 h 26"/>
                <a:gd name="T2" fmla="*/ 0 w 25"/>
                <a:gd name="T3" fmla="*/ 13 h 26"/>
                <a:gd name="T4" fmla="*/ 5 w 25"/>
                <a:gd name="T5" fmla="*/ 23 h 26"/>
                <a:gd name="T6" fmla="*/ 6 w 25"/>
                <a:gd name="T7" fmla="*/ 24 h 26"/>
                <a:gd name="T8" fmla="*/ 12 w 25"/>
                <a:gd name="T9" fmla="*/ 26 h 26"/>
                <a:gd name="T10" fmla="*/ 12 w 25"/>
                <a:gd name="T11" fmla="*/ 26 h 26"/>
                <a:gd name="T12" fmla="*/ 13 w 25"/>
                <a:gd name="T13" fmla="*/ 26 h 26"/>
                <a:gd name="T14" fmla="*/ 25 w 25"/>
                <a:gd name="T15" fmla="*/ 13 h 26"/>
                <a:gd name="T16" fmla="*/ 12 w 25"/>
                <a:gd name="T17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26">
                  <a:moveTo>
                    <a:pt x="12" y="0"/>
                  </a:moveTo>
                  <a:cubicBezTo>
                    <a:pt x="5" y="0"/>
                    <a:pt x="0" y="6"/>
                    <a:pt x="0" y="13"/>
                  </a:cubicBezTo>
                  <a:cubicBezTo>
                    <a:pt x="0" y="17"/>
                    <a:pt x="2" y="21"/>
                    <a:pt x="5" y="23"/>
                  </a:cubicBezTo>
                  <a:cubicBezTo>
                    <a:pt x="5" y="24"/>
                    <a:pt x="6" y="24"/>
                    <a:pt x="6" y="24"/>
                  </a:cubicBezTo>
                  <a:cubicBezTo>
                    <a:pt x="8" y="25"/>
                    <a:pt x="10" y="26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20" y="25"/>
                    <a:pt x="25" y="20"/>
                    <a:pt x="25" y="13"/>
                  </a:cubicBezTo>
                  <a:cubicBezTo>
                    <a:pt x="25" y="6"/>
                    <a:pt x="19" y="0"/>
                    <a:pt x="12" y="0"/>
                  </a:cubicBezTo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8" name="Freeform 90"/>
            <p:cNvSpPr>
              <a:spLocks/>
            </p:cNvSpPr>
            <p:nvPr/>
          </p:nvSpPr>
          <p:spPr bwMode="auto">
            <a:xfrm>
              <a:off x="8771825" y="2623096"/>
              <a:ext cx="62614" cy="52393"/>
            </a:xfrm>
            <a:custGeom>
              <a:avLst/>
              <a:gdLst>
                <a:gd name="T0" fmla="*/ 13 w 26"/>
                <a:gd name="T1" fmla="*/ 0 h 25"/>
                <a:gd name="T2" fmla="*/ 0 w 26"/>
                <a:gd name="T3" fmla="*/ 12 h 25"/>
                <a:gd name="T4" fmla="*/ 7 w 26"/>
                <a:gd name="T5" fmla="*/ 23 h 25"/>
                <a:gd name="T6" fmla="*/ 9 w 26"/>
                <a:gd name="T7" fmla="*/ 24 h 25"/>
                <a:gd name="T8" fmla="*/ 13 w 26"/>
                <a:gd name="T9" fmla="*/ 25 h 25"/>
                <a:gd name="T10" fmla="*/ 16 w 26"/>
                <a:gd name="T11" fmla="*/ 25 h 25"/>
                <a:gd name="T12" fmla="*/ 17 w 26"/>
                <a:gd name="T13" fmla="*/ 24 h 25"/>
                <a:gd name="T14" fmla="*/ 26 w 26"/>
                <a:gd name="T15" fmla="*/ 12 h 25"/>
                <a:gd name="T16" fmla="*/ 13 w 26"/>
                <a:gd name="T17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" h="25">
                  <a:moveTo>
                    <a:pt x="13" y="0"/>
                  </a:moveTo>
                  <a:cubicBezTo>
                    <a:pt x="6" y="0"/>
                    <a:pt x="0" y="5"/>
                    <a:pt x="0" y="12"/>
                  </a:cubicBezTo>
                  <a:cubicBezTo>
                    <a:pt x="0" y="17"/>
                    <a:pt x="3" y="21"/>
                    <a:pt x="7" y="23"/>
                  </a:cubicBezTo>
                  <a:cubicBezTo>
                    <a:pt x="8" y="24"/>
                    <a:pt x="8" y="24"/>
                    <a:pt x="9" y="24"/>
                  </a:cubicBezTo>
                  <a:cubicBezTo>
                    <a:pt x="10" y="25"/>
                    <a:pt x="11" y="25"/>
                    <a:pt x="13" y="25"/>
                  </a:cubicBezTo>
                  <a:cubicBezTo>
                    <a:pt x="14" y="25"/>
                    <a:pt x="15" y="25"/>
                    <a:pt x="16" y="25"/>
                  </a:cubicBezTo>
                  <a:cubicBezTo>
                    <a:pt x="16" y="24"/>
                    <a:pt x="17" y="24"/>
                    <a:pt x="17" y="24"/>
                  </a:cubicBezTo>
                  <a:cubicBezTo>
                    <a:pt x="22" y="22"/>
                    <a:pt x="26" y="18"/>
                    <a:pt x="26" y="12"/>
                  </a:cubicBezTo>
                  <a:cubicBezTo>
                    <a:pt x="26" y="5"/>
                    <a:pt x="20" y="0"/>
                    <a:pt x="13" y="0"/>
                  </a:cubicBezTo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9" name="Freeform 91"/>
            <p:cNvSpPr>
              <a:spLocks/>
            </p:cNvSpPr>
            <p:nvPr/>
          </p:nvSpPr>
          <p:spPr bwMode="auto">
            <a:xfrm>
              <a:off x="7302607" y="2483534"/>
              <a:ext cx="61605" cy="51520"/>
            </a:xfrm>
            <a:custGeom>
              <a:avLst/>
              <a:gdLst>
                <a:gd name="T0" fmla="*/ 13 w 26"/>
                <a:gd name="T1" fmla="*/ 0 h 25"/>
                <a:gd name="T2" fmla="*/ 0 w 26"/>
                <a:gd name="T3" fmla="*/ 12 h 25"/>
                <a:gd name="T4" fmla="*/ 13 w 26"/>
                <a:gd name="T5" fmla="*/ 25 h 25"/>
                <a:gd name="T6" fmla="*/ 18 w 26"/>
                <a:gd name="T7" fmla="*/ 24 h 25"/>
                <a:gd name="T8" fmla="*/ 20 w 26"/>
                <a:gd name="T9" fmla="*/ 23 h 25"/>
                <a:gd name="T10" fmla="*/ 25 w 26"/>
                <a:gd name="T11" fmla="*/ 15 h 25"/>
                <a:gd name="T12" fmla="*/ 26 w 26"/>
                <a:gd name="T13" fmla="*/ 13 h 25"/>
                <a:gd name="T14" fmla="*/ 26 w 26"/>
                <a:gd name="T15" fmla="*/ 12 h 25"/>
                <a:gd name="T16" fmla="*/ 13 w 26"/>
                <a:gd name="T17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" h="25">
                  <a:moveTo>
                    <a:pt x="13" y="0"/>
                  </a:moveTo>
                  <a:cubicBezTo>
                    <a:pt x="6" y="0"/>
                    <a:pt x="0" y="5"/>
                    <a:pt x="0" y="12"/>
                  </a:cubicBezTo>
                  <a:cubicBezTo>
                    <a:pt x="0" y="19"/>
                    <a:pt x="6" y="25"/>
                    <a:pt x="13" y="25"/>
                  </a:cubicBezTo>
                  <a:cubicBezTo>
                    <a:pt x="15" y="25"/>
                    <a:pt x="17" y="25"/>
                    <a:pt x="18" y="24"/>
                  </a:cubicBezTo>
                  <a:cubicBezTo>
                    <a:pt x="19" y="24"/>
                    <a:pt x="19" y="24"/>
                    <a:pt x="20" y="23"/>
                  </a:cubicBezTo>
                  <a:cubicBezTo>
                    <a:pt x="23" y="21"/>
                    <a:pt x="25" y="19"/>
                    <a:pt x="25" y="15"/>
                  </a:cubicBezTo>
                  <a:cubicBezTo>
                    <a:pt x="25" y="15"/>
                    <a:pt x="26" y="14"/>
                    <a:pt x="26" y="13"/>
                  </a:cubicBezTo>
                  <a:cubicBezTo>
                    <a:pt x="26" y="13"/>
                    <a:pt x="26" y="13"/>
                    <a:pt x="26" y="12"/>
                  </a:cubicBezTo>
                  <a:cubicBezTo>
                    <a:pt x="26" y="5"/>
                    <a:pt x="20" y="0"/>
                    <a:pt x="13" y="0"/>
                  </a:cubicBezTo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0" name="Freeform 92"/>
            <p:cNvSpPr>
              <a:spLocks/>
            </p:cNvSpPr>
            <p:nvPr/>
          </p:nvSpPr>
          <p:spPr bwMode="auto">
            <a:xfrm>
              <a:off x="9322472" y="2325743"/>
              <a:ext cx="61605" cy="51520"/>
            </a:xfrm>
            <a:custGeom>
              <a:avLst/>
              <a:gdLst>
                <a:gd name="T0" fmla="*/ 13 w 26"/>
                <a:gd name="T1" fmla="*/ 0 h 25"/>
                <a:gd name="T2" fmla="*/ 0 w 26"/>
                <a:gd name="T3" fmla="*/ 12 h 25"/>
                <a:gd name="T4" fmla="*/ 7 w 26"/>
                <a:gd name="T5" fmla="*/ 23 h 25"/>
                <a:gd name="T6" fmla="*/ 9 w 26"/>
                <a:gd name="T7" fmla="*/ 24 h 25"/>
                <a:gd name="T8" fmla="*/ 13 w 26"/>
                <a:gd name="T9" fmla="*/ 25 h 25"/>
                <a:gd name="T10" fmla="*/ 23 w 26"/>
                <a:gd name="T11" fmla="*/ 20 h 25"/>
                <a:gd name="T12" fmla="*/ 24 w 26"/>
                <a:gd name="T13" fmla="*/ 19 h 25"/>
                <a:gd name="T14" fmla="*/ 26 w 26"/>
                <a:gd name="T15" fmla="*/ 12 h 25"/>
                <a:gd name="T16" fmla="*/ 13 w 26"/>
                <a:gd name="T17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" h="25">
                  <a:moveTo>
                    <a:pt x="13" y="0"/>
                  </a:moveTo>
                  <a:cubicBezTo>
                    <a:pt x="6" y="0"/>
                    <a:pt x="0" y="5"/>
                    <a:pt x="0" y="12"/>
                  </a:cubicBezTo>
                  <a:cubicBezTo>
                    <a:pt x="0" y="17"/>
                    <a:pt x="3" y="21"/>
                    <a:pt x="7" y="23"/>
                  </a:cubicBezTo>
                  <a:cubicBezTo>
                    <a:pt x="8" y="24"/>
                    <a:pt x="8" y="24"/>
                    <a:pt x="9" y="24"/>
                  </a:cubicBezTo>
                  <a:cubicBezTo>
                    <a:pt x="10" y="25"/>
                    <a:pt x="12" y="25"/>
                    <a:pt x="13" y="25"/>
                  </a:cubicBezTo>
                  <a:cubicBezTo>
                    <a:pt x="17" y="25"/>
                    <a:pt x="21" y="23"/>
                    <a:pt x="23" y="20"/>
                  </a:cubicBezTo>
                  <a:cubicBezTo>
                    <a:pt x="23" y="20"/>
                    <a:pt x="24" y="19"/>
                    <a:pt x="24" y="19"/>
                  </a:cubicBezTo>
                  <a:cubicBezTo>
                    <a:pt x="25" y="17"/>
                    <a:pt x="26" y="15"/>
                    <a:pt x="26" y="12"/>
                  </a:cubicBezTo>
                  <a:cubicBezTo>
                    <a:pt x="26" y="5"/>
                    <a:pt x="20" y="0"/>
                    <a:pt x="13" y="0"/>
                  </a:cubicBezTo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1" name="Freeform 93"/>
            <p:cNvSpPr>
              <a:spLocks/>
            </p:cNvSpPr>
            <p:nvPr/>
          </p:nvSpPr>
          <p:spPr bwMode="auto">
            <a:xfrm>
              <a:off x="9570764" y="2839672"/>
              <a:ext cx="60593" cy="52393"/>
            </a:xfrm>
            <a:custGeom>
              <a:avLst/>
              <a:gdLst>
                <a:gd name="T0" fmla="*/ 12 w 25"/>
                <a:gd name="T1" fmla="*/ 0 h 25"/>
                <a:gd name="T2" fmla="*/ 0 w 25"/>
                <a:gd name="T3" fmla="*/ 13 h 25"/>
                <a:gd name="T4" fmla="*/ 4 w 25"/>
                <a:gd name="T5" fmla="*/ 23 h 25"/>
                <a:gd name="T6" fmla="*/ 6 w 25"/>
                <a:gd name="T7" fmla="*/ 24 h 25"/>
                <a:gd name="T8" fmla="*/ 12 w 25"/>
                <a:gd name="T9" fmla="*/ 25 h 25"/>
                <a:gd name="T10" fmla="*/ 17 w 25"/>
                <a:gd name="T11" fmla="*/ 24 h 25"/>
                <a:gd name="T12" fmla="*/ 19 w 25"/>
                <a:gd name="T13" fmla="*/ 24 h 25"/>
                <a:gd name="T14" fmla="*/ 25 w 25"/>
                <a:gd name="T15" fmla="*/ 13 h 25"/>
                <a:gd name="T16" fmla="*/ 12 w 25"/>
                <a:gd name="T17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25">
                  <a:moveTo>
                    <a:pt x="12" y="0"/>
                  </a:moveTo>
                  <a:cubicBezTo>
                    <a:pt x="5" y="0"/>
                    <a:pt x="0" y="6"/>
                    <a:pt x="0" y="13"/>
                  </a:cubicBezTo>
                  <a:cubicBezTo>
                    <a:pt x="0" y="17"/>
                    <a:pt x="2" y="20"/>
                    <a:pt x="4" y="23"/>
                  </a:cubicBezTo>
                  <a:cubicBezTo>
                    <a:pt x="5" y="23"/>
                    <a:pt x="5" y="23"/>
                    <a:pt x="6" y="24"/>
                  </a:cubicBezTo>
                  <a:cubicBezTo>
                    <a:pt x="8" y="25"/>
                    <a:pt x="10" y="25"/>
                    <a:pt x="12" y="25"/>
                  </a:cubicBezTo>
                  <a:cubicBezTo>
                    <a:pt x="14" y="25"/>
                    <a:pt x="16" y="25"/>
                    <a:pt x="17" y="24"/>
                  </a:cubicBezTo>
                  <a:cubicBezTo>
                    <a:pt x="18" y="24"/>
                    <a:pt x="19" y="24"/>
                    <a:pt x="19" y="24"/>
                  </a:cubicBezTo>
                  <a:cubicBezTo>
                    <a:pt x="23" y="21"/>
                    <a:pt x="25" y="17"/>
                    <a:pt x="25" y="13"/>
                  </a:cubicBezTo>
                  <a:cubicBezTo>
                    <a:pt x="25" y="6"/>
                    <a:pt x="19" y="0"/>
                    <a:pt x="12" y="0"/>
                  </a:cubicBezTo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2" name="Freeform 94"/>
            <p:cNvSpPr>
              <a:spLocks/>
            </p:cNvSpPr>
            <p:nvPr/>
          </p:nvSpPr>
          <p:spPr bwMode="auto">
            <a:xfrm>
              <a:off x="9858804" y="2873368"/>
              <a:ext cx="60593" cy="51520"/>
            </a:xfrm>
            <a:custGeom>
              <a:avLst/>
              <a:gdLst>
                <a:gd name="T0" fmla="*/ 13 w 25"/>
                <a:gd name="T1" fmla="*/ 0 h 25"/>
                <a:gd name="T2" fmla="*/ 0 w 25"/>
                <a:gd name="T3" fmla="*/ 12 h 25"/>
                <a:gd name="T4" fmla="*/ 6 w 25"/>
                <a:gd name="T5" fmla="*/ 23 h 25"/>
                <a:gd name="T6" fmla="*/ 8 w 25"/>
                <a:gd name="T7" fmla="*/ 24 h 25"/>
                <a:gd name="T8" fmla="*/ 13 w 25"/>
                <a:gd name="T9" fmla="*/ 25 h 25"/>
                <a:gd name="T10" fmla="*/ 17 w 25"/>
                <a:gd name="T11" fmla="*/ 24 h 25"/>
                <a:gd name="T12" fmla="*/ 18 w 25"/>
                <a:gd name="T13" fmla="*/ 23 h 25"/>
                <a:gd name="T14" fmla="*/ 25 w 25"/>
                <a:gd name="T15" fmla="*/ 12 h 25"/>
                <a:gd name="T16" fmla="*/ 13 w 25"/>
                <a:gd name="T17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25">
                  <a:moveTo>
                    <a:pt x="13" y="0"/>
                  </a:moveTo>
                  <a:cubicBezTo>
                    <a:pt x="6" y="0"/>
                    <a:pt x="0" y="5"/>
                    <a:pt x="0" y="12"/>
                  </a:cubicBezTo>
                  <a:cubicBezTo>
                    <a:pt x="0" y="17"/>
                    <a:pt x="2" y="21"/>
                    <a:pt x="6" y="23"/>
                  </a:cubicBezTo>
                  <a:cubicBezTo>
                    <a:pt x="7" y="23"/>
                    <a:pt x="7" y="24"/>
                    <a:pt x="8" y="24"/>
                  </a:cubicBezTo>
                  <a:cubicBezTo>
                    <a:pt x="9" y="25"/>
                    <a:pt x="11" y="25"/>
                    <a:pt x="13" y="25"/>
                  </a:cubicBezTo>
                  <a:cubicBezTo>
                    <a:pt x="14" y="25"/>
                    <a:pt x="15" y="25"/>
                    <a:pt x="17" y="24"/>
                  </a:cubicBezTo>
                  <a:cubicBezTo>
                    <a:pt x="17" y="24"/>
                    <a:pt x="18" y="24"/>
                    <a:pt x="18" y="23"/>
                  </a:cubicBezTo>
                  <a:cubicBezTo>
                    <a:pt x="22" y="21"/>
                    <a:pt x="25" y="17"/>
                    <a:pt x="25" y="12"/>
                  </a:cubicBezTo>
                  <a:cubicBezTo>
                    <a:pt x="25" y="5"/>
                    <a:pt x="20" y="0"/>
                    <a:pt x="13" y="0"/>
                  </a:cubicBezTo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3" name="Freeform 95"/>
            <p:cNvSpPr>
              <a:spLocks/>
            </p:cNvSpPr>
            <p:nvPr/>
          </p:nvSpPr>
          <p:spPr bwMode="auto">
            <a:xfrm>
              <a:off x="10135100" y="2825413"/>
              <a:ext cx="62614" cy="51520"/>
            </a:xfrm>
            <a:custGeom>
              <a:avLst/>
              <a:gdLst>
                <a:gd name="T0" fmla="*/ 13 w 26"/>
                <a:gd name="T1" fmla="*/ 0 h 25"/>
                <a:gd name="T2" fmla="*/ 0 w 26"/>
                <a:gd name="T3" fmla="*/ 12 h 25"/>
                <a:gd name="T4" fmla="*/ 11 w 26"/>
                <a:gd name="T5" fmla="*/ 25 h 25"/>
                <a:gd name="T6" fmla="*/ 13 w 26"/>
                <a:gd name="T7" fmla="*/ 25 h 25"/>
                <a:gd name="T8" fmla="*/ 13 w 26"/>
                <a:gd name="T9" fmla="*/ 25 h 25"/>
                <a:gd name="T10" fmla="*/ 21 w 26"/>
                <a:gd name="T11" fmla="*/ 23 h 25"/>
                <a:gd name="T12" fmla="*/ 22 w 26"/>
                <a:gd name="T13" fmla="*/ 22 h 25"/>
                <a:gd name="T14" fmla="*/ 26 w 26"/>
                <a:gd name="T15" fmla="*/ 12 h 25"/>
                <a:gd name="T16" fmla="*/ 13 w 26"/>
                <a:gd name="T17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" h="25">
                  <a:moveTo>
                    <a:pt x="13" y="0"/>
                  </a:moveTo>
                  <a:cubicBezTo>
                    <a:pt x="6" y="0"/>
                    <a:pt x="0" y="5"/>
                    <a:pt x="0" y="12"/>
                  </a:cubicBezTo>
                  <a:cubicBezTo>
                    <a:pt x="0" y="19"/>
                    <a:pt x="5" y="24"/>
                    <a:pt x="11" y="25"/>
                  </a:cubicBezTo>
                  <a:cubicBezTo>
                    <a:pt x="11" y="25"/>
                    <a:pt x="12" y="25"/>
                    <a:pt x="13" y="25"/>
                  </a:cubicBezTo>
                  <a:cubicBezTo>
                    <a:pt x="13" y="25"/>
                    <a:pt x="13" y="25"/>
                    <a:pt x="13" y="25"/>
                  </a:cubicBezTo>
                  <a:cubicBezTo>
                    <a:pt x="16" y="25"/>
                    <a:pt x="18" y="24"/>
                    <a:pt x="21" y="23"/>
                  </a:cubicBezTo>
                  <a:cubicBezTo>
                    <a:pt x="21" y="22"/>
                    <a:pt x="21" y="22"/>
                    <a:pt x="22" y="22"/>
                  </a:cubicBezTo>
                  <a:cubicBezTo>
                    <a:pt x="24" y="19"/>
                    <a:pt x="26" y="16"/>
                    <a:pt x="26" y="12"/>
                  </a:cubicBezTo>
                  <a:cubicBezTo>
                    <a:pt x="26" y="5"/>
                    <a:pt x="20" y="0"/>
                    <a:pt x="13" y="0"/>
                  </a:cubicBezTo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4" name="Freeform 96"/>
            <p:cNvSpPr>
              <a:spLocks/>
            </p:cNvSpPr>
            <p:nvPr/>
          </p:nvSpPr>
          <p:spPr bwMode="auto">
            <a:xfrm>
              <a:off x="8402109" y="3012595"/>
              <a:ext cx="59583" cy="51520"/>
            </a:xfrm>
            <a:custGeom>
              <a:avLst/>
              <a:gdLst>
                <a:gd name="T0" fmla="*/ 12 w 25"/>
                <a:gd name="T1" fmla="*/ 0 h 25"/>
                <a:gd name="T2" fmla="*/ 0 w 25"/>
                <a:gd name="T3" fmla="*/ 13 h 25"/>
                <a:gd name="T4" fmla="*/ 12 w 25"/>
                <a:gd name="T5" fmla="*/ 25 h 25"/>
                <a:gd name="T6" fmla="*/ 15 w 25"/>
                <a:gd name="T7" fmla="*/ 25 h 25"/>
                <a:gd name="T8" fmla="*/ 17 w 25"/>
                <a:gd name="T9" fmla="*/ 25 h 25"/>
                <a:gd name="T10" fmla="*/ 21 w 25"/>
                <a:gd name="T11" fmla="*/ 22 h 25"/>
                <a:gd name="T12" fmla="*/ 23 w 25"/>
                <a:gd name="T13" fmla="*/ 20 h 25"/>
                <a:gd name="T14" fmla="*/ 25 w 25"/>
                <a:gd name="T15" fmla="*/ 13 h 25"/>
                <a:gd name="T16" fmla="*/ 25 w 25"/>
                <a:gd name="T17" fmla="*/ 12 h 25"/>
                <a:gd name="T18" fmla="*/ 25 w 25"/>
                <a:gd name="T19" fmla="*/ 10 h 25"/>
                <a:gd name="T20" fmla="*/ 24 w 25"/>
                <a:gd name="T21" fmla="*/ 7 h 25"/>
                <a:gd name="T22" fmla="*/ 22 w 25"/>
                <a:gd name="T23" fmla="*/ 5 h 25"/>
                <a:gd name="T24" fmla="*/ 12 w 25"/>
                <a:gd name="T2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5" h="25">
                  <a:moveTo>
                    <a:pt x="12" y="0"/>
                  </a:moveTo>
                  <a:cubicBezTo>
                    <a:pt x="5" y="0"/>
                    <a:pt x="0" y="6"/>
                    <a:pt x="0" y="13"/>
                  </a:cubicBezTo>
                  <a:cubicBezTo>
                    <a:pt x="0" y="20"/>
                    <a:pt x="5" y="25"/>
                    <a:pt x="12" y="25"/>
                  </a:cubicBezTo>
                  <a:cubicBezTo>
                    <a:pt x="13" y="25"/>
                    <a:pt x="14" y="25"/>
                    <a:pt x="15" y="25"/>
                  </a:cubicBezTo>
                  <a:cubicBezTo>
                    <a:pt x="16" y="25"/>
                    <a:pt x="16" y="25"/>
                    <a:pt x="17" y="25"/>
                  </a:cubicBezTo>
                  <a:cubicBezTo>
                    <a:pt x="18" y="24"/>
                    <a:pt x="20" y="23"/>
                    <a:pt x="21" y="22"/>
                  </a:cubicBezTo>
                  <a:cubicBezTo>
                    <a:pt x="22" y="21"/>
                    <a:pt x="22" y="21"/>
                    <a:pt x="23" y="20"/>
                  </a:cubicBezTo>
                  <a:cubicBezTo>
                    <a:pt x="24" y="18"/>
                    <a:pt x="25" y="15"/>
                    <a:pt x="25" y="13"/>
                  </a:cubicBezTo>
                  <a:cubicBezTo>
                    <a:pt x="25" y="12"/>
                    <a:pt x="25" y="12"/>
                    <a:pt x="25" y="12"/>
                  </a:cubicBezTo>
                  <a:cubicBezTo>
                    <a:pt x="25" y="11"/>
                    <a:pt x="25" y="11"/>
                    <a:pt x="25" y="10"/>
                  </a:cubicBezTo>
                  <a:cubicBezTo>
                    <a:pt x="24" y="9"/>
                    <a:pt x="24" y="8"/>
                    <a:pt x="24" y="7"/>
                  </a:cubicBezTo>
                  <a:cubicBezTo>
                    <a:pt x="23" y="6"/>
                    <a:pt x="23" y="5"/>
                    <a:pt x="22" y="5"/>
                  </a:cubicBezTo>
                  <a:cubicBezTo>
                    <a:pt x="20" y="2"/>
                    <a:pt x="16" y="0"/>
                    <a:pt x="12" y="0"/>
                  </a:cubicBezTo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5" name="Freeform 97"/>
            <p:cNvSpPr>
              <a:spLocks/>
            </p:cNvSpPr>
            <p:nvPr/>
          </p:nvSpPr>
          <p:spPr bwMode="auto">
            <a:xfrm>
              <a:off x="8004935" y="2972374"/>
              <a:ext cx="59583" cy="51520"/>
            </a:xfrm>
            <a:custGeom>
              <a:avLst/>
              <a:gdLst>
                <a:gd name="T0" fmla="*/ 12 w 25"/>
                <a:gd name="T1" fmla="*/ 0 h 25"/>
                <a:gd name="T2" fmla="*/ 0 w 25"/>
                <a:gd name="T3" fmla="*/ 13 h 25"/>
                <a:gd name="T4" fmla="*/ 0 w 25"/>
                <a:gd name="T5" fmla="*/ 15 h 25"/>
                <a:gd name="T6" fmla="*/ 0 w 25"/>
                <a:gd name="T7" fmla="*/ 17 h 25"/>
                <a:gd name="T8" fmla="*/ 12 w 25"/>
                <a:gd name="T9" fmla="*/ 25 h 25"/>
                <a:gd name="T10" fmla="*/ 13 w 25"/>
                <a:gd name="T11" fmla="*/ 25 h 25"/>
                <a:gd name="T12" fmla="*/ 15 w 25"/>
                <a:gd name="T13" fmla="*/ 25 h 25"/>
                <a:gd name="T14" fmla="*/ 25 w 25"/>
                <a:gd name="T15" fmla="*/ 13 h 25"/>
                <a:gd name="T16" fmla="*/ 12 w 25"/>
                <a:gd name="T17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25">
                  <a:moveTo>
                    <a:pt x="12" y="0"/>
                  </a:moveTo>
                  <a:cubicBezTo>
                    <a:pt x="5" y="0"/>
                    <a:pt x="0" y="6"/>
                    <a:pt x="0" y="13"/>
                  </a:cubicBezTo>
                  <a:cubicBezTo>
                    <a:pt x="0" y="14"/>
                    <a:pt x="0" y="14"/>
                    <a:pt x="0" y="15"/>
                  </a:cubicBezTo>
                  <a:cubicBezTo>
                    <a:pt x="0" y="16"/>
                    <a:pt x="0" y="16"/>
                    <a:pt x="0" y="17"/>
                  </a:cubicBezTo>
                  <a:cubicBezTo>
                    <a:pt x="2" y="22"/>
                    <a:pt x="7" y="25"/>
                    <a:pt x="12" y="25"/>
                  </a:cubicBezTo>
                  <a:cubicBezTo>
                    <a:pt x="13" y="25"/>
                    <a:pt x="13" y="25"/>
                    <a:pt x="13" y="25"/>
                  </a:cubicBezTo>
                  <a:cubicBezTo>
                    <a:pt x="14" y="25"/>
                    <a:pt x="15" y="25"/>
                    <a:pt x="15" y="25"/>
                  </a:cubicBezTo>
                  <a:cubicBezTo>
                    <a:pt x="21" y="24"/>
                    <a:pt x="25" y="19"/>
                    <a:pt x="25" y="13"/>
                  </a:cubicBezTo>
                  <a:cubicBezTo>
                    <a:pt x="25" y="6"/>
                    <a:pt x="19" y="0"/>
                    <a:pt x="12" y="0"/>
                  </a:cubicBezTo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6" name="Freeform 98"/>
            <p:cNvSpPr>
              <a:spLocks/>
            </p:cNvSpPr>
            <p:nvPr/>
          </p:nvSpPr>
          <p:spPr bwMode="auto">
            <a:xfrm>
              <a:off x="7585670" y="3291385"/>
              <a:ext cx="62614" cy="52393"/>
            </a:xfrm>
            <a:custGeom>
              <a:avLst/>
              <a:gdLst>
                <a:gd name="T0" fmla="*/ 13 w 26"/>
                <a:gd name="T1" fmla="*/ 0 h 25"/>
                <a:gd name="T2" fmla="*/ 6 w 26"/>
                <a:gd name="T3" fmla="*/ 2 h 25"/>
                <a:gd name="T4" fmla="*/ 5 w 26"/>
                <a:gd name="T5" fmla="*/ 3 h 25"/>
                <a:gd name="T6" fmla="*/ 0 w 26"/>
                <a:gd name="T7" fmla="*/ 13 h 25"/>
                <a:gd name="T8" fmla="*/ 13 w 26"/>
                <a:gd name="T9" fmla="*/ 25 h 25"/>
                <a:gd name="T10" fmla="*/ 26 w 26"/>
                <a:gd name="T11" fmla="*/ 14 h 25"/>
                <a:gd name="T12" fmla="*/ 26 w 26"/>
                <a:gd name="T13" fmla="*/ 13 h 25"/>
                <a:gd name="T14" fmla="*/ 26 w 26"/>
                <a:gd name="T15" fmla="*/ 12 h 25"/>
                <a:gd name="T16" fmla="*/ 26 w 26"/>
                <a:gd name="T17" fmla="*/ 11 h 25"/>
                <a:gd name="T18" fmla="*/ 26 w 26"/>
                <a:gd name="T19" fmla="*/ 10 h 25"/>
                <a:gd name="T20" fmla="*/ 25 w 26"/>
                <a:gd name="T21" fmla="*/ 8 h 25"/>
                <a:gd name="T22" fmla="*/ 13 w 26"/>
                <a:gd name="T23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6" h="25">
                  <a:moveTo>
                    <a:pt x="13" y="0"/>
                  </a:moveTo>
                  <a:cubicBezTo>
                    <a:pt x="11" y="0"/>
                    <a:pt x="8" y="1"/>
                    <a:pt x="6" y="2"/>
                  </a:cubicBezTo>
                  <a:cubicBezTo>
                    <a:pt x="6" y="2"/>
                    <a:pt x="5" y="3"/>
                    <a:pt x="5" y="3"/>
                  </a:cubicBezTo>
                  <a:cubicBezTo>
                    <a:pt x="2" y="5"/>
                    <a:pt x="0" y="9"/>
                    <a:pt x="0" y="13"/>
                  </a:cubicBezTo>
                  <a:cubicBezTo>
                    <a:pt x="0" y="20"/>
                    <a:pt x="6" y="25"/>
                    <a:pt x="13" y="25"/>
                  </a:cubicBezTo>
                  <a:cubicBezTo>
                    <a:pt x="20" y="25"/>
                    <a:pt x="25" y="20"/>
                    <a:pt x="26" y="14"/>
                  </a:cubicBezTo>
                  <a:cubicBezTo>
                    <a:pt x="26" y="13"/>
                    <a:pt x="26" y="13"/>
                    <a:pt x="26" y="13"/>
                  </a:cubicBezTo>
                  <a:cubicBezTo>
                    <a:pt x="26" y="12"/>
                    <a:pt x="26" y="12"/>
                    <a:pt x="26" y="12"/>
                  </a:cubicBezTo>
                  <a:cubicBezTo>
                    <a:pt x="26" y="12"/>
                    <a:pt x="26" y="12"/>
                    <a:pt x="26" y="11"/>
                  </a:cubicBezTo>
                  <a:cubicBezTo>
                    <a:pt x="26" y="11"/>
                    <a:pt x="26" y="11"/>
                    <a:pt x="26" y="10"/>
                  </a:cubicBezTo>
                  <a:cubicBezTo>
                    <a:pt x="25" y="9"/>
                    <a:pt x="25" y="9"/>
                    <a:pt x="25" y="8"/>
                  </a:cubicBezTo>
                  <a:cubicBezTo>
                    <a:pt x="23" y="3"/>
                    <a:pt x="19" y="0"/>
                    <a:pt x="13" y="0"/>
                  </a:cubicBezTo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7" name="Freeform 99"/>
            <p:cNvSpPr>
              <a:spLocks/>
            </p:cNvSpPr>
            <p:nvPr/>
          </p:nvSpPr>
          <p:spPr bwMode="auto">
            <a:xfrm>
              <a:off x="9790820" y="2590275"/>
              <a:ext cx="60593" cy="51520"/>
            </a:xfrm>
            <a:custGeom>
              <a:avLst/>
              <a:gdLst>
                <a:gd name="T0" fmla="*/ 13 w 25"/>
                <a:gd name="T1" fmla="*/ 0 h 25"/>
                <a:gd name="T2" fmla="*/ 0 w 25"/>
                <a:gd name="T3" fmla="*/ 12 h 25"/>
                <a:gd name="T4" fmla="*/ 8 w 25"/>
                <a:gd name="T5" fmla="*/ 24 h 25"/>
                <a:gd name="T6" fmla="*/ 10 w 25"/>
                <a:gd name="T7" fmla="*/ 25 h 25"/>
                <a:gd name="T8" fmla="*/ 13 w 25"/>
                <a:gd name="T9" fmla="*/ 25 h 25"/>
                <a:gd name="T10" fmla="*/ 17 w 25"/>
                <a:gd name="T11" fmla="*/ 24 h 25"/>
                <a:gd name="T12" fmla="*/ 19 w 25"/>
                <a:gd name="T13" fmla="*/ 23 h 25"/>
                <a:gd name="T14" fmla="*/ 25 w 25"/>
                <a:gd name="T15" fmla="*/ 12 h 25"/>
                <a:gd name="T16" fmla="*/ 13 w 25"/>
                <a:gd name="T17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25">
                  <a:moveTo>
                    <a:pt x="13" y="0"/>
                  </a:moveTo>
                  <a:cubicBezTo>
                    <a:pt x="6" y="0"/>
                    <a:pt x="0" y="5"/>
                    <a:pt x="0" y="12"/>
                  </a:cubicBezTo>
                  <a:cubicBezTo>
                    <a:pt x="0" y="18"/>
                    <a:pt x="3" y="22"/>
                    <a:pt x="8" y="24"/>
                  </a:cubicBezTo>
                  <a:cubicBezTo>
                    <a:pt x="9" y="24"/>
                    <a:pt x="9" y="24"/>
                    <a:pt x="10" y="25"/>
                  </a:cubicBezTo>
                  <a:cubicBezTo>
                    <a:pt x="11" y="25"/>
                    <a:pt x="12" y="25"/>
                    <a:pt x="13" y="25"/>
                  </a:cubicBezTo>
                  <a:cubicBezTo>
                    <a:pt x="14" y="25"/>
                    <a:pt x="16" y="25"/>
                    <a:pt x="17" y="24"/>
                  </a:cubicBezTo>
                  <a:cubicBezTo>
                    <a:pt x="18" y="24"/>
                    <a:pt x="19" y="24"/>
                    <a:pt x="19" y="23"/>
                  </a:cubicBezTo>
                  <a:cubicBezTo>
                    <a:pt x="23" y="21"/>
                    <a:pt x="25" y="17"/>
                    <a:pt x="25" y="12"/>
                  </a:cubicBezTo>
                  <a:cubicBezTo>
                    <a:pt x="25" y="5"/>
                    <a:pt x="20" y="0"/>
                    <a:pt x="13" y="0"/>
                  </a:cubicBezTo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8" name="Freeform 100"/>
            <p:cNvSpPr>
              <a:spLocks/>
            </p:cNvSpPr>
            <p:nvPr/>
          </p:nvSpPr>
          <p:spPr bwMode="auto">
            <a:xfrm>
              <a:off x="10586958" y="2686186"/>
              <a:ext cx="60593" cy="51520"/>
            </a:xfrm>
            <a:custGeom>
              <a:avLst/>
              <a:gdLst>
                <a:gd name="T0" fmla="*/ 12 w 25"/>
                <a:gd name="T1" fmla="*/ 0 h 25"/>
                <a:gd name="T2" fmla="*/ 0 w 25"/>
                <a:gd name="T3" fmla="*/ 10 h 25"/>
                <a:gd name="T4" fmla="*/ 0 w 25"/>
                <a:gd name="T5" fmla="*/ 12 h 25"/>
                <a:gd name="T6" fmla="*/ 0 w 25"/>
                <a:gd name="T7" fmla="*/ 12 h 25"/>
                <a:gd name="T8" fmla="*/ 12 w 25"/>
                <a:gd name="T9" fmla="*/ 25 h 25"/>
                <a:gd name="T10" fmla="*/ 13 w 25"/>
                <a:gd name="T11" fmla="*/ 25 h 25"/>
                <a:gd name="T12" fmla="*/ 15 w 25"/>
                <a:gd name="T13" fmla="*/ 25 h 25"/>
                <a:gd name="T14" fmla="*/ 25 w 25"/>
                <a:gd name="T15" fmla="*/ 12 h 25"/>
                <a:gd name="T16" fmla="*/ 12 w 25"/>
                <a:gd name="T17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25">
                  <a:moveTo>
                    <a:pt x="12" y="0"/>
                  </a:moveTo>
                  <a:cubicBezTo>
                    <a:pt x="6" y="0"/>
                    <a:pt x="1" y="4"/>
                    <a:pt x="0" y="10"/>
                  </a:cubicBezTo>
                  <a:cubicBezTo>
                    <a:pt x="0" y="10"/>
                    <a:pt x="0" y="11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9"/>
                    <a:pt x="5" y="25"/>
                    <a:pt x="12" y="25"/>
                  </a:cubicBezTo>
                  <a:cubicBezTo>
                    <a:pt x="13" y="25"/>
                    <a:pt x="13" y="25"/>
                    <a:pt x="13" y="25"/>
                  </a:cubicBezTo>
                  <a:cubicBezTo>
                    <a:pt x="14" y="25"/>
                    <a:pt x="15" y="25"/>
                    <a:pt x="15" y="25"/>
                  </a:cubicBezTo>
                  <a:cubicBezTo>
                    <a:pt x="21" y="23"/>
                    <a:pt x="25" y="18"/>
                    <a:pt x="25" y="12"/>
                  </a:cubicBezTo>
                  <a:cubicBezTo>
                    <a:pt x="25" y="5"/>
                    <a:pt x="19" y="0"/>
                    <a:pt x="12" y="0"/>
                  </a:cubicBezTo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9" name="Freeform 101"/>
            <p:cNvSpPr>
              <a:spLocks/>
            </p:cNvSpPr>
            <p:nvPr/>
          </p:nvSpPr>
          <p:spPr bwMode="auto">
            <a:xfrm>
              <a:off x="11357660" y="3214037"/>
              <a:ext cx="59583" cy="52393"/>
            </a:xfrm>
            <a:custGeom>
              <a:avLst/>
              <a:gdLst>
                <a:gd name="T0" fmla="*/ 12 w 25"/>
                <a:gd name="T1" fmla="*/ 0 h 25"/>
                <a:gd name="T2" fmla="*/ 0 w 25"/>
                <a:gd name="T3" fmla="*/ 13 h 25"/>
                <a:gd name="T4" fmla="*/ 2 w 25"/>
                <a:gd name="T5" fmla="*/ 20 h 25"/>
                <a:gd name="T6" fmla="*/ 3 w 25"/>
                <a:gd name="T7" fmla="*/ 21 h 25"/>
                <a:gd name="T8" fmla="*/ 9 w 25"/>
                <a:gd name="T9" fmla="*/ 25 h 25"/>
                <a:gd name="T10" fmla="*/ 10 w 25"/>
                <a:gd name="T11" fmla="*/ 25 h 25"/>
                <a:gd name="T12" fmla="*/ 12 w 25"/>
                <a:gd name="T13" fmla="*/ 25 h 25"/>
                <a:gd name="T14" fmla="*/ 25 w 25"/>
                <a:gd name="T15" fmla="*/ 13 h 25"/>
                <a:gd name="T16" fmla="*/ 12 w 25"/>
                <a:gd name="T17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25">
                  <a:moveTo>
                    <a:pt x="12" y="0"/>
                  </a:moveTo>
                  <a:cubicBezTo>
                    <a:pt x="5" y="0"/>
                    <a:pt x="0" y="6"/>
                    <a:pt x="0" y="13"/>
                  </a:cubicBezTo>
                  <a:cubicBezTo>
                    <a:pt x="0" y="15"/>
                    <a:pt x="1" y="18"/>
                    <a:pt x="2" y="20"/>
                  </a:cubicBezTo>
                  <a:cubicBezTo>
                    <a:pt x="2" y="20"/>
                    <a:pt x="3" y="21"/>
                    <a:pt x="3" y="21"/>
                  </a:cubicBezTo>
                  <a:cubicBezTo>
                    <a:pt x="5" y="23"/>
                    <a:pt x="6" y="24"/>
                    <a:pt x="9" y="25"/>
                  </a:cubicBezTo>
                  <a:cubicBezTo>
                    <a:pt x="9" y="25"/>
                    <a:pt x="10" y="25"/>
                    <a:pt x="10" y="25"/>
                  </a:cubicBezTo>
                  <a:cubicBezTo>
                    <a:pt x="11" y="25"/>
                    <a:pt x="12" y="25"/>
                    <a:pt x="12" y="25"/>
                  </a:cubicBezTo>
                  <a:cubicBezTo>
                    <a:pt x="19" y="25"/>
                    <a:pt x="25" y="20"/>
                    <a:pt x="25" y="13"/>
                  </a:cubicBezTo>
                  <a:cubicBezTo>
                    <a:pt x="25" y="6"/>
                    <a:pt x="19" y="0"/>
                    <a:pt x="12" y="0"/>
                  </a:cubicBezTo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0" name="Freeform 102"/>
            <p:cNvSpPr>
              <a:spLocks/>
            </p:cNvSpPr>
            <p:nvPr/>
          </p:nvSpPr>
          <p:spPr bwMode="auto">
            <a:xfrm>
              <a:off x="10849563" y="3336584"/>
              <a:ext cx="59583" cy="53268"/>
            </a:xfrm>
            <a:custGeom>
              <a:avLst/>
              <a:gdLst>
                <a:gd name="T0" fmla="*/ 12 w 25"/>
                <a:gd name="T1" fmla="*/ 0 h 26"/>
                <a:gd name="T2" fmla="*/ 0 w 25"/>
                <a:gd name="T3" fmla="*/ 13 h 26"/>
                <a:gd name="T4" fmla="*/ 5 w 25"/>
                <a:gd name="T5" fmla="*/ 24 h 26"/>
                <a:gd name="T6" fmla="*/ 7 w 25"/>
                <a:gd name="T7" fmla="*/ 25 h 26"/>
                <a:gd name="T8" fmla="*/ 12 w 25"/>
                <a:gd name="T9" fmla="*/ 26 h 26"/>
                <a:gd name="T10" fmla="*/ 14 w 25"/>
                <a:gd name="T11" fmla="*/ 26 h 26"/>
                <a:gd name="T12" fmla="*/ 16 w 25"/>
                <a:gd name="T13" fmla="*/ 25 h 26"/>
                <a:gd name="T14" fmla="*/ 25 w 25"/>
                <a:gd name="T15" fmla="*/ 13 h 26"/>
                <a:gd name="T16" fmla="*/ 12 w 25"/>
                <a:gd name="T17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26">
                  <a:moveTo>
                    <a:pt x="12" y="0"/>
                  </a:moveTo>
                  <a:cubicBezTo>
                    <a:pt x="5" y="0"/>
                    <a:pt x="0" y="6"/>
                    <a:pt x="0" y="13"/>
                  </a:cubicBezTo>
                  <a:cubicBezTo>
                    <a:pt x="0" y="17"/>
                    <a:pt x="2" y="21"/>
                    <a:pt x="5" y="24"/>
                  </a:cubicBezTo>
                  <a:cubicBezTo>
                    <a:pt x="6" y="24"/>
                    <a:pt x="6" y="24"/>
                    <a:pt x="7" y="25"/>
                  </a:cubicBezTo>
                  <a:cubicBezTo>
                    <a:pt x="9" y="25"/>
                    <a:pt x="11" y="26"/>
                    <a:pt x="12" y="26"/>
                  </a:cubicBezTo>
                  <a:cubicBezTo>
                    <a:pt x="13" y="26"/>
                    <a:pt x="13" y="26"/>
                    <a:pt x="14" y="26"/>
                  </a:cubicBezTo>
                  <a:cubicBezTo>
                    <a:pt x="14" y="26"/>
                    <a:pt x="15" y="26"/>
                    <a:pt x="16" y="25"/>
                  </a:cubicBezTo>
                  <a:cubicBezTo>
                    <a:pt x="21" y="24"/>
                    <a:pt x="25" y="19"/>
                    <a:pt x="25" y="13"/>
                  </a:cubicBezTo>
                  <a:cubicBezTo>
                    <a:pt x="25" y="6"/>
                    <a:pt x="20" y="0"/>
                    <a:pt x="12" y="0"/>
                  </a:cubicBezTo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1" name="Freeform 103"/>
            <p:cNvSpPr>
              <a:spLocks/>
            </p:cNvSpPr>
            <p:nvPr/>
          </p:nvSpPr>
          <p:spPr bwMode="auto">
            <a:xfrm>
              <a:off x="11010580" y="3974807"/>
              <a:ext cx="59583" cy="51520"/>
            </a:xfrm>
            <a:custGeom>
              <a:avLst/>
              <a:gdLst>
                <a:gd name="T0" fmla="*/ 13 w 25"/>
                <a:gd name="T1" fmla="*/ 0 h 25"/>
                <a:gd name="T2" fmla="*/ 0 w 25"/>
                <a:gd name="T3" fmla="*/ 12 h 25"/>
                <a:gd name="T4" fmla="*/ 13 w 25"/>
                <a:gd name="T5" fmla="*/ 25 h 25"/>
                <a:gd name="T6" fmla="*/ 22 w 25"/>
                <a:gd name="T7" fmla="*/ 21 h 25"/>
                <a:gd name="T8" fmla="*/ 23 w 25"/>
                <a:gd name="T9" fmla="*/ 19 h 25"/>
                <a:gd name="T10" fmla="*/ 23 w 25"/>
                <a:gd name="T11" fmla="*/ 19 h 25"/>
                <a:gd name="T12" fmla="*/ 25 w 25"/>
                <a:gd name="T13" fmla="*/ 17 h 25"/>
                <a:gd name="T14" fmla="*/ 25 w 25"/>
                <a:gd name="T15" fmla="*/ 12 h 25"/>
                <a:gd name="T16" fmla="*/ 25 w 25"/>
                <a:gd name="T17" fmla="*/ 10 h 25"/>
                <a:gd name="T18" fmla="*/ 25 w 25"/>
                <a:gd name="T19" fmla="*/ 8 h 25"/>
                <a:gd name="T20" fmla="*/ 21 w 25"/>
                <a:gd name="T21" fmla="*/ 2 h 25"/>
                <a:gd name="T22" fmla="*/ 18 w 25"/>
                <a:gd name="T23" fmla="*/ 1 h 25"/>
                <a:gd name="T24" fmla="*/ 13 w 25"/>
                <a:gd name="T2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5" h="25">
                  <a:moveTo>
                    <a:pt x="13" y="0"/>
                  </a:moveTo>
                  <a:cubicBezTo>
                    <a:pt x="6" y="0"/>
                    <a:pt x="0" y="5"/>
                    <a:pt x="0" y="12"/>
                  </a:cubicBezTo>
                  <a:cubicBezTo>
                    <a:pt x="0" y="19"/>
                    <a:pt x="6" y="25"/>
                    <a:pt x="13" y="25"/>
                  </a:cubicBezTo>
                  <a:cubicBezTo>
                    <a:pt x="16" y="25"/>
                    <a:pt x="20" y="23"/>
                    <a:pt x="22" y="21"/>
                  </a:cubicBezTo>
                  <a:cubicBezTo>
                    <a:pt x="22" y="20"/>
                    <a:pt x="23" y="20"/>
                    <a:pt x="23" y="19"/>
                  </a:cubicBezTo>
                  <a:cubicBezTo>
                    <a:pt x="23" y="19"/>
                    <a:pt x="23" y="19"/>
                    <a:pt x="23" y="19"/>
                  </a:cubicBezTo>
                  <a:cubicBezTo>
                    <a:pt x="24" y="18"/>
                    <a:pt x="24" y="17"/>
                    <a:pt x="25" y="17"/>
                  </a:cubicBezTo>
                  <a:cubicBezTo>
                    <a:pt x="25" y="15"/>
                    <a:pt x="25" y="14"/>
                    <a:pt x="25" y="12"/>
                  </a:cubicBezTo>
                  <a:cubicBezTo>
                    <a:pt x="25" y="12"/>
                    <a:pt x="25" y="11"/>
                    <a:pt x="25" y="10"/>
                  </a:cubicBezTo>
                  <a:cubicBezTo>
                    <a:pt x="25" y="10"/>
                    <a:pt x="25" y="9"/>
                    <a:pt x="25" y="8"/>
                  </a:cubicBezTo>
                  <a:cubicBezTo>
                    <a:pt x="24" y="6"/>
                    <a:pt x="22" y="4"/>
                    <a:pt x="21" y="2"/>
                  </a:cubicBezTo>
                  <a:cubicBezTo>
                    <a:pt x="20" y="2"/>
                    <a:pt x="19" y="1"/>
                    <a:pt x="18" y="1"/>
                  </a:cubicBezTo>
                  <a:cubicBezTo>
                    <a:pt x="17" y="0"/>
                    <a:pt x="15" y="0"/>
                    <a:pt x="13" y="0"/>
                  </a:cubicBezTo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2" name="Freeform 104"/>
            <p:cNvSpPr>
              <a:spLocks/>
            </p:cNvSpPr>
            <p:nvPr/>
          </p:nvSpPr>
          <p:spPr bwMode="auto">
            <a:xfrm>
              <a:off x="11341559" y="4552498"/>
              <a:ext cx="59583" cy="53268"/>
            </a:xfrm>
            <a:custGeom>
              <a:avLst/>
              <a:gdLst>
                <a:gd name="T0" fmla="*/ 13 w 25"/>
                <a:gd name="T1" fmla="*/ 0 h 26"/>
                <a:gd name="T2" fmla="*/ 13 w 25"/>
                <a:gd name="T3" fmla="*/ 0 h 26"/>
                <a:gd name="T4" fmla="*/ 11 w 25"/>
                <a:gd name="T5" fmla="*/ 0 h 26"/>
                <a:gd name="T6" fmla="*/ 9 w 25"/>
                <a:gd name="T7" fmla="*/ 1 h 26"/>
                <a:gd name="T8" fmla="*/ 0 w 25"/>
                <a:gd name="T9" fmla="*/ 13 h 26"/>
                <a:gd name="T10" fmla="*/ 13 w 25"/>
                <a:gd name="T11" fmla="*/ 26 h 26"/>
                <a:gd name="T12" fmla="*/ 25 w 25"/>
                <a:gd name="T13" fmla="*/ 13 h 26"/>
                <a:gd name="T14" fmla="*/ 14 w 25"/>
                <a:gd name="T15" fmla="*/ 0 h 26"/>
                <a:gd name="T16" fmla="*/ 13 w 25"/>
                <a:gd name="T17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26">
                  <a:moveTo>
                    <a:pt x="13" y="0"/>
                  </a:moveTo>
                  <a:cubicBezTo>
                    <a:pt x="13" y="0"/>
                    <a:pt x="13" y="0"/>
                    <a:pt x="13" y="0"/>
                  </a:cubicBezTo>
                  <a:cubicBezTo>
                    <a:pt x="12" y="0"/>
                    <a:pt x="11" y="0"/>
                    <a:pt x="11" y="0"/>
                  </a:cubicBezTo>
                  <a:cubicBezTo>
                    <a:pt x="10" y="1"/>
                    <a:pt x="9" y="1"/>
                    <a:pt x="9" y="1"/>
                  </a:cubicBezTo>
                  <a:cubicBezTo>
                    <a:pt x="4" y="3"/>
                    <a:pt x="0" y="7"/>
                    <a:pt x="0" y="13"/>
                  </a:cubicBezTo>
                  <a:cubicBezTo>
                    <a:pt x="0" y="20"/>
                    <a:pt x="6" y="26"/>
                    <a:pt x="13" y="26"/>
                  </a:cubicBezTo>
                  <a:cubicBezTo>
                    <a:pt x="20" y="26"/>
                    <a:pt x="25" y="20"/>
                    <a:pt x="25" y="13"/>
                  </a:cubicBezTo>
                  <a:cubicBezTo>
                    <a:pt x="25" y="6"/>
                    <a:pt x="21" y="1"/>
                    <a:pt x="14" y="0"/>
                  </a:cubicBezTo>
                  <a:cubicBezTo>
                    <a:pt x="14" y="0"/>
                    <a:pt x="13" y="0"/>
                    <a:pt x="13" y="0"/>
                  </a:cubicBezTo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3" name="Freeform 105"/>
            <p:cNvSpPr>
              <a:spLocks/>
            </p:cNvSpPr>
            <p:nvPr/>
          </p:nvSpPr>
          <p:spPr bwMode="auto">
            <a:xfrm>
              <a:off x="11184120" y="4382668"/>
              <a:ext cx="59583" cy="54141"/>
            </a:xfrm>
            <a:custGeom>
              <a:avLst/>
              <a:gdLst>
                <a:gd name="T0" fmla="*/ 12 w 25"/>
                <a:gd name="T1" fmla="*/ 0 h 26"/>
                <a:gd name="T2" fmla="*/ 10 w 25"/>
                <a:gd name="T3" fmla="*/ 0 h 26"/>
                <a:gd name="T4" fmla="*/ 9 w 25"/>
                <a:gd name="T5" fmla="*/ 1 h 26"/>
                <a:gd name="T6" fmla="*/ 4 w 25"/>
                <a:gd name="T7" fmla="*/ 3 h 26"/>
                <a:gd name="T8" fmla="*/ 3 w 25"/>
                <a:gd name="T9" fmla="*/ 4 h 26"/>
                <a:gd name="T10" fmla="*/ 0 w 25"/>
                <a:gd name="T11" fmla="*/ 13 h 26"/>
                <a:gd name="T12" fmla="*/ 12 w 25"/>
                <a:gd name="T13" fmla="*/ 26 h 26"/>
                <a:gd name="T14" fmla="*/ 25 w 25"/>
                <a:gd name="T15" fmla="*/ 13 h 26"/>
                <a:gd name="T16" fmla="*/ 12 w 25"/>
                <a:gd name="T17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26">
                  <a:moveTo>
                    <a:pt x="12" y="0"/>
                  </a:moveTo>
                  <a:cubicBezTo>
                    <a:pt x="12" y="0"/>
                    <a:pt x="11" y="0"/>
                    <a:pt x="10" y="0"/>
                  </a:cubicBezTo>
                  <a:cubicBezTo>
                    <a:pt x="10" y="0"/>
                    <a:pt x="9" y="0"/>
                    <a:pt x="9" y="1"/>
                  </a:cubicBezTo>
                  <a:cubicBezTo>
                    <a:pt x="7" y="1"/>
                    <a:pt x="6" y="2"/>
                    <a:pt x="4" y="3"/>
                  </a:cubicBezTo>
                  <a:cubicBezTo>
                    <a:pt x="4" y="3"/>
                    <a:pt x="3" y="4"/>
                    <a:pt x="3" y="4"/>
                  </a:cubicBezTo>
                  <a:cubicBezTo>
                    <a:pt x="1" y="6"/>
                    <a:pt x="0" y="9"/>
                    <a:pt x="0" y="13"/>
                  </a:cubicBezTo>
                  <a:cubicBezTo>
                    <a:pt x="0" y="20"/>
                    <a:pt x="5" y="26"/>
                    <a:pt x="12" y="26"/>
                  </a:cubicBezTo>
                  <a:cubicBezTo>
                    <a:pt x="19" y="26"/>
                    <a:pt x="25" y="20"/>
                    <a:pt x="25" y="13"/>
                  </a:cubicBezTo>
                  <a:cubicBezTo>
                    <a:pt x="25" y="6"/>
                    <a:pt x="19" y="0"/>
                    <a:pt x="12" y="0"/>
                  </a:cubicBezTo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4" name="Freeform 106"/>
            <p:cNvSpPr>
              <a:spLocks/>
            </p:cNvSpPr>
            <p:nvPr/>
          </p:nvSpPr>
          <p:spPr bwMode="auto">
            <a:xfrm>
              <a:off x="10926494" y="4199790"/>
              <a:ext cx="59583" cy="53268"/>
            </a:xfrm>
            <a:custGeom>
              <a:avLst/>
              <a:gdLst>
                <a:gd name="T0" fmla="*/ 12 w 25"/>
                <a:gd name="T1" fmla="*/ 0 h 26"/>
                <a:gd name="T2" fmla="*/ 11 w 25"/>
                <a:gd name="T3" fmla="*/ 0 h 26"/>
                <a:gd name="T4" fmla="*/ 5 w 25"/>
                <a:gd name="T5" fmla="*/ 3 h 26"/>
                <a:gd name="T6" fmla="*/ 4 w 25"/>
                <a:gd name="T7" fmla="*/ 4 h 26"/>
                <a:gd name="T8" fmla="*/ 0 w 25"/>
                <a:gd name="T9" fmla="*/ 13 h 26"/>
                <a:gd name="T10" fmla="*/ 12 w 25"/>
                <a:gd name="T11" fmla="*/ 26 h 26"/>
                <a:gd name="T12" fmla="*/ 25 w 25"/>
                <a:gd name="T13" fmla="*/ 13 h 26"/>
                <a:gd name="T14" fmla="*/ 13 w 25"/>
                <a:gd name="T15" fmla="*/ 0 h 26"/>
                <a:gd name="T16" fmla="*/ 12 w 25"/>
                <a:gd name="T17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26">
                  <a:moveTo>
                    <a:pt x="12" y="0"/>
                  </a:moveTo>
                  <a:cubicBezTo>
                    <a:pt x="12" y="0"/>
                    <a:pt x="11" y="0"/>
                    <a:pt x="11" y="0"/>
                  </a:cubicBezTo>
                  <a:cubicBezTo>
                    <a:pt x="9" y="0"/>
                    <a:pt x="7" y="1"/>
                    <a:pt x="5" y="3"/>
                  </a:cubicBezTo>
                  <a:cubicBezTo>
                    <a:pt x="4" y="3"/>
                    <a:pt x="4" y="3"/>
                    <a:pt x="4" y="4"/>
                  </a:cubicBezTo>
                  <a:cubicBezTo>
                    <a:pt x="1" y="6"/>
                    <a:pt x="0" y="9"/>
                    <a:pt x="0" y="13"/>
                  </a:cubicBezTo>
                  <a:cubicBezTo>
                    <a:pt x="0" y="20"/>
                    <a:pt x="5" y="26"/>
                    <a:pt x="12" y="26"/>
                  </a:cubicBezTo>
                  <a:cubicBezTo>
                    <a:pt x="19" y="26"/>
                    <a:pt x="25" y="20"/>
                    <a:pt x="25" y="13"/>
                  </a:cubicBezTo>
                  <a:cubicBezTo>
                    <a:pt x="25" y="6"/>
                    <a:pt x="20" y="0"/>
                    <a:pt x="13" y="0"/>
                  </a:cubicBezTo>
                  <a:cubicBezTo>
                    <a:pt x="13" y="0"/>
                    <a:pt x="12" y="0"/>
                    <a:pt x="12" y="0"/>
                  </a:cubicBezTo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" name="Freeform 107"/>
            <p:cNvSpPr>
              <a:spLocks/>
            </p:cNvSpPr>
            <p:nvPr/>
          </p:nvSpPr>
          <p:spPr bwMode="auto">
            <a:xfrm>
              <a:off x="10393349" y="3989066"/>
              <a:ext cx="59583" cy="52393"/>
            </a:xfrm>
            <a:custGeom>
              <a:avLst/>
              <a:gdLst>
                <a:gd name="T0" fmla="*/ 12 w 25"/>
                <a:gd name="T1" fmla="*/ 0 h 25"/>
                <a:gd name="T2" fmla="*/ 11 w 25"/>
                <a:gd name="T3" fmla="*/ 0 h 25"/>
                <a:gd name="T4" fmla="*/ 0 w 25"/>
                <a:gd name="T5" fmla="*/ 13 h 25"/>
                <a:gd name="T6" fmla="*/ 12 w 25"/>
                <a:gd name="T7" fmla="*/ 25 h 25"/>
                <a:gd name="T8" fmla="*/ 25 w 25"/>
                <a:gd name="T9" fmla="*/ 13 h 25"/>
                <a:gd name="T10" fmla="*/ 16 w 25"/>
                <a:gd name="T11" fmla="*/ 0 h 25"/>
                <a:gd name="T12" fmla="*/ 14 w 25"/>
                <a:gd name="T13" fmla="*/ 0 h 25"/>
                <a:gd name="T14" fmla="*/ 13 w 25"/>
                <a:gd name="T15" fmla="*/ 0 h 25"/>
                <a:gd name="T16" fmla="*/ 12 w 25"/>
                <a:gd name="T17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25">
                  <a:moveTo>
                    <a:pt x="12" y="0"/>
                  </a:moveTo>
                  <a:cubicBezTo>
                    <a:pt x="12" y="0"/>
                    <a:pt x="11" y="0"/>
                    <a:pt x="11" y="0"/>
                  </a:cubicBezTo>
                  <a:cubicBezTo>
                    <a:pt x="5" y="1"/>
                    <a:pt x="0" y="6"/>
                    <a:pt x="0" y="13"/>
                  </a:cubicBezTo>
                  <a:cubicBezTo>
                    <a:pt x="0" y="20"/>
                    <a:pt x="5" y="25"/>
                    <a:pt x="12" y="25"/>
                  </a:cubicBezTo>
                  <a:cubicBezTo>
                    <a:pt x="19" y="25"/>
                    <a:pt x="25" y="20"/>
                    <a:pt x="25" y="13"/>
                  </a:cubicBezTo>
                  <a:cubicBezTo>
                    <a:pt x="25" y="7"/>
                    <a:pt x="21" y="2"/>
                    <a:pt x="16" y="0"/>
                  </a:cubicBezTo>
                  <a:cubicBezTo>
                    <a:pt x="15" y="0"/>
                    <a:pt x="15" y="0"/>
                    <a:pt x="14" y="0"/>
                  </a:cubicBezTo>
                  <a:cubicBezTo>
                    <a:pt x="14" y="0"/>
                    <a:pt x="13" y="0"/>
                    <a:pt x="13" y="0"/>
                  </a:cubicBezTo>
                  <a:cubicBezTo>
                    <a:pt x="13" y="0"/>
                    <a:pt x="12" y="0"/>
                    <a:pt x="12" y="0"/>
                  </a:cubicBezTo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" name="Freeform 108"/>
            <p:cNvSpPr>
              <a:spLocks/>
            </p:cNvSpPr>
            <p:nvPr/>
          </p:nvSpPr>
          <p:spPr bwMode="auto">
            <a:xfrm>
              <a:off x="9956815" y="4074822"/>
              <a:ext cx="59583" cy="54141"/>
            </a:xfrm>
            <a:custGeom>
              <a:avLst/>
              <a:gdLst>
                <a:gd name="T0" fmla="*/ 13 w 25"/>
                <a:gd name="T1" fmla="*/ 0 h 26"/>
                <a:gd name="T2" fmla="*/ 0 w 25"/>
                <a:gd name="T3" fmla="*/ 11 h 26"/>
                <a:gd name="T4" fmla="*/ 0 w 25"/>
                <a:gd name="T5" fmla="*/ 13 h 26"/>
                <a:gd name="T6" fmla="*/ 0 w 25"/>
                <a:gd name="T7" fmla="*/ 13 h 26"/>
                <a:gd name="T8" fmla="*/ 13 w 25"/>
                <a:gd name="T9" fmla="*/ 26 h 26"/>
                <a:gd name="T10" fmla="*/ 25 w 25"/>
                <a:gd name="T11" fmla="*/ 13 h 26"/>
                <a:gd name="T12" fmla="*/ 17 w 25"/>
                <a:gd name="T13" fmla="*/ 1 h 26"/>
                <a:gd name="T14" fmla="*/ 15 w 25"/>
                <a:gd name="T15" fmla="*/ 1 h 26"/>
                <a:gd name="T16" fmla="*/ 13 w 25"/>
                <a:gd name="T17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26">
                  <a:moveTo>
                    <a:pt x="13" y="0"/>
                  </a:moveTo>
                  <a:cubicBezTo>
                    <a:pt x="6" y="0"/>
                    <a:pt x="1" y="5"/>
                    <a:pt x="0" y="11"/>
                  </a:cubicBezTo>
                  <a:cubicBezTo>
                    <a:pt x="0" y="12"/>
                    <a:pt x="0" y="12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20"/>
                    <a:pt x="6" y="26"/>
                    <a:pt x="13" y="26"/>
                  </a:cubicBezTo>
                  <a:cubicBezTo>
                    <a:pt x="20" y="26"/>
                    <a:pt x="25" y="20"/>
                    <a:pt x="25" y="13"/>
                  </a:cubicBezTo>
                  <a:cubicBezTo>
                    <a:pt x="25" y="8"/>
                    <a:pt x="22" y="3"/>
                    <a:pt x="17" y="1"/>
                  </a:cubicBezTo>
                  <a:cubicBezTo>
                    <a:pt x="16" y="1"/>
                    <a:pt x="16" y="1"/>
                    <a:pt x="15" y="1"/>
                  </a:cubicBezTo>
                  <a:cubicBezTo>
                    <a:pt x="14" y="1"/>
                    <a:pt x="13" y="0"/>
                    <a:pt x="13" y="0"/>
                  </a:cubicBezTo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" name="Freeform 109"/>
            <p:cNvSpPr>
              <a:spLocks/>
            </p:cNvSpPr>
            <p:nvPr/>
          </p:nvSpPr>
          <p:spPr bwMode="auto">
            <a:xfrm>
              <a:off x="9452297" y="4220775"/>
              <a:ext cx="59583" cy="51520"/>
            </a:xfrm>
            <a:custGeom>
              <a:avLst/>
              <a:gdLst>
                <a:gd name="T0" fmla="*/ 13 w 25"/>
                <a:gd name="T1" fmla="*/ 0 h 25"/>
                <a:gd name="T2" fmla="*/ 10 w 25"/>
                <a:gd name="T3" fmla="*/ 0 h 25"/>
                <a:gd name="T4" fmla="*/ 9 w 25"/>
                <a:gd name="T5" fmla="*/ 1 h 25"/>
                <a:gd name="T6" fmla="*/ 5 w 25"/>
                <a:gd name="T7" fmla="*/ 3 h 25"/>
                <a:gd name="T8" fmla="*/ 4 w 25"/>
                <a:gd name="T9" fmla="*/ 4 h 25"/>
                <a:gd name="T10" fmla="*/ 0 w 25"/>
                <a:gd name="T11" fmla="*/ 13 h 25"/>
                <a:gd name="T12" fmla="*/ 13 w 25"/>
                <a:gd name="T13" fmla="*/ 25 h 25"/>
                <a:gd name="T14" fmla="*/ 25 w 25"/>
                <a:gd name="T15" fmla="*/ 13 h 25"/>
                <a:gd name="T16" fmla="*/ 13 w 25"/>
                <a:gd name="T17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25">
                  <a:moveTo>
                    <a:pt x="13" y="0"/>
                  </a:moveTo>
                  <a:cubicBezTo>
                    <a:pt x="12" y="0"/>
                    <a:pt x="11" y="0"/>
                    <a:pt x="10" y="0"/>
                  </a:cubicBezTo>
                  <a:cubicBezTo>
                    <a:pt x="10" y="0"/>
                    <a:pt x="9" y="1"/>
                    <a:pt x="9" y="1"/>
                  </a:cubicBezTo>
                  <a:cubicBezTo>
                    <a:pt x="7" y="1"/>
                    <a:pt x="6" y="2"/>
                    <a:pt x="5" y="3"/>
                  </a:cubicBezTo>
                  <a:cubicBezTo>
                    <a:pt x="5" y="3"/>
                    <a:pt x="4" y="3"/>
                    <a:pt x="4" y="4"/>
                  </a:cubicBezTo>
                  <a:cubicBezTo>
                    <a:pt x="1" y="6"/>
                    <a:pt x="0" y="9"/>
                    <a:pt x="0" y="13"/>
                  </a:cubicBezTo>
                  <a:cubicBezTo>
                    <a:pt x="0" y="20"/>
                    <a:pt x="6" y="25"/>
                    <a:pt x="13" y="25"/>
                  </a:cubicBezTo>
                  <a:cubicBezTo>
                    <a:pt x="20" y="25"/>
                    <a:pt x="25" y="20"/>
                    <a:pt x="25" y="13"/>
                  </a:cubicBezTo>
                  <a:cubicBezTo>
                    <a:pt x="25" y="6"/>
                    <a:pt x="20" y="0"/>
                    <a:pt x="13" y="0"/>
                  </a:cubicBezTo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" name="Freeform 110"/>
            <p:cNvSpPr>
              <a:spLocks/>
            </p:cNvSpPr>
            <p:nvPr/>
          </p:nvSpPr>
          <p:spPr bwMode="auto">
            <a:xfrm>
              <a:off x="9109961" y="4062985"/>
              <a:ext cx="62614" cy="51520"/>
            </a:xfrm>
            <a:custGeom>
              <a:avLst/>
              <a:gdLst>
                <a:gd name="T0" fmla="*/ 13 w 26"/>
                <a:gd name="T1" fmla="*/ 0 h 25"/>
                <a:gd name="T2" fmla="*/ 7 w 26"/>
                <a:gd name="T3" fmla="*/ 2 h 25"/>
                <a:gd name="T4" fmla="*/ 6 w 26"/>
                <a:gd name="T5" fmla="*/ 3 h 25"/>
                <a:gd name="T6" fmla="*/ 0 w 26"/>
                <a:gd name="T7" fmla="*/ 13 h 25"/>
                <a:gd name="T8" fmla="*/ 0 w 26"/>
                <a:gd name="T9" fmla="*/ 13 h 25"/>
                <a:gd name="T10" fmla="*/ 1 w 26"/>
                <a:gd name="T11" fmla="*/ 15 h 25"/>
                <a:gd name="T12" fmla="*/ 13 w 26"/>
                <a:gd name="T13" fmla="*/ 25 h 25"/>
                <a:gd name="T14" fmla="*/ 26 w 26"/>
                <a:gd name="T15" fmla="*/ 13 h 25"/>
                <a:gd name="T16" fmla="*/ 13 w 26"/>
                <a:gd name="T17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" h="25">
                  <a:moveTo>
                    <a:pt x="13" y="0"/>
                  </a:moveTo>
                  <a:cubicBezTo>
                    <a:pt x="11" y="0"/>
                    <a:pt x="9" y="1"/>
                    <a:pt x="7" y="2"/>
                  </a:cubicBezTo>
                  <a:cubicBezTo>
                    <a:pt x="7" y="2"/>
                    <a:pt x="6" y="2"/>
                    <a:pt x="6" y="3"/>
                  </a:cubicBezTo>
                  <a:cubicBezTo>
                    <a:pt x="2" y="5"/>
                    <a:pt x="0" y="9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4"/>
                    <a:pt x="0" y="14"/>
                    <a:pt x="1" y="15"/>
                  </a:cubicBezTo>
                  <a:cubicBezTo>
                    <a:pt x="2" y="21"/>
                    <a:pt x="7" y="25"/>
                    <a:pt x="13" y="25"/>
                  </a:cubicBezTo>
                  <a:cubicBezTo>
                    <a:pt x="20" y="25"/>
                    <a:pt x="26" y="20"/>
                    <a:pt x="26" y="13"/>
                  </a:cubicBezTo>
                  <a:cubicBezTo>
                    <a:pt x="26" y="6"/>
                    <a:pt x="20" y="0"/>
                    <a:pt x="13" y="0"/>
                  </a:cubicBezTo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" name="Freeform 111"/>
            <p:cNvSpPr>
              <a:spLocks/>
            </p:cNvSpPr>
            <p:nvPr/>
          </p:nvSpPr>
          <p:spPr bwMode="auto">
            <a:xfrm>
              <a:off x="8657324" y="3975816"/>
              <a:ext cx="62614" cy="54141"/>
            </a:xfrm>
            <a:custGeom>
              <a:avLst/>
              <a:gdLst>
                <a:gd name="T0" fmla="*/ 13 w 26"/>
                <a:gd name="T1" fmla="*/ 0 h 26"/>
                <a:gd name="T2" fmla="*/ 0 w 26"/>
                <a:gd name="T3" fmla="*/ 13 h 26"/>
                <a:gd name="T4" fmla="*/ 13 w 26"/>
                <a:gd name="T5" fmla="*/ 26 h 26"/>
                <a:gd name="T6" fmla="*/ 26 w 26"/>
                <a:gd name="T7" fmla="*/ 13 h 26"/>
                <a:gd name="T8" fmla="*/ 23 w 26"/>
                <a:gd name="T9" fmla="*/ 6 h 26"/>
                <a:gd name="T10" fmla="*/ 22 w 26"/>
                <a:gd name="T11" fmla="*/ 5 h 26"/>
                <a:gd name="T12" fmla="*/ 18 w 26"/>
                <a:gd name="T13" fmla="*/ 1 h 26"/>
                <a:gd name="T14" fmla="*/ 16 w 26"/>
                <a:gd name="T15" fmla="*/ 1 h 26"/>
                <a:gd name="T16" fmla="*/ 13 w 26"/>
                <a:gd name="T17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" h="26">
                  <a:moveTo>
                    <a:pt x="13" y="0"/>
                  </a:moveTo>
                  <a:cubicBezTo>
                    <a:pt x="6" y="0"/>
                    <a:pt x="0" y="6"/>
                    <a:pt x="0" y="13"/>
                  </a:cubicBezTo>
                  <a:cubicBezTo>
                    <a:pt x="0" y="20"/>
                    <a:pt x="6" y="26"/>
                    <a:pt x="13" y="26"/>
                  </a:cubicBezTo>
                  <a:cubicBezTo>
                    <a:pt x="20" y="26"/>
                    <a:pt x="26" y="20"/>
                    <a:pt x="26" y="13"/>
                  </a:cubicBezTo>
                  <a:cubicBezTo>
                    <a:pt x="26" y="10"/>
                    <a:pt x="25" y="8"/>
                    <a:pt x="23" y="6"/>
                  </a:cubicBezTo>
                  <a:cubicBezTo>
                    <a:pt x="23" y="5"/>
                    <a:pt x="23" y="5"/>
                    <a:pt x="22" y="5"/>
                  </a:cubicBezTo>
                  <a:cubicBezTo>
                    <a:pt x="21" y="3"/>
                    <a:pt x="20" y="2"/>
                    <a:pt x="18" y="1"/>
                  </a:cubicBezTo>
                  <a:cubicBezTo>
                    <a:pt x="17" y="1"/>
                    <a:pt x="17" y="1"/>
                    <a:pt x="16" y="1"/>
                  </a:cubicBezTo>
                  <a:cubicBezTo>
                    <a:pt x="15" y="1"/>
                    <a:pt x="14" y="0"/>
                    <a:pt x="13" y="0"/>
                  </a:cubicBezTo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" name="Freeform 112"/>
            <p:cNvSpPr>
              <a:spLocks/>
            </p:cNvSpPr>
            <p:nvPr/>
          </p:nvSpPr>
          <p:spPr bwMode="auto">
            <a:xfrm>
              <a:off x="9482710" y="3801884"/>
              <a:ext cx="59583" cy="52393"/>
            </a:xfrm>
            <a:custGeom>
              <a:avLst/>
              <a:gdLst>
                <a:gd name="T0" fmla="*/ 13 w 25"/>
                <a:gd name="T1" fmla="*/ 0 h 25"/>
                <a:gd name="T2" fmla="*/ 0 w 25"/>
                <a:gd name="T3" fmla="*/ 12 h 25"/>
                <a:gd name="T4" fmla="*/ 13 w 25"/>
                <a:gd name="T5" fmla="*/ 25 h 25"/>
                <a:gd name="T6" fmla="*/ 25 w 25"/>
                <a:gd name="T7" fmla="*/ 12 h 25"/>
                <a:gd name="T8" fmla="*/ 25 w 25"/>
                <a:gd name="T9" fmla="*/ 9 h 25"/>
                <a:gd name="T10" fmla="*/ 24 w 25"/>
                <a:gd name="T11" fmla="*/ 7 h 25"/>
                <a:gd name="T12" fmla="*/ 15 w 25"/>
                <a:gd name="T13" fmla="*/ 0 h 25"/>
                <a:gd name="T14" fmla="*/ 14 w 25"/>
                <a:gd name="T15" fmla="*/ 0 h 25"/>
                <a:gd name="T16" fmla="*/ 13 w 25"/>
                <a:gd name="T17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25">
                  <a:moveTo>
                    <a:pt x="13" y="0"/>
                  </a:moveTo>
                  <a:cubicBezTo>
                    <a:pt x="6" y="0"/>
                    <a:pt x="0" y="5"/>
                    <a:pt x="0" y="12"/>
                  </a:cubicBezTo>
                  <a:cubicBezTo>
                    <a:pt x="0" y="19"/>
                    <a:pt x="6" y="25"/>
                    <a:pt x="13" y="25"/>
                  </a:cubicBezTo>
                  <a:cubicBezTo>
                    <a:pt x="20" y="25"/>
                    <a:pt x="25" y="19"/>
                    <a:pt x="25" y="12"/>
                  </a:cubicBezTo>
                  <a:cubicBezTo>
                    <a:pt x="25" y="11"/>
                    <a:pt x="25" y="10"/>
                    <a:pt x="25" y="9"/>
                  </a:cubicBezTo>
                  <a:cubicBezTo>
                    <a:pt x="25" y="8"/>
                    <a:pt x="25" y="8"/>
                    <a:pt x="24" y="7"/>
                  </a:cubicBezTo>
                  <a:cubicBezTo>
                    <a:pt x="23" y="4"/>
                    <a:pt x="19" y="1"/>
                    <a:pt x="15" y="0"/>
                  </a:cubicBezTo>
                  <a:cubicBezTo>
                    <a:pt x="15" y="0"/>
                    <a:pt x="14" y="0"/>
                    <a:pt x="14" y="0"/>
                  </a:cubicBezTo>
                  <a:cubicBezTo>
                    <a:pt x="13" y="0"/>
                    <a:pt x="13" y="0"/>
                    <a:pt x="13" y="0"/>
                  </a:cubicBezTo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" name="Freeform 113"/>
            <p:cNvSpPr>
              <a:spLocks/>
            </p:cNvSpPr>
            <p:nvPr/>
          </p:nvSpPr>
          <p:spPr bwMode="auto">
            <a:xfrm>
              <a:off x="9084914" y="4595140"/>
              <a:ext cx="62614" cy="51520"/>
            </a:xfrm>
            <a:custGeom>
              <a:avLst/>
              <a:gdLst>
                <a:gd name="T0" fmla="*/ 13 w 26"/>
                <a:gd name="T1" fmla="*/ 0 h 25"/>
                <a:gd name="T2" fmla="*/ 8 w 26"/>
                <a:gd name="T3" fmla="*/ 1 h 25"/>
                <a:gd name="T4" fmla="*/ 7 w 26"/>
                <a:gd name="T5" fmla="*/ 2 h 25"/>
                <a:gd name="T6" fmla="*/ 0 w 26"/>
                <a:gd name="T7" fmla="*/ 13 h 25"/>
                <a:gd name="T8" fmla="*/ 13 w 26"/>
                <a:gd name="T9" fmla="*/ 25 h 25"/>
                <a:gd name="T10" fmla="*/ 26 w 26"/>
                <a:gd name="T11" fmla="*/ 13 h 25"/>
                <a:gd name="T12" fmla="*/ 16 w 26"/>
                <a:gd name="T13" fmla="*/ 0 h 25"/>
                <a:gd name="T14" fmla="*/ 14 w 26"/>
                <a:gd name="T15" fmla="*/ 0 h 25"/>
                <a:gd name="T16" fmla="*/ 13 w 26"/>
                <a:gd name="T17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" h="25">
                  <a:moveTo>
                    <a:pt x="13" y="0"/>
                  </a:moveTo>
                  <a:cubicBezTo>
                    <a:pt x="11" y="0"/>
                    <a:pt x="10" y="0"/>
                    <a:pt x="8" y="1"/>
                  </a:cubicBezTo>
                  <a:cubicBezTo>
                    <a:pt x="8" y="1"/>
                    <a:pt x="7" y="1"/>
                    <a:pt x="7" y="2"/>
                  </a:cubicBezTo>
                  <a:cubicBezTo>
                    <a:pt x="3" y="4"/>
                    <a:pt x="0" y="8"/>
                    <a:pt x="0" y="13"/>
                  </a:cubicBezTo>
                  <a:cubicBezTo>
                    <a:pt x="0" y="20"/>
                    <a:pt x="6" y="25"/>
                    <a:pt x="13" y="25"/>
                  </a:cubicBezTo>
                  <a:cubicBezTo>
                    <a:pt x="20" y="25"/>
                    <a:pt x="26" y="20"/>
                    <a:pt x="26" y="13"/>
                  </a:cubicBezTo>
                  <a:cubicBezTo>
                    <a:pt x="26" y="7"/>
                    <a:pt x="21" y="2"/>
                    <a:pt x="16" y="0"/>
                  </a:cubicBezTo>
                  <a:cubicBezTo>
                    <a:pt x="15" y="0"/>
                    <a:pt x="15" y="0"/>
                    <a:pt x="14" y="0"/>
                  </a:cubicBezTo>
                  <a:cubicBezTo>
                    <a:pt x="14" y="0"/>
                    <a:pt x="13" y="0"/>
                    <a:pt x="13" y="0"/>
                  </a:cubicBezTo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2" name="Freeform 114"/>
            <p:cNvSpPr>
              <a:spLocks/>
            </p:cNvSpPr>
            <p:nvPr/>
          </p:nvSpPr>
          <p:spPr bwMode="auto">
            <a:xfrm>
              <a:off x="8360338" y="4356908"/>
              <a:ext cx="62614" cy="51520"/>
            </a:xfrm>
            <a:custGeom>
              <a:avLst/>
              <a:gdLst>
                <a:gd name="T0" fmla="*/ 13 w 26"/>
                <a:gd name="T1" fmla="*/ 0 h 25"/>
                <a:gd name="T2" fmla="*/ 12 w 26"/>
                <a:gd name="T3" fmla="*/ 0 h 25"/>
                <a:gd name="T4" fmla="*/ 2 w 26"/>
                <a:gd name="T5" fmla="*/ 6 h 25"/>
                <a:gd name="T6" fmla="*/ 1 w 26"/>
                <a:gd name="T7" fmla="*/ 7 h 25"/>
                <a:gd name="T8" fmla="*/ 0 w 26"/>
                <a:gd name="T9" fmla="*/ 13 h 25"/>
                <a:gd name="T10" fmla="*/ 13 w 26"/>
                <a:gd name="T11" fmla="*/ 25 h 25"/>
                <a:gd name="T12" fmla="*/ 26 w 26"/>
                <a:gd name="T13" fmla="*/ 13 h 25"/>
                <a:gd name="T14" fmla="*/ 14 w 26"/>
                <a:gd name="T15" fmla="*/ 0 h 25"/>
                <a:gd name="T16" fmla="*/ 13 w 26"/>
                <a:gd name="T17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" h="25">
                  <a:moveTo>
                    <a:pt x="13" y="0"/>
                  </a:moveTo>
                  <a:cubicBezTo>
                    <a:pt x="13" y="0"/>
                    <a:pt x="12" y="0"/>
                    <a:pt x="12" y="0"/>
                  </a:cubicBezTo>
                  <a:cubicBezTo>
                    <a:pt x="8" y="0"/>
                    <a:pt x="4" y="3"/>
                    <a:pt x="2" y="6"/>
                  </a:cubicBezTo>
                  <a:cubicBezTo>
                    <a:pt x="2" y="6"/>
                    <a:pt x="2" y="7"/>
                    <a:pt x="1" y="7"/>
                  </a:cubicBezTo>
                  <a:cubicBezTo>
                    <a:pt x="1" y="9"/>
                    <a:pt x="0" y="11"/>
                    <a:pt x="0" y="13"/>
                  </a:cubicBezTo>
                  <a:cubicBezTo>
                    <a:pt x="0" y="20"/>
                    <a:pt x="6" y="25"/>
                    <a:pt x="13" y="25"/>
                  </a:cubicBezTo>
                  <a:cubicBezTo>
                    <a:pt x="20" y="25"/>
                    <a:pt x="26" y="20"/>
                    <a:pt x="26" y="13"/>
                  </a:cubicBezTo>
                  <a:cubicBezTo>
                    <a:pt x="26" y="6"/>
                    <a:pt x="21" y="0"/>
                    <a:pt x="14" y="0"/>
                  </a:cubicBezTo>
                  <a:cubicBezTo>
                    <a:pt x="14" y="0"/>
                    <a:pt x="13" y="0"/>
                    <a:pt x="13" y="0"/>
                  </a:cubicBezTo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3" name="Freeform 115"/>
            <p:cNvSpPr>
              <a:spLocks/>
            </p:cNvSpPr>
            <p:nvPr/>
          </p:nvSpPr>
          <p:spPr bwMode="auto">
            <a:xfrm>
              <a:off x="7788457" y="4293818"/>
              <a:ext cx="59583" cy="52393"/>
            </a:xfrm>
            <a:custGeom>
              <a:avLst/>
              <a:gdLst>
                <a:gd name="T0" fmla="*/ 12 w 25"/>
                <a:gd name="T1" fmla="*/ 0 h 25"/>
                <a:gd name="T2" fmla="*/ 11 w 25"/>
                <a:gd name="T3" fmla="*/ 0 h 25"/>
                <a:gd name="T4" fmla="*/ 0 w 25"/>
                <a:gd name="T5" fmla="*/ 13 h 25"/>
                <a:gd name="T6" fmla="*/ 12 w 25"/>
                <a:gd name="T7" fmla="*/ 25 h 25"/>
                <a:gd name="T8" fmla="*/ 25 w 25"/>
                <a:gd name="T9" fmla="*/ 13 h 25"/>
                <a:gd name="T10" fmla="*/ 24 w 25"/>
                <a:gd name="T11" fmla="*/ 7 h 25"/>
                <a:gd name="T12" fmla="*/ 23 w 25"/>
                <a:gd name="T13" fmla="*/ 6 h 25"/>
                <a:gd name="T14" fmla="*/ 13 w 25"/>
                <a:gd name="T15" fmla="*/ 0 h 25"/>
                <a:gd name="T16" fmla="*/ 12 w 25"/>
                <a:gd name="T17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25">
                  <a:moveTo>
                    <a:pt x="12" y="0"/>
                  </a:moveTo>
                  <a:cubicBezTo>
                    <a:pt x="12" y="0"/>
                    <a:pt x="12" y="0"/>
                    <a:pt x="11" y="0"/>
                  </a:cubicBezTo>
                  <a:cubicBezTo>
                    <a:pt x="5" y="1"/>
                    <a:pt x="0" y="6"/>
                    <a:pt x="0" y="13"/>
                  </a:cubicBezTo>
                  <a:cubicBezTo>
                    <a:pt x="0" y="20"/>
                    <a:pt x="5" y="25"/>
                    <a:pt x="12" y="25"/>
                  </a:cubicBezTo>
                  <a:cubicBezTo>
                    <a:pt x="19" y="25"/>
                    <a:pt x="25" y="20"/>
                    <a:pt x="25" y="13"/>
                  </a:cubicBezTo>
                  <a:cubicBezTo>
                    <a:pt x="25" y="11"/>
                    <a:pt x="25" y="9"/>
                    <a:pt x="24" y="7"/>
                  </a:cubicBezTo>
                  <a:cubicBezTo>
                    <a:pt x="24" y="7"/>
                    <a:pt x="23" y="6"/>
                    <a:pt x="23" y="6"/>
                  </a:cubicBezTo>
                  <a:cubicBezTo>
                    <a:pt x="21" y="3"/>
                    <a:pt x="17" y="0"/>
                    <a:pt x="13" y="0"/>
                  </a:cubicBezTo>
                  <a:cubicBezTo>
                    <a:pt x="13" y="0"/>
                    <a:pt x="13" y="0"/>
                    <a:pt x="12" y="0"/>
                  </a:cubicBezTo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7" name="Freeform 116"/>
            <p:cNvSpPr>
              <a:spLocks/>
            </p:cNvSpPr>
            <p:nvPr/>
          </p:nvSpPr>
          <p:spPr bwMode="auto">
            <a:xfrm>
              <a:off x="7983466" y="4085651"/>
              <a:ext cx="59583" cy="54141"/>
            </a:xfrm>
            <a:custGeom>
              <a:avLst/>
              <a:gdLst>
                <a:gd name="T0" fmla="*/ 12 w 25"/>
                <a:gd name="T1" fmla="*/ 0 h 26"/>
                <a:gd name="T2" fmla="*/ 0 w 25"/>
                <a:gd name="T3" fmla="*/ 13 h 26"/>
                <a:gd name="T4" fmla="*/ 0 w 25"/>
                <a:gd name="T5" fmla="*/ 13 h 26"/>
                <a:gd name="T6" fmla="*/ 0 w 25"/>
                <a:gd name="T7" fmla="*/ 15 h 26"/>
                <a:gd name="T8" fmla="*/ 12 w 25"/>
                <a:gd name="T9" fmla="*/ 26 h 26"/>
                <a:gd name="T10" fmla="*/ 14 w 25"/>
                <a:gd name="T11" fmla="*/ 26 h 26"/>
                <a:gd name="T12" fmla="*/ 16 w 25"/>
                <a:gd name="T13" fmla="*/ 25 h 26"/>
                <a:gd name="T14" fmla="*/ 25 w 25"/>
                <a:gd name="T15" fmla="*/ 16 h 26"/>
                <a:gd name="T16" fmla="*/ 25 w 25"/>
                <a:gd name="T17" fmla="*/ 14 h 26"/>
                <a:gd name="T18" fmla="*/ 25 w 25"/>
                <a:gd name="T19" fmla="*/ 13 h 26"/>
                <a:gd name="T20" fmla="*/ 21 w 25"/>
                <a:gd name="T21" fmla="*/ 3 h 26"/>
                <a:gd name="T22" fmla="*/ 19 w 25"/>
                <a:gd name="T23" fmla="*/ 2 h 26"/>
                <a:gd name="T24" fmla="*/ 12 w 25"/>
                <a:gd name="T2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5" h="26">
                  <a:moveTo>
                    <a:pt x="12" y="0"/>
                  </a:moveTo>
                  <a:cubicBezTo>
                    <a:pt x="5" y="0"/>
                    <a:pt x="0" y="6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4"/>
                    <a:pt x="0" y="14"/>
                    <a:pt x="0" y="15"/>
                  </a:cubicBezTo>
                  <a:cubicBezTo>
                    <a:pt x="1" y="21"/>
                    <a:pt x="6" y="26"/>
                    <a:pt x="12" y="26"/>
                  </a:cubicBezTo>
                  <a:cubicBezTo>
                    <a:pt x="13" y="26"/>
                    <a:pt x="13" y="26"/>
                    <a:pt x="14" y="26"/>
                  </a:cubicBezTo>
                  <a:cubicBezTo>
                    <a:pt x="15" y="25"/>
                    <a:pt x="16" y="25"/>
                    <a:pt x="16" y="25"/>
                  </a:cubicBezTo>
                  <a:cubicBezTo>
                    <a:pt x="20" y="24"/>
                    <a:pt x="24" y="20"/>
                    <a:pt x="25" y="16"/>
                  </a:cubicBezTo>
                  <a:cubicBezTo>
                    <a:pt x="25" y="16"/>
                    <a:pt x="25" y="15"/>
                    <a:pt x="25" y="14"/>
                  </a:cubicBezTo>
                  <a:cubicBezTo>
                    <a:pt x="25" y="14"/>
                    <a:pt x="25" y="13"/>
                    <a:pt x="25" y="13"/>
                  </a:cubicBezTo>
                  <a:cubicBezTo>
                    <a:pt x="25" y="9"/>
                    <a:pt x="23" y="6"/>
                    <a:pt x="21" y="3"/>
                  </a:cubicBezTo>
                  <a:cubicBezTo>
                    <a:pt x="20" y="3"/>
                    <a:pt x="20" y="3"/>
                    <a:pt x="19" y="2"/>
                  </a:cubicBezTo>
                  <a:cubicBezTo>
                    <a:pt x="17" y="1"/>
                    <a:pt x="15" y="0"/>
                    <a:pt x="12" y="0"/>
                  </a:cubicBezTo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9" name="Freeform 117"/>
            <p:cNvSpPr>
              <a:spLocks/>
            </p:cNvSpPr>
            <p:nvPr/>
          </p:nvSpPr>
          <p:spPr bwMode="auto">
            <a:xfrm>
              <a:off x="7580925" y="4499564"/>
              <a:ext cx="59583" cy="52393"/>
            </a:xfrm>
            <a:custGeom>
              <a:avLst/>
              <a:gdLst>
                <a:gd name="T0" fmla="*/ 13 w 25"/>
                <a:gd name="T1" fmla="*/ 0 h 25"/>
                <a:gd name="T2" fmla="*/ 12 w 25"/>
                <a:gd name="T3" fmla="*/ 0 h 25"/>
                <a:gd name="T4" fmla="*/ 10 w 25"/>
                <a:gd name="T5" fmla="*/ 0 h 25"/>
                <a:gd name="T6" fmla="*/ 4 w 25"/>
                <a:gd name="T7" fmla="*/ 3 h 25"/>
                <a:gd name="T8" fmla="*/ 3 w 25"/>
                <a:gd name="T9" fmla="*/ 4 h 25"/>
                <a:gd name="T10" fmla="*/ 0 w 25"/>
                <a:gd name="T11" fmla="*/ 12 h 25"/>
                <a:gd name="T12" fmla="*/ 13 w 25"/>
                <a:gd name="T13" fmla="*/ 25 h 25"/>
                <a:gd name="T14" fmla="*/ 25 w 25"/>
                <a:gd name="T15" fmla="*/ 12 h 25"/>
                <a:gd name="T16" fmla="*/ 13 w 25"/>
                <a:gd name="T17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25">
                  <a:moveTo>
                    <a:pt x="13" y="0"/>
                  </a:moveTo>
                  <a:cubicBezTo>
                    <a:pt x="12" y="0"/>
                    <a:pt x="12" y="0"/>
                    <a:pt x="12" y="0"/>
                  </a:cubicBezTo>
                  <a:cubicBezTo>
                    <a:pt x="11" y="0"/>
                    <a:pt x="11" y="0"/>
                    <a:pt x="10" y="0"/>
                  </a:cubicBezTo>
                  <a:cubicBezTo>
                    <a:pt x="8" y="0"/>
                    <a:pt x="6" y="1"/>
                    <a:pt x="4" y="3"/>
                  </a:cubicBezTo>
                  <a:cubicBezTo>
                    <a:pt x="4" y="3"/>
                    <a:pt x="4" y="3"/>
                    <a:pt x="3" y="4"/>
                  </a:cubicBezTo>
                  <a:cubicBezTo>
                    <a:pt x="1" y="6"/>
                    <a:pt x="0" y="9"/>
                    <a:pt x="0" y="12"/>
                  </a:cubicBezTo>
                  <a:cubicBezTo>
                    <a:pt x="0" y="19"/>
                    <a:pt x="6" y="25"/>
                    <a:pt x="13" y="25"/>
                  </a:cubicBezTo>
                  <a:cubicBezTo>
                    <a:pt x="20" y="25"/>
                    <a:pt x="25" y="19"/>
                    <a:pt x="25" y="12"/>
                  </a:cubicBezTo>
                  <a:cubicBezTo>
                    <a:pt x="25" y="5"/>
                    <a:pt x="20" y="0"/>
                    <a:pt x="13" y="0"/>
                  </a:cubicBezTo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0" name="Freeform 118"/>
            <p:cNvSpPr>
              <a:spLocks/>
            </p:cNvSpPr>
            <p:nvPr/>
          </p:nvSpPr>
          <p:spPr bwMode="auto">
            <a:xfrm>
              <a:off x="6446651" y="4305858"/>
              <a:ext cx="59583" cy="51520"/>
            </a:xfrm>
            <a:custGeom>
              <a:avLst/>
              <a:gdLst>
                <a:gd name="T0" fmla="*/ 12 w 25"/>
                <a:gd name="T1" fmla="*/ 0 h 25"/>
                <a:gd name="T2" fmla="*/ 11 w 25"/>
                <a:gd name="T3" fmla="*/ 0 h 25"/>
                <a:gd name="T4" fmla="*/ 9 w 25"/>
                <a:gd name="T5" fmla="*/ 0 h 25"/>
                <a:gd name="T6" fmla="*/ 0 w 25"/>
                <a:gd name="T7" fmla="*/ 12 h 25"/>
                <a:gd name="T8" fmla="*/ 12 w 25"/>
                <a:gd name="T9" fmla="*/ 25 h 25"/>
                <a:gd name="T10" fmla="*/ 25 w 25"/>
                <a:gd name="T11" fmla="*/ 12 h 25"/>
                <a:gd name="T12" fmla="*/ 24 w 25"/>
                <a:gd name="T13" fmla="*/ 7 h 25"/>
                <a:gd name="T14" fmla="*/ 23 w 25"/>
                <a:gd name="T15" fmla="*/ 5 h 25"/>
                <a:gd name="T16" fmla="*/ 12 w 25"/>
                <a:gd name="T17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25">
                  <a:moveTo>
                    <a:pt x="12" y="0"/>
                  </a:moveTo>
                  <a:cubicBezTo>
                    <a:pt x="12" y="0"/>
                    <a:pt x="12" y="0"/>
                    <a:pt x="11" y="0"/>
                  </a:cubicBezTo>
                  <a:cubicBezTo>
                    <a:pt x="11" y="0"/>
                    <a:pt x="10" y="0"/>
                    <a:pt x="9" y="0"/>
                  </a:cubicBezTo>
                  <a:cubicBezTo>
                    <a:pt x="4" y="1"/>
                    <a:pt x="0" y="6"/>
                    <a:pt x="0" y="12"/>
                  </a:cubicBezTo>
                  <a:cubicBezTo>
                    <a:pt x="0" y="19"/>
                    <a:pt x="5" y="25"/>
                    <a:pt x="12" y="25"/>
                  </a:cubicBezTo>
                  <a:cubicBezTo>
                    <a:pt x="19" y="25"/>
                    <a:pt x="25" y="19"/>
                    <a:pt x="25" y="12"/>
                  </a:cubicBezTo>
                  <a:cubicBezTo>
                    <a:pt x="25" y="10"/>
                    <a:pt x="24" y="9"/>
                    <a:pt x="24" y="7"/>
                  </a:cubicBezTo>
                  <a:cubicBezTo>
                    <a:pt x="23" y="6"/>
                    <a:pt x="23" y="6"/>
                    <a:pt x="23" y="5"/>
                  </a:cubicBezTo>
                  <a:cubicBezTo>
                    <a:pt x="21" y="2"/>
                    <a:pt x="17" y="0"/>
                    <a:pt x="12" y="0"/>
                  </a:cubicBezTo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1" name="Freeform 119"/>
            <p:cNvSpPr>
              <a:spLocks/>
            </p:cNvSpPr>
            <p:nvPr/>
          </p:nvSpPr>
          <p:spPr bwMode="auto">
            <a:xfrm>
              <a:off x="6200926" y="3997474"/>
              <a:ext cx="62614" cy="54141"/>
            </a:xfrm>
            <a:custGeom>
              <a:avLst/>
              <a:gdLst>
                <a:gd name="T0" fmla="*/ 13 w 26"/>
                <a:gd name="T1" fmla="*/ 0 h 26"/>
                <a:gd name="T2" fmla="*/ 0 w 26"/>
                <a:gd name="T3" fmla="*/ 13 h 26"/>
                <a:gd name="T4" fmla="*/ 13 w 26"/>
                <a:gd name="T5" fmla="*/ 26 h 26"/>
                <a:gd name="T6" fmla="*/ 25 w 26"/>
                <a:gd name="T7" fmla="*/ 18 h 26"/>
                <a:gd name="T8" fmla="*/ 25 w 26"/>
                <a:gd name="T9" fmla="*/ 17 h 26"/>
                <a:gd name="T10" fmla="*/ 26 w 26"/>
                <a:gd name="T11" fmla="*/ 13 h 26"/>
                <a:gd name="T12" fmla="*/ 16 w 26"/>
                <a:gd name="T13" fmla="*/ 1 h 26"/>
                <a:gd name="T14" fmla="*/ 14 w 26"/>
                <a:gd name="T15" fmla="*/ 0 h 26"/>
                <a:gd name="T16" fmla="*/ 13 w 26"/>
                <a:gd name="T17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" h="26">
                  <a:moveTo>
                    <a:pt x="13" y="0"/>
                  </a:moveTo>
                  <a:cubicBezTo>
                    <a:pt x="6" y="0"/>
                    <a:pt x="0" y="6"/>
                    <a:pt x="0" y="13"/>
                  </a:cubicBezTo>
                  <a:cubicBezTo>
                    <a:pt x="0" y="20"/>
                    <a:pt x="6" y="26"/>
                    <a:pt x="13" y="26"/>
                  </a:cubicBezTo>
                  <a:cubicBezTo>
                    <a:pt x="18" y="26"/>
                    <a:pt x="23" y="23"/>
                    <a:pt x="25" y="18"/>
                  </a:cubicBezTo>
                  <a:cubicBezTo>
                    <a:pt x="25" y="18"/>
                    <a:pt x="25" y="17"/>
                    <a:pt x="25" y="17"/>
                  </a:cubicBezTo>
                  <a:cubicBezTo>
                    <a:pt x="26" y="15"/>
                    <a:pt x="26" y="14"/>
                    <a:pt x="26" y="13"/>
                  </a:cubicBezTo>
                  <a:cubicBezTo>
                    <a:pt x="26" y="7"/>
                    <a:pt x="22" y="2"/>
                    <a:pt x="16" y="1"/>
                  </a:cubicBezTo>
                  <a:cubicBezTo>
                    <a:pt x="15" y="0"/>
                    <a:pt x="15" y="0"/>
                    <a:pt x="14" y="0"/>
                  </a:cubicBezTo>
                  <a:cubicBezTo>
                    <a:pt x="14" y="0"/>
                    <a:pt x="13" y="0"/>
                    <a:pt x="13" y="0"/>
                  </a:cubicBezTo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2" name="Freeform 120"/>
            <p:cNvSpPr>
              <a:spLocks/>
            </p:cNvSpPr>
            <p:nvPr/>
          </p:nvSpPr>
          <p:spPr bwMode="auto">
            <a:xfrm>
              <a:off x="7211595" y="3143413"/>
              <a:ext cx="57564" cy="49774"/>
            </a:xfrm>
            <a:custGeom>
              <a:avLst/>
              <a:gdLst>
                <a:gd name="T0" fmla="*/ 12 w 24"/>
                <a:gd name="T1" fmla="*/ 0 h 24"/>
                <a:gd name="T2" fmla="*/ 0 w 24"/>
                <a:gd name="T3" fmla="*/ 12 h 24"/>
                <a:gd name="T4" fmla="*/ 12 w 24"/>
                <a:gd name="T5" fmla="*/ 24 h 24"/>
                <a:gd name="T6" fmla="*/ 24 w 24"/>
                <a:gd name="T7" fmla="*/ 15 h 24"/>
                <a:gd name="T8" fmla="*/ 24 w 24"/>
                <a:gd name="T9" fmla="*/ 14 h 24"/>
                <a:gd name="T10" fmla="*/ 24 w 24"/>
                <a:gd name="T11" fmla="*/ 12 h 24"/>
                <a:gd name="T12" fmla="*/ 24 w 24"/>
                <a:gd name="T13" fmla="*/ 11 h 24"/>
                <a:gd name="T14" fmla="*/ 24 w 24"/>
                <a:gd name="T15" fmla="*/ 9 h 24"/>
                <a:gd name="T16" fmla="*/ 12 w 24"/>
                <a:gd name="T1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4" h="24">
                  <a:moveTo>
                    <a:pt x="12" y="0"/>
                  </a:moveTo>
                  <a:cubicBezTo>
                    <a:pt x="5" y="0"/>
                    <a:pt x="0" y="5"/>
                    <a:pt x="0" y="12"/>
                  </a:cubicBezTo>
                  <a:cubicBezTo>
                    <a:pt x="0" y="18"/>
                    <a:pt x="5" y="24"/>
                    <a:pt x="12" y="24"/>
                  </a:cubicBezTo>
                  <a:cubicBezTo>
                    <a:pt x="17" y="24"/>
                    <a:pt x="22" y="20"/>
                    <a:pt x="24" y="15"/>
                  </a:cubicBezTo>
                  <a:cubicBezTo>
                    <a:pt x="24" y="15"/>
                    <a:pt x="24" y="14"/>
                    <a:pt x="24" y="14"/>
                  </a:cubicBezTo>
                  <a:cubicBezTo>
                    <a:pt x="24" y="13"/>
                    <a:pt x="24" y="12"/>
                    <a:pt x="24" y="12"/>
                  </a:cubicBezTo>
                  <a:cubicBezTo>
                    <a:pt x="24" y="11"/>
                    <a:pt x="24" y="11"/>
                    <a:pt x="24" y="11"/>
                  </a:cubicBezTo>
                  <a:cubicBezTo>
                    <a:pt x="24" y="10"/>
                    <a:pt x="24" y="10"/>
                    <a:pt x="24" y="9"/>
                  </a:cubicBezTo>
                  <a:cubicBezTo>
                    <a:pt x="23" y="4"/>
                    <a:pt x="18" y="0"/>
                    <a:pt x="12" y="0"/>
                  </a:cubicBezTo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4" name="Freeform 121"/>
            <p:cNvSpPr>
              <a:spLocks/>
            </p:cNvSpPr>
            <p:nvPr/>
          </p:nvSpPr>
          <p:spPr bwMode="auto">
            <a:xfrm>
              <a:off x="8294200" y="3520385"/>
              <a:ext cx="30296" cy="24450"/>
            </a:xfrm>
            <a:custGeom>
              <a:avLst/>
              <a:gdLst>
                <a:gd name="T0" fmla="*/ 6 w 13"/>
                <a:gd name="T1" fmla="*/ 0 h 12"/>
                <a:gd name="T2" fmla="*/ 6 w 13"/>
                <a:gd name="T3" fmla="*/ 0 h 12"/>
                <a:gd name="T4" fmla="*/ 5 w 13"/>
                <a:gd name="T5" fmla="*/ 0 h 12"/>
                <a:gd name="T6" fmla="*/ 1 w 13"/>
                <a:gd name="T7" fmla="*/ 3 h 12"/>
                <a:gd name="T8" fmla="*/ 1 w 13"/>
                <a:gd name="T9" fmla="*/ 4 h 12"/>
                <a:gd name="T10" fmla="*/ 0 w 13"/>
                <a:gd name="T11" fmla="*/ 6 h 12"/>
                <a:gd name="T12" fmla="*/ 6 w 13"/>
                <a:gd name="T13" fmla="*/ 12 h 12"/>
                <a:gd name="T14" fmla="*/ 13 w 13"/>
                <a:gd name="T15" fmla="*/ 6 h 12"/>
                <a:gd name="T16" fmla="*/ 6 w 13"/>
                <a:gd name="T17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" h="12">
                  <a:moveTo>
                    <a:pt x="6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5" y="0"/>
                    <a:pt x="5" y="0"/>
                  </a:cubicBezTo>
                  <a:cubicBezTo>
                    <a:pt x="3" y="1"/>
                    <a:pt x="2" y="1"/>
                    <a:pt x="1" y="3"/>
                  </a:cubicBezTo>
                  <a:cubicBezTo>
                    <a:pt x="1" y="3"/>
                    <a:pt x="1" y="4"/>
                    <a:pt x="1" y="4"/>
                  </a:cubicBezTo>
                  <a:cubicBezTo>
                    <a:pt x="0" y="5"/>
                    <a:pt x="0" y="5"/>
                    <a:pt x="0" y="6"/>
                  </a:cubicBezTo>
                  <a:cubicBezTo>
                    <a:pt x="0" y="9"/>
                    <a:pt x="3" y="12"/>
                    <a:pt x="6" y="12"/>
                  </a:cubicBezTo>
                  <a:cubicBezTo>
                    <a:pt x="10" y="12"/>
                    <a:pt x="13" y="9"/>
                    <a:pt x="13" y="6"/>
                  </a:cubicBezTo>
                  <a:cubicBezTo>
                    <a:pt x="13" y="3"/>
                    <a:pt x="10" y="0"/>
                    <a:pt x="6" y="0"/>
                  </a:cubicBezTo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5" name="Freeform 5"/>
            <p:cNvSpPr>
              <a:spLocks noEditPoints="1"/>
            </p:cNvSpPr>
            <p:nvPr/>
          </p:nvSpPr>
          <p:spPr bwMode="auto">
            <a:xfrm>
              <a:off x="9593904" y="2916138"/>
              <a:ext cx="402543" cy="590394"/>
            </a:xfrm>
            <a:custGeom>
              <a:avLst/>
              <a:gdLst>
                <a:gd name="T0" fmla="*/ 1 w 95"/>
                <a:gd name="T1" fmla="*/ 149 h 153"/>
                <a:gd name="T2" fmla="*/ 5 w 95"/>
                <a:gd name="T3" fmla="*/ 148 h 153"/>
                <a:gd name="T4" fmla="*/ 4 w 95"/>
                <a:gd name="T5" fmla="*/ 146 h 153"/>
                <a:gd name="T6" fmla="*/ 4 w 95"/>
                <a:gd name="T7" fmla="*/ 146 h 153"/>
                <a:gd name="T8" fmla="*/ 11 w 95"/>
                <a:gd name="T9" fmla="*/ 140 h 153"/>
                <a:gd name="T10" fmla="*/ 8 w 95"/>
                <a:gd name="T11" fmla="*/ 145 h 153"/>
                <a:gd name="T12" fmla="*/ 11 w 95"/>
                <a:gd name="T13" fmla="*/ 140 h 153"/>
                <a:gd name="T14" fmla="*/ 3 w 95"/>
                <a:gd name="T15" fmla="*/ 144 h 153"/>
                <a:gd name="T16" fmla="*/ 7 w 95"/>
                <a:gd name="T17" fmla="*/ 139 h 153"/>
                <a:gd name="T18" fmla="*/ 8 w 95"/>
                <a:gd name="T19" fmla="*/ 137 h 153"/>
                <a:gd name="T20" fmla="*/ 8 w 95"/>
                <a:gd name="T21" fmla="*/ 137 h 153"/>
                <a:gd name="T22" fmla="*/ 16 w 95"/>
                <a:gd name="T23" fmla="*/ 137 h 153"/>
                <a:gd name="T24" fmla="*/ 12 w 95"/>
                <a:gd name="T25" fmla="*/ 138 h 153"/>
                <a:gd name="T26" fmla="*/ 16 w 95"/>
                <a:gd name="T27" fmla="*/ 137 h 153"/>
                <a:gd name="T28" fmla="*/ 15 w 95"/>
                <a:gd name="T29" fmla="*/ 135 h 153"/>
                <a:gd name="T30" fmla="*/ 21 w 95"/>
                <a:gd name="T31" fmla="*/ 132 h 153"/>
                <a:gd name="T32" fmla="*/ 9 w 95"/>
                <a:gd name="T33" fmla="*/ 130 h 153"/>
                <a:gd name="T34" fmla="*/ 9 w 95"/>
                <a:gd name="T35" fmla="*/ 135 h 153"/>
                <a:gd name="T36" fmla="*/ 9 w 95"/>
                <a:gd name="T37" fmla="*/ 130 h 153"/>
                <a:gd name="T38" fmla="*/ 20 w 95"/>
                <a:gd name="T39" fmla="*/ 130 h 153"/>
                <a:gd name="T40" fmla="*/ 28 w 95"/>
                <a:gd name="T41" fmla="*/ 124 h 153"/>
                <a:gd name="T42" fmla="*/ 28 w 95"/>
                <a:gd name="T43" fmla="*/ 122 h 153"/>
                <a:gd name="T44" fmla="*/ 30 w 95"/>
                <a:gd name="T45" fmla="*/ 123 h 153"/>
                <a:gd name="T46" fmla="*/ 14 w 95"/>
                <a:gd name="T47" fmla="*/ 119 h 153"/>
                <a:gd name="T48" fmla="*/ 12 w 95"/>
                <a:gd name="T49" fmla="*/ 128 h 153"/>
                <a:gd name="T50" fmla="*/ 14 w 95"/>
                <a:gd name="T51" fmla="*/ 119 h 153"/>
                <a:gd name="T52" fmla="*/ 14 w 95"/>
                <a:gd name="T53" fmla="*/ 118 h 153"/>
                <a:gd name="T54" fmla="*/ 17 w 95"/>
                <a:gd name="T55" fmla="*/ 117 h 153"/>
                <a:gd name="T56" fmla="*/ 20 w 95"/>
                <a:gd name="T57" fmla="*/ 109 h 153"/>
                <a:gd name="T58" fmla="*/ 16 w 95"/>
                <a:gd name="T59" fmla="*/ 114 h 153"/>
                <a:gd name="T60" fmla="*/ 20 w 95"/>
                <a:gd name="T61" fmla="*/ 109 h 153"/>
                <a:gd name="T62" fmla="*/ 19 w 95"/>
                <a:gd name="T63" fmla="*/ 106 h 153"/>
                <a:gd name="T64" fmla="*/ 21 w 95"/>
                <a:gd name="T65" fmla="*/ 105 h 153"/>
                <a:gd name="T66" fmla="*/ 32 w 95"/>
                <a:gd name="T67" fmla="*/ 80 h 153"/>
                <a:gd name="T68" fmla="*/ 21 w 95"/>
                <a:gd name="T69" fmla="*/ 102 h 153"/>
                <a:gd name="T70" fmla="*/ 32 w 95"/>
                <a:gd name="T71" fmla="*/ 80 h 153"/>
                <a:gd name="T72" fmla="*/ 31 w 95"/>
                <a:gd name="T73" fmla="*/ 76 h 153"/>
                <a:gd name="T74" fmla="*/ 33 w 95"/>
                <a:gd name="T75" fmla="*/ 77 h 153"/>
                <a:gd name="T76" fmla="*/ 33 w 95"/>
                <a:gd name="T77" fmla="*/ 71 h 153"/>
                <a:gd name="T78" fmla="*/ 32 w 95"/>
                <a:gd name="T79" fmla="*/ 74 h 153"/>
                <a:gd name="T80" fmla="*/ 34 w 95"/>
                <a:gd name="T81" fmla="*/ 74 h 153"/>
                <a:gd name="T82" fmla="*/ 35 w 95"/>
                <a:gd name="T83" fmla="*/ 71 h 153"/>
                <a:gd name="T84" fmla="*/ 35 w 95"/>
                <a:gd name="T85" fmla="*/ 71 h 153"/>
                <a:gd name="T86" fmla="*/ 81 w 95"/>
                <a:gd name="T87" fmla="*/ 69 h 153"/>
                <a:gd name="T88" fmla="*/ 29 w 95"/>
                <a:gd name="T89" fmla="*/ 121 h 153"/>
                <a:gd name="T90" fmla="*/ 81 w 95"/>
                <a:gd name="T91" fmla="*/ 69 h 153"/>
                <a:gd name="T92" fmla="*/ 91 w 95"/>
                <a:gd name="T93" fmla="*/ 52 h 153"/>
                <a:gd name="T94" fmla="*/ 81 w 95"/>
                <a:gd name="T95" fmla="*/ 67 h 153"/>
                <a:gd name="T96" fmla="*/ 94 w 95"/>
                <a:gd name="T97" fmla="*/ 56 h 153"/>
                <a:gd name="T98" fmla="*/ 94 w 95"/>
                <a:gd name="T99" fmla="*/ 54 h 153"/>
                <a:gd name="T100" fmla="*/ 92 w 95"/>
                <a:gd name="T101" fmla="*/ 48 h 153"/>
                <a:gd name="T102" fmla="*/ 91 w 95"/>
                <a:gd name="T103" fmla="*/ 50 h 153"/>
                <a:gd name="T104" fmla="*/ 92 w 95"/>
                <a:gd name="T105" fmla="*/ 48 h 153"/>
                <a:gd name="T106" fmla="*/ 74 w 95"/>
                <a:gd name="T107" fmla="*/ 1 h 153"/>
                <a:gd name="T108" fmla="*/ 91 w 95"/>
                <a:gd name="T109" fmla="*/ 46 h 153"/>
                <a:gd name="T110" fmla="*/ 63 w 95"/>
                <a:gd name="T111" fmla="*/ 0 h 153"/>
                <a:gd name="T112" fmla="*/ 35 w 95"/>
                <a:gd name="T113" fmla="*/ 70 h 153"/>
                <a:gd name="T114" fmla="*/ 65 w 95"/>
                <a:gd name="T115" fmla="*/ 1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95" h="153">
                  <a:moveTo>
                    <a:pt x="2" y="146"/>
                  </a:moveTo>
                  <a:cubicBezTo>
                    <a:pt x="1" y="149"/>
                    <a:pt x="1" y="149"/>
                    <a:pt x="1" y="149"/>
                  </a:cubicBezTo>
                  <a:cubicBezTo>
                    <a:pt x="0" y="153"/>
                    <a:pt x="0" y="153"/>
                    <a:pt x="0" y="153"/>
                  </a:cubicBezTo>
                  <a:cubicBezTo>
                    <a:pt x="5" y="148"/>
                    <a:pt x="5" y="148"/>
                    <a:pt x="5" y="148"/>
                  </a:cubicBezTo>
                  <a:cubicBezTo>
                    <a:pt x="7" y="146"/>
                    <a:pt x="7" y="146"/>
                    <a:pt x="7" y="146"/>
                  </a:cubicBezTo>
                  <a:cubicBezTo>
                    <a:pt x="4" y="146"/>
                    <a:pt x="4" y="146"/>
                    <a:pt x="4" y="146"/>
                  </a:cubicBezTo>
                  <a:cubicBezTo>
                    <a:pt x="4" y="147"/>
                    <a:pt x="4" y="147"/>
                    <a:pt x="4" y="147"/>
                  </a:cubicBezTo>
                  <a:cubicBezTo>
                    <a:pt x="4" y="146"/>
                    <a:pt x="4" y="146"/>
                    <a:pt x="4" y="146"/>
                  </a:cubicBezTo>
                  <a:cubicBezTo>
                    <a:pt x="2" y="146"/>
                    <a:pt x="2" y="146"/>
                    <a:pt x="2" y="146"/>
                  </a:cubicBezTo>
                  <a:moveTo>
                    <a:pt x="11" y="140"/>
                  </a:moveTo>
                  <a:cubicBezTo>
                    <a:pt x="6" y="145"/>
                    <a:pt x="6" y="145"/>
                    <a:pt x="6" y="145"/>
                  </a:cubicBezTo>
                  <a:cubicBezTo>
                    <a:pt x="8" y="145"/>
                    <a:pt x="8" y="145"/>
                    <a:pt x="8" y="145"/>
                  </a:cubicBezTo>
                  <a:cubicBezTo>
                    <a:pt x="13" y="140"/>
                    <a:pt x="13" y="140"/>
                    <a:pt x="13" y="140"/>
                  </a:cubicBezTo>
                  <a:cubicBezTo>
                    <a:pt x="11" y="140"/>
                    <a:pt x="11" y="140"/>
                    <a:pt x="11" y="140"/>
                  </a:cubicBezTo>
                  <a:moveTo>
                    <a:pt x="5" y="139"/>
                  </a:moveTo>
                  <a:cubicBezTo>
                    <a:pt x="3" y="144"/>
                    <a:pt x="3" y="144"/>
                    <a:pt x="3" y="144"/>
                  </a:cubicBezTo>
                  <a:cubicBezTo>
                    <a:pt x="5" y="145"/>
                    <a:pt x="5" y="145"/>
                    <a:pt x="5" y="145"/>
                  </a:cubicBezTo>
                  <a:cubicBezTo>
                    <a:pt x="7" y="139"/>
                    <a:pt x="7" y="139"/>
                    <a:pt x="7" y="139"/>
                  </a:cubicBezTo>
                  <a:cubicBezTo>
                    <a:pt x="5" y="139"/>
                    <a:pt x="5" y="139"/>
                    <a:pt x="5" y="139"/>
                  </a:cubicBezTo>
                  <a:moveTo>
                    <a:pt x="8" y="137"/>
                  </a:moveTo>
                  <a:cubicBezTo>
                    <a:pt x="8" y="137"/>
                    <a:pt x="8" y="137"/>
                    <a:pt x="8" y="137"/>
                  </a:cubicBezTo>
                  <a:cubicBezTo>
                    <a:pt x="8" y="137"/>
                    <a:pt x="8" y="137"/>
                    <a:pt x="8" y="137"/>
                  </a:cubicBezTo>
                  <a:cubicBezTo>
                    <a:pt x="8" y="137"/>
                    <a:pt x="8" y="137"/>
                    <a:pt x="8" y="137"/>
                  </a:cubicBezTo>
                  <a:moveTo>
                    <a:pt x="16" y="137"/>
                  </a:moveTo>
                  <a:cubicBezTo>
                    <a:pt x="14" y="137"/>
                    <a:pt x="14" y="137"/>
                    <a:pt x="14" y="137"/>
                  </a:cubicBezTo>
                  <a:cubicBezTo>
                    <a:pt x="12" y="138"/>
                    <a:pt x="12" y="138"/>
                    <a:pt x="12" y="138"/>
                  </a:cubicBezTo>
                  <a:cubicBezTo>
                    <a:pt x="14" y="139"/>
                    <a:pt x="14" y="139"/>
                    <a:pt x="14" y="139"/>
                  </a:cubicBezTo>
                  <a:cubicBezTo>
                    <a:pt x="16" y="137"/>
                    <a:pt x="16" y="137"/>
                    <a:pt x="16" y="137"/>
                  </a:cubicBezTo>
                  <a:moveTo>
                    <a:pt x="19" y="131"/>
                  </a:moveTo>
                  <a:cubicBezTo>
                    <a:pt x="15" y="135"/>
                    <a:pt x="15" y="135"/>
                    <a:pt x="15" y="135"/>
                  </a:cubicBezTo>
                  <a:cubicBezTo>
                    <a:pt x="18" y="135"/>
                    <a:pt x="18" y="135"/>
                    <a:pt x="18" y="135"/>
                  </a:cubicBezTo>
                  <a:cubicBezTo>
                    <a:pt x="21" y="132"/>
                    <a:pt x="21" y="132"/>
                    <a:pt x="21" y="132"/>
                  </a:cubicBezTo>
                  <a:cubicBezTo>
                    <a:pt x="19" y="131"/>
                    <a:pt x="19" y="131"/>
                    <a:pt x="19" y="131"/>
                  </a:cubicBezTo>
                  <a:moveTo>
                    <a:pt x="9" y="130"/>
                  </a:moveTo>
                  <a:cubicBezTo>
                    <a:pt x="7" y="135"/>
                    <a:pt x="7" y="135"/>
                    <a:pt x="7" y="135"/>
                  </a:cubicBezTo>
                  <a:cubicBezTo>
                    <a:pt x="9" y="135"/>
                    <a:pt x="9" y="135"/>
                    <a:pt x="9" y="135"/>
                  </a:cubicBezTo>
                  <a:cubicBezTo>
                    <a:pt x="11" y="130"/>
                    <a:pt x="11" y="130"/>
                    <a:pt x="11" y="130"/>
                  </a:cubicBezTo>
                  <a:cubicBezTo>
                    <a:pt x="9" y="130"/>
                    <a:pt x="9" y="130"/>
                    <a:pt x="9" y="130"/>
                  </a:cubicBezTo>
                  <a:moveTo>
                    <a:pt x="27" y="123"/>
                  </a:moveTo>
                  <a:cubicBezTo>
                    <a:pt x="20" y="130"/>
                    <a:pt x="20" y="130"/>
                    <a:pt x="20" y="130"/>
                  </a:cubicBezTo>
                  <a:cubicBezTo>
                    <a:pt x="23" y="130"/>
                    <a:pt x="23" y="130"/>
                    <a:pt x="23" y="130"/>
                  </a:cubicBezTo>
                  <a:cubicBezTo>
                    <a:pt x="28" y="124"/>
                    <a:pt x="28" y="124"/>
                    <a:pt x="28" y="124"/>
                  </a:cubicBezTo>
                  <a:cubicBezTo>
                    <a:pt x="27" y="123"/>
                    <a:pt x="27" y="123"/>
                    <a:pt x="27" y="123"/>
                  </a:cubicBezTo>
                  <a:moveTo>
                    <a:pt x="28" y="122"/>
                  </a:moveTo>
                  <a:cubicBezTo>
                    <a:pt x="29" y="123"/>
                    <a:pt x="29" y="123"/>
                    <a:pt x="29" y="123"/>
                  </a:cubicBezTo>
                  <a:cubicBezTo>
                    <a:pt x="30" y="123"/>
                    <a:pt x="30" y="123"/>
                    <a:pt x="30" y="123"/>
                  </a:cubicBezTo>
                  <a:cubicBezTo>
                    <a:pt x="28" y="122"/>
                    <a:pt x="28" y="122"/>
                    <a:pt x="28" y="122"/>
                  </a:cubicBezTo>
                  <a:moveTo>
                    <a:pt x="14" y="119"/>
                  </a:moveTo>
                  <a:cubicBezTo>
                    <a:pt x="10" y="128"/>
                    <a:pt x="10" y="128"/>
                    <a:pt x="10" y="128"/>
                  </a:cubicBezTo>
                  <a:cubicBezTo>
                    <a:pt x="12" y="128"/>
                    <a:pt x="12" y="128"/>
                    <a:pt x="12" y="128"/>
                  </a:cubicBezTo>
                  <a:cubicBezTo>
                    <a:pt x="15" y="120"/>
                    <a:pt x="15" y="120"/>
                    <a:pt x="15" y="120"/>
                  </a:cubicBezTo>
                  <a:cubicBezTo>
                    <a:pt x="14" y="119"/>
                    <a:pt x="14" y="119"/>
                    <a:pt x="14" y="119"/>
                  </a:cubicBezTo>
                  <a:moveTo>
                    <a:pt x="15" y="116"/>
                  </a:moveTo>
                  <a:cubicBezTo>
                    <a:pt x="14" y="118"/>
                    <a:pt x="14" y="118"/>
                    <a:pt x="14" y="118"/>
                  </a:cubicBezTo>
                  <a:cubicBezTo>
                    <a:pt x="16" y="118"/>
                    <a:pt x="16" y="118"/>
                    <a:pt x="16" y="118"/>
                  </a:cubicBezTo>
                  <a:cubicBezTo>
                    <a:pt x="17" y="117"/>
                    <a:pt x="17" y="117"/>
                    <a:pt x="17" y="117"/>
                  </a:cubicBezTo>
                  <a:cubicBezTo>
                    <a:pt x="15" y="116"/>
                    <a:pt x="15" y="116"/>
                    <a:pt x="15" y="116"/>
                  </a:cubicBezTo>
                  <a:moveTo>
                    <a:pt x="20" y="109"/>
                  </a:moveTo>
                  <a:cubicBezTo>
                    <a:pt x="17" y="111"/>
                    <a:pt x="17" y="111"/>
                    <a:pt x="17" y="111"/>
                  </a:cubicBezTo>
                  <a:cubicBezTo>
                    <a:pt x="16" y="114"/>
                    <a:pt x="16" y="114"/>
                    <a:pt x="16" y="114"/>
                  </a:cubicBezTo>
                  <a:cubicBezTo>
                    <a:pt x="17" y="115"/>
                    <a:pt x="17" y="115"/>
                    <a:pt x="17" y="115"/>
                  </a:cubicBezTo>
                  <a:cubicBezTo>
                    <a:pt x="20" y="109"/>
                    <a:pt x="20" y="109"/>
                    <a:pt x="20" y="109"/>
                  </a:cubicBezTo>
                  <a:moveTo>
                    <a:pt x="22" y="103"/>
                  </a:moveTo>
                  <a:cubicBezTo>
                    <a:pt x="19" y="106"/>
                    <a:pt x="19" y="106"/>
                    <a:pt x="19" y="106"/>
                  </a:cubicBezTo>
                  <a:cubicBezTo>
                    <a:pt x="18" y="108"/>
                    <a:pt x="18" y="108"/>
                    <a:pt x="18" y="108"/>
                  </a:cubicBezTo>
                  <a:cubicBezTo>
                    <a:pt x="21" y="105"/>
                    <a:pt x="21" y="105"/>
                    <a:pt x="21" y="105"/>
                  </a:cubicBezTo>
                  <a:cubicBezTo>
                    <a:pt x="22" y="103"/>
                    <a:pt x="22" y="103"/>
                    <a:pt x="22" y="103"/>
                  </a:cubicBezTo>
                  <a:moveTo>
                    <a:pt x="32" y="80"/>
                  </a:moveTo>
                  <a:cubicBezTo>
                    <a:pt x="30" y="81"/>
                    <a:pt x="30" y="81"/>
                    <a:pt x="30" y="81"/>
                  </a:cubicBezTo>
                  <a:cubicBezTo>
                    <a:pt x="21" y="102"/>
                    <a:pt x="21" y="102"/>
                    <a:pt x="21" y="102"/>
                  </a:cubicBezTo>
                  <a:cubicBezTo>
                    <a:pt x="24" y="100"/>
                    <a:pt x="24" y="100"/>
                    <a:pt x="24" y="100"/>
                  </a:cubicBezTo>
                  <a:cubicBezTo>
                    <a:pt x="32" y="80"/>
                    <a:pt x="32" y="80"/>
                    <a:pt x="32" y="80"/>
                  </a:cubicBezTo>
                  <a:moveTo>
                    <a:pt x="33" y="76"/>
                  </a:moveTo>
                  <a:cubicBezTo>
                    <a:pt x="31" y="76"/>
                    <a:pt x="31" y="76"/>
                    <a:pt x="31" y="76"/>
                  </a:cubicBezTo>
                  <a:cubicBezTo>
                    <a:pt x="31" y="78"/>
                    <a:pt x="31" y="78"/>
                    <a:pt x="31" y="78"/>
                  </a:cubicBezTo>
                  <a:cubicBezTo>
                    <a:pt x="33" y="77"/>
                    <a:pt x="33" y="77"/>
                    <a:pt x="33" y="77"/>
                  </a:cubicBezTo>
                  <a:cubicBezTo>
                    <a:pt x="33" y="76"/>
                    <a:pt x="33" y="76"/>
                    <a:pt x="33" y="76"/>
                  </a:cubicBezTo>
                  <a:moveTo>
                    <a:pt x="33" y="71"/>
                  </a:moveTo>
                  <a:cubicBezTo>
                    <a:pt x="33" y="71"/>
                    <a:pt x="33" y="71"/>
                    <a:pt x="33" y="71"/>
                  </a:cubicBezTo>
                  <a:cubicBezTo>
                    <a:pt x="32" y="74"/>
                    <a:pt x="32" y="74"/>
                    <a:pt x="32" y="74"/>
                  </a:cubicBezTo>
                  <a:cubicBezTo>
                    <a:pt x="34" y="74"/>
                    <a:pt x="34" y="74"/>
                    <a:pt x="34" y="74"/>
                  </a:cubicBezTo>
                  <a:cubicBezTo>
                    <a:pt x="34" y="74"/>
                    <a:pt x="34" y="74"/>
                    <a:pt x="34" y="74"/>
                  </a:cubicBezTo>
                  <a:cubicBezTo>
                    <a:pt x="33" y="71"/>
                    <a:pt x="33" y="71"/>
                    <a:pt x="33" y="71"/>
                  </a:cubicBezTo>
                  <a:moveTo>
                    <a:pt x="35" y="71"/>
                  </a:moveTo>
                  <a:cubicBezTo>
                    <a:pt x="35" y="71"/>
                    <a:pt x="35" y="71"/>
                    <a:pt x="35" y="71"/>
                  </a:cubicBezTo>
                  <a:cubicBezTo>
                    <a:pt x="35" y="71"/>
                    <a:pt x="35" y="71"/>
                    <a:pt x="35" y="71"/>
                  </a:cubicBezTo>
                  <a:cubicBezTo>
                    <a:pt x="35" y="71"/>
                    <a:pt x="35" y="71"/>
                    <a:pt x="35" y="71"/>
                  </a:cubicBezTo>
                  <a:moveTo>
                    <a:pt x="81" y="69"/>
                  </a:moveTo>
                  <a:cubicBezTo>
                    <a:pt x="78" y="70"/>
                    <a:pt x="78" y="70"/>
                    <a:pt x="78" y="70"/>
                  </a:cubicBezTo>
                  <a:cubicBezTo>
                    <a:pt x="29" y="121"/>
                    <a:pt x="29" y="121"/>
                    <a:pt x="29" y="121"/>
                  </a:cubicBezTo>
                  <a:cubicBezTo>
                    <a:pt x="31" y="121"/>
                    <a:pt x="31" y="121"/>
                    <a:pt x="31" y="121"/>
                  </a:cubicBezTo>
                  <a:cubicBezTo>
                    <a:pt x="81" y="69"/>
                    <a:pt x="81" y="69"/>
                    <a:pt x="81" y="69"/>
                  </a:cubicBezTo>
                  <a:moveTo>
                    <a:pt x="93" y="50"/>
                  </a:moveTo>
                  <a:cubicBezTo>
                    <a:pt x="91" y="52"/>
                    <a:pt x="91" y="52"/>
                    <a:pt x="91" y="52"/>
                  </a:cubicBezTo>
                  <a:cubicBezTo>
                    <a:pt x="93" y="55"/>
                    <a:pt x="93" y="55"/>
                    <a:pt x="93" y="55"/>
                  </a:cubicBezTo>
                  <a:cubicBezTo>
                    <a:pt x="81" y="67"/>
                    <a:pt x="81" y="67"/>
                    <a:pt x="81" y="67"/>
                  </a:cubicBezTo>
                  <a:cubicBezTo>
                    <a:pt x="84" y="67"/>
                    <a:pt x="84" y="67"/>
                    <a:pt x="84" y="67"/>
                  </a:cubicBezTo>
                  <a:cubicBezTo>
                    <a:pt x="94" y="56"/>
                    <a:pt x="94" y="56"/>
                    <a:pt x="94" y="56"/>
                  </a:cubicBezTo>
                  <a:cubicBezTo>
                    <a:pt x="95" y="55"/>
                    <a:pt x="95" y="55"/>
                    <a:pt x="95" y="55"/>
                  </a:cubicBezTo>
                  <a:cubicBezTo>
                    <a:pt x="94" y="54"/>
                    <a:pt x="94" y="54"/>
                    <a:pt x="94" y="54"/>
                  </a:cubicBezTo>
                  <a:cubicBezTo>
                    <a:pt x="93" y="50"/>
                    <a:pt x="93" y="50"/>
                    <a:pt x="93" y="50"/>
                  </a:cubicBezTo>
                  <a:moveTo>
                    <a:pt x="92" y="48"/>
                  </a:moveTo>
                  <a:cubicBezTo>
                    <a:pt x="90" y="49"/>
                    <a:pt x="90" y="49"/>
                    <a:pt x="90" y="49"/>
                  </a:cubicBezTo>
                  <a:cubicBezTo>
                    <a:pt x="91" y="50"/>
                    <a:pt x="91" y="50"/>
                    <a:pt x="91" y="50"/>
                  </a:cubicBezTo>
                  <a:cubicBezTo>
                    <a:pt x="92" y="49"/>
                    <a:pt x="92" y="49"/>
                    <a:pt x="92" y="49"/>
                  </a:cubicBezTo>
                  <a:cubicBezTo>
                    <a:pt x="92" y="48"/>
                    <a:pt x="92" y="48"/>
                    <a:pt x="92" y="48"/>
                  </a:cubicBezTo>
                  <a:moveTo>
                    <a:pt x="75" y="0"/>
                  </a:moveTo>
                  <a:cubicBezTo>
                    <a:pt x="75" y="1"/>
                    <a:pt x="74" y="1"/>
                    <a:pt x="74" y="1"/>
                  </a:cubicBezTo>
                  <a:cubicBezTo>
                    <a:pt x="90" y="47"/>
                    <a:pt x="90" y="47"/>
                    <a:pt x="90" y="47"/>
                  </a:cubicBezTo>
                  <a:cubicBezTo>
                    <a:pt x="91" y="46"/>
                    <a:pt x="91" y="46"/>
                    <a:pt x="91" y="46"/>
                  </a:cubicBezTo>
                  <a:cubicBezTo>
                    <a:pt x="75" y="0"/>
                    <a:pt x="75" y="0"/>
                    <a:pt x="75" y="0"/>
                  </a:cubicBezTo>
                  <a:moveTo>
                    <a:pt x="63" y="0"/>
                  </a:moveTo>
                  <a:cubicBezTo>
                    <a:pt x="34" y="69"/>
                    <a:pt x="34" y="69"/>
                    <a:pt x="34" y="69"/>
                  </a:cubicBezTo>
                  <a:cubicBezTo>
                    <a:pt x="35" y="70"/>
                    <a:pt x="35" y="70"/>
                    <a:pt x="35" y="70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65" y="1"/>
                    <a:pt x="65" y="1"/>
                    <a:pt x="65" y="1"/>
                  </a:cubicBezTo>
                  <a:cubicBezTo>
                    <a:pt x="64" y="1"/>
                    <a:pt x="64" y="0"/>
                    <a:pt x="63" y="0"/>
                  </a:cubicBezTo>
                </a:path>
              </a:pathLst>
            </a:custGeom>
            <a:gradFill flip="none" rotWithShape="1">
              <a:gsLst>
                <a:gs pos="0">
                  <a:schemeClr val="tx2">
                    <a:alpha val="75000"/>
                  </a:schemeClr>
                </a:gs>
                <a:gs pos="92000">
                  <a:schemeClr val="tx1">
                    <a:alpha val="21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6" name="Freeform 6"/>
            <p:cNvSpPr>
              <a:spLocks noEditPoints="1"/>
            </p:cNvSpPr>
            <p:nvPr/>
          </p:nvSpPr>
          <p:spPr bwMode="auto">
            <a:xfrm>
              <a:off x="8951626" y="2881983"/>
              <a:ext cx="799717" cy="683101"/>
            </a:xfrm>
            <a:custGeom>
              <a:avLst/>
              <a:gdLst>
                <a:gd name="T0" fmla="*/ 5 w 189"/>
                <a:gd name="T1" fmla="*/ 174 h 177"/>
                <a:gd name="T2" fmla="*/ 26 w 189"/>
                <a:gd name="T3" fmla="*/ 162 h 177"/>
                <a:gd name="T4" fmla="*/ 26 w 189"/>
                <a:gd name="T5" fmla="*/ 162 h 177"/>
                <a:gd name="T6" fmla="*/ 29 w 189"/>
                <a:gd name="T7" fmla="*/ 163 h 177"/>
                <a:gd name="T8" fmla="*/ 21 w 189"/>
                <a:gd name="T9" fmla="*/ 154 h 177"/>
                <a:gd name="T10" fmla="*/ 4 w 189"/>
                <a:gd name="T11" fmla="*/ 171 h 177"/>
                <a:gd name="T12" fmla="*/ 24 w 189"/>
                <a:gd name="T13" fmla="*/ 165 h 177"/>
                <a:gd name="T14" fmla="*/ 21 w 189"/>
                <a:gd name="T15" fmla="*/ 154 h 177"/>
                <a:gd name="T16" fmla="*/ 46 w 189"/>
                <a:gd name="T17" fmla="*/ 153 h 177"/>
                <a:gd name="T18" fmla="*/ 47 w 189"/>
                <a:gd name="T19" fmla="*/ 154 h 177"/>
                <a:gd name="T20" fmla="*/ 48 w 189"/>
                <a:gd name="T21" fmla="*/ 152 h 177"/>
                <a:gd name="T22" fmla="*/ 23 w 189"/>
                <a:gd name="T23" fmla="*/ 148 h 177"/>
                <a:gd name="T24" fmla="*/ 22 w 189"/>
                <a:gd name="T25" fmla="*/ 152 h 177"/>
                <a:gd name="T26" fmla="*/ 61 w 189"/>
                <a:gd name="T27" fmla="*/ 147 h 177"/>
                <a:gd name="T28" fmla="*/ 61 w 189"/>
                <a:gd name="T29" fmla="*/ 147 h 177"/>
                <a:gd name="T30" fmla="*/ 55 w 189"/>
                <a:gd name="T31" fmla="*/ 150 h 177"/>
                <a:gd name="T32" fmla="*/ 27 w 189"/>
                <a:gd name="T33" fmla="*/ 144 h 177"/>
                <a:gd name="T34" fmla="*/ 29 w 189"/>
                <a:gd name="T35" fmla="*/ 144 h 177"/>
                <a:gd name="T36" fmla="*/ 62 w 189"/>
                <a:gd name="T37" fmla="*/ 145 h 177"/>
                <a:gd name="T38" fmla="*/ 86 w 189"/>
                <a:gd name="T39" fmla="*/ 133 h 177"/>
                <a:gd name="T40" fmla="*/ 31 w 189"/>
                <a:gd name="T41" fmla="*/ 142 h 177"/>
                <a:gd name="T42" fmla="*/ 95 w 189"/>
                <a:gd name="T43" fmla="*/ 129 h 177"/>
                <a:gd name="T44" fmla="*/ 98 w 189"/>
                <a:gd name="T45" fmla="*/ 130 h 177"/>
                <a:gd name="T46" fmla="*/ 39 w 189"/>
                <a:gd name="T47" fmla="*/ 129 h 177"/>
                <a:gd name="T48" fmla="*/ 43 w 189"/>
                <a:gd name="T49" fmla="*/ 124 h 177"/>
                <a:gd name="T50" fmla="*/ 46 w 189"/>
                <a:gd name="T51" fmla="*/ 123 h 177"/>
                <a:gd name="T52" fmla="*/ 112 w 189"/>
                <a:gd name="T53" fmla="*/ 121 h 177"/>
                <a:gd name="T54" fmla="*/ 113 w 189"/>
                <a:gd name="T55" fmla="*/ 123 h 177"/>
                <a:gd name="T56" fmla="*/ 113 w 189"/>
                <a:gd name="T57" fmla="*/ 120 h 177"/>
                <a:gd name="T58" fmla="*/ 117 w 189"/>
                <a:gd name="T59" fmla="*/ 119 h 177"/>
                <a:gd name="T60" fmla="*/ 123 w 189"/>
                <a:gd name="T61" fmla="*/ 118 h 177"/>
                <a:gd name="T62" fmla="*/ 58 w 189"/>
                <a:gd name="T63" fmla="*/ 106 h 177"/>
                <a:gd name="T64" fmla="*/ 60 w 189"/>
                <a:gd name="T65" fmla="*/ 107 h 177"/>
                <a:gd name="T66" fmla="*/ 61 w 189"/>
                <a:gd name="T67" fmla="*/ 102 h 177"/>
                <a:gd name="T68" fmla="*/ 64 w 189"/>
                <a:gd name="T69" fmla="*/ 102 h 177"/>
                <a:gd name="T70" fmla="*/ 145 w 189"/>
                <a:gd name="T71" fmla="*/ 107 h 177"/>
                <a:gd name="T72" fmla="*/ 75 w 189"/>
                <a:gd name="T73" fmla="*/ 89 h 177"/>
                <a:gd name="T74" fmla="*/ 65 w 189"/>
                <a:gd name="T75" fmla="*/ 100 h 177"/>
                <a:gd name="T76" fmla="*/ 187 w 189"/>
                <a:gd name="T77" fmla="*/ 85 h 177"/>
                <a:gd name="T78" fmla="*/ 183 w 189"/>
                <a:gd name="T79" fmla="*/ 87 h 177"/>
                <a:gd name="T80" fmla="*/ 182 w 189"/>
                <a:gd name="T81" fmla="*/ 90 h 177"/>
                <a:gd name="T82" fmla="*/ 189 w 189"/>
                <a:gd name="T83" fmla="*/ 86 h 177"/>
                <a:gd name="T84" fmla="*/ 187 w 189"/>
                <a:gd name="T85" fmla="*/ 80 h 177"/>
                <a:gd name="T86" fmla="*/ 186 w 189"/>
                <a:gd name="T87" fmla="*/ 83 h 177"/>
                <a:gd name="T88" fmla="*/ 187 w 189"/>
                <a:gd name="T89" fmla="*/ 80 h 177"/>
                <a:gd name="T90" fmla="*/ 185 w 189"/>
                <a:gd name="T91" fmla="*/ 79 h 177"/>
                <a:gd name="T92" fmla="*/ 180 w 189"/>
                <a:gd name="T93" fmla="*/ 58 h 177"/>
                <a:gd name="T94" fmla="*/ 178 w 189"/>
                <a:gd name="T95" fmla="*/ 58 h 177"/>
                <a:gd name="T96" fmla="*/ 117 w 189"/>
                <a:gd name="T97" fmla="*/ 35 h 177"/>
                <a:gd name="T98" fmla="*/ 113 w 189"/>
                <a:gd name="T99" fmla="*/ 42 h 177"/>
                <a:gd name="T100" fmla="*/ 128 w 189"/>
                <a:gd name="T101" fmla="*/ 20 h 177"/>
                <a:gd name="T102" fmla="*/ 131 w 189"/>
                <a:gd name="T103" fmla="*/ 20 h 177"/>
                <a:gd name="T104" fmla="*/ 175 w 189"/>
                <a:gd name="T105" fmla="*/ 50 h 177"/>
                <a:gd name="T106" fmla="*/ 160 w 189"/>
                <a:gd name="T107" fmla="*/ 1 h 177"/>
                <a:gd name="T108" fmla="*/ 165 w 189"/>
                <a:gd name="T109" fmla="*/ 16 h 177"/>
                <a:gd name="T110" fmla="*/ 130 w 189"/>
                <a:gd name="T111" fmla="*/ 18 h 177"/>
                <a:gd name="T112" fmla="*/ 145 w 189"/>
                <a:gd name="T113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89" h="177">
                  <a:moveTo>
                    <a:pt x="3" y="173"/>
                  </a:moveTo>
                  <a:cubicBezTo>
                    <a:pt x="0" y="177"/>
                    <a:pt x="0" y="177"/>
                    <a:pt x="0" y="177"/>
                  </a:cubicBezTo>
                  <a:cubicBezTo>
                    <a:pt x="5" y="174"/>
                    <a:pt x="5" y="174"/>
                    <a:pt x="5" y="174"/>
                  </a:cubicBezTo>
                  <a:cubicBezTo>
                    <a:pt x="3" y="173"/>
                    <a:pt x="3" y="173"/>
                    <a:pt x="3" y="173"/>
                  </a:cubicBezTo>
                  <a:moveTo>
                    <a:pt x="26" y="162"/>
                  </a:moveTo>
                  <a:cubicBezTo>
                    <a:pt x="26" y="162"/>
                    <a:pt x="26" y="162"/>
                    <a:pt x="26" y="162"/>
                  </a:cubicBezTo>
                  <a:cubicBezTo>
                    <a:pt x="26" y="164"/>
                    <a:pt x="26" y="164"/>
                    <a:pt x="26" y="164"/>
                  </a:cubicBezTo>
                  <a:cubicBezTo>
                    <a:pt x="27" y="163"/>
                    <a:pt x="27" y="163"/>
                    <a:pt x="27" y="163"/>
                  </a:cubicBezTo>
                  <a:cubicBezTo>
                    <a:pt x="26" y="162"/>
                    <a:pt x="26" y="162"/>
                    <a:pt x="26" y="162"/>
                  </a:cubicBezTo>
                  <a:moveTo>
                    <a:pt x="41" y="155"/>
                  </a:moveTo>
                  <a:cubicBezTo>
                    <a:pt x="28" y="161"/>
                    <a:pt x="28" y="161"/>
                    <a:pt x="28" y="161"/>
                  </a:cubicBezTo>
                  <a:cubicBezTo>
                    <a:pt x="29" y="163"/>
                    <a:pt x="29" y="163"/>
                    <a:pt x="29" y="163"/>
                  </a:cubicBezTo>
                  <a:cubicBezTo>
                    <a:pt x="41" y="157"/>
                    <a:pt x="41" y="157"/>
                    <a:pt x="41" y="157"/>
                  </a:cubicBezTo>
                  <a:cubicBezTo>
                    <a:pt x="41" y="155"/>
                    <a:pt x="41" y="155"/>
                    <a:pt x="41" y="155"/>
                  </a:cubicBezTo>
                  <a:moveTo>
                    <a:pt x="21" y="154"/>
                  </a:moveTo>
                  <a:cubicBezTo>
                    <a:pt x="18" y="154"/>
                    <a:pt x="18" y="154"/>
                    <a:pt x="18" y="154"/>
                  </a:cubicBezTo>
                  <a:cubicBezTo>
                    <a:pt x="5" y="170"/>
                    <a:pt x="5" y="170"/>
                    <a:pt x="5" y="170"/>
                  </a:cubicBezTo>
                  <a:cubicBezTo>
                    <a:pt x="4" y="171"/>
                    <a:pt x="4" y="171"/>
                    <a:pt x="4" y="171"/>
                  </a:cubicBezTo>
                  <a:cubicBezTo>
                    <a:pt x="7" y="173"/>
                    <a:pt x="7" y="173"/>
                    <a:pt x="7" y="173"/>
                  </a:cubicBezTo>
                  <a:cubicBezTo>
                    <a:pt x="7" y="173"/>
                    <a:pt x="7" y="173"/>
                    <a:pt x="7" y="173"/>
                  </a:cubicBezTo>
                  <a:cubicBezTo>
                    <a:pt x="24" y="165"/>
                    <a:pt x="24" y="165"/>
                    <a:pt x="24" y="165"/>
                  </a:cubicBezTo>
                  <a:cubicBezTo>
                    <a:pt x="24" y="163"/>
                    <a:pt x="24" y="163"/>
                    <a:pt x="24" y="163"/>
                  </a:cubicBezTo>
                  <a:cubicBezTo>
                    <a:pt x="7" y="171"/>
                    <a:pt x="7" y="171"/>
                    <a:pt x="7" y="171"/>
                  </a:cubicBezTo>
                  <a:cubicBezTo>
                    <a:pt x="21" y="154"/>
                    <a:pt x="21" y="154"/>
                    <a:pt x="21" y="154"/>
                  </a:cubicBezTo>
                  <a:cubicBezTo>
                    <a:pt x="21" y="154"/>
                    <a:pt x="21" y="154"/>
                    <a:pt x="21" y="154"/>
                  </a:cubicBezTo>
                  <a:moveTo>
                    <a:pt x="46" y="153"/>
                  </a:moveTo>
                  <a:cubicBezTo>
                    <a:pt x="46" y="153"/>
                    <a:pt x="46" y="153"/>
                    <a:pt x="46" y="153"/>
                  </a:cubicBezTo>
                  <a:cubicBezTo>
                    <a:pt x="42" y="154"/>
                    <a:pt x="42" y="154"/>
                    <a:pt x="42" y="154"/>
                  </a:cubicBezTo>
                  <a:cubicBezTo>
                    <a:pt x="43" y="156"/>
                    <a:pt x="43" y="156"/>
                    <a:pt x="43" y="156"/>
                  </a:cubicBezTo>
                  <a:cubicBezTo>
                    <a:pt x="47" y="154"/>
                    <a:pt x="47" y="154"/>
                    <a:pt x="47" y="154"/>
                  </a:cubicBezTo>
                  <a:cubicBezTo>
                    <a:pt x="46" y="153"/>
                    <a:pt x="46" y="153"/>
                    <a:pt x="46" y="153"/>
                  </a:cubicBezTo>
                  <a:moveTo>
                    <a:pt x="51" y="152"/>
                  </a:moveTo>
                  <a:cubicBezTo>
                    <a:pt x="48" y="152"/>
                    <a:pt x="48" y="152"/>
                    <a:pt x="48" y="152"/>
                  </a:cubicBezTo>
                  <a:cubicBezTo>
                    <a:pt x="48" y="153"/>
                    <a:pt x="48" y="153"/>
                    <a:pt x="48" y="153"/>
                  </a:cubicBezTo>
                  <a:cubicBezTo>
                    <a:pt x="51" y="152"/>
                    <a:pt x="51" y="152"/>
                    <a:pt x="51" y="152"/>
                  </a:cubicBezTo>
                  <a:moveTo>
                    <a:pt x="23" y="148"/>
                  </a:moveTo>
                  <a:cubicBezTo>
                    <a:pt x="21" y="151"/>
                    <a:pt x="21" y="151"/>
                    <a:pt x="21" y="151"/>
                  </a:cubicBezTo>
                  <a:cubicBezTo>
                    <a:pt x="22" y="152"/>
                    <a:pt x="22" y="152"/>
                    <a:pt x="22" y="152"/>
                  </a:cubicBezTo>
                  <a:cubicBezTo>
                    <a:pt x="22" y="152"/>
                    <a:pt x="22" y="152"/>
                    <a:pt x="22" y="152"/>
                  </a:cubicBezTo>
                  <a:cubicBezTo>
                    <a:pt x="23" y="151"/>
                    <a:pt x="23" y="151"/>
                    <a:pt x="23" y="151"/>
                  </a:cubicBezTo>
                  <a:cubicBezTo>
                    <a:pt x="23" y="148"/>
                    <a:pt x="23" y="148"/>
                    <a:pt x="23" y="148"/>
                  </a:cubicBezTo>
                  <a:moveTo>
                    <a:pt x="61" y="147"/>
                  </a:moveTo>
                  <a:cubicBezTo>
                    <a:pt x="60" y="148"/>
                    <a:pt x="60" y="148"/>
                    <a:pt x="60" y="148"/>
                  </a:cubicBezTo>
                  <a:cubicBezTo>
                    <a:pt x="62" y="147"/>
                    <a:pt x="62" y="147"/>
                    <a:pt x="62" y="147"/>
                  </a:cubicBezTo>
                  <a:cubicBezTo>
                    <a:pt x="61" y="147"/>
                    <a:pt x="61" y="147"/>
                    <a:pt x="61" y="147"/>
                  </a:cubicBezTo>
                  <a:moveTo>
                    <a:pt x="59" y="146"/>
                  </a:moveTo>
                  <a:cubicBezTo>
                    <a:pt x="50" y="151"/>
                    <a:pt x="50" y="151"/>
                    <a:pt x="50" y="151"/>
                  </a:cubicBezTo>
                  <a:cubicBezTo>
                    <a:pt x="55" y="150"/>
                    <a:pt x="55" y="150"/>
                    <a:pt x="55" y="150"/>
                  </a:cubicBezTo>
                  <a:cubicBezTo>
                    <a:pt x="57" y="149"/>
                    <a:pt x="57" y="149"/>
                    <a:pt x="57" y="149"/>
                  </a:cubicBezTo>
                  <a:cubicBezTo>
                    <a:pt x="59" y="146"/>
                    <a:pt x="59" y="146"/>
                    <a:pt x="59" y="146"/>
                  </a:cubicBezTo>
                  <a:moveTo>
                    <a:pt x="27" y="144"/>
                  </a:moveTo>
                  <a:cubicBezTo>
                    <a:pt x="25" y="146"/>
                    <a:pt x="25" y="146"/>
                    <a:pt x="25" y="146"/>
                  </a:cubicBezTo>
                  <a:cubicBezTo>
                    <a:pt x="25" y="149"/>
                    <a:pt x="25" y="149"/>
                    <a:pt x="25" y="149"/>
                  </a:cubicBezTo>
                  <a:cubicBezTo>
                    <a:pt x="29" y="144"/>
                    <a:pt x="29" y="144"/>
                    <a:pt x="29" y="144"/>
                  </a:cubicBezTo>
                  <a:cubicBezTo>
                    <a:pt x="27" y="144"/>
                    <a:pt x="27" y="144"/>
                    <a:pt x="27" y="144"/>
                  </a:cubicBezTo>
                  <a:moveTo>
                    <a:pt x="86" y="133"/>
                  </a:moveTo>
                  <a:cubicBezTo>
                    <a:pt x="62" y="145"/>
                    <a:pt x="62" y="145"/>
                    <a:pt x="62" y="145"/>
                  </a:cubicBezTo>
                  <a:cubicBezTo>
                    <a:pt x="66" y="145"/>
                    <a:pt x="66" y="145"/>
                    <a:pt x="66" y="145"/>
                  </a:cubicBezTo>
                  <a:cubicBezTo>
                    <a:pt x="89" y="134"/>
                    <a:pt x="89" y="134"/>
                    <a:pt x="89" y="134"/>
                  </a:cubicBezTo>
                  <a:cubicBezTo>
                    <a:pt x="86" y="133"/>
                    <a:pt x="86" y="133"/>
                    <a:pt x="86" y="133"/>
                  </a:cubicBezTo>
                  <a:moveTo>
                    <a:pt x="37" y="131"/>
                  </a:moveTo>
                  <a:cubicBezTo>
                    <a:pt x="29" y="142"/>
                    <a:pt x="29" y="142"/>
                    <a:pt x="29" y="142"/>
                  </a:cubicBezTo>
                  <a:cubicBezTo>
                    <a:pt x="31" y="142"/>
                    <a:pt x="31" y="142"/>
                    <a:pt x="31" y="142"/>
                  </a:cubicBezTo>
                  <a:cubicBezTo>
                    <a:pt x="38" y="134"/>
                    <a:pt x="38" y="134"/>
                    <a:pt x="38" y="134"/>
                  </a:cubicBezTo>
                  <a:cubicBezTo>
                    <a:pt x="37" y="131"/>
                    <a:pt x="37" y="131"/>
                    <a:pt x="37" y="131"/>
                  </a:cubicBezTo>
                  <a:moveTo>
                    <a:pt x="95" y="129"/>
                  </a:moveTo>
                  <a:cubicBezTo>
                    <a:pt x="89" y="132"/>
                    <a:pt x="89" y="132"/>
                    <a:pt x="89" y="132"/>
                  </a:cubicBezTo>
                  <a:cubicBezTo>
                    <a:pt x="92" y="133"/>
                    <a:pt x="92" y="133"/>
                    <a:pt x="92" y="133"/>
                  </a:cubicBezTo>
                  <a:cubicBezTo>
                    <a:pt x="98" y="130"/>
                    <a:pt x="98" y="130"/>
                    <a:pt x="98" y="130"/>
                  </a:cubicBezTo>
                  <a:cubicBezTo>
                    <a:pt x="95" y="129"/>
                    <a:pt x="95" y="129"/>
                    <a:pt x="95" y="129"/>
                  </a:cubicBezTo>
                  <a:moveTo>
                    <a:pt x="43" y="124"/>
                  </a:moveTo>
                  <a:cubicBezTo>
                    <a:pt x="39" y="129"/>
                    <a:pt x="39" y="129"/>
                    <a:pt x="39" y="129"/>
                  </a:cubicBezTo>
                  <a:cubicBezTo>
                    <a:pt x="40" y="131"/>
                    <a:pt x="40" y="131"/>
                    <a:pt x="40" y="131"/>
                  </a:cubicBezTo>
                  <a:cubicBezTo>
                    <a:pt x="45" y="125"/>
                    <a:pt x="45" y="125"/>
                    <a:pt x="45" y="125"/>
                  </a:cubicBezTo>
                  <a:cubicBezTo>
                    <a:pt x="43" y="124"/>
                    <a:pt x="43" y="124"/>
                    <a:pt x="43" y="124"/>
                  </a:cubicBezTo>
                  <a:moveTo>
                    <a:pt x="45" y="122"/>
                  </a:moveTo>
                  <a:cubicBezTo>
                    <a:pt x="44" y="123"/>
                    <a:pt x="44" y="123"/>
                    <a:pt x="44" y="123"/>
                  </a:cubicBezTo>
                  <a:cubicBezTo>
                    <a:pt x="46" y="123"/>
                    <a:pt x="46" y="123"/>
                    <a:pt x="46" y="123"/>
                  </a:cubicBezTo>
                  <a:cubicBezTo>
                    <a:pt x="47" y="123"/>
                    <a:pt x="47" y="123"/>
                    <a:pt x="47" y="123"/>
                  </a:cubicBezTo>
                  <a:cubicBezTo>
                    <a:pt x="45" y="122"/>
                    <a:pt x="45" y="122"/>
                    <a:pt x="45" y="122"/>
                  </a:cubicBezTo>
                  <a:moveTo>
                    <a:pt x="112" y="121"/>
                  </a:moveTo>
                  <a:cubicBezTo>
                    <a:pt x="97" y="128"/>
                    <a:pt x="97" y="128"/>
                    <a:pt x="97" y="128"/>
                  </a:cubicBezTo>
                  <a:cubicBezTo>
                    <a:pt x="101" y="128"/>
                    <a:pt x="101" y="128"/>
                    <a:pt x="101" y="128"/>
                  </a:cubicBezTo>
                  <a:cubicBezTo>
                    <a:pt x="113" y="123"/>
                    <a:pt x="113" y="123"/>
                    <a:pt x="113" y="123"/>
                  </a:cubicBezTo>
                  <a:cubicBezTo>
                    <a:pt x="112" y="121"/>
                    <a:pt x="112" y="121"/>
                    <a:pt x="112" y="121"/>
                  </a:cubicBezTo>
                  <a:moveTo>
                    <a:pt x="117" y="119"/>
                  </a:moveTo>
                  <a:cubicBezTo>
                    <a:pt x="113" y="120"/>
                    <a:pt x="113" y="120"/>
                    <a:pt x="113" y="120"/>
                  </a:cubicBezTo>
                  <a:cubicBezTo>
                    <a:pt x="114" y="122"/>
                    <a:pt x="114" y="122"/>
                    <a:pt x="114" y="122"/>
                  </a:cubicBezTo>
                  <a:cubicBezTo>
                    <a:pt x="120" y="119"/>
                    <a:pt x="120" y="119"/>
                    <a:pt x="120" y="119"/>
                  </a:cubicBezTo>
                  <a:cubicBezTo>
                    <a:pt x="117" y="119"/>
                    <a:pt x="117" y="119"/>
                    <a:pt x="117" y="119"/>
                  </a:cubicBezTo>
                  <a:moveTo>
                    <a:pt x="141" y="107"/>
                  </a:moveTo>
                  <a:cubicBezTo>
                    <a:pt x="120" y="117"/>
                    <a:pt x="120" y="117"/>
                    <a:pt x="120" y="117"/>
                  </a:cubicBezTo>
                  <a:cubicBezTo>
                    <a:pt x="123" y="118"/>
                    <a:pt x="123" y="118"/>
                    <a:pt x="123" y="118"/>
                  </a:cubicBezTo>
                  <a:cubicBezTo>
                    <a:pt x="143" y="108"/>
                    <a:pt x="143" y="108"/>
                    <a:pt x="143" y="108"/>
                  </a:cubicBezTo>
                  <a:cubicBezTo>
                    <a:pt x="141" y="107"/>
                    <a:pt x="141" y="107"/>
                    <a:pt x="141" y="107"/>
                  </a:cubicBezTo>
                  <a:moveTo>
                    <a:pt x="58" y="106"/>
                  </a:moveTo>
                  <a:cubicBezTo>
                    <a:pt x="46" y="121"/>
                    <a:pt x="46" y="121"/>
                    <a:pt x="46" y="121"/>
                  </a:cubicBezTo>
                  <a:cubicBezTo>
                    <a:pt x="48" y="121"/>
                    <a:pt x="48" y="121"/>
                    <a:pt x="48" y="121"/>
                  </a:cubicBezTo>
                  <a:cubicBezTo>
                    <a:pt x="60" y="107"/>
                    <a:pt x="60" y="107"/>
                    <a:pt x="60" y="107"/>
                  </a:cubicBezTo>
                  <a:cubicBezTo>
                    <a:pt x="58" y="106"/>
                    <a:pt x="58" y="106"/>
                    <a:pt x="58" y="106"/>
                  </a:cubicBezTo>
                  <a:moveTo>
                    <a:pt x="64" y="102"/>
                  </a:moveTo>
                  <a:cubicBezTo>
                    <a:pt x="61" y="102"/>
                    <a:pt x="61" y="102"/>
                    <a:pt x="61" y="102"/>
                  </a:cubicBezTo>
                  <a:cubicBezTo>
                    <a:pt x="59" y="105"/>
                    <a:pt x="59" y="105"/>
                    <a:pt x="59" y="105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4" y="102"/>
                    <a:pt x="64" y="102"/>
                    <a:pt x="64" y="102"/>
                  </a:cubicBezTo>
                  <a:moveTo>
                    <a:pt x="165" y="96"/>
                  </a:moveTo>
                  <a:cubicBezTo>
                    <a:pt x="143" y="106"/>
                    <a:pt x="143" y="106"/>
                    <a:pt x="143" y="106"/>
                  </a:cubicBezTo>
                  <a:cubicBezTo>
                    <a:pt x="145" y="107"/>
                    <a:pt x="145" y="107"/>
                    <a:pt x="145" y="107"/>
                  </a:cubicBezTo>
                  <a:cubicBezTo>
                    <a:pt x="164" y="98"/>
                    <a:pt x="164" y="98"/>
                    <a:pt x="164" y="98"/>
                  </a:cubicBezTo>
                  <a:cubicBezTo>
                    <a:pt x="165" y="96"/>
                    <a:pt x="165" y="96"/>
                    <a:pt x="165" y="96"/>
                  </a:cubicBezTo>
                  <a:moveTo>
                    <a:pt x="75" y="89"/>
                  </a:moveTo>
                  <a:cubicBezTo>
                    <a:pt x="72" y="89"/>
                    <a:pt x="72" y="89"/>
                    <a:pt x="72" y="89"/>
                  </a:cubicBezTo>
                  <a:cubicBezTo>
                    <a:pt x="63" y="100"/>
                    <a:pt x="63" y="100"/>
                    <a:pt x="63" y="100"/>
                  </a:cubicBezTo>
                  <a:cubicBezTo>
                    <a:pt x="65" y="100"/>
                    <a:pt x="65" y="100"/>
                    <a:pt x="65" y="100"/>
                  </a:cubicBezTo>
                  <a:cubicBezTo>
                    <a:pt x="75" y="89"/>
                    <a:pt x="75" y="89"/>
                    <a:pt x="75" y="89"/>
                  </a:cubicBezTo>
                  <a:moveTo>
                    <a:pt x="189" y="84"/>
                  </a:moveTo>
                  <a:cubicBezTo>
                    <a:pt x="187" y="85"/>
                    <a:pt x="187" y="85"/>
                    <a:pt x="187" y="85"/>
                  </a:cubicBezTo>
                  <a:cubicBezTo>
                    <a:pt x="187" y="85"/>
                    <a:pt x="187" y="85"/>
                    <a:pt x="187" y="85"/>
                  </a:cubicBezTo>
                  <a:cubicBezTo>
                    <a:pt x="185" y="86"/>
                    <a:pt x="185" y="86"/>
                    <a:pt x="185" y="86"/>
                  </a:cubicBezTo>
                  <a:cubicBezTo>
                    <a:pt x="183" y="87"/>
                    <a:pt x="183" y="87"/>
                    <a:pt x="183" y="87"/>
                  </a:cubicBezTo>
                  <a:cubicBezTo>
                    <a:pt x="167" y="95"/>
                    <a:pt x="167" y="95"/>
                    <a:pt x="167" y="95"/>
                  </a:cubicBezTo>
                  <a:cubicBezTo>
                    <a:pt x="167" y="97"/>
                    <a:pt x="167" y="97"/>
                    <a:pt x="167" y="97"/>
                  </a:cubicBezTo>
                  <a:cubicBezTo>
                    <a:pt x="182" y="90"/>
                    <a:pt x="182" y="90"/>
                    <a:pt x="182" y="90"/>
                  </a:cubicBezTo>
                  <a:cubicBezTo>
                    <a:pt x="184" y="89"/>
                    <a:pt x="184" y="89"/>
                    <a:pt x="184" y="89"/>
                  </a:cubicBezTo>
                  <a:cubicBezTo>
                    <a:pt x="188" y="87"/>
                    <a:pt x="188" y="87"/>
                    <a:pt x="188" y="87"/>
                  </a:cubicBezTo>
                  <a:cubicBezTo>
                    <a:pt x="189" y="86"/>
                    <a:pt x="189" y="86"/>
                    <a:pt x="189" y="86"/>
                  </a:cubicBezTo>
                  <a:cubicBezTo>
                    <a:pt x="189" y="85"/>
                    <a:pt x="189" y="85"/>
                    <a:pt x="189" y="85"/>
                  </a:cubicBezTo>
                  <a:cubicBezTo>
                    <a:pt x="189" y="84"/>
                    <a:pt x="189" y="84"/>
                    <a:pt x="189" y="84"/>
                  </a:cubicBezTo>
                  <a:moveTo>
                    <a:pt x="187" y="80"/>
                  </a:moveTo>
                  <a:cubicBezTo>
                    <a:pt x="185" y="80"/>
                    <a:pt x="185" y="80"/>
                    <a:pt x="185" y="80"/>
                  </a:cubicBezTo>
                  <a:cubicBezTo>
                    <a:pt x="186" y="83"/>
                    <a:pt x="186" y="83"/>
                    <a:pt x="186" y="83"/>
                  </a:cubicBezTo>
                  <a:cubicBezTo>
                    <a:pt x="186" y="83"/>
                    <a:pt x="186" y="83"/>
                    <a:pt x="186" y="83"/>
                  </a:cubicBezTo>
                  <a:cubicBezTo>
                    <a:pt x="188" y="83"/>
                    <a:pt x="188" y="83"/>
                    <a:pt x="188" y="83"/>
                  </a:cubicBezTo>
                  <a:cubicBezTo>
                    <a:pt x="187" y="80"/>
                    <a:pt x="187" y="80"/>
                    <a:pt x="187" y="80"/>
                  </a:cubicBezTo>
                  <a:cubicBezTo>
                    <a:pt x="187" y="80"/>
                    <a:pt x="187" y="80"/>
                    <a:pt x="187" y="80"/>
                  </a:cubicBezTo>
                  <a:moveTo>
                    <a:pt x="180" y="58"/>
                  </a:moveTo>
                  <a:cubicBezTo>
                    <a:pt x="179" y="61"/>
                    <a:pt x="179" y="61"/>
                    <a:pt x="179" y="61"/>
                  </a:cubicBezTo>
                  <a:cubicBezTo>
                    <a:pt x="185" y="79"/>
                    <a:pt x="185" y="79"/>
                    <a:pt x="185" y="79"/>
                  </a:cubicBezTo>
                  <a:cubicBezTo>
                    <a:pt x="187" y="79"/>
                    <a:pt x="187" y="79"/>
                    <a:pt x="187" y="79"/>
                  </a:cubicBezTo>
                  <a:cubicBezTo>
                    <a:pt x="186" y="78"/>
                    <a:pt x="186" y="78"/>
                    <a:pt x="186" y="78"/>
                  </a:cubicBezTo>
                  <a:cubicBezTo>
                    <a:pt x="180" y="58"/>
                    <a:pt x="180" y="58"/>
                    <a:pt x="180" y="58"/>
                  </a:cubicBezTo>
                  <a:moveTo>
                    <a:pt x="177" y="50"/>
                  </a:moveTo>
                  <a:cubicBezTo>
                    <a:pt x="176" y="54"/>
                    <a:pt x="176" y="54"/>
                    <a:pt x="176" y="54"/>
                  </a:cubicBezTo>
                  <a:cubicBezTo>
                    <a:pt x="178" y="58"/>
                    <a:pt x="178" y="58"/>
                    <a:pt x="178" y="58"/>
                  </a:cubicBezTo>
                  <a:cubicBezTo>
                    <a:pt x="179" y="55"/>
                    <a:pt x="179" y="55"/>
                    <a:pt x="179" y="55"/>
                  </a:cubicBezTo>
                  <a:cubicBezTo>
                    <a:pt x="177" y="50"/>
                    <a:pt x="177" y="50"/>
                    <a:pt x="177" y="50"/>
                  </a:cubicBezTo>
                  <a:moveTo>
                    <a:pt x="117" y="35"/>
                  </a:moveTo>
                  <a:cubicBezTo>
                    <a:pt x="74" y="87"/>
                    <a:pt x="74" y="87"/>
                    <a:pt x="74" y="87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113" y="42"/>
                    <a:pt x="113" y="42"/>
                    <a:pt x="113" y="42"/>
                  </a:cubicBezTo>
                  <a:cubicBezTo>
                    <a:pt x="117" y="35"/>
                    <a:pt x="117" y="35"/>
                    <a:pt x="117" y="35"/>
                  </a:cubicBezTo>
                  <a:moveTo>
                    <a:pt x="131" y="20"/>
                  </a:moveTo>
                  <a:cubicBezTo>
                    <a:pt x="128" y="20"/>
                    <a:pt x="128" y="20"/>
                    <a:pt x="128" y="20"/>
                  </a:cubicBezTo>
                  <a:cubicBezTo>
                    <a:pt x="122" y="28"/>
                    <a:pt x="122" y="28"/>
                    <a:pt x="122" y="28"/>
                  </a:cubicBezTo>
                  <a:cubicBezTo>
                    <a:pt x="118" y="36"/>
                    <a:pt x="118" y="36"/>
                    <a:pt x="118" y="36"/>
                  </a:cubicBezTo>
                  <a:cubicBezTo>
                    <a:pt x="131" y="20"/>
                    <a:pt x="131" y="20"/>
                    <a:pt x="131" y="20"/>
                  </a:cubicBezTo>
                  <a:moveTo>
                    <a:pt x="166" y="18"/>
                  </a:moveTo>
                  <a:cubicBezTo>
                    <a:pt x="164" y="18"/>
                    <a:pt x="164" y="18"/>
                    <a:pt x="164" y="18"/>
                  </a:cubicBezTo>
                  <a:cubicBezTo>
                    <a:pt x="175" y="50"/>
                    <a:pt x="175" y="50"/>
                    <a:pt x="175" y="50"/>
                  </a:cubicBezTo>
                  <a:cubicBezTo>
                    <a:pt x="176" y="47"/>
                    <a:pt x="176" y="47"/>
                    <a:pt x="176" y="47"/>
                  </a:cubicBezTo>
                  <a:cubicBezTo>
                    <a:pt x="166" y="18"/>
                    <a:pt x="166" y="18"/>
                    <a:pt x="166" y="18"/>
                  </a:cubicBezTo>
                  <a:moveTo>
                    <a:pt x="160" y="1"/>
                  </a:moveTo>
                  <a:cubicBezTo>
                    <a:pt x="160" y="1"/>
                    <a:pt x="159" y="1"/>
                    <a:pt x="158" y="1"/>
                  </a:cubicBezTo>
                  <a:cubicBezTo>
                    <a:pt x="164" y="16"/>
                    <a:pt x="164" y="16"/>
                    <a:pt x="164" y="16"/>
                  </a:cubicBezTo>
                  <a:cubicBezTo>
                    <a:pt x="165" y="16"/>
                    <a:pt x="165" y="16"/>
                    <a:pt x="165" y="16"/>
                  </a:cubicBezTo>
                  <a:cubicBezTo>
                    <a:pt x="160" y="1"/>
                    <a:pt x="160" y="1"/>
                    <a:pt x="160" y="1"/>
                  </a:cubicBezTo>
                  <a:moveTo>
                    <a:pt x="145" y="0"/>
                  </a:moveTo>
                  <a:cubicBezTo>
                    <a:pt x="130" y="18"/>
                    <a:pt x="130" y="18"/>
                    <a:pt x="130" y="18"/>
                  </a:cubicBezTo>
                  <a:cubicBezTo>
                    <a:pt x="132" y="18"/>
                    <a:pt x="132" y="18"/>
                    <a:pt x="132" y="18"/>
                  </a:cubicBezTo>
                  <a:cubicBezTo>
                    <a:pt x="147" y="1"/>
                    <a:pt x="147" y="1"/>
                    <a:pt x="147" y="1"/>
                  </a:cubicBezTo>
                  <a:cubicBezTo>
                    <a:pt x="146" y="0"/>
                    <a:pt x="146" y="0"/>
                    <a:pt x="145" y="0"/>
                  </a:cubicBezTo>
                </a:path>
              </a:pathLst>
            </a:custGeom>
            <a:gradFill flip="none" rotWithShape="1">
              <a:gsLst>
                <a:gs pos="0">
                  <a:schemeClr val="tx2">
                    <a:alpha val="75000"/>
                  </a:schemeClr>
                </a:gs>
                <a:gs pos="92000">
                  <a:schemeClr val="tx1">
                    <a:alpha val="21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7" name="Freeform 7"/>
            <p:cNvSpPr>
              <a:spLocks noEditPoints="1"/>
            </p:cNvSpPr>
            <p:nvPr/>
          </p:nvSpPr>
          <p:spPr bwMode="auto">
            <a:xfrm>
              <a:off x="9518763" y="2618502"/>
              <a:ext cx="1100281" cy="1221450"/>
            </a:xfrm>
            <a:custGeom>
              <a:avLst/>
              <a:gdLst>
                <a:gd name="T0" fmla="*/ 103 w 260"/>
                <a:gd name="T1" fmla="*/ 311 h 316"/>
                <a:gd name="T2" fmla="*/ 105 w 260"/>
                <a:gd name="T3" fmla="*/ 311 h 316"/>
                <a:gd name="T4" fmla="*/ 132 w 260"/>
                <a:gd name="T5" fmla="*/ 307 h 316"/>
                <a:gd name="T6" fmla="*/ 208 w 260"/>
                <a:gd name="T7" fmla="*/ 303 h 316"/>
                <a:gd name="T8" fmla="*/ 208 w 260"/>
                <a:gd name="T9" fmla="*/ 304 h 316"/>
                <a:gd name="T10" fmla="*/ 209 w 260"/>
                <a:gd name="T11" fmla="*/ 304 h 316"/>
                <a:gd name="T12" fmla="*/ 212 w 260"/>
                <a:gd name="T13" fmla="*/ 304 h 316"/>
                <a:gd name="T14" fmla="*/ 222 w 260"/>
                <a:gd name="T15" fmla="*/ 302 h 316"/>
                <a:gd name="T16" fmla="*/ 249 w 260"/>
                <a:gd name="T17" fmla="*/ 284 h 316"/>
                <a:gd name="T18" fmla="*/ 227 w 260"/>
                <a:gd name="T19" fmla="*/ 303 h 316"/>
                <a:gd name="T20" fmla="*/ 249 w 260"/>
                <a:gd name="T21" fmla="*/ 284 h 316"/>
                <a:gd name="T22" fmla="*/ 248 w 260"/>
                <a:gd name="T23" fmla="*/ 282 h 316"/>
                <a:gd name="T24" fmla="*/ 234 w 260"/>
                <a:gd name="T25" fmla="*/ 261 h 316"/>
                <a:gd name="T26" fmla="*/ 235 w 260"/>
                <a:gd name="T27" fmla="*/ 264 h 316"/>
                <a:gd name="T28" fmla="*/ 13 w 260"/>
                <a:gd name="T29" fmla="*/ 256 h 316"/>
                <a:gd name="T30" fmla="*/ 13 w 260"/>
                <a:gd name="T31" fmla="*/ 256 h 316"/>
                <a:gd name="T32" fmla="*/ 234 w 260"/>
                <a:gd name="T33" fmla="*/ 259 h 316"/>
                <a:gd name="T34" fmla="*/ 11 w 260"/>
                <a:gd name="T35" fmla="*/ 254 h 316"/>
                <a:gd name="T36" fmla="*/ 18 w 260"/>
                <a:gd name="T37" fmla="*/ 223 h 316"/>
                <a:gd name="T38" fmla="*/ 19 w 260"/>
                <a:gd name="T39" fmla="*/ 226 h 316"/>
                <a:gd name="T40" fmla="*/ 18 w 260"/>
                <a:gd name="T41" fmla="*/ 221 h 316"/>
                <a:gd name="T42" fmla="*/ 203 w 260"/>
                <a:gd name="T43" fmla="*/ 207 h 316"/>
                <a:gd name="T44" fmla="*/ 203 w 260"/>
                <a:gd name="T45" fmla="*/ 207 h 316"/>
                <a:gd name="T46" fmla="*/ 24 w 260"/>
                <a:gd name="T47" fmla="*/ 206 h 316"/>
                <a:gd name="T48" fmla="*/ 202 w 260"/>
                <a:gd name="T49" fmla="*/ 205 h 316"/>
                <a:gd name="T50" fmla="*/ 22 w 260"/>
                <a:gd name="T51" fmla="*/ 204 h 316"/>
                <a:gd name="T52" fmla="*/ 27 w 260"/>
                <a:gd name="T53" fmla="*/ 191 h 316"/>
                <a:gd name="T54" fmla="*/ 27 w 260"/>
                <a:gd name="T55" fmla="*/ 192 h 316"/>
                <a:gd name="T56" fmla="*/ 27 w 260"/>
                <a:gd name="T57" fmla="*/ 188 h 316"/>
                <a:gd name="T58" fmla="*/ 200 w 260"/>
                <a:gd name="T59" fmla="*/ 205 h 316"/>
                <a:gd name="T60" fmla="*/ 176 w 260"/>
                <a:gd name="T61" fmla="*/ 166 h 316"/>
                <a:gd name="T62" fmla="*/ 34 w 260"/>
                <a:gd name="T63" fmla="*/ 160 h 316"/>
                <a:gd name="T64" fmla="*/ 33 w 260"/>
                <a:gd name="T65" fmla="*/ 165 h 316"/>
                <a:gd name="T66" fmla="*/ 33 w 260"/>
                <a:gd name="T67" fmla="*/ 156 h 316"/>
                <a:gd name="T68" fmla="*/ 169 w 260"/>
                <a:gd name="T69" fmla="*/ 155 h 316"/>
                <a:gd name="T70" fmla="*/ 36 w 260"/>
                <a:gd name="T71" fmla="*/ 149 h 316"/>
                <a:gd name="T72" fmla="*/ 36 w 260"/>
                <a:gd name="T73" fmla="*/ 149 h 316"/>
                <a:gd name="T74" fmla="*/ 170 w 260"/>
                <a:gd name="T75" fmla="*/ 152 h 316"/>
                <a:gd name="T76" fmla="*/ 165 w 260"/>
                <a:gd name="T77" fmla="*/ 147 h 316"/>
                <a:gd name="T78" fmla="*/ 144 w 260"/>
                <a:gd name="T79" fmla="*/ 112 h 316"/>
                <a:gd name="T80" fmla="*/ 141 w 260"/>
                <a:gd name="T81" fmla="*/ 104 h 316"/>
                <a:gd name="T82" fmla="*/ 141 w 260"/>
                <a:gd name="T83" fmla="*/ 104 h 316"/>
                <a:gd name="T84" fmla="*/ 140 w 260"/>
                <a:gd name="T85" fmla="*/ 102 h 316"/>
                <a:gd name="T86" fmla="*/ 42 w 260"/>
                <a:gd name="T87" fmla="*/ 115 h 316"/>
                <a:gd name="T88" fmla="*/ 37 w 260"/>
                <a:gd name="T89" fmla="*/ 145 h 316"/>
                <a:gd name="T90" fmla="*/ 90 w 260"/>
                <a:gd name="T91" fmla="*/ 23 h 316"/>
                <a:gd name="T92" fmla="*/ 90 w 260"/>
                <a:gd name="T93" fmla="*/ 23 h 316"/>
                <a:gd name="T94" fmla="*/ 68 w 260"/>
                <a:gd name="T95" fmla="*/ 5 h 316"/>
                <a:gd name="T96" fmla="*/ 68 w 260"/>
                <a:gd name="T97" fmla="*/ 3 h 316"/>
                <a:gd name="T98" fmla="*/ 76 w 260"/>
                <a:gd name="T99" fmla="*/ 1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60" h="316">
                  <a:moveTo>
                    <a:pt x="104" y="309"/>
                  </a:moveTo>
                  <a:cubicBezTo>
                    <a:pt x="10" y="314"/>
                    <a:pt x="10" y="314"/>
                    <a:pt x="10" y="314"/>
                  </a:cubicBezTo>
                  <a:cubicBezTo>
                    <a:pt x="11" y="315"/>
                    <a:pt x="11" y="315"/>
                    <a:pt x="11" y="316"/>
                  </a:cubicBezTo>
                  <a:cubicBezTo>
                    <a:pt x="103" y="311"/>
                    <a:pt x="103" y="311"/>
                    <a:pt x="103" y="311"/>
                  </a:cubicBezTo>
                  <a:cubicBezTo>
                    <a:pt x="104" y="309"/>
                    <a:pt x="104" y="309"/>
                    <a:pt x="104" y="309"/>
                  </a:cubicBezTo>
                  <a:moveTo>
                    <a:pt x="130" y="307"/>
                  </a:moveTo>
                  <a:cubicBezTo>
                    <a:pt x="106" y="309"/>
                    <a:pt x="106" y="309"/>
                    <a:pt x="106" y="309"/>
                  </a:cubicBezTo>
                  <a:cubicBezTo>
                    <a:pt x="105" y="311"/>
                    <a:pt x="105" y="311"/>
                    <a:pt x="105" y="311"/>
                  </a:cubicBezTo>
                  <a:cubicBezTo>
                    <a:pt x="129" y="309"/>
                    <a:pt x="129" y="309"/>
                    <a:pt x="129" y="309"/>
                  </a:cubicBezTo>
                  <a:cubicBezTo>
                    <a:pt x="130" y="307"/>
                    <a:pt x="130" y="307"/>
                    <a:pt x="130" y="307"/>
                  </a:cubicBezTo>
                  <a:moveTo>
                    <a:pt x="197" y="303"/>
                  </a:moveTo>
                  <a:cubicBezTo>
                    <a:pt x="132" y="307"/>
                    <a:pt x="132" y="307"/>
                    <a:pt x="132" y="307"/>
                  </a:cubicBezTo>
                  <a:cubicBezTo>
                    <a:pt x="131" y="309"/>
                    <a:pt x="131" y="309"/>
                    <a:pt x="131" y="309"/>
                  </a:cubicBezTo>
                  <a:cubicBezTo>
                    <a:pt x="196" y="305"/>
                    <a:pt x="196" y="305"/>
                    <a:pt x="196" y="305"/>
                  </a:cubicBezTo>
                  <a:cubicBezTo>
                    <a:pt x="197" y="303"/>
                    <a:pt x="197" y="303"/>
                    <a:pt x="197" y="303"/>
                  </a:cubicBezTo>
                  <a:moveTo>
                    <a:pt x="208" y="303"/>
                  </a:moveTo>
                  <a:cubicBezTo>
                    <a:pt x="199" y="303"/>
                    <a:pt x="199" y="303"/>
                    <a:pt x="199" y="303"/>
                  </a:cubicBezTo>
                  <a:cubicBezTo>
                    <a:pt x="198" y="305"/>
                    <a:pt x="198" y="305"/>
                    <a:pt x="198" y="305"/>
                  </a:cubicBezTo>
                  <a:cubicBezTo>
                    <a:pt x="207" y="305"/>
                    <a:pt x="207" y="305"/>
                    <a:pt x="207" y="305"/>
                  </a:cubicBezTo>
                  <a:cubicBezTo>
                    <a:pt x="208" y="304"/>
                    <a:pt x="208" y="304"/>
                    <a:pt x="208" y="304"/>
                  </a:cubicBezTo>
                  <a:cubicBezTo>
                    <a:pt x="208" y="303"/>
                    <a:pt x="208" y="303"/>
                    <a:pt x="208" y="303"/>
                  </a:cubicBezTo>
                  <a:moveTo>
                    <a:pt x="211" y="303"/>
                  </a:moveTo>
                  <a:cubicBezTo>
                    <a:pt x="209" y="303"/>
                    <a:pt x="209" y="303"/>
                    <a:pt x="209" y="303"/>
                  </a:cubicBezTo>
                  <a:cubicBezTo>
                    <a:pt x="209" y="304"/>
                    <a:pt x="209" y="304"/>
                    <a:pt x="209" y="304"/>
                  </a:cubicBezTo>
                  <a:cubicBezTo>
                    <a:pt x="211" y="303"/>
                    <a:pt x="211" y="303"/>
                    <a:pt x="211" y="303"/>
                  </a:cubicBezTo>
                  <a:moveTo>
                    <a:pt x="219" y="302"/>
                  </a:moveTo>
                  <a:cubicBezTo>
                    <a:pt x="215" y="302"/>
                    <a:pt x="215" y="302"/>
                    <a:pt x="215" y="302"/>
                  </a:cubicBezTo>
                  <a:cubicBezTo>
                    <a:pt x="212" y="304"/>
                    <a:pt x="212" y="304"/>
                    <a:pt x="212" y="304"/>
                  </a:cubicBezTo>
                  <a:cubicBezTo>
                    <a:pt x="221" y="304"/>
                    <a:pt x="221" y="304"/>
                    <a:pt x="221" y="304"/>
                  </a:cubicBezTo>
                  <a:cubicBezTo>
                    <a:pt x="219" y="302"/>
                    <a:pt x="219" y="302"/>
                    <a:pt x="219" y="302"/>
                  </a:cubicBezTo>
                  <a:moveTo>
                    <a:pt x="226" y="302"/>
                  </a:moveTo>
                  <a:cubicBezTo>
                    <a:pt x="222" y="302"/>
                    <a:pt x="222" y="302"/>
                    <a:pt x="222" y="302"/>
                  </a:cubicBezTo>
                  <a:cubicBezTo>
                    <a:pt x="223" y="304"/>
                    <a:pt x="223" y="304"/>
                    <a:pt x="223" y="304"/>
                  </a:cubicBezTo>
                  <a:cubicBezTo>
                    <a:pt x="226" y="304"/>
                    <a:pt x="226" y="304"/>
                    <a:pt x="226" y="304"/>
                  </a:cubicBezTo>
                  <a:cubicBezTo>
                    <a:pt x="226" y="302"/>
                    <a:pt x="226" y="302"/>
                    <a:pt x="226" y="302"/>
                  </a:cubicBezTo>
                  <a:moveTo>
                    <a:pt x="249" y="284"/>
                  </a:moveTo>
                  <a:cubicBezTo>
                    <a:pt x="248" y="285"/>
                    <a:pt x="248" y="285"/>
                    <a:pt x="248" y="285"/>
                  </a:cubicBezTo>
                  <a:cubicBezTo>
                    <a:pt x="257" y="300"/>
                    <a:pt x="257" y="300"/>
                    <a:pt x="257" y="300"/>
                  </a:cubicBezTo>
                  <a:cubicBezTo>
                    <a:pt x="228" y="302"/>
                    <a:pt x="228" y="302"/>
                    <a:pt x="228" y="302"/>
                  </a:cubicBezTo>
                  <a:cubicBezTo>
                    <a:pt x="227" y="303"/>
                    <a:pt x="227" y="303"/>
                    <a:pt x="227" y="303"/>
                  </a:cubicBezTo>
                  <a:cubicBezTo>
                    <a:pt x="257" y="302"/>
                    <a:pt x="257" y="302"/>
                    <a:pt x="257" y="302"/>
                  </a:cubicBezTo>
                  <a:cubicBezTo>
                    <a:pt x="260" y="302"/>
                    <a:pt x="260" y="302"/>
                    <a:pt x="260" y="302"/>
                  </a:cubicBezTo>
                  <a:cubicBezTo>
                    <a:pt x="259" y="299"/>
                    <a:pt x="259" y="299"/>
                    <a:pt x="259" y="299"/>
                  </a:cubicBezTo>
                  <a:cubicBezTo>
                    <a:pt x="249" y="284"/>
                    <a:pt x="249" y="284"/>
                    <a:pt x="249" y="284"/>
                  </a:cubicBezTo>
                  <a:moveTo>
                    <a:pt x="245" y="280"/>
                  </a:moveTo>
                  <a:cubicBezTo>
                    <a:pt x="247" y="283"/>
                    <a:pt x="247" y="283"/>
                    <a:pt x="247" y="283"/>
                  </a:cubicBezTo>
                  <a:cubicBezTo>
                    <a:pt x="249" y="282"/>
                    <a:pt x="249" y="282"/>
                    <a:pt x="249" y="282"/>
                  </a:cubicBezTo>
                  <a:cubicBezTo>
                    <a:pt x="248" y="282"/>
                    <a:pt x="248" y="282"/>
                    <a:pt x="248" y="282"/>
                  </a:cubicBezTo>
                  <a:cubicBezTo>
                    <a:pt x="245" y="280"/>
                    <a:pt x="245" y="280"/>
                    <a:pt x="245" y="280"/>
                  </a:cubicBezTo>
                  <a:moveTo>
                    <a:pt x="234" y="261"/>
                  </a:moveTo>
                  <a:cubicBezTo>
                    <a:pt x="234" y="261"/>
                    <a:pt x="234" y="261"/>
                    <a:pt x="234" y="261"/>
                  </a:cubicBezTo>
                  <a:cubicBezTo>
                    <a:pt x="234" y="261"/>
                    <a:pt x="234" y="261"/>
                    <a:pt x="234" y="261"/>
                  </a:cubicBezTo>
                  <a:cubicBezTo>
                    <a:pt x="234" y="261"/>
                    <a:pt x="234" y="261"/>
                    <a:pt x="234" y="261"/>
                  </a:cubicBezTo>
                  <a:moveTo>
                    <a:pt x="236" y="261"/>
                  </a:moveTo>
                  <a:cubicBezTo>
                    <a:pt x="236" y="261"/>
                    <a:pt x="236" y="261"/>
                    <a:pt x="236" y="261"/>
                  </a:cubicBezTo>
                  <a:cubicBezTo>
                    <a:pt x="235" y="264"/>
                    <a:pt x="235" y="264"/>
                    <a:pt x="235" y="264"/>
                  </a:cubicBezTo>
                  <a:cubicBezTo>
                    <a:pt x="244" y="278"/>
                    <a:pt x="244" y="278"/>
                    <a:pt x="244" y="278"/>
                  </a:cubicBezTo>
                  <a:cubicBezTo>
                    <a:pt x="247" y="279"/>
                    <a:pt x="247" y="279"/>
                    <a:pt x="247" y="279"/>
                  </a:cubicBezTo>
                  <a:cubicBezTo>
                    <a:pt x="236" y="261"/>
                    <a:pt x="236" y="261"/>
                    <a:pt x="236" y="261"/>
                  </a:cubicBezTo>
                  <a:moveTo>
                    <a:pt x="13" y="256"/>
                  </a:moveTo>
                  <a:cubicBezTo>
                    <a:pt x="11" y="256"/>
                    <a:pt x="11" y="256"/>
                    <a:pt x="11" y="256"/>
                  </a:cubicBezTo>
                  <a:cubicBezTo>
                    <a:pt x="0" y="307"/>
                    <a:pt x="0" y="307"/>
                    <a:pt x="0" y="307"/>
                  </a:cubicBezTo>
                  <a:cubicBezTo>
                    <a:pt x="0" y="307"/>
                    <a:pt x="1" y="307"/>
                    <a:pt x="1" y="307"/>
                  </a:cubicBezTo>
                  <a:cubicBezTo>
                    <a:pt x="13" y="256"/>
                    <a:pt x="13" y="256"/>
                    <a:pt x="13" y="256"/>
                  </a:cubicBezTo>
                  <a:moveTo>
                    <a:pt x="229" y="250"/>
                  </a:moveTo>
                  <a:cubicBezTo>
                    <a:pt x="228" y="251"/>
                    <a:pt x="228" y="251"/>
                    <a:pt x="228" y="251"/>
                  </a:cubicBezTo>
                  <a:cubicBezTo>
                    <a:pt x="233" y="259"/>
                    <a:pt x="233" y="259"/>
                    <a:pt x="233" y="259"/>
                  </a:cubicBezTo>
                  <a:cubicBezTo>
                    <a:pt x="234" y="259"/>
                    <a:pt x="234" y="259"/>
                    <a:pt x="234" y="259"/>
                  </a:cubicBezTo>
                  <a:cubicBezTo>
                    <a:pt x="234" y="259"/>
                    <a:pt x="234" y="259"/>
                    <a:pt x="234" y="259"/>
                  </a:cubicBezTo>
                  <a:cubicBezTo>
                    <a:pt x="229" y="250"/>
                    <a:pt x="229" y="250"/>
                    <a:pt x="229" y="250"/>
                  </a:cubicBezTo>
                  <a:moveTo>
                    <a:pt x="13" y="247"/>
                  </a:moveTo>
                  <a:cubicBezTo>
                    <a:pt x="11" y="254"/>
                    <a:pt x="11" y="254"/>
                    <a:pt x="11" y="254"/>
                  </a:cubicBezTo>
                  <a:cubicBezTo>
                    <a:pt x="13" y="254"/>
                    <a:pt x="13" y="254"/>
                    <a:pt x="13" y="254"/>
                  </a:cubicBezTo>
                  <a:cubicBezTo>
                    <a:pt x="14" y="249"/>
                    <a:pt x="14" y="249"/>
                    <a:pt x="14" y="249"/>
                  </a:cubicBezTo>
                  <a:cubicBezTo>
                    <a:pt x="13" y="247"/>
                    <a:pt x="13" y="247"/>
                    <a:pt x="13" y="247"/>
                  </a:cubicBezTo>
                  <a:moveTo>
                    <a:pt x="18" y="223"/>
                  </a:moveTo>
                  <a:cubicBezTo>
                    <a:pt x="13" y="244"/>
                    <a:pt x="13" y="244"/>
                    <a:pt x="13" y="244"/>
                  </a:cubicBezTo>
                  <a:cubicBezTo>
                    <a:pt x="15" y="247"/>
                    <a:pt x="15" y="247"/>
                    <a:pt x="15" y="247"/>
                  </a:cubicBezTo>
                  <a:cubicBezTo>
                    <a:pt x="18" y="230"/>
                    <a:pt x="18" y="230"/>
                    <a:pt x="18" y="230"/>
                  </a:cubicBezTo>
                  <a:cubicBezTo>
                    <a:pt x="19" y="226"/>
                    <a:pt x="19" y="226"/>
                    <a:pt x="19" y="226"/>
                  </a:cubicBezTo>
                  <a:cubicBezTo>
                    <a:pt x="20" y="223"/>
                    <a:pt x="20" y="223"/>
                    <a:pt x="20" y="223"/>
                  </a:cubicBezTo>
                  <a:cubicBezTo>
                    <a:pt x="18" y="223"/>
                    <a:pt x="18" y="223"/>
                    <a:pt x="18" y="223"/>
                  </a:cubicBezTo>
                  <a:moveTo>
                    <a:pt x="20" y="215"/>
                  </a:moveTo>
                  <a:cubicBezTo>
                    <a:pt x="18" y="221"/>
                    <a:pt x="18" y="221"/>
                    <a:pt x="18" y="221"/>
                  </a:cubicBezTo>
                  <a:cubicBezTo>
                    <a:pt x="20" y="221"/>
                    <a:pt x="20" y="221"/>
                    <a:pt x="20" y="221"/>
                  </a:cubicBezTo>
                  <a:cubicBezTo>
                    <a:pt x="22" y="215"/>
                    <a:pt x="22" y="215"/>
                    <a:pt x="22" y="215"/>
                  </a:cubicBezTo>
                  <a:cubicBezTo>
                    <a:pt x="20" y="215"/>
                    <a:pt x="20" y="215"/>
                    <a:pt x="20" y="215"/>
                  </a:cubicBezTo>
                  <a:moveTo>
                    <a:pt x="203" y="207"/>
                  </a:moveTo>
                  <a:cubicBezTo>
                    <a:pt x="202" y="209"/>
                    <a:pt x="202" y="209"/>
                    <a:pt x="202" y="209"/>
                  </a:cubicBezTo>
                  <a:cubicBezTo>
                    <a:pt x="227" y="250"/>
                    <a:pt x="227" y="250"/>
                    <a:pt x="227" y="250"/>
                  </a:cubicBezTo>
                  <a:cubicBezTo>
                    <a:pt x="228" y="248"/>
                    <a:pt x="228" y="248"/>
                    <a:pt x="228" y="248"/>
                  </a:cubicBezTo>
                  <a:cubicBezTo>
                    <a:pt x="203" y="207"/>
                    <a:pt x="203" y="207"/>
                    <a:pt x="203" y="207"/>
                  </a:cubicBezTo>
                  <a:moveTo>
                    <a:pt x="22" y="206"/>
                  </a:moveTo>
                  <a:cubicBezTo>
                    <a:pt x="20" y="213"/>
                    <a:pt x="20" y="213"/>
                    <a:pt x="20" y="213"/>
                  </a:cubicBezTo>
                  <a:cubicBezTo>
                    <a:pt x="22" y="213"/>
                    <a:pt x="22" y="213"/>
                    <a:pt x="22" y="213"/>
                  </a:cubicBezTo>
                  <a:cubicBezTo>
                    <a:pt x="24" y="206"/>
                    <a:pt x="24" y="206"/>
                    <a:pt x="24" y="206"/>
                  </a:cubicBezTo>
                  <a:cubicBezTo>
                    <a:pt x="22" y="206"/>
                    <a:pt x="22" y="206"/>
                    <a:pt x="22" y="206"/>
                  </a:cubicBezTo>
                  <a:moveTo>
                    <a:pt x="202" y="205"/>
                  </a:moveTo>
                  <a:cubicBezTo>
                    <a:pt x="202" y="206"/>
                    <a:pt x="202" y="206"/>
                    <a:pt x="202" y="206"/>
                  </a:cubicBezTo>
                  <a:cubicBezTo>
                    <a:pt x="202" y="205"/>
                    <a:pt x="202" y="205"/>
                    <a:pt x="202" y="205"/>
                  </a:cubicBezTo>
                  <a:cubicBezTo>
                    <a:pt x="202" y="205"/>
                    <a:pt x="202" y="205"/>
                    <a:pt x="202" y="205"/>
                  </a:cubicBezTo>
                  <a:moveTo>
                    <a:pt x="26" y="195"/>
                  </a:moveTo>
                  <a:cubicBezTo>
                    <a:pt x="24" y="197"/>
                    <a:pt x="24" y="197"/>
                    <a:pt x="24" y="197"/>
                  </a:cubicBezTo>
                  <a:cubicBezTo>
                    <a:pt x="22" y="204"/>
                    <a:pt x="22" y="204"/>
                    <a:pt x="22" y="204"/>
                  </a:cubicBezTo>
                  <a:cubicBezTo>
                    <a:pt x="24" y="205"/>
                    <a:pt x="24" y="205"/>
                    <a:pt x="24" y="205"/>
                  </a:cubicBezTo>
                  <a:cubicBezTo>
                    <a:pt x="26" y="195"/>
                    <a:pt x="26" y="195"/>
                    <a:pt x="26" y="195"/>
                  </a:cubicBezTo>
                  <a:cubicBezTo>
                    <a:pt x="26" y="195"/>
                    <a:pt x="26" y="195"/>
                    <a:pt x="26" y="195"/>
                  </a:cubicBezTo>
                  <a:moveTo>
                    <a:pt x="27" y="191"/>
                  </a:moveTo>
                  <a:cubicBezTo>
                    <a:pt x="25" y="192"/>
                    <a:pt x="25" y="192"/>
                    <a:pt x="25" y="192"/>
                  </a:cubicBezTo>
                  <a:cubicBezTo>
                    <a:pt x="25" y="193"/>
                    <a:pt x="25" y="193"/>
                    <a:pt x="25" y="193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7" y="192"/>
                    <a:pt x="27" y="192"/>
                    <a:pt x="27" y="192"/>
                  </a:cubicBezTo>
                  <a:cubicBezTo>
                    <a:pt x="27" y="191"/>
                    <a:pt x="27" y="191"/>
                    <a:pt x="27" y="191"/>
                  </a:cubicBezTo>
                  <a:moveTo>
                    <a:pt x="26" y="188"/>
                  </a:moveTo>
                  <a:cubicBezTo>
                    <a:pt x="25" y="190"/>
                    <a:pt x="25" y="190"/>
                    <a:pt x="25" y="190"/>
                  </a:cubicBezTo>
                  <a:cubicBezTo>
                    <a:pt x="27" y="188"/>
                    <a:pt x="27" y="188"/>
                    <a:pt x="27" y="188"/>
                  </a:cubicBezTo>
                  <a:cubicBezTo>
                    <a:pt x="26" y="188"/>
                    <a:pt x="26" y="188"/>
                    <a:pt x="26" y="188"/>
                  </a:cubicBezTo>
                  <a:moveTo>
                    <a:pt x="182" y="172"/>
                  </a:moveTo>
                  <a:cubicBezTo>
                    <a:pt x="180" y="173"/>
                    <a:pt x="180" y="173"/>
                    <a:pt x="180" y="173"/>
                  </a:cubicBezTo>
                  <a:cubicBezTo>
                    <a:pt x="200" y="205"/>
                    <a:pt x="200" y="205"/>
                    <a:pt x="200" y="205"/>
                  </a:cubicBezTo>
                  <a:cubicBezTo>
                    <a:pt x="200" y="201"/>
                    <a:pt x="200" y="201"/>
                    <a:pt x="200" y="201"/>
                  </a:cubicBezTo>
                  <a:cubicBezTo>
                    <a:pt x="182" y="172"/>
                    <a:pt x="182" y="172"/>
                    <a:pt x="182" y="172"/>
                  </a:cubicBezTo>
                  <a:moveTo>
                    <a:pt x="178" y="165"/>
                  </a:moveTo>
                  <a:cubicBezTo>
                    <a:pt x="176" y="166"/>
                    <a:pt x="176" y="166"/>
                    <a:pt x="176" y="166"/>
                  </a:cubicBezTo>
                  <a:cubicBezTo>
                    <a:pt x="179" y="171"/>
                    <a:pt x="179" y="171"/>
                    <a:pt x="179" y="171"/>
                  </a:cubicBezTo>
                  <a:cubicBezTo>
                    <a:pt x="181" y="170"/>
                    <a:pt x="181" y="170"/>
                    <a:pt x="181" y="170"/>
                  </a:cubicBezTo>
                  <a:cubicBezTo>
                    <a:pt x="178" y="165"/>
                    <a:pt x="178" y="165"/>
                    <a:pt x="178" y="165"/>
                  </a:cubicBezTo>
                  <a:moveTo>
                    <a:pt x="34" y="160"/>
                  </a:moveTo>
                  <a:cubicBezTo>
                    <a:pt x="29" y="175"/>
                    <a:pt x="29" y="175"/>
                    <a:pt x="29" y="175"/>
                  </a:cubicBezTo>
                  <a:cubicBezTo>
                    <a:pt x="26" y="186"/>
                    <a:pt x="26" y="186"/>
                    <a:pt x="26" y="186"/>
                  </a:cubicBezTo>
                  <a:cubicBezTo>
                    <a:pt x="28" y="187"/>
                    <a:pt x="28" y="187"/>
                    <a:pt x="28" y="187"/>
                  </a:cubicBezTo>
                  <a:cubicBezTo>
                    <a:pt x="33" y="165"/>
                    <a:pt x="33" y="165"/>
                    <a:pt x="33" y="165"/>
                  </a:cubicBezTo>
                  <a:cubicBezTo>
                    <a:pt x="33" y="163"/>
                    <a:pt x="33" y="163"/>
                    <a:pt x="33" y="163"/>
                  </a:cubicBezTo>
                  <a:cubicBezTo>
                    <a:pt x="34" y="160"/>
                    <a:pt x="34" y="160"/>
                    <a:pt x="34" y="160"/>
                  </a:cubicBezTo>
                  <a:moveTo>
                    <a:pt x="33" y="155"/>
                  </a:moveTo>
                  <a:cubicBezTo>
                    <a:pt x="33" y="156"/>
                    <a:pt x="33" y="156"/>
                    <a:pt x="33" y="156"/>
                  </a:cubicBezTo>
                  <a:cubicBezTo>
                    <a:pt x="32" y="160"/>
                    <a:pt x="32" y="160"/>
                    <a:pt x="32" y="160"/>
                  </a:cubicBezTo>
                  <a:cubicBezTo>
                    <a:pt x="33" y="155"/>
                    <a:pt x="33" y="155"/>
                    <a:pt x="33" y="155"/>
                  </a:cubicBezTo>
                  <a:moveTo>
                    <a:pt x="171" y="154"/>
                  </a:moveTo>
                  <a:cubicBezTo>
                    <a:pt x="169" y="155"/>
                    <a:pt x="169" y="155"/>
                    <a:pt x="169" y="155"/>
                  </a:cubicBezTo>
                  <a:cubicBezTo>
                    <a:pt x="175" y="164"/>
                    <a:pt x="175" y="164"/>
                    <a:pt x="175" y="164"/>
                  </a:cubicBezTo>
                  <a:cubicBezTo>
                    <a:pt x="177" y="163"/>
                    <a:pt x="177" y="163"/>
                    <a:pt x="177" y="163"/>
                  </a:cubicBezTo>
                  <a:cubicBezTo>
                    <a:pt x="171" y="154"/>
                    <a:pt x="171" y="154"/>
                    <a:pt x="171" y="154"/>
                  </a:cubicBezTo>
                  <a:moveTo>
                    <a:pt x="36" y="149"/>
                  </a:moveTo>
                  <a:cubicBezTo>
                    <a:pt x="34" y="149"/>
                    <a:pt x="34" y="149"/>
                    <a:pt x="34" y="149"/>
                  </a:cubicBezTo>
                  <a:cubicBezTo>
                    <a:pt x="33" y="154"/>
                    <a:pt x="33" y="154"/>
                    <a:pt x="33" y="154"/>
                  </a:cubicBezTo>
                  <a:cubicBezTo>
                    <a:pt x="34" y="154"/>
                    <a:pt x="34" y="154"/>
                    <a:pt x="34" y="154"/>
                  </a:cubicBezTo>
                  <a:cubicBezTo>
                    <a:pt x="36" y="149"/>
                    <a:pt x="36" y="149"/>
                    <a:pt x="36" y="149"/>
                  </a:cubicBezTo>
                  <a:moveTo>
                    <a:pt x="167" y="147"/>
                  </a:moveTo>
                  <a:cubicBezTo>
                    <a:pt x="166" y="150"/>
                    <a:pt x="166" y="150"/>
                    <a:pt x="166" y="150"/>
                  </a:cubicBezTo>
                  <a:cubicBezTo>
                    <a:pt x="168" y="153"/>
                    <a:pt x="168" y="153"/>
                    <a:pt x="168" y="153"/>
                  </a:cubicBezTo>
                  <a:cubicBezTo>
                    <a:pt x="170" y="152"/>
                    <a:pt x="170" y="152"/>
                    <a:pt x="170" y="152"/>
                  </a:cubicBezTo>
                  <a:cubicBezTo>
                    <a:pt x="167" y="147"/>
                    <a:pt x="167" y="147"/>
                    <a:pt x="167" y="147"/>
                  </a:cubicBezTo>
                  <a:moveTo>
                    <a:pt x="164" y="142"/>
                  </a:moveTo>
                  <a:cubicBezTo>
                    <a:pt x="162" y="142"/>
                    <a:pt x="162" y="142"/>
                    <a:pt x="162" y="142"/>
                  </a:cubicBezTo>
                  <a:cubicBezTo>
                    <a:pt x="165" y="147"/>
                    <a:pt x="165" y="147"/>
                    <a:pt x="165" y="147"/>
                  </a:cubicBezTo>
                  <a:cubicBezTo>
                    <a:pt x="166" y="145"/>
                    <a:pt x="166" y="145"/>
                    <a:pt x="166" y="145"/>
                  </a:cubicBezTo>
                  <a:cubicBezTo>
                    <a:pt x="164" y="142"/>
                    <a:pt x="164" y="142"/>
                    <a:pt x="164" y="142"/>
                  </a:cubicBezTo>
                  <a:moveTo>
                    <a:pt x="144" y="109"/>
                  </a:moveTo>
                  <a:cubicBezTo>
                    <a:pt x="144" y="112"/>
                    <a:pt x="144" y="112"/>
                    <a:pt x="144" y="112"/>
                  </a:cubicBezTo>
                  <a:cubicBezTo>
                    <a:pt x="161" y="140"/>
                    <a:pt x="161" y="140"/>
                    <a:pt x="161" y="140"/>
                  </a:cubicBezTo>
                  <a:cubicBezTo>
                    <a:pt x="163" y="140"/>
                    <a:pt x="163" y="140"/>
                    <a:pt x="163" y="140"/>
                  </a:cubicBezTo>
                  <a:cubicBezTo>
                    <a:pt x="144" y="109"/>
                    <a:pt x="144" y="109"/>
                    <a:pt x="144" y="109"/>
                  </a:cubicBezTo>
                  <a:moveTo>
                    <a:pt x="141" y="104"/>
                  </a:moveTo>
                  <a:cubicBezTo>
                    <a:pt x="139" y="105"/>
                    <a:pt x="139" y="105"/>
                    <a:pt x="139" y="105"/>
                  </a:cubicBezTo>
                  <a:cubicBezTo>
                    <a:pt x="142" y="110"/>
                    <a:pt x="142" y="110"/>
                    <a:pt x="142" y="110"/>
                  </a:cubicBezTo>
                  <a:cubicBezTo>
                    <a:pt x="143" y="107"/>
                    <a:pt x="143" y="107"/>
                    <a:pt x="143" y="107"/>
                  </a:cubicBezTo>
                  <a:cubicBezTo>
                    <a:pt x="141" y="104"/>
                    <a:pt x="141" y="104"/>
                    <a:pt x="141" y="104"/>
                  </a:cubicBezTo>
                  <a:moveTo>
                    <a:pt x="139" y="101"/>
                  </a:moveTo>
                  <a:cubicBezTo>
                    <a:pt x="138" y="102"/>
                    <a:pt x="138" y="102"/>
                    <a:pt x="138" y="102"/>
                  </a:cubicBezTo>
                  <a:cubicBezTo>
                    <a:pt x="138" y="103"/>
                    <a:pt x="138" y="103"/>
                    <a:pt x="138" y="103"/>
                  </a:cubicBezTo>
                  <a:cubicBezTo>
                    <a:pt x="140" y="102"/>
                    <a:pt x="140" y="102"/>
                    <a:pt x="140" y="102"/>
                  </a:cubicBezTo>
                  <a:cubicBezTo>
                    <a:pt x="139" y="101"/>
                    <a:pt x="139" y="101"/>
                    <a:pt x="139" y="101"/>
                  </a:cubicBezTo>
                  <a:moveTo>
                    <a:pt x="50" y="85"/>
                  </a:moveTo>
                  <a:cubicBezTo>
                    <a:pt x="49" y="85"/>
                    <a:pt x="49" y="85"/>
                    <a:pt x="49" y="85"/>
                  </a:cubicBezTo>
                  <a:cubicBezTo>
                    <a:pt x="42" y="115"/>
                    <a:pt x="42" y="115"/>
                    <a:pt x="42" y="115"/>
                  </a:cubicBezTo>
                  <a:cubicBezTo>
                    <a:pt x="41" y="118"/>
                    <a:pt x="41" y="118"/>
                    <a:pt x="41" y="118"/>
                  </a:cubicBezTo>
                  <a:cubicBezTo>
                    <a:pt x="35" y="148"/>
                    <a:pt x="35" y="148"/>
                    <a:pt x="35" y="148"/>
                  </a:cubicBezTo>
                  <a:cubicBezTo>
                    <a:pt x="36" y="147"/>
                    <a:pt x="36" y="147"/>
                    <a:pt x="36" y="147"/>
                  </a:cubicBezTo>
                  <a:cubicBezTo>
                    <a:pt x="37" y="145"/>
                    <a:pt x="37" y="145"/>
                    <a:pt x="37" y="145"/>
                  </a:cubicBezTo>
                  <a:cubicBezTo>
                    <a:pt x="42" y="122"/>
                    <a:pt x="42" y="122"/>
                    <a:pt x="42" y="122"/>
                  </a:cubicBezTo>
                  <a:cubicBezTo>
                    <a:pt x="43" y="118"/>
                    <a:pt x="43" y="118"/>
                    <a:pt x="43" y="118"/>
                  </a:cubicBezTo>
                  <a:cubicBezTo>
                    <a:pt x="50" y="85"/>
                    <a:pt x="50" y="85"/>
                    <a:pt x="50" y="85"/>
                  </a:cubicBezTo>
                  <a:moveTo>
                    <a:pt x="90" y="23"/>
                  </a:moveTo>
                  <a:cubicBezTo>
                    <a:pt x="137" y="101"/>
                    <a:pt x="137" y="101"/>
                    <a:pt x="137" y="101"/>
                  </a:cubicBezTo>
                  <a:cubicBezTo>
                    <a:pt x="138" y="100"/>
                    <a:pt x="138" y="100"/>
                    <a:pt x="138" y="100"/>
                  </a:cubicBezTo>
                  <a:cubicBezTo>
                    <a:pt x="94" y="26"/>
                    <a:pt x="94" y="26"/>
                    <a:pt x="94" y="26"/>
                  </a:cubicBezTo>
                  <a:cubicBezTo>
                    <a:pt x="90" y="23"/>
                    <a:pt x="90" y="23"/>
                    <a:pt x="90" y="23"/>
                  </a:cubicBezTo>
                  <a:moveTo>
                    <a:pt x="66" y="4"/>
                  </a:moveTo>
                  <a:cubicBezTo>
                    <a:pt x="49" y="83"/>
                    <a:pt x="49" y="83"/>
                    <a:pt x="49" y="83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68" y="5"/>
                    <a:pt x="68" y="5"/>
                    <a:pt x="68" y="5"/>
                  </a:cubicBezTo>
                  <a:cubicBezTo>
                    <a:pt x="66" y="4"/>
                    <a:pt x="66" y="4"/>
                    <a:pt x="66" y="4"/>
                  </a:cubicBezTo>
                  <a:moveTo>
                    <a:pt x="67" y="1"/>
                  </a:moveTo>
                  <a:cubicBezTo>
                    <a:pt x="67" y="2"/>
                    <a:pt x="67" y="2"/>
                    <a:pt x="67" y="2"/>
                  </a:cubicBezTo>
                  <a:cubicBezTo>
                    <a:pt x="68" y="3"/>
                    <a:pt x="68" y="3"/>
                    <a:pt x="68" y="3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8" y="1"/>
                    <a:pt x="68" y="1"/>
                    <a:pt x="67" y="1"/>
                  </a:cubicBezTo>
                  <a:moveTo>
                    <a:pt x="78" y="0"/>
                  </a:moveTo>
                  <a:cubicBezTo>
                    <a:pt x="78" y="1"/>
                    <a:pt x="77" y="1"/>
                    <a:pt x="76" y="1"/>
                  </a:cubicBezTo>
                  <a:cubicBezTo>
                    <a:pt x="87" y="18"/>
                    <a:pt x="87" y="18"/>
                    <a:pt x="87" y="18"/>
                  </a:cubicBezTo>
                  <a:cubicBezTo>
                    <a:pt x="91" y="22"/>
                    <a:pt x="91" y="22"/>
                    <a:pt x="91" y="22"/>
                  </a:cubicBezTo>
                  <a:cubicBezTo>
                    <a:pt x="78" y="0"/>
                    <a:pt x="78" y="0"/>
                    <a:pt x="78" y="0"/>
                  </a:cubicBezTo>
                </a:path>
              </a:pathLst>
            </a:custGeom>
            <a:gradFill flip="none" rotWithShape="1">
              <a:gsLst>
                <a:gs pos="0">
                  <a:schemeClr val="tx2">
                    <a:alpha val="75000"/>
                  </a:schemeClr>
                </a:gs>
                <a:gs pos="92000">
                  <a:schemeClr val="tx1">
                    <a:alpha val="21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8" name="Freeform 8"/>
            <p:cNvSpPr>
              <a:spLocks noEditPoints="1"/>
            </p:cNvSpPr>
            <p:nvPr/>
          </p:nvSpPr>
          <p:spPr bwMode="auto">
            <a:xfrm>
              <a:off x="7319990" y="2989328"/>
              <a:ext cx="754990" cy="483051"/>
            </a:xfrm>
            <a:custGeom>
              <a:avLst/>
              <a:gdLst>
                <a:gd name="T0" fmla="*/ 169 w 178"/>
                <a:gd name="T1" fmla="*/ 125 h 125"/>
                <a:gd name="T2" fmla="*/ 170 w 178"/>
                <a:gd name="T3" fmla="*/ 125 h 125"/>
                <a:gd name="T4" fmla="*/ 170 w 178"/>
                <a:gd name="T5" fmla="*/ 124 h 125"/>
                <a:gd name="T6" fmla="*/ 165 w 178"/>
                <a:gd name="T7" fmla="*/ 124 h 125"/>
                <a:gd name="T8" fmla="*/ 167 w 178"/>
                <a:gd name="T9" fmla="*/ 125 h 125"/>
                <a:gd name="T10" fmla="*/ 167 w 178"/>
                <a:gd name="T11" fmla="*/ 124 h 125"/>
                <a:gd name="T12" fmla="*/ 150 w 178"/>
                <a:gd name="T13" fmla="*/ 123 h 125"/>
                <a:gd name="T14" fmla="*/ 149 w 178"/>
                <a:gd name="T15" fmla="*/ 125 h 125"/>
                <a:gd name="T16" fmla="*/ 163 w 178"/>
                <a:gd name="T17" fmla="*/ 125 h 125"/>
                <a:gd name="T18" fmla="*/ 150 w 178"/>
                <a:gd name="T19" fmla="*/ 123 h 125"/>
                <a:gd name="T20" fmla="*/ 130 w 178"/>
                <a:gd name="T21" fmla="*/ 125 h 125"/>
                <a:gd name="T22" fmla="*/ 146 w 178"/>
                <a:gd name="T23" fmla="*/ 124 h 125"/>
                <a:gd name="T24" fmla="*/ 130 w 178"/>
                <a:gd name="T25" fmla="*/ 123 h 125"/>
                <a:gd name="T26" fmla="*/ 59 w 178"/>
                <a:gd name="T27" fmla="*/ 125 h 125"/>
                <a:gd name="T28" fmla="*/ 129 w 178"/>
                <a:gd name="T29" fmla="*/ 123 h 125"/>
                <a:gd name="T30" fmla="*/ 14 w 178"/>
                <a:gd name="T31" fmla="*/ 123 h 125"/>
                <a:gd name="T32" fmla="*/ 57 w 178"/>
                <a:gd name="T33" fmla="*/ 125 h 125"/>
                <a:gd name="T34" fmla="*/ 14 w 178"/>
                <a:gd name="T35" fmla="*/ 123 h 125"/>
                <a:gd name="T36" fmla="*/ 175 w 178"/>
                <a:gd name="T37" fmla="*/ 121 h 125"/>
                <a:gd name="T38" fmla="*/ 174 w 178"/>
                <a:gd name="T39" fmla="*/ 124 h 125"/>
                <a:gd name="T40" fmla="*/ 176 w 178"/>
                <a:gd name="T41" fmla="*/ 125 h 125"/>
                <a:gd name="T42" fmla="*/ 177 w 178"/>
                <a:gd name="T43" fmla="*/ 123 h 125"/>
                <a:gd name="T44" fmla="*/ 176 w 178"/>
                <a:gd name="T45" fmla="*/ 121 h 125"/>
                <a:gd name="T46" fmla="*/ 177 w 178"/>
                <a:gd name="T47" fmla="*/ 119 h 125"/>
                <a:gd name="T48" fmla="*/ 177 w 178"/>
                <a:gd name="T49" fmla="*/ 119 h 125"/>
                <a:gd name="T50" fmla="*/ 175 w 178"/>
                <a:gd name="T51" fmla="*/ 114 h 125"/>
                <a:gd name="T52" fmla="*/ 175 w 178"/>
                <a:gd name="T53" fmla="*/ 118 h 125"/>
                <a:gd name="T54" fmla="*/ 177 w 178"/>
                <a:gd name="T55" fmla="*/ 113 h 125"/>
                <a:gd name="T56" fmla="*/ 173 w 178"/>
                <a:gd name="T57" fmla="*/ 77 h 125"/>
                <a:gd name="T58" fmla="*/ 175 w 178"/>
                <a:gd name="T59" fmla="*/ 92 h 125"/>
                <a:gd name="T60" fmla="*/ 175 w 178"/>
                <a:gd name="T61" fmla="*/ 77 h 125"/>
                <a:gd name="T62" fmla="*/ 0 w 178"/>
                <a:gd name="T63" fmla="*/ 123 h 125"/>
                <a:gd name="T64" fmla="*/ 2 w 178"/>
                <a:gd name="T65" fmla="*/ 124 h 125"/>
                <a:gd name="T66" fmla="*/ 12 w 178"/>
                <a:gd name="T67" fmla="*/ 123 h 125"/>
                <a:gd name="T68" fmla="*/ 2 w 178"/>
                <a:gd name="T69" fmla="*/ 71 h 125"/>
                <a:gd name="T70" fmla="*/ 0 w 178"/>
                <a:gd name="T71" fmla="*/ 50 h 125"/>
                <a:gd name="T72" fmla="*/ 2 w 178"/>
                <a:gd name="T73" fmla="*/ 61 h 125"/>
                <a:gd name="T74" fmla="*/ 0 w 178"/>
                <a:gd name="T75" fmla="*/ 50 h 125"/>
                <a:gd name="T76" fmla="*/ 0 w 178"/>
                <a:gd name="T77" fmla="*/ 42 h 125"/>
                <a:gd name="T78" fmla="*/ 2 w 178"/>
                <a:gd name="T79" fmla="*/ 49 h 125"/>
                <a:gd name="T80" fmla="*/ 0 w 178"/>
                <a:gd name="T81" fmla="*/ 38 h 125"/>
                <a:gd name="T82" fmla="*/ 2 w 178"/>
                <a:gd name="T83" fmla="*/ 40 h 125"/>
                <a:gd name="T84" fmla="*/ 1 w 178"/>
                <a:gd name="T85" fmla="*/ 38 h 125"/>
                <a:gd name="T86" fmla="*/ 172 w 178"/>
                <a:gd name="T87" fmla="*/ 28 h 125"/>
                <a:gd name="T88" fmla="*/ 173 w 178"/>
                <a:gd name="T89" fmla="*/ 75 h 125"/>
                <a:gd name="T90" fmla="*/ 172 w 178"/>
                <a:gd name="T91" fmla="*/ 28 h 125"/>
                <a:gd name="T92" fmla="*/ 5 w 178"/>
                <a:gd name="T93" fmla="*/ 31 h 125"/>
                <a:gd name="T94" fmla="*/ 38 w 178"/>
                <a:gd name="T95" fmla="*/ 27 h 125"/>
                <a:gd name="T96" fmla="*/ 171 w 178"/>
                <a:gd name="T97" fmla="*/ 10 h 125"/>
                <a:gd name="T98" fmla="*/ 170 w 178"/>
                <a:gd name="T99" fmla="*/ 26 h 125"/>
                <a:gd name="T100" fmla="*/ 171 w 178"/>
                <a:gd name="T101" fmla="*/ 10 h 125"/>
                <a:gd name="T102" fmla="*/ 39 w 178"/>
                <a:gd name="T103" fmla="*/ 24 h 125"/>
                <a:gd name="T104" fmla="*/ 135 w 178"/>
                <a:gd name="T105" fmla="*/ 6 h 125"/>
                <a:gd name="T106" fmla="*/ 156 w 178"/>
                <a:gd name="T107" fmla="*/ 0 h 125"/>
                <a:gd name="T108" fmla="*/ 137 w 178"/>
                <a:gd name="T109" fmla="*/ 6 h 125"/>
                <a:gd name="T110" fmla="*/ 156 w 178"/>
                <a:gd name="T111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78" h="125">
                  <a:moveTo>
                    <a:pt x="170" y="124"/>
                  </a:moveTo>
                  <a:cubicBezTo>
                    <a:pt x="169" y="125"/>
                    <a:pt x="169" y="125"/>
                    <a:pt x="169" y="125"/>
                  </a:cubicBezTo>
                  <a:cubicBezTo>
                    <a:pt x="169" y="125"/>
                    <a:pt x="169" y="125"/>
                    <a:pt x="169" y="125"/>
                  </a:cubicBezTo>
                  <a:cubicBezTo>
                    <a:pt x="170" y="125"/>
                    <a:pt x="170" y="125"/>
                    <a:pt x="170" y="125"/>
                  </a:cubicBezTo>
                  <a:cubicBezTo>
                    <a:pt x="171" y="124"/>
                    <a:pt x="171" y="124"/>
                    <a:pt x="171" y="124"/>
                  </a:cubicBezTo>
                  <a:cubicBezTo>
                    <a:pt x="170" y="124"/>
                    <a:pt x="170" y="124"/>
                    <a:pt x="170" y="124"/>
                  </a:cubicBezTo>
                  <a:moveTo>
                    <a:pt x="165" y="124"/>
                  </a:moveTo>
                  <a:cubicBezTo>
                    <a:pt x="165" y="124"/>
                    <a:pt x="165" y="124"/>
                    <a:pt x="165" y="124"/>
                  </a:cubicBezTo>
                  <a:cubicBezTo>
                    <a:pt x="166" y="125"/>
                    <a:pt x="166" y="125"/>
                    <a:pt x="166" y="125"/>
                  </a:cubicBezTo>
                  <a:cubicBezTo>
                    <a:pt x="167" y="125"/>
                    <a:pt x="167" y="125"/>
                    <a:pt x="167" y="125"/>
                  </a:cubicBezTo>
                  <a:cubicBezTo>
                    <a:pt x="167" y="125"/>
                    <a:pt x="167" y="125"/>
                    <a:pt x="167" y="125"/>
                  </a:cubicBezTo>
                  <a:cubicBezTo>
                    <a:pt x="167" y="124"/>
                    <a:pt x="167" y="124"/>
                    <a:pt x="167" y="124"/>
                  </a:cubicBezTo>
                  <a:cubicBezTo>
                    <a:pt x="165" y="124"/>
                    <a:pt x="165" y="124"/>
                    <a:pt x="165" y="124"/>
                  </a:cubicBezTo>
                  <a:moveTo>
                    <a:pt x="150" y="123"/>
                  </a:moveTo>
                  <a:cubicBezTo>
                    <a:pt x="148" y="125"/>
                    <a:pt x="148" y="125"/>
                    <a:pt x="148" y="125"/>
                  </a:cubicBezTo>
                  <a:cubicBezTo>
                    <a:pt x="149" y="125"/>
                    <a:pt x="149" y="125"/>
                    <a:pt x="149" y="125"/>
                  </a:cubicBezTo>
                  <a:cubicBezTo>
                    <a:pt x="163" y="125"/>
                    <a:pt x="163" y="125"/>
                    <a:pt x="163" y="125"/>
                  </a:cubicBezTo>
                  <a:cubicBezTo>
                    <a:pt x="163" y="125"/>
                    <a:pt x="163" y="125"/>
                    <a:pt x="163" y="125"/>
                  </a:cubicBezTo>
                  <a:cubicBezTo>
                    <a:pt x="161" y="123"/>
                    <a:pt x="161" y="123"/>
                    <a:pt x="161" y="123"/>
                  </a:cubicBezTo>
                  <a:cubicBezTo>
                    <a:pt x="150" y="123"/>
                    <a:pt x="150" y="123"/>
                    <a:pt x="150" y="123"/>
                  </a:cubicBezTo>
                  <a:moveTo>
                    <a:pt x="130" y="123"/>
                  </a:moveTo>
                  <a:cubicBezTo>
                    <a:pt x="130" y="125"/>
                    <a:pt x="130" y="125"/>
                    <a:pt x="130" y="125"/>
                  </a:cubicBezTo>
                  <a:cubicBezTo>
                    <a:pt x="144" y="125"/>
                    <a:pt x="144" y="125"/>
                    <a:pt x="144" y="125"/>
                  </a:cubicBezTo>
                  <a:cubicBezTo>
                    <a:pt x="146" y="124"/>
                    <a:pt x="146" y="124"/>
                    <a:pt x="146" y="124"/>
                  </a:cubicBezTo>
                  <a:cubicBezTo>
                    <a:pt x="146" y="123"/>
                    <a:pt x="146" y="123"/>
                    <a:pt x="146" y="123"/>
                  </a:cubicBezTo>
                  <a:cubicBezTo>
                    <a:pt x="130" y="123"/>
                    <a:pt x="130" y="123"/>
                    <a:pt x="130" y="123"/>
                  </a:cubicBezTo>
                  <a:moveTo>
                    <a:pt x="58" y="123"/>
                  </a:moveTo>
                  <a:cubicBezTo>
                    <a:pt x="59" y="125"/>
                    <a:pt x="59" y="125"/>
                    <a:pt x="59" y="125"/>
                  </a:cubicBezTo>
                  <a:cubicBezTo>
                    <a:pt x="128" y="125"/>
                    <a:pt x="128" y="125"/>
                    <a:pt x="128" y="125"/>
                  </a:cubicBezTo>
                  <a:cubicBezTo>
                    <a:pt x="129" y="123"/>
                    <a:pt x="129" y="123"/>
                    <a:pt x="129" y="123"/>
                  </a:cubicBezTo>
                  <a:cubicBezTo>
                    <a:pt x="58" y="123"/>
                    <a:pt x="58" y="123"/>
                    <a:pt x="58" y="123"/>
                  </a:cubicBezTo>
                  <a:moveTo>
                    <a:pt x="14" y="123"/>
                  </a:moveTo>
                  <a:cubicBezTo>
                    <a:pt x="14" y="124"/>
                    <a:pt x="14" y="124"/>
                    <a:pt x="14" y="124"/>
                  </a:cubicBezTo>
                  <a:cubicBezTo>
                    <a:pt x="57" y="125"/>
                    <a:pt x="57" y="125"/>
                    <a:pt x="57" y="125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14" y="123"/>
                    <a:pt x="14" y="123"/>
                    <a:pt x="14" y="123"/>
                  </a:cubicBezTo>
                  <a:moveTo>
                    <a:pt x="176" y="121"/>
                  </a:moveTo>
                  <a:cubicBezTo>
                    <a:pt x="175" y="121"/>
                    <a:pt x="175" y="121"/>
                    <a:pt x="175" y="121"/>
                  </a:cubicBezTo>
                  <a:cubicBezTo>
                    <a:pt x="176" y="124"/>
                    <a:pt x="176" y="124"/>
                    <a:pt x="176" y="124"/>
                  </a:cubicBezTo>
                  <a:cubicBezTo>
                    <a:pt x="174" y="124"/>
                    <a:pt x="174" y="124"/>
                    <a:pt x="174" y="124"/>
                  </a:cubicBezTo>
                  <a:cubicBezTo>
                    <a:pt x="172" y="125"/>
                    <a:pt x="172" y="125"/>
                    <a:pt x="172" y="125"/>
                  </a:cubicBezTo>
                  <a:cubicBezTo>
                    <a:pt x="176" y="125"/>
                    <a:pt x="176" y="125"/>
                    <a:pt x="176" y="125"/>
                  </a:cubicBezTo>
                  <a:cubicBezTo>
                    <a:pt x="178" y="125"/>
                    <a:pt x="178" y="125"/>
                    <a:pt x="178" y="125"/>
                  </a:cubicBezTo>
                  <a:cubicBezTo>
                    <a:pt x="177" y="123"/>
                    <a:pt x="177" y="123"/>
                    <a:pt x="177" y="123"/>
                  </a:cubicBezTo>
                  <a:cubicBezTo>
                    <a:pt x="177" y="121"/>
                    <a:pt x="177" y="121"/>
                    <a:pt x="177" y="121"/>
                  </a:cubicBezTo>
                  <a:cubicBezTo>
                    <a:pt x="176" y="121"/>
                    <a:pt x="176" y="121"/>
                    <a:pt x="176" y="121"/>
                  </a:cubicBezTo>
                  <a:moveTo>
                    <a:pt x="177" y="119"/>
                  </a:moveTo>
                  <a:cubicBezTo>
                    <a:pt x="177" y="119"/>
                    <a:pt x="177" y="119"/>
                    <a:pt x="177" y="119"/>
                  </a:cubicBezTo>
                  <a:cubicBezTo>
                    <a:pt x="177" y="119"/>
                    <a:pt x="177" y="119"/>
                    <a:pt x="177" y="119"/>
                  </a:cubicBezTo>
                  <a:cubicBezTo>
                    <a:pt x="177" y="119"/>
                    <a:pt x="177" y="119"/>
                    <a:pt x="177" y="119"/>
                  </a:cubicBezTo>
                  <a:moveTo>
                    <a:pt x="177" y="113"/>
                  </a:moveTo>
                  <a:cubicBezTo>
                    <a:pt x="176" y="114"/>
                    <a:pt x="176" y="114"/>
                    <a:pt x="175" y="114"/>
                  </a:cubicBezTo>
                  <a:cubicBezTo>
                    <a:pt x="175" y="118"/>
                    <a:pt x="175" y="118"/>
                    <a:pt x="175" y="118"/>
                  </a:cubicBezTo>
                  <a:cubicBezTo>
                    <a:pt x="175" y="118"/>
                    <a:pt x="175" y="118"/>
                    <a:pt x="175" y="118"/>
                  </a:cubicBezTo>
                  <a:cubicBezTo>
                    <a:pt x="177" y="117"/>
                    <a:pt x="177" y="117"/>
                    <a:pt x="177" y="117"/>
                  </a:cubicBezTo>
                  <a:cubicBezTo>
                    <a:pt x="177" y="113"/>
                    <a:pt x="177" y="113"/>
                    <a:pt x="177" y="113"/>
                  </a:cubicBezTo>
                  <a:moveTo>
                    <a:pt x="175" y="77"/>
                  </a:moveTo>
                  <a:cubicBezTo>
                    <a:pt x="173" y="77"/>
                    <a:pt x="173" y="77"/>
                    <a:pt x="173" y="77"/>
                  </a:cubicBezTo>
                  <a:cubicBezTo>
                    <a:pt x="174" y="92"/>
                    <a:pt x="174" y="92"/>
                    <a:pt x="174" y="92"/>
                  </a:cubicBezTo>
                  <a:cubicBezTo>
                    <a:pt x="174" y="92"/>
                    <a:pt x="175" y="92"/>
                    <a:pt x="175" y="92"/>
                  </a:cubicBezTo>
                  <a:cubicBezTo>
                    <a:pt x="176" y="92"/>
                    <a:pt x="176" y="92"/>
                    <a:pt x="176" y="92"/>
                  </a:cubicBezTo>
                  <a:cubicBezTo>
                    <a:pt x="175" y="77"/>
                    <a:pt x="175" y="77"/>
                    <a:pt x="175" y="77"/>
                  </a:cubicBezTo>
                  <a:moveTo>
                    <a:pt x="0" y="62"/>
                  </a:moveTo>
                  <a:cubicBezTo>
                    <a:pt x="0" y="123"/>
                    <a:pt x="0" y="123"/>
                    <a:pt x="0" y="123"/>
                  </a:cubicBezTo>
                  <a:cubicBezTo>
                    <a:pt x="0" y="124"/>
                    <a:pt x="0" y="124"/>
                    <a:pt x="0" y="124"/>
                  </a:cubicBezTo>
                  <a:cubicBezTo>
                    <a:pt x="2" y="124"/>
                    <a:pt x="2" y="124"/>
                    <a:pt x="2" y="124"/>
                  </a:cubicBezTo>
                  <a:cubicBezTo>
                    <a:pt x="12" y="124"/>
                    <a:pt x="12" y="124"/>
                    <a:pt x="12" y="124"/>
                  </a:cubicBezTo>
                  <a:cubicBezTo>
                    <a:pt x="12" y="123"/>
                    <a:pt x="12" y="123"/>
                    <a:pt x="12" y="123"/>
                  </a:cubicBezTo>
                  <a:cubicBezTo>
                    <a:pt x="2" y="123"/>
                    <a:pt x="2" y="123"/>
                    <a:pt x="2" y="123"/>
                  </a:cubicBezTo>
                  <a:cubicBezTo>
                    <a:pt x="2" y="71"/>
                    <a:pt x="2" y="71"/>
                    <a:pt x="2" y="71"/>
                  </a:cubicBezTo>
                  <a:cubicBezTo>
                    <a:pt x="0" y="62"/>
                    <a:pt x="0" y="62"/>
                    <a:pt x="0" y="62"/>
                  </a:cubicBezTo>
                  <a:moveTo>
                    <a:pt x="0" y="50"/>
                  </a:moveTo>
                  <a:cubicBezTo>
                    <a:pt x="0" y="52"/>
                    <a:pt x="0" y="52"/>
                    <a:pt x="0" y="52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51"/>
                    <a:pt x="2" y="51"/>
                    <a:pt x="2" y="51"/>
                  </a:cubicBezTo>
                  <a:cubicBezTo>
                    <a:pt x="0" y="50"/>
                    <a:pt x="0" y="50"/>
                    <a:pt x="0" y="50"/>
                  </a:cubicBezTo>
                  <a:moveTo>
                    <a:pt x="2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2" y="49"/>
                    <a:pt x="2" y="49"/>
                    <a:pt x="2" y="49"/>
                  </a:cubicBezTo>
                  <a:cubicBezTo>
                    <a:pt x="2" y="42"/>
                    <a:pt x="2" y="42"/>
                    <a:pt x="2" y="42"/>
                  </a:cubicBezTo>
                  <a:moveTo>
                    <a:pt x="0" y="38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38"/>
                    <a:pt x="2" y="38"/>
                    <a:pt x="2" y="38"/>
                  </a:cubicBezTo>
                  <a:cubicBezTo>
                    <a:pt x="2" y="38"/>
                    <a:pt x="1" y="38"/>
                    <a:pt x="1" y="38"/>
                  </a:cubicBezTo>
                  <a:cubicBezTo>
                    <a:pt x="1" y="38"/>
                    <a:pt x="0" y="38"/>
                    <a:pt x="0" y="38"/>
                  </a:cubicBezTo>
                  <a:moveTo>
                    <a:pt x="172" y="28"/>
                  </a:moveTo>
                  <a:cubicBezTo>
                    <a:pt x="170" y="28"/>
                    <a:pt x="170" y="28"/>
                    <a:pt x="170" y="28"/>
                  </a:cubicBezTo>
                  <a:cubicBezTo>
                    <a:pt x="173" y="75"/>
                    <a:pt x="173" y="75"/>
                    <a:pt x="173" y="75"/>
                  </a:cubicBezTo>
                  <a:cubicBezTo>
                    <a:pt x="175" y="75"/>
                    <a:pt x="175" y="75"/>
                    <a:pt x="175" y="75"/>
                  </a:cubicBezTo>
                  <a:cubicBezTo>
                    <a:pt x="172" y="28"/>
                    <a:pt x="172" y="28"/>
                    <a:pt x="172" y="28"/>
                  </a:cubicBezTo>
                  <a:moveTo>
                    <a:pt x="37" y="25"/>
                  </a:moveTo>
                  <a:cubicBezTo>
                    <a:pt x="5" y="31"/>
                    <a:pt x="5" y="31"/>
                    <a:pt x="5" y="31"/>
                  </a:cubicBezTo>
                  <a:cubicBezTo>
                    <a:pt x="6" y="32"/>
                    <a:pt x="6" y="33"/>
                    <a:pt x="6" y="33"/>
                  </a:cubicBezTo>
                  <a:cubicBezTo>
                    <a:pt x="38" y="27"/>
                    <a:pt x="38" y="27"/>
                    <a:pt x="38" y="27"/>
                  </a:cubicBezTo>
                  <a:cubicBezTo>
                    <a:pt x="37" y="25"/>
                    <a:pt x="37" y="25"/>
                    <a:pt x="37" y="25"/>
                  </a:cubicBezTo>
                  <a:moveTo>
                    <a:pt x="171" y="10"/>
                  </a:moveTo>
                  <a:cubicBezTo>
                    <a:pt x="171" y="10"/>
                    <a:pt x="170" y="10"/>
                    <a:pt x="169" y="10"/>
                  </a:cubicBezTo>
                  <a:cubicBezTo>
                    <a:pt x="170" y="26"/>
                    <a:pt x="170" y="26"/>
                    <a:pt x="170" y="26"/>
                  </a:cubicBezTo>
                  <a:cubicBezTo>
                    <a:pt x="172" y="26"/>
                    <a:pt x="172" y="26"/>
                    <a:pt x="172" y="26"/>
                  </a:cubicBezTo>
                  <a:cubicBezTo>
                    <a:pt x="171" y="10"/>
                    <a:pt x="171" y="10"/>
                    <a:pt x="171" y="10"/>
                  </a:cubicBezTo>
                  <a:moveTo>
                    <a:pt x="135" y="5"/>
                  </a:moveTo>
                  <a:cubicBezTo>
                    <a:pt x="39" y="24"/>
                    <a:pt x="39" y="24"/>
                    <a:pt x="39" y="24"/>
                  </a:cubicBezTo>
                  <a:cubicBezTo>
                    <a:pt x="39" y="26"/>
                    <a:pt x="39" y="26"/>
                    <a:pt x="39" y="26"/>
                  </a:cubicBezTo>
                  <a:cubicBezTo>
                    <a:pt x="135" y="6"/>
                    <a:pt x="135" y="6"/>
                    <a:pt x="135" y="6"/>
                  </a:cubicBezTo>
                  <a:cubicBezTo>
                    <a:pt x="135" y="5"/>
                    <a:pt x="135" y="5"/>
                    <a:pt x="135" y="5"/>
                  </a:cubicBezTo>
                  <a:moveTo>
                    <a:pt x="156" y="0"/>
                  </a:moveTo>
                  <a:cubicBezTo>
                    <a:pt x="137" y="4"/>
                    <a:pt x="137" y="4"/>
                    <a:pt x="137" y="4"/>
                  </a:cubicBezTo>
                  <a:cubicBezTo>
                    <a:pt x="137" y="6"/>
                    <a:pt x="137" y="6"/>
                    <a:pt x="137" y="6"/>
                  </a:cubicBezTo>
                  <a:cubicBezTo>
                    <a:pt x="156" y="2"/>
                    <a:pt x="156" y="2"/>
                    <a:pt x="156" y="2"/>
                  </a:cubicBezTo>
                  <a:cubicBezTo>
                    <a:pt x="156" y="1"/>
                    <a:pt x="156" y="1"/>
                    <a:pt x="156" y="0"/>
                  </a:cubicBezTo>
                </a:path>
              </a:pathLst>
            </a:custGeom>
            <a:gradFill flip="none" rotWithShape="1">
              <a:gsLst>
                <a:gs pos="0">
                  <a:schemeClr val="tx2">
                    <a:alpha val="75000"/>
                  </a:schemeClr>
                </a:gs>
                <a:gs pos="92000">
                  <a:schemeClr val="tx1">
                    <a:alpha val="21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9" name="Freeform 9"/>
            <p:cNvSpPr>
              <a:spLocks noEditPoints="1"/>
            </p:cNvSpPr>
            <p:nvPr/>
          </p:nvSpPr>
          <p:spPr bwMode="auto">
            <a:xfrm>
              <a:off x="8565186" y="2963305"/>
              <a:ext cx="186064" cy="528591"/>
            </a:xfrm>
            <a:custGeom>
              <a:avLst/>
              <a:gdLst>
                <a:gd name="T0" fmla="*/ 19 w 104"/>
                <a:gd name="T1" fmla="*/ 320 h 325"/>
                <a:gd name="T2" fmla="*/ 24 w 104"/>
                <a:gd name="T3" fmla="*/ 325 h 325"/>
                <a:gd name="T4" fmla="*/ 26 w 104"/>
                <a:gd name="T5" fmla="*/ 323 h 325"/>
                <a:gd name="T6" fmla="*/ 24 w 104"/>
                <a:gd name="T7" fmla="*/ 320 h 325"/>
                <a:gd name="T8" fmla="*/ 17 w 104"/>
                <a:gd name="T9" fmla="*/ 296 h 325"/>
                <a:gd name="T10" fmla="*/ 29 w 104"/>
                <a:gd name="T11" fmla="*/ 313 h 325"/>
                <a:gd name="T12" fmla="*/ 62 w 104"/>
                <a:gd name="T13" fmla="*/ 287 h 325"/>
                <a:gd name="T14" fmla="*/ 22 w 104"/>
                <a:gd name="T15" fmla="*/ 275 h 325"/>
                <a:gd name="T16" fmla="*/ 17 w 104"/>
                <a:gd name="T17" fmla="*/ 282 h 325"/>
                <a:gd name="T18" fmla="*/ 22 w 104"/>
                <a:gd name="T19" fmla="*/ 275 h 325"/>
                <a:gd name="T20" fmla="*/ 62 w 104"/>
                <a:gd name="T21" fmla="*/ 280 h 325"/>
                <a:gd name="T22" fmla="*/ 76 w 104"/>
                <a:gd name="T23" fmla="*/ 273 h 325"/>
                <a:gd name="T24" fmla="*/ 17 w 104"/>
                <a:gd name="T25" fmla="*/ 266 h 325"/>
                <a:gd name="T26" fmla="*/ 19 w 104"/>
                <a:gd name="T27" fmla="*/ 270 h 325"/>
                <a:gd name="T28" fmla="*/ 17 w 104"/>
                <a:gd name="T29" fmla="*/ 266 h 325"/>
                <a:gd name="T30" fmla="*/ 74 w 104"/>
                <a:gd name="T31" fmla="*/ 268 h 325"/>
                <a:gd name="T32" fmla="*/ 83 w 104"/>
                <a:gd name="T33" fmla="*/ 266 h 325"/>
                <a:gd name="T34" fmla="*/ 95 w 104"/>
                <a:gd name="T35" fmla="*/ 247 h 325"/>
                <a:gd name="T36" fmla="*/ 85 w 104"/>
                <a:gd name="T37" fmla="*/ 261 h 325"/>
                <a:gd name="T38" fmla="*/ 95 w 104"/>
                <a:gd name="T39" fmla="*/ 247 h 325"/>
                <a:gd name="T40" fmla="*/ 14 w 104"/>
                <a:gd name="T41" fmla="*/ 263 h 325"/>
                <a:gd name="T42" fmla="*/ 19 w 104"/>
                <a:gd name="T43" fmla="*/ 244 h 325"/>
                <a:gd name="T44" fmla="*/ 97 w 104"/>
                <a:gd name="T45" fmla="*/ 225 h 325"/>
                <a:gd name="T46" fmla="*/ 100 w 104"/>
                <a:gd name="T47" fmla="*/ 244 h 325"/>
                <a:gd name="T48" fmla="*/ 102 w 104"/>
                <a:gd name="T49" fmla="*/ 247 h 325"/>
                <a:gd name="T50" fmla="*/ 104 w 104"/>
                <a:gd name="T51" fmla="*/ 244 h 325"/>
                <a:gd name="T52" fmla="*/ 97 w 104"/>
                <a:gd name="T53" fmla="*/ 225 h 325"/>
                <a:gd name="T54" fmla="*/ 14 w 104"/>
                <a:gd name="T55" fmla="*/ 235 h 325"/>
                <a:gd name="T56" fmla="*/ 17 w 104"/>
                <a:gd name="T57" fmla="*/ 199 h 325"/>
                <a:gd name="T58" fmla="*/ 14 w 104"/>
                <a:gd name="T59" fmla="*/ 183 h 325"/>
                <a:gd name="T60" fmla="*/ 12 w 104"/>
                <a:gd name="T61" fmla="*/ 190 h 325"/>
                <a:gd name="T62" fmla="*/ 14 w 104"/>
                <a:gd name="T63" fmla="*/ 183 h 325"/>
                <a:gd name="T64" fmla="*/ 71 w 104"/>
                <a:gd name="T65" fmla="*/ 178 h 325"/>
                <a:gd name="T66" fmla="*/ 95 w 104"/>
                <a:gd name="T67" fmla="*/ 223 h 325"/>
                <a:gd name="T68" fmla="*/ 10 w 104"/>
                <a:gd name="T69" fmla="*/ 173 h 325"/>
                <a:gd name="T70" fmla="*/ 14 w 104"/>
                <a:gd name="T71" fmla="*/ 178 h 325"/>
                <a:gd name="T72" fmla="*/ 10 w 104"/>
                <a:gd name="T73" fmla="*/ 173 h 325"/>
                <a:gd name="T74" fmla="*/ 71 w 104"/>
                <a:gd name="T75" fmla="*/ 175 h 325"/>
                <a:gd name="T76" fmla="*/ 62 w 104"/>
                <a:gd name="T77" fmla="*/ 145 h 325"/>
                <a:gd name="T78" fmla="*/ 7 w 104"/>
                <a:gd name="T79" fmla="*/ 133 h 325"/>
                <a:gd name="T80" fmla="*/ 14 w 104"/>
                <a:gd name="T81" fmla="*/ 171 h 325"/>
                <a:gd name="T82" fmla="*/ 7 w 104"/>
                <a:gd name="T83" fmla="*/ 133 h 325"/>
                <a:gd name="T84" fmla="*/ 3 w 104"/>
                <a:gd name="T85" fmla="*/ 45 h 325"/>
                <a:gd name="T86" fmla="*/ 12 w 104"/>
                <a:gd name="T87" fmla="*/ 130 h 325"/>
                <a:gd name="T88" fmla="*/ 5 w 104"/>
                <a:gd name="T89" fmla="*/ 33 h 325"/>
                <a:gd name="T90" fmla="*/ 3 w 104"/>
                <a:gd name="T91" fmla="*/ 35 h 325"/>
                <a:gd name="T92" fmla="*/ 14 w 104"/>
                <a:gd name="T93" fmla="*/ 31 h 325"/>
                <a:gd name="T94" fmla="*/ 10 w 104"/>
                <a:gd name="T95" fmla="*/ 31 h 325"/>
                <a:gd name="T96" fmla="*/ 59 w 104"/>
                <a:gd name="T97" fmla="*/ 140 h 325"/>
                <a:gd name="T98" fmla="*/ 12 w 104"/>
                <a:gd name="T99" fmla="*/ 26 h 325"/>
                <a:gd name="T100" fmla="*/ 12 w 104"/>
                <a:gd name="T101" fmla="*/ 28 h 325"/>
                <a:gd name="T102" fmla="*/ 0 w 104"/>
                <a:gd name="T103" fmla="*/ 0 h 325"/>
                <a:gd name="T104" fmla="*/ 3 w 104"/>
                <a:gd name="T105" fmla="*/ 28 h 325"/>
                <a:gd name="T106" fmla="*/ 7 w 104"/>
                <a:gd name="T107" fmla="*/ 26 h 325"/>
                <a:gd name="T108" fmla="*/ 10 w 104"/>
                <a:gd name="T109" fmla="*/ 21 h 3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04" h="325">
                  <a:moveTo>
                    <a:pt x="17" y="296"/>
                  </a:moveTo>
                  <a:lnTo>
                    <a:pt x="19" y="320"/>
                  </a:lnTo>
                  <a:lnTo>
                    <a:pt x="19" y="325"/>
                  </a:lnTo>
                  <a:lnTo>
                    <a:pt x="24" y="325"/>
                  </a:lnTo>
                  <a:lnTo>
                    <a:pt x="26" y="323"/>
                  </a:lnTo>
                  <a:lnTo>
                    <a:pt x="26" y="323"/>
                  </a:lnTo>
                  <a:lnTo>
                    <a:pt x="26" y="318"/>
                  </a:lnTo>
                  <a:lnTo>
                    <a:pt x="24" y="320"/>
                  </a:lnTo>
                  <a:lnTo>
                    <a:pt x="22" y="311"/>
                  </a:lnTo>
                  <a:lnTo>
                    <a:pt x="17" y="296"/>
                  </a:lnTo>
                  <a:close/>
                  <a:moveTo>
                    <a:pt x="59" y="282"/>
                  </a:moveTo>
                  <a:lnTo>
                    <a:pt x="29" y="313"/>
                  </a:lnTo>
                  <a:lnTo>
                    <a:pt x="31" y="318"/>
                  </a:lnTo>
                  <a:lnTo>
                    <a:pt x="62" y="287"/>
                  </a:lnTo>
                  <a:lnTo>
                    <a:pt x="59" y="282"/>
                  </a:lnTo>
                  <a:close/>
                  <a:moveTo>
                    <a:pt x="22" y="275"/>
                  </a:moveTo>
                  <a:lnTo>
                    <a:pt x="17" y="277"/>
                  </a:lnTo>
                  <a:lnTo>
                    <a:pt x="17" y="282"/>
                  </a:lnTo>
                  <a:lnTo>
                    <a:pt x="22" y="296"/>
                  </a:lnTo>
                  <a:lnTo>
                    <a:pt x="22" y="275"/>
                  </a:lnTo>
                  <a:close/>
                  <a:moveTo>
                    <a:pt x="71" y="273"/>
                  </a:moveTo>
                  <a:lnTo>
                    <a:pt x="62" y="280"/>
                  </a:lnTo>
                  <a:lnTo>
                    <a:pt x="67" y="282"/>
                  </a:lnTo>
                  <a:lnTo>
                    <a:pt x="76" y="273"/>
                  </a:lnTo>
                  <a:lnTo>
                    <a:pt x="71" y="273"/>
                  </a:lnTo>
                  <a:close/>
                  <a:moveTo>
                    <a:pt x="17" y="266"/>
                  </a:moveTo>
                  <a:lnTo>
                    <a:pt x="17" y="273"/>
                  </a:lnTo>
                  <a:lnTo>
                    <a:pt x="19" y="270"/>
                  </a:lnTo>
                  <a:lnTo>
                    <a:pt x="19" y="268"/>
                  </a:lnTo>
                  <a:lnTo>
                    <a:pt x="17" y="266"/>
                  </a:lnTo>
                  <a:close/>
                  <a:moveTo>
                    <a:pt x="81" y="261"/>
                  </a:moveTo>
                  <a:lnTo>
                    <a:pt x="74" y="268"/>
                  </a:lnTo>
                  <a:lnTo>
                    <a:pt x="81" y="268"/>
                  </a:lnTo>
                  <a:lnTo>
                    <a:pt x="83" y="266"/>
                  </a:lnTo>
                  <a:lnTo>
                    <a:pt x="81" y="261"/>
                  </a:lnTo>
                  <a:close/>
                  <a:moveTo>
                    <a:pt x="95" y="247"/>
                  </a:moveTo>
                  <a:lnTo>
                    <a:pt x="83" y="259"/>
                  </a:lnTo>
                  <a:lnTo>
                    <a:pt x="85" y="261"/>
                  </a:lnTo>
                  <a:lnTo>
                    <a:pt x="100" y="249"/>
                  </a:lnTo>
                  <a:lnTo>
                    <a:pt x="95" y="247"/>
                  </a:lnTo>
                  <a:close/>
                  <a:moveTo>
                    <a:pt x="14" y="240"/>
                  </a:moveTo>
                  <a:lnTo>
                    <a:pt x="14" y="263"/>
                  </a:lnTo>
                  <a:lnTo>
                    <a:pt x="19" y="263"/>
                  </a:lnTo>
                  <a:lnTo>
                    <a:pt x="19" y="244"/>
                  </a:lnTo>
                  <a:lnTo>
                    <a:pt x="14" y="240"/>
                  </a:lnTo>
                  <a:close/>
                  <a:moveTo>
                    <a:pt x="97" y="225"/>
                  </a:moveTo>
                  <a:lnTo>
                    <a:pt x="93" y="228"/>
                  </a:lnTo>
                  <a:lnTo>
                    <a:pt x="100" y="244"/>
                  </a:lnTo>
                  <a:lnTo>
                    <a:pt x="97" y="244"/>
                  </a:lnTo>
                  <a:lnTo>
                    <a:pt x="102" y="247"/>
                  </a:lnTo>
                  <a:lnTo>
                    <a:pt x="102" y="247"/>
                  </a:lnTo>
                  <a:lnTo>
                    <a:pt x="104" y="244"/>
                  </a:lnTo>
                  <a:lnTo>
                    <a:pt x="102" y="242"/>
                  </a:lnTo>
                  <a:lnTo>
                    <a:pt x="97" y="225"/>
                  </a:lnTo>
                  <a:close/>
                  <a:moveTo>
                    <a:pt x="12" y="197"/>
                  </a:moveTo>
                  <a:lnTo>
                    <a:pt x="14" y="235"/>
                  </a:lnTo>
                  <a:lnTo>
                    <a:pt x="19" y="237"/>
                  </a:lnTo>
                  <a:lnTo>
                    <a:pt x="17" y="199"/>
                  </a:lnTo>
                  <a:lnTo>
                    <a:pt x="12" y="197"/>
                  </a:lnTo>
                  <a:close/>
                  <a:moveTo>
                    <a:pt x="14" y="183"/>
                  </a:moveTo>
                  <a:lnTo>
                    <a:pt x="12" y="183"/>
                  </a:lnTo>
                  <a:lnTo>
                    <a:pt x="12" y="190"/>
                  </a:lnTo>
                  <a:lnTo>
                    <a:pt x="17" y="194"/>
                  </a:lnTo>
                  <a:lnTo>
                    <a:pt x="14" y="183"/>
                  </a:lnTo>
                  <a:close/>
                  <a:moveTo>
                    <a:pt x="76" y="178"/>
                  </a:moveTo>
                  <a:lnTo>
                    <a:pt x="71" y="178"/>
                  </a:lnTo>
                  <a:lnTo>
                    <a:pt x="90" y="225"/>
                  </a:lnTo>
                  <a:lnTo>
                    <a:pt x="95" y="223"/>
                  </a:lnTo>
                  <a:lnTo>
                    <a:pt x="76" y="178"/>
                  </a:lnTo>
                  <a:close/>
                  <a:moveTo>
                    <a:pt x="10" y="173"/>
                  </a:moveTo>
                  <a:lnTo>
                    <a:pt x="12" y="178"/>
                  </a:lnTo>
                  <a:lnTo>
                    <a:pt x="14" y="178"/>
                  </a:lnTo>
                  <a:lnTo>
                    <a:pt x="14" y="178"/>
                  </a:lnTo>
                  <a:lnTo>
                    <a:pt x="10" y="173"/>
                  </a:lnTo>
                  <a:close/>
                  <a:moveTo>
                    <a:pt x="57" y="142"/>
                  </a:moveTo>
                  <a:lnTo>
                    <a:pt x="71" y="175"/>
                  </a:lnTo>
                  <a:lnTo>
                    <a:pt x="74" y="175"/>
                  </a:lnTo>
                  <a:lnTo>
                    <a:pt x="62" y="145"/>
                  </a:lnTo>
                  <a:lnTo>
                    <a:pt x="57" y="142"/>
                  </a:lnTo>
                  <a:close/>
                  <a:moveTo>
                    <a:pt x="7" y="133"/>
                  </a:moveTo>
                  <a:lnTo>
                    <a:pt x="10" y="168"/>
                  </a:lnTo>
                  <a:lnTo>
                    <a:pt x="14" y="171"/>
                  </a:lnTo>
                  <a:lnTo>
                    <a:pt x="12" y="135"/>
                  </a:lnTo>
                  <a:lnTo>
                    <a:pt x="7" y="133"/>
                  </a:lnTo>
                  <a:close/>
                  <a:moveTo>
                    <a:pt x="7" y="35"/>
                  </a:moveTo>
                  <a:lnTo>
                    <a:pt x="3" y="45"/>
                  </a:lnTo>
                  <a:lnTo>
                    <a:pt x="7" y="128"/>
                  </a:lnTo>
                  <a:lnTo>
                    <a:pt x="12" y="130"/>
                  </a:lnTo>
                  <a:lnTo>
                    <a:pt x="7" y="35"/>
                  </a:lnTo>
                  <a:close/>
                  <a:moveTo>
                    <a:pt x="5" y="33"/>
                  </a:moveTo>
                  <a:lnTo>
                    <a:pt x="3" y="33"/>
                  </a:lnTo>
                  <a:lnTo>
                    <a:pt x="3" y="35"/>
                  </a:lnTo>
                  <a:lnTo>
                    <a:pt x="5" y="33"/>
                  </a:lnTo>
                  <a:close/>
                  <a:moveTo>
                    <a:pt x="14" y="31"/>
                  </a:moveTo>
                  <a:lnTo>
                    <a:pt x="10" y="31"/>
                  </a:lnTo>
                  <a:lnTo>
                    <a:pt x="10" y="31"/>
                  </a:lnTo>
                  <a:lnTo>
                    <a:pt x="55" y="137"/>
                  </a:lnTo>
                  <a:lnTo>
                    <a:pt x="59" y="140"/>
                  </a:lnTo>
                  <a:lnTo>
                    <a:pt x="14" y="31"/>
                  </a:lnTo>
                  <a:close/>
                  <a:moveTo>
                    <a:pt x="12" y="26"/>
                  </a:moveTo>
                  <a:lnTo>
                    <a:pt x="12" y="28"/>
                  </a:lnTo>
                  <a:lnTo>
                    <a:pt x="12" y="28"/>
                  </a:lnTo>
                  <a:lnTo>
                    <a:pt x="12" y="26"/>
                  </a:lnTo>
                  <a:close/>
                  <a:moveTo>
                    <a:pt x="0" y="0"/>
                  </a:moveTo>
                  <a:lnTo>
                    <a:pt x="3" y="26"/>
                  </a:lnTo>
                  <a:lnTo>
                    <a:pt x="3" y="28"/>
                  </a:lnTo>
                  <a:lnTo>
                    <a:pt x="7" y="28"/>
                  </a:lnTo>
                  <a:lnTo>
                    <a:pt x="7" y="26"/>
                  </a:lnTo>
                  <a:lnTo>
                    <a:pt x="7" y="26"/>
                  </a:lnTo>
                  <a:lnTo>
                    <a:pt x="10" y="21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tx2">
                    <a:alpha val="75000"/>
                  </a:schemeClr>
                </a:gs>
                <a:gs pos="92000">
                  <a:schemeClr val="tx1">
                    <a:alpha val="21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0" name="Freeform 10"/>
            <p:cNvSpPr>
              <a:spLocks noEditPoints="1"/>
            </p:cNvSpPr>
            <p:nvPr/>
          </p:nvSpPr>
          <p:spPr bwMode="auto">
            <a:xfrm>
              <a:off x="8565186" y="2963305"/>
              <a:ext cx="186064" cy="528591"/>
            </a:xfrm>
            <a:custGeom>
              <a:avLst/>
              <a:gdLst>
                <a:gd name="T0" fmla="*/ 19 w 104"/>
                <a:gd name="T1" fmla="*/ 320 h 325"/>
                <a:gd name="T2" fmla="*/ 24 w 104"/>
                <a:gd name="T3" fmla="*/ 325 h 325"/>
                <a:gd name="T4" fmla="*/ 26 w 104"/>
                <a:gd name="T5" fmla="*/ 323 h 325"/>
                <a:gd name="T6" fmla="*/ 24 w 104"/>
                <a:gd name="T7" fmla="*/ 320 h 325"/>
                <a:gd name="T8" fmla="*/ 17 w 104"/>
                <a:gd name="T9" fmla="*/ 296 h 325"/>
                <a:gd name="T10" fmla="*/ 29 w 104"/>
                <a:gd name="T11" fmla="*/ 313 h 325"/>
                <a:gd name="T12" fmla="*/ 62 w 104"/>
                <a:gd name="T13" fmla="*/ 287 h 325"/>
                <a:gd name="T14" fmla="*/ 22 w 104"/>
                <a:gd name="T15" fmla="*/ 275 h 325"/>
                <a:gd name="T16" fmla="*/ 17 w 104"/>
                <a:gd name="T17" fmla="*/ 282 h 325"/>
                <a:gd name="T18" fmla="*/ 22 w 104"/>
                <a:gd name="T19" fmla="*/ 275 h 325"/>
                <a:gd name="T20" fmla="*/ 62 w 104"/>
                <a:gd name="T21" fmla="*/ 280 h 325"/>
                <a:gd name="T22" fmla="*/ 76 w 104"/>
                <a:gd name="T23" fmla="*/ 273 h 325"/>
                <a:gd name="T24" fmla="*/ 17 w 104"/>
                <a:gd name="T25" fmla="*/ 266 h 325"/>
                <a:gd name="T26" fmla="*/ 19 w 104"/>
                <a:gd name="T27" fmla="*/ 270 h 325"/>
                <a:gd name="T28" fmla="*/ 17 w 104"/>
                <a:gd name="T29" fmla="*/ 266 h 325"/>
                <a:gd name="T30" fmla="*/ 74 w 104"/>
                <a:gd name="T31" fmla="*/ 268 h 325"/>
                <a:gd name="T32" fmla="*/ 83 w 104"/>
                <a:gd name="T33" fmla="*/ 266 h 325"/>
                <a:gd name="T34" fmla="*/ 95 w 104"/>
                <a:gd name="T35" fmla="*/ 247 h 325"/>
                <a:gd name="T36" fmla="*/ 85 w 104"/>
                <a:gd name="T37" fmla="*/ 261 h 325"/>
                <a:gd name="T38" fmla="*/ 95 w 104"/>
                <a:gd name="T39" fmla="*/ 247 h 325"/>
                <a:gd name="T40" fmla="*/ 14 w 104"/>
                <a:gd name="T41" fmla="*/ 263 h 325"/>
                <a:gd name="T42" fmla="*/ 19 w 104"/>
                <a:gd name="T43" fmla="*/ 244 h 325"/>
                <a:gd name="T44" fmla="*/ 97 w 104"/>
                <a:gd name="T45" fmla="*/ 225 h 325"/>
                <a:gd name="T46" fmla="*/ 100 w 104"/>
                <a:gd name="T47" fmla="*/ 244 h 325"/>
                <a:gd name="T48" fmla="*/ 102 w 104"/>
                <a:gd name="T49" fmla="*/ 247 h 325"/>
                <a:gd name="T50" fmla="*/ 104 w 104"/>
                <a:gd name="T51" fmla="*/ 244 h 325"/>
                <a:gd name="T52" fmla="*/ 97 w 104"/>
                <a:gd name="T53" fmla="*/ 225 h 325"/>
                <a:gd name="T54" fmla="*/ 14 w 104"/>
                <a:gd name="T55" fmla="*/ 235 h 325"/>
                <a:gd name="T56" fmla="*/ 17 w 104"/>
                <a:gd name="T57" fmla="*/ 199 h 325"/>
                <a:gd name="T58" fmla="*/ 14 w 104"/>
                <a:gd name="T59" fmla="*/ 183 h 325"/>
                <a:gd name="T60" fmla="*/ 12 w 104"/>
                <a:gd name="T61" fmla="*/ 190 h 325"/>
                <a:gd name="T62" fmla="*/ 14 w 104"/>
                <a:gd name="T63" fmla="*/ 183 h 325"/>
                <a:gd name="T64" fmla="*/ 71 w 104"/>
                <a:gd name="T65" fmla="*/ 178 h 325"/>
                <a:gd name="T66" fmla="*/ 95 w 104"/>
                <a:gd name="T67" fmla="*/ 223 h 325"/>
                <a:gd name="T68" fmla="*/ 10 w 104"/>
                <a:gd name="T69" fmla="*/ 173 h 325"/>
                <a:gd name="T70" fmla="*/ 14 w 104"/>
                <a:gd name="T71" fmla="*/ 178 h 325"/>
                <a:gd name="T72" fmla="*/ 10 w 104"/>
                <a:gd name="T73" fmla="*/ 173 h 325"/>
                <a:gd name="T74" fmla="*/ 71 w 104"/>
                <a:gd name="T75" fmla="*/ 175 h 325"/>
                <a:gd name="T76" fmla="*/ 62 w 104"/>
                <a:gd name="T77" fmla="*/ 145 h 325"/>
                <a:gd name="T78" fmla="*/ 7 w 104"/>
                <a:gd name="T79" fmla="*/ 133 h 325"/>
                <a:gd name="T80" fmla="*/ 14 w 104"/>
                <a:gd name="T81" fmla="*/ 171 h 325"/>
                <a:gd name="T82" fmla="*/ 7 w 104"/>
                <a:gd name="T83" fmla="*/ 133 h 325"/>
                <a:gd name="T84" fmla="*/ 3 w 104"/>
                <a:gd name="T85" fmla="*/ 45 h 325"/>
                <a:gd name="T86" fmla="*/ 12 w 104"/>
                <a:gd name="T87" fmla="*/ 130 h 325"/>
                <a:gd name="T88" fmla="*/ 5 w 104"/>
                <a:gd name="T89" fmla="*/ 33 h 325"/>
                <a:gd name="T90" fmla="*/ 3 w 104"/>
                <a:gd name="T91" fmla="*/ 35 h 325"/>
                <a:gd name="T92" fmla="*/ 14 w 104"/>
                <a:gd name="T93" fmla="*/ 31 h 325"/>
                <a:gd name="T94" fmla="*/ 10 w 104"/>
                <a:gd name="T95" fmla="*/ 31 h 325"/>
                <a:gd name="T96" fmla="*/ 59 w 104"/>
                <a:gd name="T97" fmla="*/ 140 h 325"/>
                <a:gd name="T98" fmla="*/ 12 w 104"/>
                <a:gd name="T99" fmla="*/ 26 h 325"/>
                <a:gd name="T100" fmla="*/ 12 w 104"/>
                <a:gd name="T101" fmla="*/ 28 h 325"/>
                <a:gd name="T102" fmla="*/ 0 w 104"/>
                <a:gd name="T103" fmla="*/ 0 h 325"/>
                <a:gd name="T104" fmla="*/ 3 w 104"/>
                <a:gd name="T105" fmla="*/ 28 h 325"/>
                <a:gd name="T106" fmla="*/ 7 w 104"/>
                <a:gd name="T107" fmla="*/ 26 h 325"/>
                <a:gd name="T108" fmla="*/ 10 w 104"/>
                <a:gd name="T109" fmla="*/ 21 h 3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04" h="325">
                  <a:moveTo>
                    <a:pt x="17" y="296"/>
                  </a:moveTo>
                  <a:lnTo>
                    <a:pt x="19" y="320"/>
                  </a:lnTo>
                  <a:lnTo>
                    <a:pt x="19" y="325"/>
                  </a:lnTo>
                  <a:lnTo>
                    <a:pt x="24" y="325"/>
                  </a:lnTo>
                  <a:lnTo>
                    <a:pt x="26" y="323"/>
                  </a:lnTo>
                  <a:lnTo>
                    <a:pt x="26" y="323"/>
                  </a:lnTo>
                  <a:lnTo>
                    <a:pt x="26" y="318"/>
                  </a:lnTo>
                  <a:lnTo>
                    <a:pt x="24" y="320"/>
                  </a:lnTo>
                  <a:lnTo>
                    <a:pt x="22" y="311"/>
                  </a:lnTo>
                  <a:lnTo>
                    <a:pt x="17" y="296"/>
                  </a:lnTo>
                  <a:moveTo>
                    <a:pt x="59" y="282"/>
                  </a:moveTo>
                  <a:lnTo>
                    <a:pt x="29" y="313"/>
                  </a:lnTo>
                  <a:lnTo>
                    <a:pt x="31" y="318"/>
                  </a:lnTo>
                  <a:lnTo>
                    <a:pt x="62" y="287"/>
                  </a:lnTo>
                  <a:lnTo>
                    <a:pt x="59" y="282"/>
                  </a:lnTo>
                  <a:moveTo>
                    <a:pt x="22" y="275"/>
                  </a:moveTo>
                  <a:lnTo>
                    <a:pt x="17" y="277"/>
                  </a:lnTo>
                  <a:lnTo>
                    <a:pt x="17" y="282"/>
                  </a:lnTo>
                  <a:lnTo>
                    <a:pt x="22" y="296"/>
                  </a:lnTo>
                  <a:lnTo>
                    <a:pt x="22" y="275"/>
                  </a:lnTo>
                  <a:moveTo>
                    <a:pt x="71" y="273"/>
                  </a:moveTo>
                  <a:lnTo>
                    <a:pt x="62" y="280"/>
                  </a:lnTo>
                  <a:lnTo>
                    <a:pt x="67" y="282"/>
                  </a:lnTo>
                  <a:lnTo>
                    <a:pt x="76" y="273"/>
                  </a:lnTo>
                  <a:lnTo>
                    <a:pt x="71" y="273"/>
                  </a:lnTo>
                  <a:moveTo>
                    <a:pt x="17" y="266"/>
                  </a:moveTo>
                  <a:lnTo>
                    <a:pt x="17" y="273"/>
                  </a:lnTo>
                  <a:lnTo>
                    <a:pt x="19" y="270"/>
                  </a:lnTo>
                  <a:lnTo>
                    <a:pt x="19" y="268"/>
                  </a:lnTo>
                  <a:lnTo>
                    <a:pt x="17" y="266"/>
                  </a:lnTo>
                  <a:moveTo>
                    <a:pt x="81" y="261"/>
                  </a:moveTo>
                  <a:lnTo>
                    <a:pt x="74" y="268"/>
                  </a:lnTo>
                  <a:lnTo>
                    <a:pt x="81" y="268"/>
                  </a:lnTo>
                  <a:lnTo>
                    <a:pt x="83" y="266"/>
                  </a:lnTo>
                  <a:lnTo>
                    <a:pt x="81" y="261"/>
                  </a:lnTo>
                  <a:moveTo>
                    <a:pt x="95" y="247"/>
                  </a:moveTo>
                  <a:lnTo>
                    <a:pt x="83" y="259"/>
                  </a:lnTo>
                  <a:lnTo>
                    <a:pt x="85" y="261"/>
                  </a:lnTo>
                  <a:lnTo>
                    <a:pt x="100" y="249"/>
                  </a:lnTo>
                  <a:lnTo>
                    <a:pt x="95" y="247"/>
                  </a:lnTo>
                  <a:moveTo>
                    <a:pt x="14" y="240"/>
                  </a:moveTo>
                  <a:lnTo>
                    <a:pt x="14" y="263"/>
                  </a:lnTo>
                  <a:lnTo>
                    <a:pt x="19" y="263"/>
                  </a:lnTo>
                  <a:lnTo>
                    <a:pt x="19" y="244"/>
                  </a:lnTo>
                  <a:lnTo>
                    <a:pt x="14" y="240"/>
                  </a:lnTo>
                  <a:moveTo>
                    <a:pt x="97" y="225"/>
                  </a:moveTo>
                  <a:lnTo>
                    <a:pt x="93" y="228"/>
                  </a:lnTo>
                  <a:lnTo>
                    <a:pt x="100" y="244"/>
                  </a:lnTo>
                  <a:lnTo>
                    <a:pt x="97" y="244"/>
                  </a:lnTo>
                  <a:lnTo>
                    <a:pt x="102" y="247"/>
                  </a:lnTo>
                  <a:lnTo>
                    <a:pt x="102" y="247"/>
                  </a:lnTo>
                  <a:lnTo>
                    <a:pt x="104" y="244"/>
                  </a:lnTo>
                  <a:lnTo>
                    <a:pt x="102" y="242"/>
                  </a:lnTo>
                  <a:lnTo>
                    <a:pt x="97" y="225"/>
                  </a:lnTo>
                  <a:moveTo>
                    <a:pt x="12" y="197"/>
                  </a:moveTo>
                  <a:lnTo>
                    <a:pt x="14" y="235"/>
                  </a:lnTo>
                  <a:lnTo>
                    <a:pt x="19" y="237"/>
                  </a:lnTo>
                  <a:lnTo>
                    <a:pt x="17" y="199"/>
                  </a:lnTo>
                  <a:lnTo>
                    <a:pt x="12" y="197"/>
                  </a:lnTo>
                  <a:moveTo>
                    <a:pt x="14" y="183"/>
                  </a:moveTo>
                  <a:lnTo>
                    <a:pt x="12" y="183"/>
                  </a:lnTo>
                  <a:lnTo>
                    <a:pt x="12" y="190"/>
                  </a:lnTo>
                  <a:lnTo>
                    <a:pt x="17" y="194"/>
                  </a:lnTo>
                  <a:lnTo>
                    <a:pt x="14" y="183"/>
                  </a:lnTo>
                  <a:moveTo>
                    <a:pt x="76" y="178"/>
                  </a:moveTo>
                  <a:lnTo>
                    <a:pt x="71" y="178"/>
                  </a:lnTo>
                  <a:lnTo>
                    <a:pt x="90" y="225"/>
                  </a:lnTo>
                  <a:lnTo>
                    <a:pt x="95" y="223"/>
                  </a:lnTo>
                  <a:lnTo>
                    <a:pt x="76" y="178"/>
                  </a:lnTo>
                  <a:moveTo>
                    <a:pt x="10" y="173"/>
                  </a:moveTo>
                  <a:lnTo>
                    <a:pt x="12" y="178"/>
                  </a:lnTo>
                  <a:lnTo>
                    <a:pt x="14" y="178"/>
                  </a:lnTo>
                  <a:lnTo>
                    <a:pt x="14" y="178"/>
                  </a:lnTo>
                  <a:lnTo>
                    <a:pt x="10" y="173"/>
                  </a:lnTo>
                  <a:moveTo>
                    <a:pt x="57" y="142"/>
                  </a:moveTo>
                  <a:lnTo>
                    <a:pt x="71" y="175"/>
                  </a:lnTo>
                  <a:lnTo>
                    <a:pt x="74" y="175"/>
                  </a:lnTo>
                  <a:lnTo>
                    <a:pt x="62" y="145"/>
                  </a:lnTo>
                  <a:lnTo>
                    <a:pt x="57" y="142"/>
                  </a:lnTo>
                  <a:moveTo>
                    <a:pt x="7" y="133"/>
                  </a:moveTo>
                  <a:lnTo>
                    <a:pt x="10" y="168"/>
                  </a:lnTo>
                  <a:lnTo>
                    <a:pt x="14" y="171"/>
                  </a:lnTo>
                  <a:lnTo>
                    <a:pt x="12" y="135"/>
                  </a:lnTo>
                  <a:lnTo>
                    <a:pt x="7" y="133"/>
                  </a:lnTo>
                  <a:moveTo>
                    <a:pt x="7" y="35"/>
                  </a:moveTo>
                  <a:lnTo>
                    <a:pt x="3" y="45"/>
                  </a:lnTo>
                  <a:lnTo>
                    <a:pt x="7" y="128"/>
                  </a:lnTo>
                  <a:lnTo>
                    <a:pt x="12" y="130"/>
                  </a:lnTo>
                  <a:lnTo>
                    <a:pt x="7" y="35"/>
                  </a:lnTo>
                  <a:moveTo>
                    <a:pt x="5" y="33"/>
                  </a:moveTo>
                  <a:lnTo>
                    <a:pt x="3" y="33"/>
                  </a:lnTo>
                  <a:lnTo>
                    <a:pt x="3" y="35"/>
                  </a:lnTo>
                  <a:lnTo>
                    <a:pt x="5" y="33"/>
                  </a:lnTo>
                  <a:moveTo>
                    <a:pt x="14" y="31"/>
                  </a:moveTo>
                  <a:lnTo>
                    <a:pt x="10" y="31"/>
                  </a:lnTo>
                  <a:lnTo>
                    <a:pt x="10" y="31"/>
                  </a:lnTo>
                  <a:lnTo>
                    <a:pt x="55" y="137"/>
                  </a:lnTo>
                  <a:lnTo>
                    <a:pt x="59" y="140"/>
                  </a:lnTo>
                  <a:lnTo>
                    <a:pt x="14" y="31"/>
                  </a:lnTo>
                  <a:moveTo>
                    <a:pt x="12" y="26"/>
                  </a:moveTo>
                  <a:lnTo>
                    <a:pt x="12" y="28"/>
                  </a:lnTo>
                  <a:lnTo>
                    <a:pt x="12" y="28"/>
                  </a:lnTo>
                  <a:lnTo>
                    <a:pt x="12" y="26"/>
                  </a:lnTo>
                  <a:moveTo>
                    <a:pt x="0" y="0"/>
                  </a:moveTo>
                  <a:lnTo>
                    <a:pt x="3" y="26"/>
                  </a:lnTo>
                  <a:lnTo>
                    <a:pt x="3" y="28"/>
                  </a:lnTo>
                  <a:lnTo>
                    <a:pt x="7" y="28"/>
                  </a:lnTo>
                  <a:lnTo>
                    <a:pt x="7" y="26"/>
                  </a:lnTo>
                  <a:lnTo>
                    <a:pt x="7" y="26"/>
                  </a:lnTo>
                  <a:lnTo>
                    <a:pt x="10" y="21"/>
                  </a:lnTo>
                  <a:lnTo>
                    <a:pt x="0" y="0"/>
                  </a:lnTo>
                </a:path>
              </a:pathLst>
            </a:custGeom>
            <a:gradFill flip="none" rotWithShape="1">
              <a:gsLst>
                <a:gs pos="0">
                  <a:schemeClr val="tx2">
                    <a:alpha val="75000"/>
                  </a:schemeClr>
                </a:gs>
                <a:gs pos="92000">
                  <a:schemeClr val="tx1">
                    <a:alpha val="21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1" name="Freeform 11"/>
            <p:cNvSpPr>
              <a:spLocks noEditPoints="1"/>
            </p:cNvSpPr>
            <p:nvPr/>
          </p:nvSpPr>
          <p:spPr bwMode="auto">
            <a:xfrm>
              <a:off x="7353983" y="2468869"/>
              <a:ext cx="1046609" cy="1543482"/>
            </a:xfrm>
            <a:custGeom>
              <a:avLst/>
              <a:gdLst>
                <a:gd name="T0" fmla="*/ 87 w 247"/>
                <a:gd name="T1" fmla="*/ 400 h 400"/>
                <a:gd name="T2" fmla="*/ 72 w 247"/>
                <a:gd name="T3" fmla="*/ 379 h 400"/>
                <a:gd name="T4" fmla="*/ 75 w 247"/>
                <a:gd name="T5" fmla="*/ 382 h 400"/>
                <a:gd name="T6" fmla="*/ 98 w 247"/>
                <a:gd name="T7" fmla="*/ 377 h 400"/>
                <a:gd name="T8" fmla="*/ 100 w 247"/>
                <a:gd name="T9" fmla="*/ 377 h 400"/>
                <a:gd name="T10" fmla="*/ 71 w 247"/>
                <a:gd name="T11" fmla="*/ 376 h 400"/>
                <a:gd name="T12" fmla="*/ 72 w 247"/>
                <a:gd name="T13" fmla="*/ 371 h 400"/>
                <a:gd name="T14" fmla="*/ 72 w 247"/>
                <a:gd name="T15" fmla="*/ 371 h 400"/>
                <a:gd name="T16" fmla="*/ 99 w 247"/>
                <a:gd name="T17" fmla="*/ 375 h 400"/>
                <a:gd name="T18" fmla="*/ 116 w 247"/>
                <a:gd name="T19" fmla="*/ 342 h 400"/>
                <a:gd name="T20" fmla="*/ 108 w 247"/>
                <a:gd name="T21" fmla="*/ 362 h 400"/>
                <a:gd name="T22" fmla="*/ 61 w 247"/>
                <a:gd name="T23" fmla="*/ 321 h 400"/>
                <a:gd name="T24" fmla="*/ 63 w 247"/>
                <a:gd name="T25" fmla="*/ 324 h 400"/>
                <a:gd name="T26" fmla="*/ 61 w 247"/>
                <a:gd name="T27" fmla="*/ 319 h 400"/>
                <a:gd name="T28" fmla="*/ 61 w 247"/>
                <a:gd name="T29" fmla="*/ 312 h 400"/>
                <a:gd name="T30" fmla="*/ 62 w 247"/>
                <a:gd name="T31" fmla="*/ 317 h 400"/>
                <a:gd name="T32" fmla="*/ 118 w 247"/>
                <a:gd name="T33" fmla="*/ 338 h 400"/>
                <a:gd name="T34" fmla="*/ 133 w 247"/>
                <a:gd name="T35" fmla="*/ 311 h 400"/>
                <a:gd name="T36" fmla="*/ 60 w 247"/>
                <a:gd name="T37" fmla="*/ 310 h 400"/>
                <a:gd name="T38" fmla="*/ 138 w 247"/>
                <a:gd name="T39" fmla="*/ 299 h 400"/>
                <a:gd name="T40" fmla="*/ 140 w 247"/>
                <a:gd name="T41" fmla="*/ 300 h 400"/>
                <a:gd name="T42" fmla="*/ 58 w 247"/>
                <a:gd name="T43" fmla="*/ 306 h 400"/>
                <a:gd name="T44" fmla="*/ 55 w 247"/>
                <a:gd name="T45" fmla="*/ 292 h 400"/>
                <a:gd name="T46" fmla="*/ 57 w 247"/>
                <a:gd name="T47" fmla="*/ 290 h 400"/>
                <a:gd name="T48" fmla="*/ 148 w 247"/>
                <a:gd name="T49" fmla="*/ 282 h 400"/>
                <a:gd name="T50" fmla="*/ 149 w 247"/>
                <a:gd name="T51" fmla="*/ 284 h 400"/>
                <a:gd name="T52" fmla="*/ 150 w 247"/>
                <a:gd name="T53" fmla="*/ 277 h 400"/>
                <a:gd name="T54" fmla="*/ 155 w 247"/>
                <a:gd name="T55" fmla="*/ 271 h 400"/>
                <a:gd name="T56" fmla="*/ 154 w 247"/>
                <a:gd name="T57" fmla="*/ 270 h 400"/>
                <a:gd name="T58" fmla="*/ 158 w 247"/>
                <a:gd name="T59" fmla="*/ 262 h 400"/>
                <a:gd name="T60" fmla="*/ 159 w 247"/>
                <a:gd name="T61" fmla="*/ 263 h 400"/>
                <a:gd name="T62" fmla="*/ 159 w 247"/>
                <a:gd name="T63" fmla="*/ 260 h 400"/>
                <a:gd name="T64" fmla="*/ 159 w 247"/>
                <a:gd name="T65" fmla="*/ 260 h 400"/>
                <a:gd name="T66" fmla="*/ 161 w 247"/>
                <a:gd name="T67" fmla="*/ 260 h 400"/>
                <a:gd name="T68" fmla="*/ 162 w 247"/>
                <a:gd name="T69" fmla="*/ 253 h 400"/>
                <a:gd name="T70" fmla="*/ 163 w 247"/>
                <a:gd name="T71" fmla="*/ 252 h 400"/>
                <a:gd name="T72" fmla="*/ 175 w 247"/>
                <a:gd name="T73" fmla="*/ 230 h 400"/>
                <a:gd name="T74" fmla="*/ 174 w 247"/>
                <a:gd name="T75" fmla="*/ 235 h 400"/>
                <a:gd name="T76" fmla="*/ 187 w 247"/>
                <a:gd name="T77" fmla="*/ 211 h 400"/>
                <a:gd name="T78" fmla="*/ 178 w 247"/>
                <a:gd name="T79" fmla="*/ 228 h 400"/>
                <a:gd name="T80" fmla="*/ 48 w 247"/>
                <a:gd name="T81" fmla="*/ 258 h 400"/>
                <a:gd name="T82" fmla="*/ 56 w 247"/>
                <a:gd name="T83" fmla="*/ 286 h 400"/>
                <a:gd name="T84" fmla="*/ 40 w 247"/>
                <a:gd name="T85" fmla="*/ 205 h 400"/>
                <a:gd name="T86" fmla="*/ 32 w 247"/>
                <a:gd name="T87" fmla="*/ 174 h 400"/>
                <a:gd name="T88" fmla="*/ 34 w 247"/>
                <a:gd name="T89" fmla="*/ 174 h 400"/>
                <a:gd name="T90" fmla="*/ 186 w 247"/>
                <a:gd name="T91" fmla="*/ 209 h 400"/>
                <a:gd name="T92" fmla="*/ 214 w 247"/>
                <a:gd name="T93" fmla="*/ 154 h 400"/>
                <a:gd name="T94" fmla="*/ 216 w 247"/>
                <a:gd name="T95" fmla="*/ 156 h 400"/>
                <a:gd name="T96" fmla="*/ 215 w 247"/>
                <a:gd name="T97" fmla="*/ 153 h 400"/>
                <a:gd name="T98" fmla="*/ 220 w 247"/>
                <a:gd name="T99" fmla="*/ 143 h 400"/>
                <a:gd name="T100" fmla="*/ 223 w 247"/>
                <a:gd name="T101" fmla="*/ 142 h 400"/>
                <a:gd name="T102" fmla="*/ 2 w 247"/>
                <a:gd name="T103" fmla="*/ 10 h 400"/>
                <a:gd name="T104" fmla="*/ 30 w 247"/>
                <a:gd name="T105" fmla="*/ 162 h 400"/>
                <a:gd name="T106" fmla="*/ 31 w 247"/>
                <a:gd name="T107" fmla="*/ 161 h 400"/>
                <a:gd name="T108" fmla="*/ 8 w 247"/>
                <a:gd name="T109" fmla="*/ 0 h 400"/>
                <a:gd name="T110" fmla="*/ 222 w 247"/>
                <a:gd name="T111" fmla="*/ 139 h 400"/>
                <a:gd name="T112" fmla="*/ 247 w 247"/>
                <a:gd name="T113" fmla="*/ 96 h 4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47" h="400">
                  <a:moveTo>
                    <a:pt x="87" y="397"/>
                  </a:moveTo>
                  <a:cubicBezTo>
                    <a:pt x="86" y="400"/>
                    <a:pt x="86" y="400"/>
                    <a:pt x="86" y="400"/>
                  </a:cubicBezTo>
                  <a:cubicBezTo>
                    <a:pt x="86" y="400"/>
                    <a:pt x="87" y="400"/>
                    <a:pt x="87" y="400"/>
                  </a:cubicBezTo>
                  <a:cubicBezTo>
                    <a:pt x="88" y="398"/>
                    <a:pt x="88" y="398"/>
                    <a:pt x="88" y="398"/>
                  </a:cubicBezTo>
                  <a:cubicBezTo>
                    <a:pt x="87" y="397"/>
                    <a:pt x="87" y="397"/>
                    <a:pt x="87" y="397"/>
                  </a:cubicBezTo>
                  <a:moveTo>
                    <a:pt x="72" y="379"/>
                  </a:moveTo>
                  <a:cubicBezTo>
                    <a:pt x="76" y="399"/>
                    <a:pt x="76" y="399"/>
                    <a:pt x="76" y="399"/>
                  </a:cubicBezTo>
                  <a:cubicBezTo>
                    <a:pt x="77" y="399"/>
                    <a:pt x="77" y="399"/>
                    <a:pt x="78" y="399"/>
                  </a:cubicBezTo>
                  <a:cubicBezTo>
                    <a:pt x="75" y="382"/>
                    <a:pt x="75" y="382"/>
                    <a:pt x="75" y="382"/>
                  </a:cubicBezTo>
                  <a:cubicBezTo>
                    <a:pt x="72" y="379"/>
                    <a:pt x="72" y="379"/>
                    <a:pt x="72" y="379"/>
                  </a:cubicBezTo>
                  <a:moveTo>
                    <a:pt x="100" y="377"/>
                  </a:moveTo>
                  <a:cubicBezTo>
                    <a:pt x="98" y="377"/>
                    <a:pt x="98" y="377"/>
                    <a:pt x="98" y="377"/>
                  </a:cubicBezTo>
                  <a:cubicBezTo>
                    <a:pt x="88" y="395"/>
                    <a:pt x="88" y="395"/>
                    <a:pt x="88" y="395"/>
                  </a:cubicBezTo>
                  <a:cubicBezTo>
                    <a:pt x="89" y="397"/>
                    <a:pt x="89" y="397"/>
                    <a:pt x="89" y="397"/>
                  </a:cubicBezTo>
                  <a:cubicBezTo>
                    <a:pt x="100" y="377"/>
                    <a:pt x="100" y="377"/>
                    <a:pt x="100" y="377"/>
                  </a:cubicBezTo>
                  <a:moveTo>
                    <a:pt x="73" y="374"/>
                  </a:moveTo>
                  <a:cubicBezTo>
                    <a:pt x="71" y="374"/>
                    <a:pt x="71" y="374"/>
                    <a:pt x="71" y="374"/>
                  </a:cubicBezTo>
                  <a:cubicBezTo>
                    <a:pt x="71" y="376"/>
                    <a:pt x="71" y="376"/>
                    <a:pt x="71" y="376"/>
                  </a:cubicBezTo>
                  <a:cubicBezTo>
                    <a:pt x="74" y="379"/>
                    <a:pt x="74" y="379"/>
                    <a:pt x="74" y="379"/>
                  </a:cubicBezTo>
                  <a:cubicBezTo>
                    <a:pt x="73" y="374"/>
                    <a:pt x="73" y="374"/>
                    <a:pt x="73" y="374"/>
                  </a:cubicBezTo>
                  <a:moveTo>
                    <a:pt x="72" y="371"/>
                  </a:moveTo>
                  <a:cubicBezTo>
                    <a:pt x="71" y="372"/>
                    <a:pt x="71" y="372"/>
                    <a:pt x="71" y="372"/>
                  </a:cubicBezTo>
                  <a:cubicBezTo>
                    <a:pt x="72" y="372"/>
                    <a:pt x="72" y="372"/>
                    <a:pt x="72" y="372"/>
                  </a:cubicBezTo>
                  <a:cubicBezTo>
                    <a:pt x="72" y="371"/>
                    <a:pt x="72" y="371"/>
                    <a:pt x="72" y="371"/>
                  </a:cubicBezTo>
                  <a:moveTo>
                    <a:pt x="106" y="365"/>
                  </a:moveTo>
                  <a:cubicBezTo>
                    <a:pt x="103" y="367"/>
                    <a:pt x="103" y="367"/>
                    <a:pt x="103" y="367"/>
                  </a:cubicBezTo>
                  <a:cubicBezTo>
                    <a:pt x="99" y="375"/>
                    <a:pt x="99" y="375"/>
                    <a:pt x="99" y="375"/>
                  </a:cubicBezTo>
                  <a:cubicBezTo>
                    <a:pt x="101" y="375"/>
                    <a:pt x="101" y="375"/>
                    <a:pt x="101" y="375"/>
                  </a:cubicBezTo>
                  <a:cubicBezTo>
                    <a:pt x="106" y="365"/>
                    <a:pt x="106" y="365"/>
                    <a:pt x="106" y="365"/>
                  </a:cubicBezTo>
                  <a:moveTo>
                    <a:pt x="116" y="342"/>
                  </a:moveTo>
                  <a:cubicBezTo>
                    <a:pt x="105" y="363"/>
                    <a:pt x="105" y="363"/>
                    <a:pt x="105" y="363"/>
                  </a:cubicBezTo>
                  <a:cubicBezTo>
                    <a:pt x="105" y="363"/>
                    <a:pt x="105" y="363"/>
                    <a:pt x="105" y="363"/>
                  </a:cubicBezTo>
                  <a:cubicBezTo>
                    <a:pt x="108" y="362"/>
                    <a:pt x="108" y="362"/>
                    <a:pt x="108" y="362"/>
                  </a:cubicBezTo>
                  <a:cubicBezTo>
                    <a:pt x="116" y="347"/>
                    <a:pt x="116" y="347"/>
                    <a:pt x="116" y="347"/>
                  </a:cubicBezTo>
                  <a:cubicBezTo>
                    <a:pt x="116" y="342"/>
                    <a:pt x="116" y="342"/>
                    <a:pt x="116" y="342"/>
                  </a:cubicBezTo>
                  <a:moveTo>
                    <a:pt x="61" y="321"/>
                  </a:moveTo>
                  <a:cubicBezTo>
                    <a:pt x="70" y="370"/>
                    <a:pt x="70" y="370"/>
                    <a:pt x="70" y="370"/>
                  </a:cubicBezTo>
                  <a:cubicBezTo>
                    <a:pt x="72" y="368"/>
                    <a:pt x="72" y="368"/>
                    <a:pt x="72" y="368"/>
                  </a:cubicBezTo>
                  <a:cubicBezTo>
                    <a:pt x="63" y="324"/>
                    <a:pt x="63" y="324"/>
                    <a:pt x="63" y="324"/>
                  </a:cubicBezTo>
                  <a:cubicBezTo>
                    <a:pt x="61" y="321"/>
                    <a:pt x="61" y="321"/>
                    <a:pt x="61" y="321"/>
                  </a:cubicBezTo>
                  <a:moveTo>
                    <a:pt x="62" y="319"/>
                  </a:moveTo>
                  <a:cubicBezTo>
                    <a:pt x="61" y="319"/>
                    <a:pt x="61" y="319"/>
                    <a:pt x="61" y="319"/>
                  </a:cubicBezTo>
                  <a:cubicBezTo>
                    <a:pt x="62" y="320"/>
                    <a:pt x="62" y="320"/>
                    <a:pt x="62" y="320"/>
                  </a:cubicBezTo>
                  <a:cubicBezTo>
                    <a:pt x="62" y="319"/>
                    <a:pt x="62" y="319"/>
                    <a:pt x="62" y="319"/>
                  </a:cubicBezTo>
                  <a:moveTo>
                    <a:pt x="61" y="312"/>
                  </a:moveTo>
                  <a:cubicBezTo>
                    <a:pt x="59" y="313"/>
                    <a:pt x="59" y="313"/>
                    <a:pt x="59" y="313"/>
                  </a:cubicBezTo>
                  <a:cubicBezTo>
                    <a:pt x="60" y="318"/>
                    <a:pt x="60" y="318"/>
                    <a:pt x="60" y="318"/>
                  </a:cubicBezTo>
                  <a:cubicBezTo>
                    <a:pt x="62" y="317"/>
                    <a:pt x="62" y="317"/>
                    <a:pt x="62" y="317"/>
                  </a:cubicBezTo>
                  <a:cubicBezTo>
                    <a:pt x="61" y="312"/>
                    <a:pt x="61" y="312"/>
                    <a:pt x="61" y="312"/>
                  </a:cubicBezTo>
                  <a:moveTo>
                    <a:pt x="133" y="311"/>
                  </a:moveTo>
                  <a:cubicBezTo>
                    <a:pt x="118" y="338"/>
                    <a:pt x="118" y="338"/>
                    <a:pt x="118" y="338"/>
                  </a:cubicBezTo>
                  <a:cubicBezTo>
                    <a:pt x="118" y="343"/>
                    <a:pt x="118" y="343"/>
                    <a:pt x="118" y="343"/>
                  </a:cubicBezTo>
                  <a:cubicBezTo>
                    <a:pt x="134" y="311"/>
                    <a:pt x="134" y="311"/>
                    <a:pt x="134" y="311"/>
                  </a:cubicBezTo>
                  <a:cubicBezTo>
                    <a:pt x="133" y="311"/>
                    <a:pt x="133" y="311"/>
                    <a:pt x="133" y="311"/>
                  </a:cubicBezTo>
                  <a:moveTo>
                    <a:pt x="58" y="308"/>
                  </a:moveTo>
                  <a:cubicBezTo>
                    <a:pt x="59" y="311"/>
                    <a:pt x="59" y="311"/>
                    <a:pt x="59" y="311"/>
                  </a:cubicBezTo>
                  <a:cubicBezTo>
                    <a:pt x="60" y="310"/>
                    <a:pt x="60" y="310"/>
                    <a:pt x="60" y="310"/>
                  </a:cubicBezTo>
                  <a:cubicBezTo>
                    <a:pt x="60" y="308"/>
                    <a:pt x="60" y="308"/>
                    <a:pt x="60" y="308"/>
                  </a:cubicBezTo>
                  <a:cubicBezTo>
                    <a:pt x="58" y="308"/>
                    <a:pt x="58" y="308"/>
                    <a:pt x="58" y="308"/>
                  </a:cubicBezTo>
                  <a:moveTo>
                    <a:pt x="138" y="299"/>
                  </a:moveTo>
                  <a:cubicBezTo>
                    <a:pt x="133" y="309"/>
                    <a:pt x="133" y="309"/>
                    <a:pt x="133" y="309"/>
                  </a:cubicBezTo>
                  <a:cubicBezTo>
                    <a:pt x="135" y="309"/>
                    <a:pt x="135" y="309"/>
                    <a:pt x="135" y="309"/>
                  </a:cubicBezTo>
                  <a:cubicBezTo>
                    <a:pt x="140" y="300"/>
                    <a:pt x="140" y="300"/>
                    <a:pt x="140" y="300"/>
                  </a:cubicBezTo>
                  <a:cubicBezTo>
                    <a:pt x="138" y="299"/>
                    <a:pt x="138" y="299"/>
                    <a:pt x="138" y="299"/>
                  </a:cubicBezTo>
                  <a:moveTo>
                    <a:pt x="55" y="292"/>
                  </a:moveTo>
                  <a:cubicBezTo>
                    <a:pt x="58" y="306"/>
                    <a:pt x="58" y="306"/>
                    <a:pt x="58" y="306"/>
                  </a:cubicBezTo>
                  <a:cubicBezTo>
                    <a:pt x="60" y="306"/>
                    <a:pt x="60" y="306"/>
                    <a:pt x="60" y="306"/>
                  </a:cubicBezTo>
                  <a:cubicBezTo>
                    <a:pt x="57" y="292"/>
                    <a:pt x="57" y="292"/>
                    <a:pt x="57" y="292"/>
                  </a:cubicBezTo>
                  <a:cubicBezTo>
                    <a:pt x="55" y="292"/>
                    <a:pt x="55" y="292"/>
                    <a:pt x="55" y="292"/>
                  </a:cubicBezTo>
                  <a:moveTo>
                    <a:pt x="54" y="288"/>
                  </a:moveTo>
                  <a:cubicBezTo>
                    <a:pt x="55" y="290"/>
                    <a:pt x="55" y="290"/>
                    <a:pt x="55" y="290"/>
                  </a:cubicBezTo>
                  <a:cubicBezTo>
                    <a:pt x="57" y="290"/>
                    <a:pt x="57" y="290"/>
                    <a:pt x="57" y="290"/>
                  </a:cubicBezTo>
                  <a:cubicBezTo>
                    <a:pt x="56" y="288"/>
                    <a:pt x="56" y="288"/>
                    <a:pt x="56" y="288"/>
                  </a:cubicBezTo>
                  <a:cubicBezTo>
                    <a:pt x="54" y="288"/>
                    <a:pt x="54" y="288"/>
                    <a:pt x="54" y="288"/>
                  </a:cubicBezTo>
                  <a:moveTo>
                    <a:pt x="148" y="282"/>
                  </a:moveTo>
                  <a:cubicBezTo>
                    <a:pt x="139" y="298"/>
                    <a:pt x="139" y="298"/>
                    <a:pt x="139" y="298"/>
                  </a:cubicBezTo>
                  <a:cubicBezTo>
                    <a:pt x="141" y="298"/>
                    <a:pt x="141" y="298"/>
                    <a:pt x="141" y="298"/>
                  </a:cubicBezTo>
                  <a:cubicBezTo>
                    <a:pt x="149" y="284"/>
                    <a:pt x="149" y="284"/>
                    <a:pt x="149" y="284"/>
                  </a:cubicBezTo>
                  <a:cubicBezTo>
                    <a:pt x="148" y="282"/>
                    <a:pt x="148" y="282"/>
                    <a:pt x="148" y="282"/>
                  </a:cubicBezTo>
                  <a:moveTo>
                    <a:pt x="155" y="271"/>
                  </a:moveTo>
                  <a:cubicBezTo>
                    <a:pt x="150" y="277"/>
                    <a:pt x="150" y="277"/>
                    <a:pt x="150" y="277"/>
                  </a:cubicBezTo>
                  <a:cubicBezTo>
                    <a:pt x="149" y="279"/>
                    <a:pt x="149" y="279"/>
                    <a:pt x="149" y="279"/>
                  </a:cubicBezTo>
                  <a:cubicBezTo>
                    <a:pt x="150" y="282"/>
                    <a:pt x="150" y="282"/>
                    <a:pt x="150" y="282"/>
                  </a:cubicBezTo>
                  <a:cubicBezTo>
                    <a:pt x="155" y="271"/>
                    <a:pt x="155" y="271"/>
                    <a:pt x="155" y="271"/>
                  </a:cubicBezTo>
                  <a:cubicBezTo>
                    <a:pt x="155" y="271"/>
                    <a:pt x="155" y="271"/>
                    <a:pt x="155" y="271"/>
                  </a:cubicBezTo>
                  <a:moveTo>
                    <a:pt x="155" y="267"/>
                  </a:moveTo>
                  <a:cubicBezTo>
                    <a:pt x="154" y="270"/>
                    <a:pt x="154" y="270"/>
                    <a:pt x="154" y="270"/>
                  </a:cubicBezTo>
                  <a:cubicBezTo>
                    <a:pt x="155" y="268"/>
                    <a:pt x="155" y="268"/>
                    <a:pt x="155" y="268"/>
                  </a:cubicBezTo>
                  <a:cubicBezTo>
                    <a:pt x="155" y="267"/>
                    <a:pt x="155" y="267"/>
                    <a:pt x="155" y="267"/>
                  </a:cubicBezTo>
                  <a:moveTo>
                    <a:pt x="158" y="262"/>
                  </a:moveTo>
                  <a:cubicBezTo>
                    <a:pt x="157" y="264"/>
                    <a:pt x="157" y="264"/>
                    <a:pt x="157" y="264"/>
                  </a:cubicBezTo>
                  <a:cubicBezTo>
                    <a:pt x="157" y="266"/>
                    <a:pt x="157" y="266"/>
                    <a:pt x="157" y="266"/>
                  </a:cubicBezTo>
                  <a:cubicBezTo>
                    <a:pt x="159" y="263"/>
                    <a:pt x="159" y="263"/>
                    <a:pt x="159" y="263"/>
                  </a:cubicBezTo>
                  <a:cubicBezTo>
                    <a:pt x="158" y="262"/>
                    <a:pt x="158" y="262"/>
                    <a:pt x="158" y="262"/>
                  </a:cubicBezTo>
                  <a:moveTo>
                    <a:pt x="159" y="260"/>
                  </a:moveTo>
                  <a:cubicBezTo>
                    <a:pt x="159" y="260"/>
                    <a:pt x="159" y="260"/>
                    <a:pt x="159" y="260"/>
                  </a:cubicBezTo>
                  <a:cubicBezTo>
                    <a:pt x="159" y="261"/>
                    <a:pt x="159" y="261"/>
                    <a:pt x="159" y="261"/>
                  </a:cubicBezTo>
                  <a:cubicBezTo>
                    <a:pt x="159" y="261"/>
                    <a:pt x="159" y="261"/>
                    <a:pt x="159" y="261"/>
                  </a:cubicBezTo>
                  <a:cubicBezTo>
                    <a:pt x="159" y="260"/>
                    <a:pt x="159" y="260"/>
                    <a:pt x="159" y="260"/>
                  </a:cubicBezTo>
                  <a:moveTo>
                    <a:pt x="162" y="253"/>
                  </a:moveTo>
                  <a:cubicBezTo>
                    <a:pt x="161" y="257"/>
                    <a:pt x="161" y="257"/>
                    <a:pt x="161" y="257"/>
                  </a:cubicBezTo>
                  <a:cubicBezTo>
                    <a:pt x="161" y="260"/>
                    <a:pt x="161" y="260"/>
                    <a:pt x="161" y="260"/>
                  </a:cubicBezTo>
                  <a:cubicBezTo>
                    <a:pt x="162" y="259"/>
                    <a:pt x="162" y="259"/>
                    <a:pt x="162" y="259"/>
                  </a:cubicBezTo>
                  <a:cubicBezTo>
                    <a:pt x="164" y="254"/>
                    <a:pt x="164" y="254"/>
                    <a:pt x="164" y="254"/>
                  </a:cubicBezTo>
                  <a:cubicBezTo>
                    <a:pt x="162" y="253"/>
                    <a:pt x="162" y="253"/>
                    <a:pt x="162" y="253"/>
                  </a:cubicBezTo>
                  <a:moveTo>
                    <a:pt x="166" y="250"/>
                  </a:moveTo>
                  <a:cubicBezTo>
                    <a:pt x="166" y="250"/>
                    <a:pt x="165" y="251"/>
                    <a:pt x="164" y="251"/>
                  </a:cubicBezTo>
                  <a:cubicBezTo>
                    <a:pt x="163" y="252"/>
                    <a:pt x="163" y="252"/>
                    <a:pt x="163" y="252"/>
                  </a:cubicBezTo>
                  <a:cubicBezTo>
                    <a:pt x="165" y="253"/>
                    <a:pt x="165" y="253"/>
                    <a:pt x="165" y="253"/>
                  </a:cubicBezTo>
                  <a:cubicBezTo>
                    <a:pt x="166" y="250"/>
                    <a:pt x="166" y="250"/>
                    <a:pt x="166" y="250"/>
                  </a:cubicBezTo>
                  <a:moveTo>
                    <a:pt x="175" y="230"/>
                  </a:moveTo>
                  <a:cubicBezTo>
                    <a:pt x="173" y="234"/>
                    <a:pt x="173" y="234"/>
                    <a:pt x="173" y="234"/>
                  </a:cubicBezTo>
                  <a:cubicBezTo>
                    <a:pt x="173" y="234"/>
                    <a:pt x="173" y="235"/>
                    <a:pt x="173" y="236"/>
                  </a:cubicBezTo>
                  <a:cubicBezTo>
                    <a:pt x="174" y="235"/>
                    <a:pt x="174" y="235"/>
                    <a:pt x="174" y="235"/>
                  </a:cubicBezTo>
                  <a:cubicBezTo>
                    <a:pt x="177" y="230"/>
                    <a:pt x="177" y="230"/>
                    <a:pt x="177" y="230"/>
                  </a:cubicBezTo>
                  <a:cubicBezTo>
                    <a:pt x="175" y="230"/>
                    <a:pt x="175" y="230"/>
                    <a:pt x="175" y="230"/>
                  </a:cubicBezTo>
                  <a:moveTo>
                    <a:pt x="187" y="211"/>
                  </a:moveTo>
                  <a:cubicBezTo>
                    <a:pt x="185" y="211"/>
                    <a:pt x="185" y="211"/>
                    <a:pt x="185" y="211"/>
                  </a:cubicBezTo>
                  <a:cubicBezTo>
                    <a:pt x="176" y="228"/>
                    <a:pt x="176" y="228"/>
                    <a:pt x="176" y="228"/>
                  </a:cubicBezTo>
                  <a:cubicBezTo>
                    <a:pt x="178" y="228"/>
                    <a:pt x="178" y="228"/>
                    <a:pt x="178" y="228"/>
                  </a:cubicBezTo>
                  <a:cubicBezTo>
                    <a:pt x="187" y="211"/>
                    <a:pt x="187" y="211"/>
                    <a:pt x="187" y="211"/>
                  </a:cubicBezTo>
                  <a:moveTo>
                    <a:pt x="38" y="204"/>
                  </a:moveTo>
                  <a:cubicBezTo>
                    <a:pt x="48" y="258"/>
                    <a:pt x="48" y="258"/>
                    <a:pt x="48" y="258"/>
                  </a:cubicBezTo>
                  <a:cubicBezTo>
                    <a:pt x="49" y="260"/>
                    <a:pt x="49" y="260"/>
                    <a:pt x="49" y="260"/>
                  </a:cubicBezTo>
                  <a:cubicBezTo>
                    <a:pt x="54" y="286"/>
                    <a:pt x="54" y="286"/>
                    <a:pt x="54" y="286"/>
                  </a:cubicBezTo>
                  <a:cubicBezTo>
                    <a:pt x="56" y="286"/>
                    <a:pt x="56" y="286"/>
                    <a:pt x="56" y="286"/>
                  </a:cubicBezTo>
                  <a:cubicBezTo>
                    <a:pt x="51" y="260"/>
                    <a:pt x="51" y="260"/>
                    <a:pt x="51" y="260"/>
                  </a:cubicBezTo>
                  <a:cubicBezTo>
                    <a:pt x="50" y="258"/>
                    <a:pt x="50" y="258"/>
                    <a:pt x="50" y="258"/>
                  </a:cubicBezTo>
                  <a:cubicBezTo>
                    <a:pt x="40" y="205"/>
                    <a:pt x="40" y="205"/>
                    <a:pt x="40" y="205"/>
                  </a:cubicBezTo>
                  <a:cubicBezTo>
                    <a:pt x="38" y="204"/>
                    <a:pt x="38" y="204"/>
                    <a:pt x="38" y="204"/>
                  </a:cubicBezTo>
                  <a:moveTo>
                    <a:pt x="34" y="174"/>
                  </a:moveTo>
                  <a:cubicBezTo>
                    <a:pt x="32" y="174"/>
                    <a:pt x="32" y="174"/>
                    <a:pt x="32" y="174"/>
                  </a:cubicBezTo>
                  <a:cubicBezTo>
                    <a:pt x="37" y="202"/>
                    <a:pt x="37" y="202"/>
                    <a:pt x="37" y="202"/>
                  </a:cubicBezTo>
                  <a:cubicBezTo>
                    <a:pt x="39" y="202"/>
                    <a:pt x="39" y="202"/>
                    <a:pt x="39" y="202"/>
                  </a:cubicBezTo>
                  <a:cubicBezTo>
                    <a:pt x="34" y="174"/>
                    <a:pt x="34" y="174"/>
                    <a:pt x="34" y="174"/>
                  </a:cubicBezTo>
                  <a:moveTo>
                    <a:pt x="214" y="159"/>
                  </a:moveTo>
                  <a:cubicBezTo>
                    <a:pt x="212" y="159"/>
                    <a:pt x="212" y="159"/>
                    <a:pt x="212" y="159"/>
                  </a:cubicBezTo>
                  <a:cubicBezTo>
                    <a:pt x="186" y="209"/>
                    <a:pt x="186" y="209"/>
                    <a:pt x="186" y="209"/>
                  </a:cubicBezTo>
                  <a:cubicBezTo>
                    <a:pt x="188" y="209"/>
                    <a:pt x="188" y="209"/>
                    <a:pt x="188" y="209"/>
                  </a:cubicBezTo>
                  <a:cubicBezTo>
                    <a:pt x="214" y="159"/>
                    <a:pt x="214" y="159"/>
                    <a:pt x="214" y="159"/>
                  </a:cubicBezTo>
                  <a:moveTo>
                    <a:pt x="214" y="154"/>
                  </a:moveTo>
                  <a:cubicBezTo>
                    <a:pt x="213" y="157"/>
                    <a:pt x="213" y="157"/>
                    <a:pt x="213" y="157"/>
                  </a:cubicBezTo>
                  <a:cubicBezTo>
                    <a:pt x="215" y="157"/>
                    <a:pt x="215" y="157"/>
                    <a:pt x="215" y="157"/>
                  </a:cubicBezTo>
                  <a:cubicBezTo>
                    <a:pt x="216" y="156"/>
                    <a:pt x="216" y="156"/>
                    <a:pt x="216" y="156"/>
                  </a:cubicBezTo>
                  <a:cubicBezTo>
                    <a:pt x="214" y="154"/>
                    <a:pt x="214" y="154"/>
                    <a:pt x="214" y="154"/>
                  </a:cubicBezTo>
                  <a:moveTo>
                    <a:pt x="220" y="143"/>
                  </a:moveTo>
                  <a:cubicBezTo>
                    <a:pt x="215" y="153"/>
                    <a:pt x="215" y="153"/>
                    <a:pt x="215" y="153"/>
                  </a:cubicBezTo>
                  <a:cubicBezTo>
                    <a:pt x="217" y="154"/>
                    <a:pt x="217" y="154"/>
                    <a:pt x="217" y="154"/>
                  </a:cubicBezTo>
                  <a:cubicBezTo>
                    <a:pt x="222" y="144"/>
                    <a:pt x="222" y="144"/>
                    <a:pt x="222" y="144"/>
                  </a:cubicBezTo>
                  <a:cubicBezTo>
                    <a:pt x="220" y="143"/>
                    <a:pt x="220" y="143"/>
                    <a:pt x="220" y="143"/>
                  </a:cubicBezTo>
                  <a:moveTo>
                    <a:pt x="221" y="141"/>
                  </a:moveTo>
                  <a:cubicBezTo>
                    <a:pt x="221" y="141"/>
                    <a:pt x="221" y="141"/>
                    <a:pt x="221" y="141"/>
                  </a:cubicBezTo>
                  <a:cubicBezTo>
                    <a:pt x="223" y="142"/>
                    <a:pt x="223" y="142"/>
                    <a:pt x="223" y="142"/>
                  </a:cubicBezTo>
                  <a:cubicBezTo>
                    <a:pt x="223" y="142"/>
                    <a:pt x="223" y="142"/>
                    <a:pt x="223" y="142"/>
                  </a:cubicBezTo>
                  <a:cubicBezTo>
                    <a:pt x="221" y="141"/>
                    <a:pt x="221" y="141"/>
                    <a:pt x="221" y="141"/>
                  </a:cubicBezTo>
                  <a:moveTo>
                    <a:pt x="2" y="10"/>
                  </a:moveTo>
                  <a:cubicBezTo>
                    <a:pt x="1" y="11"/>
                    <a:pt x="1" y="11"/>
                    <a:pt x="0" y="11"/>
                  </a:cubicBezTo>
                  <a:cubicBezTo>
                    <a:pt x="29" y="160"/>
                    <a:pt x="29" y="160"/>
                    <a:pt x="29" y="160"/>
                  </a:cubicBezTo>
                  <a:cubicBezTo>
                    <a:pt x="30" y="162"/>
                    <a:pt x="30" y="162"/>
                    <a:pt x="30" y="162"/>
                  </a:cubicBezTo>
                  <a:cubicBezTo>
                    <a:pt x="32" y="172"/>
                    <a:pt x="32" y="172"/>
                    <a:pt x="32" y="172"/>
                  </a:cubicBezTo>
                  <a:cubicBezTo>
                    <a:pt x="33" y="172"/>
                    <a:pt x="33" y="172"/>
                    <a:pt x="33" y="172"/>
                  </a:cubicBezTo>
                  <a:cubicBezTo>
                    <a:pt x="31" y="161"/>
                    <a:pt x="31" y="161"/>
                    <a:pt x="31" y="161"/>
                  </a:cubicBezTo>
                  <a:cubicBezTo>
                    <a:pt x="31" y="159"/>
                    <a:pt x="31" y="159"/>
                    <a:pt x="31" y="159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8" y="0"/>
                  </a:moveTo>
                  <a:cubicBezTo>
                    <a:pt x="8" y="1"/>
                    <a:pt x="7" y="2"/>
                    <a:pt x="7" y="2"/>
                  </a:cubicBezTo>
                  <a:cubicBezTo>
                    <a:pt x="244" y="97"/>
                    <a:pt x="244" y="97"/>
                    <a:pt x="244" y="97"/>
                  </a:cubicBezTo>
                  <a:cubicBezTo>
                    <a:pt x="222" y="139"/>
                    <a:pt x="222" y="139"/>
                    <a:pt x="222" y="139"/>
                  </a:cubicBezTo>
                  <a:cubicBezTo>
                    <a:pt x="224" y="140"/>
                    <a:pt x="224" y="140"/>
                    <a:pt x="224" y="140"/>
                  </a:cubicBezTo>
                  <a:cubicBezTo>
                    <a:pt x="246" y="98"/>
                    <a:pt x="246" y="98"/>
                    <a:pt x="246" y="98"/>
                  </a:cubicBezTo>
                  <a:cubicBezTo>
                    <a:pt x="247" y="96"/>
                    <a:pt x="247" y="96"/>
                    <a:pt x="247" y="96"/>
                  </a:cubicBezTo>
                  <a:cubicBezTo>
                    <a:pt x="245" y="95"/>
                    <a:pt x="245" y="95"/>
                    <a:pt x="245" y="95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gradFill flip="none" rotWithShape="1">
              <a:gsLst>
                <a:gs pos="0">
                  <a:schemeClr val="tx2">
                    <a:alpha val="75000"/>
                  </a:schemeClr>
                </a:gs>
                <a:gs pos="92000">
                  <a:schemeClr val="tx1">
                    <a:alpha val="21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2" name="Freeform 12"/>
            <p:cNvSpPr>
              <a:spLocks noEditPoints="1"/>
            </p:cNvSpPr>
            <p:nvPr/>
          </p:nvSpPr>
          <p:spPr bwMode="auto">
            <a:xfrm>
              <a:off x="9915938" y="2668920"/>
              <a:ext cx="814030" cy="1236087"/>
            </a:xfrm>
            <a:custGeom>
              <a:avLst/>
              <a:gdLst>
                <a:gd name="T0" fmla="*/ 192 w 192"/>
                <a:gd name="T1" fmla="*/ 319 h 320"/>
                <a:gd name="T2" fmla="*/ 188 w 192"/>
                <a:gd name="T3" fmla="*/ 299 h 320"/>
                <a:gd name="T4" fmla="*/ 183 w 192"/>
                <a:gd name="T5" fmla="*/ 304 h 320"/>
                <a:gd name="T6" fmla="*/ 190 w 192"/>
                <a:gd name="T7" fmla="*/ 299 h 320"/>
                <a:gd name="T8" fmla="*/ 178 w 192"/>
                <a:gd name="T9" fmla="*/ 298 h 320"/>
                <a:gd name="T10" fmla="*/ 180 w 192"/>
                <a:gd name="T11" fmla="*/ 296 h 320"/>
                <a:gd name="T12" fmla="*/ 177 w 192"/>
                <a:gd name="T13" fmla="*/ 296 h 320"/>
                <a:gd name="T14" fmla="*/ 188 w 192"/>
                <a:gd name="T15" fmla="*/ 285 h 320"/>
                <a:gd name="T16" fmla="*/ 190 w 192"/>
                <a:gd name="T17" fmla="*/ 295 h 320"/>
                <a:gd name="T18" fmla="*/ 188 w 192"/>
                <a:gd name="T19" fmla="*/ 285 h 320"/>
                <a:gd name="T20" fmla="*/ 177 w 192"/>
                <a:gd name="T21" fmla="*/ 291 h 320"/>
                <a:gd name="T22" fmla="*/ 188 w 192"/>
                <a:gd name="T23" fmla="*/ 270 h 320"/>
                <a:gd name="T24" fmla="*/ 188 w 192"/>
                <a:gd name="T25" fmla="*/ 283 h 320"/>
                <a:gd name="T26" fmla="*/ 162 w 192"/>
                <a:gd name="T27" fmla="*/ 267 h 320"/>
                <a:gd name="T28" fmla="*/ 165 w 192"/>
                <a:gd name="T29" fmla="*/ 272 h 320"/>
                <a:gd name="T30" fmla="*/ 185 w 192"/>
                <a:gd name="T31" fmla="*/ 254 h 320"/>
                <a:gd name="T32" fmla="*/ 187 w 192"/>
                <a:gd name="T33" fmla="*/ 254 h 320"/>
                <a:gd name="T34" fmla="*/ 148 w 192"/>
                <a:gd name="T35" fmla="*/ 248 h 320"/>
                <a:gd name="T36" fmla="*/ 150 w 192"/>
                <a:gd name="T37" fmla="*/ 248 h 320"/>
                <a:gd name="T38" fmla="*/ 147 w 192"/>
                <a:gd name="T39" fmla="*/ 246 h 320"/>
                <a:gd name="T40" fmla="*/ 144 w 192"/>
                <a:gd name="T41" fmla="*/ 238 h 320"/>
                <a:gd name="T42" fmla="*/ 142 w 192"/>
                <a:gd name="T43" fmla="*/ 236 h 320"/>
                <a:gd name="T44" fmla="*/ 112 w 192"/>
                <a:gd name="T45" fmla="*/ 188 h 320"/>
                <a:gd name="T46" fmla="*/ 139 w 192"/>
                <a:gd name="T47" fmla="*/ 230 h 320"/>
                <a:gd name="T48" fmla="*/ 106 w 192"/>
                <a:gd name="T49" fmla="*/ 175 h 320"/>
                <a:gd name="T50" fmla="*/ 112 w 192"/>
                <a:gd name="T51" fmla="*/ 184 h 320"/>
                <a:gd name="T52" fmla="*/ 185 w 192"/>
                <a:gd name="T53" fmla="*/ 253 h 320"/>
                <a:gd name="T54" fmla="*/ 178 w 192"/>
                <a:gd name="T55" fmla="*/ 168 h 320"/>
                <a:gd name="T56" fmla="*/ 105 w 192"/>
                <a:gd name="T57" fmla="*/ 176 h 320"/>
                <a:gd name="T58" fmla="*/ 90 w 192"/>
                <a:gd name="T59" fmla="*/ 148 h 320"/>
                <a:gd name="T60" fmla="*/ 92 w 192"/>
                <a:gd name="T61" fmla="*/ 152 h 320"/>
                <a:gd name="T62" fmla="*/ 82 w 192"/>
                <a:gd name="T63" fmla="*/ 138 h 320"/>
                <a:gd name="T64" fmla="*/ 83 w 192"/>
                <a:gd name="T65" fmla="*/ 137 h 320"/>
                <a:gd name="T66" fmla="*/ 81 w 192"/>
                <a:gd name="T67" fmla="*/ 136 h 320"/>
                <a:gd name="T68" fmla="*/ 75 w 192"/>
                <a:gd name="T69" fmla="*/ 124 h 320"/>
                <a:gd name="T70" fmla="*/ 77 w 192"/>
                <a:gd name="T71" fmla="*/ 127 h 320"/>
                <a:gd name="T72" fmla="*/ 52 w 192"/>
                <a:gd name="T73" fmla="*/ 87 h 320"/>
                <a:gd name="T74" fmla="*/ 74 w 192"/>
                <a:gd name="T75" fmla="*/ 121 h 320"/>
                <a:gd name="T76" fmla="*/ 50 w 192"/>
                <a:gd name="T77" fmla="*/ 85 h 320"/>
                <a:gd name="T78" fmla="*/ 51 w 192"/>
                <a:gd name="T79" fmla="*/ 84 h 320"/>
                <a:gd name="T80" fmla="*/ 178 w 192"/>
                <a:gd name="T81" fmla="*/ 165 h 320"/>
                <a:gd name="T82" fmla="*/ 168 w 192"/>
                <a:gd name="T83" fmla="*/ 41 h 320"/>
                <a:gd name="T84" fmla="*/ 170 w 192"/>
                <a:gd name="T85" fmla="*/ 41 h 320"/>
                <a:gd name="T86" fmla="*/ 49 w 192"/>
                <a:gd name="T87" fmla="*/ 83 h 320"/>
                <a:gd name="T88" fmla="*/ 13 w 192"/>
                <a:gd name="T89" fmla="*/ 24 h 320"/>
                <a:gd name="T90" fmla="*/ 168 w 192"/>
                <a:gd name="T91" fmla="*/ 39 h 320"/>
                <a:gd name="T92" fmla="*/ 153 w 192"/>
                <a:gd name="T93" fmla="*/ 0 h 320"/>
                <a:gd name="T94" fmla="*/ 2 w 192"/>
                <a:gd name="T95" fmla="*/ 6 h 320"/>
                <a:gd name="T96" fmla="*/ 3 w 192"/>
                <a:gd name="T97" fmla="*/ 5 h 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92" h="320">
                  <a:moveTo>
                    <a:pt x="190" y="317"/>
                  </a:moveTo>
                  <a:cubicBezTo>
                    <a:pt x="192" y="320"/>
                    <a:pt x="192" y="320"/>
                    <a:pt x="192" y="320"/>
                  </a:cubicBezTo>
                  <a:cubicBezTo>
                    <a:pt x="192" y="319"/>
                    <a:pt x="192" y="319"/>
                    <a:pt x="192" y="319"/>
                  </a:cubicBezTo>
                  <a:cubicBezTo>
                    <a:pt x="190" y="317"/>
                    <a:pt x="190" y="317"/>
                    <a:pt x="190" y="317"/>
                  </a:cubicBezTo>
                  <a:moveTo>
                    <a:pt x="189" y="298"/>
                  </a:moveTo>
                  <a:cubicBezTo>
                    <a:pt x="188" y="299"/>
                    <a:pt x="188" y="299"/>
                    <a:pt x="188" y="299"/>
                  </a:cubicBezTo>
                  <a:cubicBezTo>
                    <a:pt x="190" y="313"/>
                    <a:pt x="190" y="313"/>
                    <a:pt x="190" y="313"/>
                  </a:cubicBezTo>
                  <a:cubicBezTo>
                    <a:pt x="184" y="303"/>
                    <a:pt x="184" y="303"/>
                    <a:pt x="184" y="303"/>
                  </a:cubicBezTo>
                  <a:cubicBezTo>
                    <a:pt x="183" y="304"/>
                    <a:pt x="183" y="304"/>
                    <a:pt x="183" y="304"/>
                  </a:cubicBezTo>
                  <a:cubicBezTo>
                    <a:pt x="192" y="316"/>
                    <a:pt x="192" y="316"/>
                    <a:pt x="192" y="316"/>
                  </a:cubicBezTo>
                  <a:cubicBezTo>
                    <a:pt x="191" y="313"/>
                    <a:pt x="191" y="313"/>
                    <a:pt x="191" y="313"/>
                  </a:cubicBezTo>
                  <a:cubicBezTo>
                    <a:pt x="190" y="299"/>
                    <a:pt x="190" y="299"/>
                    <a:pt x="190" y="299"/>
                  </a:cubicBezTo>
                  <a:cubicBezTo>
                    <a:pt x="189" y="298"/>
                    <a:pt x="189" y="298"/>
                    <a:pt x="189" y="298"/>
                  </a:cubicBezTo>
                  <a:moveTo>
                    <a:pt x="180" y="296"/>
                  </a:moveTo>
                  <a:cubicBezTo>
                    <a:pt x="178" y="298"/>
                    <a:pt x="178" y="298"/>
                    <a:pt x="178" y="298"/>
                  </a:cubicBezTo>
                  <a:cubicBezTo>
                    <a:pt x="182" y="303"/>
                    <a:pt x="182" y="303"/>
                    <a:pt x="182" y="303"/>
                  </a:cubicBezTo>
                  <a:cubicBezTo>
                    <a:pt x="183" y="302"/>
                    <a:pt x="183" y="302"/>
                    <a:pt x="183" y="302"/>
                  </a:cubicBezTo>
                  <a:cubicBezTo>
                    <a:pt x="180" y="296"/>
                    <a:pt x="180" y="296"/>
                    <a:pt x="180" y="296"/>
                  </a:cubicBezTo>
                  <a:moveTo>
                    <a:pt x="178" y="293"/>
                  </a:moveTo>
                  <a:cubicBezTo>
                    <a:pt x="177" y="295"/>
                    <a:pt x="177" y="295"/>
                    <a:pt x="177" y="295"/>
                  </a:cubicBezTo>
                  <a:cubicBezTo>
                    <a:pt x="177" y="296"/>
                    <a:pt x="177" y="296"/>
                    <a:pt x="177" y="296"/>
                  </a:cubicBezTo>
                  <a:cubicBezTo>
                    <a:pt x="179" y="295"/>
                    <a:pt x="179" y="295"/>
                    <a:pt x="179" y="295"/>
                  </a:cubicBezTo>
                  <a:cubicBezTo>
                    <a:pt x="178" y="293"/>
                    <a:pt x="178" y="293"/>
                    <a:pt x="178" y="293"/>
                  </a:cubicBezTo>
                  <a:moveTo>
                    <a:pt x="188" y="285"/>
                  </a:moveTo>
                  <a:cubicBezTo>
                    <a:pt x="187" y="286"/>
                    <a:pt x="187" y="286"/>
                    <a:pt x="187" y="286"/>
                  </a:cubicBezTo>
                  <a:cubicBezTo>
                    <a:pt x="188" y="293"/>
                    <a:pt x="188" y="293"/>
                    <a:pt x="188" y="293"/>
                  </a:cubicBezTo>
                  <a:cubicBezTo>
                    <a:pt x="190" y="295"/>
                    <a:pt x="190" y="295"/>
                    <a:pt x="190" y="295"/>
                  </a:cubicBezTo>
                  <a:cubicBezTo>
                    <a:pt x="190" y="295"/>
                    <a:pt x="190" y="295"/>
                    <a:pt x="190" y="295"/>
                  </a:cubicBezTo>
                  <a:cubicBezTo>
                    <a:pt x="189" y="285"/>
                    <a:pt x="189" y="285"/>
                    <a:pt x="189" y="285"/>
                  </a:cubicBezTo>
                  <a:cubicBezTo>
                    <a:pt x="188" y="285"/>
                    <a:pt x="188" y="285"/>
                    <a:pt x="188" y="285"/>
                  </a:cubicBezTo>
                  <a:moveTo>
                    <a:pt x="164" y="273"/>
                  </a:moveTo>
                  <a:cubicBezTo>
                    <a:pt x="176" y="293"/>
                    <a:pt x="176" y="293"/>
                    <a:pt x="176" y="293"/>
                  </a:cubicBezTo>
                  <a:cubicBezTo>
                    <a:pt x="177" y="291"/>
                    <a:pt x="177" y="291"/>
                    <a:pt x="177" y="291"/>
                  </a:cubicBezTo>
                  <a:cubicBezTo>
                    <a:pt x="166" y="275"/>
                    <a:pt x="166" y="275"/>
                    <a:pt x="166" y="275"/>
                  </a:cubicBezTo>
                  <a:cubicBezTo>
                    <a:pt x="164" y="273"/>
                    <a:pt x="164" y="273"/>
                    <a:pt x="164" y="273"/>
                  </a:cubicBezTo>
                  <a:moveTo>
                    <a:pt x="188" y="270"/>
                  </a:moveTo>
                  <a:cubicBezTo>
                    <a:pt x="186" y="273"/>
                    <a:pt x="186" y="273"/>
                    <a:pt x="186" y="273"/>
                  </a:cubicBezTo>
                  <a:cubicBezTo>
                    <a:pt x="187" y="282"/>
                    <a:pt x="187" y="282"/>
                    <a:pt x="187" y="282"/>
                  </a:cubicBezTo>
                  <a:cubicBezTo>
                    <a:pt x="188" y="283"/>
                    <a:pt x="188" y="283"/>
                    <a:pt x="188" y="283"/>
                  </a:cubicBezTo>
                  <a:cubicBezTo>
                    <a:pt x="189" y="281"/>
                    <a:pt x="189" y="281"/>
                    <a:pt x="189" y="281"/>
                  </a:cubicBezTo>
                  <a:cubicBezTo>
                    <a:pt x="188" y="270"/>
                    <a:pt x="188" y="270"/>
                    <a:pt x="188" y="270"/>
                  </a:cubicBezTo>
                  <a:moveTo>
                    <a:pt x="162" y="267"/>
                  </a:moveTo>
                  <a:cubicBezTo>
                    <a:pt x="160" y="268"/>
                    <a:pt x="160" y="268"/>
                    <a:pt x="160" y="268"/>
                  </a:cubicBezTo>
                  <a:cubicBezTo>
                    <a:pt x="162" y="270"/>
                    <a:pt x="162" y="270"/>
                    <a:pt x="162" y="270"/>
                  </a:cubicBezTo>
                  <a:cubicBezTo>
                    <a:pt x="165" y="272"/>
                    <a:pt x="165" y="272"/>
                    <a:pt x="165" y="272"/>
                  </a:cubicBezTo>
                  <a:cubicBezTo>
                    <a:pt x="162" y="267"/>
                    <a:pt x="162" y="267"/>
                    <a:pt x="162" y="267"/>
                  </a:cubicBezTo>
                  <a:moveTo>
                    <a:pt x="187" y="254"/>
                  </a:moveTo>
                  <a:cubicBezTo>
                    <a:pt x="185" y="254"/>
                    <a:pt x="185" y="254"/>
                    <a:pt x="185" y="254"/>
                  </a:cubicBezTo>
                  <a:cubicBezTo>
                    <a:pt x="186" y="269"/>
                    <a:pt x="186" y="269"/>
                    <a:pt x="186" y="269"/>
                  </a:cubicBezTo>
                  <a:cubicBezTo>
                    <a:pt x="188" y="266"/>
                    <a:pt x="188" y="266"/>
                    <a:pt x="188" y="266"/>
                  </a:cubicBezTo>
                  <a:cubicBezTo>
                    <a:pt x="187" y="254"/>
                    <a:pt x="187" y="254"/>
                    <a:pt x="187" y="254"/>
                  </a:cubicBezTo>
                  <a:moveTo>
                    <a:pt x="150" y="248"/>
                  </a:moveTo>
                  <a:cubicBezTo>
                    <a:pt x="150" y="248"/>
                    <a:pt x="150" y="248"/>
                    <a:pt x="150" y="248"/>
                  </a:cubicBezTo>
                  <a:cubicBezTo>
                    <a:pt x="148" y="248"/>
                    <a:pt x="148" y="248"/>
                    <a:pt x="148" y="248"/>
                  </a:cubicBezTo>
                  <a:cubicBezTo>
                    <a:pt x="159" y="266"/>
                    <a:pt x="159" y="266"/>
                    <a:pt x="159" y="266"/>
                  </a:cubicBezTo>
                  <a:cubicBezTo>
                    <a:pt x="161" y="266"/>
                    <a:pt x="161" y="266"/>
                    <a:pt x="161" y="266"/>
                  </a:cubicBezTo>
                  <a:cubicBezTo>
                    <a:pt x="150" y="248"/>
                    <a:pt x="150" y="248"/>
                    <a:pt x="150" y="248"/>
                  </a:cubicBezTo>
                  <a:moveTo>
                    <a:pt x="144" y="238"/>
                  </a:moveTo>
                  <a:cubicBezTo>
                    <a:pt x="143" y="240"/>
                    <a:pt x="143" y="240"/>
                    <a:pt x="143" y="240"/>
                  </a:cubicBezTo>
                  <a:cubicBezTo>
                    <a:pt x="147" y="246"/>
                    <a:pt x="147" y="246"/>
                    <a:pt x="147" y="246"/>
                  </a:cubicBezTo>
                  <a:cubicBezTo>
                    <a:pt x="149" y="246"/>
                    <a:pt x="149" y="246"/>
                    <a:pt x="149" y="246"/>
                  </a:cubicBezTo>
                  <a:cubicBezTo>
                    <a:pt x="148" y="245"/>
                    <a:pt x="148" y="245"/>
                    <a:pt x="148" y="245"/>
                  </a:cubicBezTo>
                  <a:cubicBezTo>
                    <a:pt x="144" y="238"/>
                    <a:pt x="144" y="238"/>
                    <a:pt x="144" y="238"/>
                  </a:cubicBezTo>
                  <a:moveTo>
                    <a:pt x="139" y="232"/>
                  </a:moveTo>
                  <a:cubicBezTo>
                    <a:pt x="142" y="237"/>
                    <a:pt x="142" y="237"/>
                    <a:pt x="142" y="237"/>
                  </a:cubicBezTo>
                  <a:cubicBezTo>
                    <a:pt x="142" y="236"/>
                    <a:pt x="142" y="236"/>
                    <a:pt x="142" y="236"/>
                  </a:cubicBezTo>
                  <a:cubicBezTo>
                    <a:pt x="139" y="232"/>
                    <a:pt x="139" y="232"/>
                    <a:pt x="139" y="232"/>
                  </a:cubicBezTo>
                  <a:moveTo>
                    <a:pt x="113" y="186"/>
                  </a:moveTo>
                  <a:cubicBezTo>
                    <a:pt x="112" y="188"/>
                    <a:pt x="112" y="188"/>
                    <a:pt x="112" y="188"/>
                  </a:cubicBezTo>
                  <a:cubicBezTo>
                    <a:pt x="137" y="229"/>
                    <a:pt x="137" y="229"/>
                    <a:pt x="137" y="229"/>
                  </a:cubicBezTo>
                  <a:cubicBezTo>
                    <a:pt x="138" y="228"/>
                    <a:pt x="138" y="228"/>
                    <a:pt x="138" y="228"/>
                  </a:cubicBezTo>
                  <a:cubicBezTo>
                    <a:pt x="139" y="230"/>
                    <a:pt x="139" y="230"/>
                    <a:pt x="139" y="230"/>
                  </a:cubicBezTo>
                  <a:cubicBezTo>
                    <a:pt x="140" y="231"/>
                    <a:pt x="140" y="231"/>
                    <a:pt x="140" y="231"/>
                  </a:cubicBezTo>
                  <a:cubicBezTo>
                    <a:pt x="113" y="186"/>
                    <a:pt x="113" y="186"/>
                    <a:pt x="113" y="186"/>
                  </a:cubicBezTo>
                  <a:moveTo>
                    <a:pt x="106" y="175"/>
                  </a:moveTo>
                  <a:cubicBezTo>
                    <a:pt x="107" y="179"/>
                    <a:pt x="107" y="179"/>
                    <a:pt x="107" y="179"/>
                  </a:cubicBezTo>
                  <a:cubicBezTo>
                    <a:pt x="111" y="186"/>
                    <a:pt x="111" y="186"/>
                    <a:pt x="111" y="186"/>
                  </a:cubicBezTo>
                  <a:cubicBezTo>
                    <a:pt x="112" y="184"/>
                    <a:pt x="112" y="184"/>
                    <a:pt x="112" y="184"/>
                  </a:cubicBezTo>
                  <a:cubicBezTo>
                    <a:pt x="106" y="175"/>
                    <a:pt x="106" y="175"/>
                    <a:pt x="106" y="175"/>
                  </a:cubicBezTo>
                  <a:moveTo>
                    <a:pt x="178" y="168"/>
                  </a:moveTo>
                  <a:cubicBezTo>
                    <a:pt x="185" y="253"/>
                    <a:pt x="185" y="253"/>
                    <a:pt x="185" y="253"/>
                  </a:cubicBezTo>
                  <a:cubicBezTo>
                    <a:pt x="187" y="252"/>
                    <a:pt x="187" y="252"/>
                    <a:pt x="187" y="252"/>
                  </a:cubicBezTo>
                  <a:cubicBezTo>
                    <a:pt x="180" y="170"/>
                    <a:pt x="180" y="170"/>
                    <a:pt x="180" y="170"/>
                  </a:cubicBezTo>
                  <a:cubicBezTo>
                    <a:pt x="178" y="168"/>
                    <a:pt x="178" y="168"/>
                    <a:pt x="178" y="168"/>
                  </a:cubicBezTo>
                  <a:moveTo>
                    <a:pt x="93" y="154"/>
                  </a:moveTo>
                  <a:cubicBezTo>
                    <a:pt x="92" y="155"/>
                    <a:pt x="92" y="155"/>
                    <a:pt x="92" y="155"/>
                  </a:cubicBezTo>
                  <a:cubicBezTo>
                    <a:pt x="105" y="176"/>
                    <a:pt x="105" y="176"/>
                    <a:pt x="105" y="176"/>
                  </a:cubicBezTo>
                  <a:cubicBezTo>
                    <a:pt x="104" y="172"/>
                    <a:pt x="104" y="172"/>
                    <a:pt x="104" y="172"/>
                  </a:cubicBezTo>
                  <a:cubicBezTo>
                    <a:pt x="93" y="154"/>
                    <a:pt x="93" y="154"/>
                    <a:pt x="93" y="154"/>
                  </a:cubicBezTo>
                  <a:moveTo>
                    <a:pt x="90" y="148"/>
                  </a:moveTo>
                  <a:cubicBezTo>
                    <a:pt x="88" y="149"/>
                    <a:pt x="88" y="149"/>
                    <a:pt x="88" y="149"/>
                  </a:cubicBezTo>
                  <a:cubicBezTo>
                    <a:pt x="91" y="153"/>
                    <a:pt x="91" y="153"/>
                    <a:pt x="91" y="153"/>
                  </a:cubicBezTo>
                  <a:cubicBezTo>
                    <a:pt x="92" y="152"/>
                    <a:pt x="92" y="152"/>
                    <a:pt x="92" y="152"/>
                  </a:cubicBezTo>
                  <a:cubicBezTo>
                    <a:pt x="90" y="148"/>
                    <a:pt x="90" y="148"/>
                    <a:pt x="90" y="148"/>
                  </a:cubicBezTo>
                  <a:moveTo>
                    <a:pt x="83" y="137"/>
                  </a:moveTo>
                  <a:cubicBezTo>
                    <a:pt x="82" y="138"/>
                    <a:pt x="82" y="138"/>
                    <a:pt x="82" y="138"/>
                  </a:cubicBezTo>
                  <a:cubicBezTo>
                    <a:pt x="87" y="147"/>
                    <a:pt x="87" y="147"/>
                    <a:pt x="87" y="147"/>
                  </a:cubicBezTo>
                  <a:cubicBezTo>
                    <a:pt x="89" y="146"/>
                    <a:pt x="89" y="146"/>
                    <a:pt x="89" y="146"/>
                  </a:cubicBezTo>
                  <a:cubicBezTo>
                    <a:pt x="83" y="137"/>
                    <a:pt x="83" y="137"/>
                    <a:pt x="83" y="137"/>
                  </a:cubicBezTo>
                  <a:moveTo>
                    <a:pt x="78" y="128"/>
                  </a:moveTo>
                  <a:cubicBezTo>
                    <a:pt x="76" y="129"/>
                    <a:pt x="76" y="129"/>
                    <a:pt x="76" y="129"/>
                  </a:cubicBezTo>
                  <a:cubicBezTo>
                    <a:pt x="81" y="136"/>
                    <a:pt x="81" y="136"/>
                    <a:pt x="81" y="136"/>
                  </a:cubicBezTo>
                  <a:cubicBezTo>
                    <a:pt x="82" y="135"/>
                    <a:pt x="82" y="135"/>
                    <a:pt x="82" y="135"/>
                  </a:cubicBezTo>
                  <a:cubicBezTo>
                    <a:pt x="78" y="128"/>
                    <a:pt x="78" y="128"/>
                    <a:pt x="78" y="128"/>
                  </a:cubicBezTo>
                  <a:moveTo>
                    <a:pt x="75" y="124"/>
                  </a:moveTo>
                  <a:cubicBezTo>
                    <a:pt x="75" y="126"/>
                    <a:pt x="75" y="126"/>
                    <a:pt x="75" y="126"/>
                  </a:cubicBezTo>
                  <a:cubicBezTo>
                    <a:pt x="75" y="127"/>
                    <a:pt x="75" y="127"/>
                    <a:pt x="75" y="127"/>
                  </a:cubicBezTo>
                  <a:cubicBezTo>
                    <a:pt x="77" y="127"/>
                    <a:pt x="77" y="127"/>
                    <a:pt x="77" y="127"/>
                  </a:cubicBezTo>
                  <a:cubicBezTo>
                    <a:pt x="75" y="124"/>
                    <a:pt x="75" y="124"/>
                    <a:pt x="75" y="124"/>
                  </a:cubicBezTo>
                  <a:moveTo>
                    <a:pt x="53" y="86"/>
                  </a:moveTo>
                  <a:cubicBezTo>
                    <a:pt x="52" y="87"/>
                    <a:pt x="52" y="87"/>
                    <a:pt x="52" y="87"/>
                  </a:cubicBezTo>
                  <a:cubicBezTo>
                    <a:pt x="52" y="88"/>
                    <a:pt x="52" y="88"/>
                    <a:pt x="52" y="88"/>
                  </a:cubicBezTo>
                  <a:cubicBezTo>
                    <a:pt x="73" y="124"/>
                    <a:pt x="73" y="124"/>
                    <a:pt x="73" y="124"/>
                  </a:cubicBezTo>
                  <a:cubicBezTo>
                    <a:pt x="74" y="121"/>
                    <a:pt x="74" y="121"/>
                    <a:pt x="74" y="121"/>
                  </a:cubicBezTo>
                  <a:cubicBezTo>
                    <a:pt x="53" y="86"/>
                    <a:pt x="53" y="86"/>
                    <a:pt x="53" y="86"/>
                  </a:cubicBezTo>
                  <a:moveTo>
                    <a:pt x="51" y="84"/>
                  </a:moveTo>
                  <a:cubicBezTo>
                    <a:pt x="50" y="85"/>
                    <a:pt x="50" y="85"/>
                    <a:pt x="50" y="85"/>
                  </a:cubicBezTo>
                  <a:cubicBezTo>
                    <a:pt x="50" y="86"/>
                    <a:pt x="50" y="86"/>
                    <a:pt x="50" y="86"/>
                  </a:cubicBezTo>
                  <a:cubicBezTo>
                    <a:pt x="50" y="86"/>
                    <a:pt x="50" y="86"/>
                    <a:pt x="50" y="86"/>
                  </a:cubicBezTo>
                  <a:cubicBezTo>
                    <a:pt x="51" y="84"/>
                    <a:pt x="51" y="84"/>
                    <a:pt x="51" y="84"/>
                  </a:cubicBezTo>
                  <a:moveTo>
                    <a:pt x="174" y="83"/>
                  </a:moveTo>
                  <a:cubicBezTo>
                    <a:pt x="172" y="90"/>
                    <a:pt x="172" y="90"/>
                    <a:pt x="172" y="90"/>
                  </a:cubicBezTo>
                  <a:cubicBezTo>
                    <a:pt x="178" y="165"/>
                    <a:pt x="178" y="165"/>
                    <a:pt x="178" y="165"/>
                  </a:cubicBezTo>
                  <a:cubicBezTo>
                    <a:pt x="180" y="167"/>
                    <a:pt x="180" y="167"/>
                    <a:pt x="180" y="167"/>
                  </a:cubicBezTo>
                  <a:cubicBezTo>
                    <a:pt x="174" y="83"/>
                    <a:pt x="174" y="83"/>
                    <a:pt x="174" y="83"/>
                  </a:cubicBezTo>
                  <a:moveTo>
                    <a:pt x="168" y="41"/>
                  </a:moveTo>
                  <a:cubicBezTo>
                    <a:pt x="172" y="83"/>
                    <a:pt x="172" y="83"/>
                    <a:pt x="172" y="83"/>
                  </a:cubicBezTo>
                  <a:cubicBezTo>
                    <a:pt x="173" y="76"/>
                    <a:pt x="173" y="76"/>
                    <a:pt x="173" y="76"/>
                  </a:cubicBezTo>
                  <a:cubicBezTo>
                    <a:pt x="170" y="41"/>
                    <a:pt x="170" y="41"/>
                    <a:pt x="170" y="41"/>
                  </a:cubicBezTo>
                  <a:cubicBezTo>
                    <a:pt x="168" y="41"/>
                    <a:pt x="168" y="41"/>
                    <a:pt x="168" y="41"/>
                  </a:cubicBezTo>
                  <a:moveTo>
                    <a:pt x="13" y="24"/>
                  </a:moveTo>
                  <a:cubicBezTo>
                    <a:pt x="49" y="83"/>
                    <a:pt x="49" y="83"/>
                    <a:pt x="49" y="83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3" y="24"/>
                    <a:pt x="13" y="24"/>
                    <a:pt x="13" y="24"/>
                  </a:cubicBezTo>
                  <a:moveTo>
                    <a:pt x="168" y="15"/>
                  </a:moveTo>
                  <a:cubicBezTo>
                    <a:pt x="168" y="15"/>
                    <a:pt x="167" y="15"/>
                    <a:pt x="166" y="15"/>
                  </a:cubicBezTo>
                  <a:cubicBezTo>
                    <a:pt x="168" y="39"/>
                    <a:pt x="168" y="39"/>
                    <a:pt x="168" y="39"/>
                  </a:cubicBezTo>
                  <a:cubicBezTo>
                    <a:pt x="170" y="39"/>
                    <a:pt x="170" y="39"/>
                    <a:pt x="170" y="39"/>
                  </a:cubicBezTo>
                  <a:cubicBezTo>
                    <a:pt x="168" y="15"/>
                    <a:pt x="168" y="15"/>
                    <a:pt x="168" y="15"/>
                  </a:cubicBezTo>
                  <a:moveTo>
                    <a:pt x="153" y="0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0" y="19"/>
                    <a:pt x="10" y="19"/>
                    <a:pt x="10" y="19"/>
                  </a:cubicBezTo>
                  <a:cubicBezTo>
                    <a:pt x="14" y="23"/>
                    <a:pt x="14" y="23"/>
                    <a:pt x="14" y="23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153" y="2"/>
                    <a:pt x="153" y="2"/>
                    <a:pt x="153" y="2"/>
                  </a:cubicBezTo>
                  <a:cubicBezTo>
                    <a:pt x="153" y="1"/>
                    <a:pt x="153" y="0"/>
                    <a:pt x="153" y="0"/>
                  </a:cubicBezTo>
                </a:path>
              </a:pathLst>
            </a:custGeom>
            <a:gradFill flip="none" rotWithShape="1">
              <a:gsLst>
                <a:gs pos="0">
                  <a:schemeClr val="tx2">
                    <a:alpha val="75000"/>
                  </a:schemeClr>
                </a:gs>
                <a:gs pos="92000">
                  <a:schemeClr val="tx1">
                    <a:alpha val="21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3" name="Freeform 13"/>
            <p:cNvSpPr>
              <a:spLocks noEditPoints="1"/>
            </p:cNvSpPr>
            <p:nvPr/>
          </p:nvSpPr>
          <p:spPr bwMode="auto">
            <a:xfrm>
              <a:off x="9035713" y="2885236"/>
              <a:ext cx="491996" cy="811589"/>
            </a:xfrm>
            <a:custGeom>
              <a:avLst/>
              <a:gdLst>
                <a:gd name="T0" fmla="*/ 17 w 275"/>
                <a:gd name="T1" fmla="*/ 496 h 499"/>
                <a:gd name="T2" fmla="*/ 33 w 275"/>
                <a:gd name="T3" fmla="*/ 470 h 499"/>
                <a:gd name="T4" fmla="*/ 19 w 275"/>
                <a:gd name="T5" fmla="*/ 458 h 499"/>
                <a:gd name="T6" fmla="*/ 31 w 275"/>
                <a:gd name="T7" fmla="*/ 463 h 499"/>
                <a:gd name="T8" fmla="*/ 47 w 275"/>
                <a:gd name="T9" fmla="*/ 430 h 499"/>
                <a:gd name="T10" fmla="*/ 52 w 275"/>
                <a:gd name="T11" fmla="*/ 430 h 499"/>
                <a:gd name="T12" fmla="*/ 71 w 275"/>
                <a:gd name="T13" fmla="*/ 385 h 499"/>
                <a:gd name="T14" fmla="*/ 73 w 275"/>
                <a:gd name="T15" fmla="*/ 390 h 499"/>
                <a:gd name="T16" fmla="*/ 9 w 275"/>
                <a:gd name="T17" fmla="*/ 385 h 499"/>
                <a:gd name="T18" fmla="*/ 19 w 275"/>
                <a:gd name="T19" fmla="*/ 451 h 499"/>
                <a:gd name="T20" fmla="*/ 14 w 275"/>
                <a:gd name="T21" fmla="*/ 380 h 499"/>
                <a:gd name="T22" fmla="*/ 9 w 275"/>
                <a:gd name="T23" fmla="*/ 363 h 499"/>
                <a:gd name="T24" fmla="*/ 12 w 275"/>
                <a:gd name="T25" fmla="*/ 363 h 499"/>
                <a:gd name="T26" fmla="*/ 73 w 275"/>
                <a:gd name="T27" fmla="*/ 380 h 499"/>
                <a:gd name="T28" fmla="*/ 92 w 275"/>
                <a:gd name="T29" fmla="*/ 344 h 499"/>
                <a:gd name="T30" fmla="*/ 88 w 275"/>
                <a:gd name="T31" fmla="*/ 354 h 499"/>
                <a:gd name="T32" fmla="*/ 97 w 275"/>
                <a:gd name="T33" fmla="*/ 347 h 499"/>
                <a:gd name="T34" fmla="*/ 7 w 275"/>
                <a:gd name="T35" fmla="*/ 349 h 499"/>
                <a:gd name="T36" fmla="*/ 12 w 275"/>
                <a:gd name="T37" fmla="*/ 359 h 499"/>
                <a:gd name="T38" fmla="*/ 12 w 275"/>
                <a:gd name="T39" fmla="*/ 337 h 499"/>
                <a:gd name="T40" fmla="*/ 95 w 275"/>
                <a:gd name="T41" fmla="*/ 342 h 499"/>
                <a:gd name="T42" fmla="*/ 114 w 275"/>
                <a:gd name="T43" fmla="*/ 304 h 499"/>
                <a:gd name="T44" fmla="*/ 118 w 275"/>
                <a:gd name="T45" fmla="*/ 302 h 499"/>
                <a:gd name="T46" fmla="*/ 5 w 275"/>
                <a:gd name="T47" fmla="*/ 283 h 499"/>
                <a:gd name="T48" fmla="*/ 7 w 275"/>
                <a:gd name="T49" fmla="*/ 285 h 499"/>
                <a:gd name="T50" fmla="*/ 118 w 275"/>
                <a:gd name="T51" fmla="*/ 292 h 499"/>
                <a:gd name="T52" fmla="*/ 135 w 275"/>
                <a:gd name="T53" fmla="*/ 259 h 499"/>
                <a:gd name="T54" fmla="*/ 5 w 275"/>
                <a:gd name="T55" fmla="*/ 278 h 499"/>
                <a:gd name="T56" fmla="*/ 0 w 275"/>
                <a:gd name="T57" fmla="*/ 233 h 499"/>
                <a:gd name="T58" fmla="*/ 5 w 275"/>
                <a:gd name="T59" fmla="*/ 233 h 499"/>
                <a:gd name="T60" fmla="*/ 149 w 275"/>
                <a:gd name="T61" fmla="*/ 233 h 499"/>
                <a:gd name="T62" fmla="*/ 154 w 275"/>
                <a:gd name="T63" fmla="*/ 233 h 499"/>
                <a:gd name="T64" fmla="*/ 0 w 275"/>
                <a:gd name="T65" fmla="*/ 228 h 499"/>
                <a:gd name="T66" fmla="*/ 168 w 275"/>
                <a:gd name="T67" fmla="*/ 207 h 499"/>
                <a:gd name="T68" fmla="*/ 156 w 275"/>
                <a:gd name="T69" fmla="*/ 228 h 499"/>
                <a:gd name="T70" fmla="*/ 166 w 275"/>
                <a:gd name="T71" fmla="*/ 202 h 499"/>
                <a:gd name="T72" fmla="*/ 2 w 275"/>
                <a:gd name="T73" fmla="*/ 202 h 499"/>
                <a:gd name="T74" fmla="*/ 0 w 275"/>
                <a:gd name="T75" fmla="*/ 207 h 499"/>
                <a:gd name="T76" fmla="*/ 5 w 275"/>
                <a:gd name="T77" fmla="*/ 207 h 499"/>
                <a:gd name="T78" fmla="*/ 218 w 275"/>
                <a:gd name="T79" fmla="*/ 48 h 499"/>
                <a:gd name="T80" fmla="*/ 7 w 275"/>
                <a:gd name="T81" fmla="*/ 202 h 499"/>
                <a:gd name="T82" fmla="*/ 246 w 275"/>
                <a:gd name="T83" fmla="*/ 48 h 499"/>
                <a:gd name="T84" fmla="*/ 168 w 275"/>
                <a:gd name="T85" fmla="*/ 197 h 499"/>
                <a:gd name="T86" fmla="*/ 232 w 275"/>
                <a:gd name="T87" fmla="*/ 83 h 499"/>
                <a:gd name="T88" fmla="*/ 263 w 275"/>
                <a:gd name="T89" fmla="*/ 14 h 499"/>
                <a:gd name="T90" fmla="*/ 275 w 275"/>
                <a:gd name="T91" fmla="*/ 0 h 499"/>
                <a:gd name="T92" fmla="*/ 222 w 275"/>
                <a:gd name="T93" fmla="*/ 43 h 499"/>
                <a:gd name="T94" fmla="*/ 253 w 275"/>
                <a:gd name="T95" fmla="*/ 43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75" h="499">
                  <a:moveTo>
                    <a:pt x="14" y="454"/>
                  </a:moveTo>
                  <a:lnTo>
                    <a:pt x="17" y="485"/>
                  </a:lnTo>
                  <a:lnTo>
                    <a:pt x="17" y="496"/>
                  </a:lnTo>
                  <a:lnTo>
                    <a:pt x="19" y="499"/>
                  </a:lnTo>
                  <a:lnTo>
                    <a:pt x="24" y="487"/>
                  </a:lnTo>
                  <a:lnTo>
                    <a:pt x="33" y="470"/>
                  </a:lnTo>
                  <a:lnTo>
                    <a:pt x="28" y="468"/>
                  </a:lnTo>
                  <a:lnTo>
                    <a:pt x="19" y="485"/>
                  </a:lnTo>
                  <a:lnTo>
                    <a:pt x="19" y="458"/>
                  </a:lnTo>
                  <a:lnTo>
                    <a:pt x="14" y="454"/>
                  </a:lnTo>
                  <a:close/>
                  <a:moveTo>
                    <a:pt x="47" y="430"/>
                  </a:moveTo>
                  <a:lnTo>
                    <a:pt x="31" y="463"/>
                  </a:lnTo>
                  <a:lnTo>
                    <a:pt x="33" y="466"/>
                  </a:lnTo>
                  <a:lnTo>
                    <a:pt x="52" y="435"/>
                  </a:lnTo>
                  <a:lnTo>
                    <a:pt x="47" y="430"/>
                  </a:lnTo>
                  <a:close/>
                  <a:moveTo>
                    <a:pt x="57" y="413"/>
                  </a:moveTo>
                  <a:lnTo>
                    <a:pt x="50" y="425"/>
                  </a:lnTo>
                  <a:lnTo>
                    <a:pt x="52" y="430"/>
                  </a:lnTo>
                  <a:lnTo>
                    <a:pt x="57" y="420"/>
                  </a:lnTo>
                  <a:lnTo>
                    <a:pt x="57" y="413"/>
                  </a:lnTo>
                  <a:close/>
                  <a:moveTo>
                    <a:pt x="71" y="385"/>
                  </a:moveTo>
                  <a:lnTo>
                    <a:pt x="59" y="409"/>
                  </a:lnTo>
                  <a:lnTo>
                    <a:pt x="62" y="416"/>
                  </a:lnTo>
                  <a:lnTo>
                    <a:pt x="73" y="390"/>
                  </a:lnTo>
                  <a:lnTo>
                    <a:pt x="71" y="385"/>
                  </a:lnTo>
                  <a:close/>
                  <a:moveTo>
                    <a:pt x="9" y="375"/>
                  </a:moveTo>
                  <a:lnTo>
                    <a:pt x="9" y="385"/>
                  </a:lnTo>
                  <a:lnTo>
                    <a:pt x="9" y="390"/>
                  </a:lnTo>
                  <a:lnTo>
                    <a:pt x="14" y="449"/>
                  </a:lnTo>
                  <a:lnTo>
                    <a:pt x="19" y="451"/>
                  </a:lnTo>
                  <a:lnTo>
                    <a:pt x="14" y="387"/>
                  </a:lnTo>
                  <a:lnTo>
                    <a:pt x="14" y="382"/>
                  </a:lnTo>
                  <a:lnTo>
                    <a:pt x="14" y="380"/>
                  </a:lnTo>
                  <a:lnTo>
                    <a:pt x="9" y="375"/>
                  </a:lnTo>
                  <a:close/>
                  <a:moveTo>
                    <a:pt x="12" y="363"/>
                  </a:moveTo>
                  <a:lnTo>
                    <a:pt x="9" y="363"/>
                  </a:lnTo>
                  <a:lnTo>
                    <a:pt x="9" y="366"/>
                  </a:lnTo>
                  <a:lnTo>
                    <a:pt x="14" y="373"/>
                  </a:lnTo>
                  <a:lnTo>
                    <a:pt x="12" y="363"/>
                  </a:lnTo>
                  <a:close/>
                  <a:moveTo>
                    <a:pt x="90" y="359"/>
                  </a:moveTo>
                  <a:lnTo>
                    <a:pt x="85" y="359"/>
                  </a:lnTo>
                  <a:lnTo>
                    <a:pt x="73" y="380"/>
                  </a:lnTo>
                  <a:lnTo>
                    <a:pt x="76" y="385"/>
                  </a:lnTo>
                  <a:lnTo>
                    <a:pt x="90" y="359"/>
                  </a:lnTo>
                  <a:close/>
                  <a:moveTo>
                    <a:pt x="92" y="344"/>
                  </a:moveTo>
                  <a:lnTo>
                    <a:pt x="92" y="344"/>
                  </a:lnTo>
                  <a:lnTo>
                    <a:pt x="88" y="352"/>
                  </a:lnTo>
                  <a:lnTo>
                    <a:pt x="88" y="354"/>
                  </a:lnTo>
                  <a:lnTo>
                    <a:pt x="92" y="354"/>
                  </a:lnTo>
                  <a:lnTo>
                    <a:pt x="95" y="349"/>
                  </a:lnTo>
                  <a:lnTo>
                    <a:pt x="97" y="347"/>
                  </a:lnTo>
                  <a:lnTo>
                    <a:pt x="92" y="344"/>
                  </a:lnTo>
                  <a:close/>
                  <a:moveTo>
                    <a:pt x="7" y="337"/>
                  </a:moveTo>
                  <a:lnTo>
                    <a:pt x="7" y="349"/>
                  </a:lnTo>
                  <a:lnTo>
                    <a:pt x="7" y="356"/>
                  </a:lnTo>
                  <a:lnTo>
                    <a:pt x="9" y="359"/>
                  </a:lnTo>
                  <a:lnTo>
                    <a:pt x="12" y="359"/>
                  </a:lnTo>
                  <a:lnTo>
                    <a:pt x="12" y="352"/>
                  </a:lnTo>
                  <a:lnTo>
                    <a:pt x="12" y="344"/>
                  </a:lnTo>
                  <a:lnTo>
                    <a:pt x="12" y="337"/>
                  </a:lnTo>
                  <a:lnTo>
                    <a:pt x="7" y="337"/>
                  </a:lnTo>
                  <a:close/>
                  <a:moveTo>
                    <a:pt x="114" y="304"/>
                  </a:moveTo>
                  <a:lnTo>
                    <a:pt x="95" y="342"/>
                  </a:lnTo>
                  <a:lnTo>
                    <a:pt x="99" y="342"/>
                  </a:lnTo>
                  <a:lnTo>
                    <a:pt x="116" y="307"/>
                  </a:lnTo>
                  <a:lnTo>
                    <a:pt x="114" y="304"/>
                  </a:lnTo>
                  <a:close/>
                  <a:moveTo>
                    <a:pt x="116" y="297"/>
                  </a:moveTo>
                  <a:lnTo>
                    <a:pt x="114" y="302"/>
                  </a:lnTo>
                  <a:lnTo>
                    <a:pt x="118" y="302"/>
                  </a:lnTo>
                  <a:lnTo>
                    <a:pt x="121" y="297"/>
                  </a:lnTo>
                  <a:lnTo>
                    <a:pt x="116" y="297"/>
                  </a:lnTo>
                  <a:close/>
                  <a:moveTo>
                    <a:pt x="5" y="283"/>
                  </a:moveTo>
                  <a:lnTo>
                    <a:pt x="7" y="333"/>
                  </a:lnTo>
                  <a:lnTo>
                    <a:pt x="12" y="335"/>
                  </a:lnTo>
                  <a:lnTo>
                    <a:pt x="7" y="285"/>
                  </a:lnTo>
                  <a:lnTo>
                    <a:pt x="5" y="283"/>
                  </a:lnTo>
                  <a:close/>
                  <a:moveTo>
                    <a:pt x="135" y="259"/>
                  </a:moveTo>
                  <a:lnTo>
                    <a:pt x="118" y="292"/>
                  </a:lnTo>
                  <a:lnTo>
                    <a:pt x="123" y="292"/>
                  </a:lnTo>
                  <a:lnTo>
                    <a:pt x="140" y="261"/>
                  </a:lnTo>
                  <a:lnTo>
                    <a:pt x="135" y="259"/>
                  </a:lnTo>
                  <a:close/>
                  <a:moveTo>
                    <a:pt x="7" y="254"/>
                  </a:moveTo>
                  <a:lnTo>
                    <a:pt x="2" y="254"/>
                  </a:lnTo>
                  <a:lnTo>
                    <a:pt x="5" y="278"/>
                  </a:lnTo>
                  <a:lnTo>
                    <a:pt x="7" y="280"/>
                  </a:lnTo>
                  <a:lnTo>
                    <a:pt x="7" y="254"/>
                  </a:lnTo>
                  <a:close/>
                  <a:moveTo>
                    <a:pt x="0" y="233"/>
                  </a:moveTo>
                  <a:lnTo>
                    <a:pt x="2" y="250"/>
                  </a:lnTo>
                  <a:lnTo>
                    <a:pt x="7" y="250"/>
                  </a:lnTo>
                  <a:lnTo>
                    <a:pt x="5" y="233"/>
                  </a:lnTo>
                  <a:lnTo>
                    <a:pt x="0" y="233"/>
                  </a:lnTo>
                  <a:close/>
                  <a:moveTo>
                    <a:pt x="154" y="233"/>
                  </a:moveTo>
                  <a:lnTo>
                    <a:pt x="149" y="233"/>
                  </a:lnTo>
                  <a:lnTo>
                    <a:pt x="137" y="257"/>
                  </a:lnTo>
                  <a:lnTo>
                    <a:pt x="142" y="257"/>
                  </a:lnTo>
                  <a:lnTo>
                    <a:pt x="154" y="233"/>
                  </a:lnTo>
                  <a:close/>
                  <a:moveTo>
                    <a:pt x="5" y="216"/>
                  </a:moveTo>
                  <a:lnTo>
                    <a:pt x="0" y="216"/>
                  </a:lnTo>
                  <a:lnTo>
                    <a:pt x="0" y="228"/>
                  </a:lnTo>
                  <a:lnTo>
                    <a:pt x="5" y="228"/>
                  </a:lnTo>
                  <a:lnTo>
                    <a:pt x="5" y="216"/>
                  </a:lnTo>
                  <a:close/>
                  <a:moveTo>
                    <a:pt x="168" y="207"/>
                  </a:moveTo>
                  <a:lnTo>
                    <a:pt x="163" y="207"/>
                  </a:lnTo>
                  <a:lnTo>
                    <a:pt x="151" y="228"/>
                  </a:lnTo>
                  <a:lnTo>
                    <a:pt x="156" y="228"/>
                  </a:lnTo>
                  <a:lnTo>
                    <a:pt x="168" y="207"/>
                  </a:lnTo>
                  <a:close/>
                  <a:moveTo>
                    <a:pt x="166" y="202"/>
                  </a:moveTo>
                  <a:lnTo>
                    <a:pt x="166" y="202"/>
                  </a:lnTo>
                  <a:lnTo>
                    <a:pt x="166" y="202"/>
                  </a:lnTo>
                  <a:lnTo>
                    <a:pt x="166" y="202"/>
                  </a:lnTo>
                  <a:close/>
                  <a:moveTo>
                    <a:pt x="2" y="202"/>
                  </a:moveTo>
                  <a:lnTo>
                    <a:pt x="0" y="202"/>
                  </a:lnTo>
                  <a:lnTo>
                    <a:pt x="0" y="204"/>
                  </a:lnTo>
                  <a:lnTo>
                    <a:pt x="0" y="207"/>
                  </a:lnTo>
                  <a:lnTo>
                    <a:pt x="0" y="212"/>
                  </a:lnTo>
                  <a:lnTo>
                    <a:pt x="5" y="212"/>
                  </a:lnTo>
                  <a:lnTo>
                    <a:pt x="5" y="207"/>
                  </a:lnTo>
                  <a:lnTo>
                    <a:pt x="5" y="207"/>
                  </a:lnTo>
                  <a:lnTo>
                    <a:pt x="2" y="202"/>
                  </a:lnTo>
                  <a:close/>
                  <a:moveTo>
                    <a:pt x="218" y="48"/>
                  </a:moveTo>
                  <a:lnTo>
                    <a:pt x="208" y="50"/>
                  </a:lnTo>
                  <a:lnTo>
                    <a:pt x="7" y="200"/>
                  </a:lnTo>
                  <a:lnTo>
                    <a:pt x="7" y="202"/>
                  </a:lnTo>
                  <a:lnTo>
                    <a:pt x="218" y="48"/>
                  </a:lnTo>
                  <a:close/>
                  <a:moveTo>
                    <a:pt x="251" y="45"/>
                  </a:moveTo>
                  <a:lnTo>
                    <a:pt x="246" y="48"/>
                  </a:lnTo>
                  <a:lnTo>
                    <a:pt x="230" y="81"/>
                  </a:lnTo>
                  <a:lnTo>
                    <a:pt x="220" y="98"/>
                  </a:lnTo>
                  <a:lnTo>
                    <a:pt x="168" y="197"/>
                  </a:lnTo>
                  <a:lnTo>
                    <a:pt x="170" y="197"/>
                  </a:lnTo>
                  <a:lnTo>
                    <a:pt x="173" y="197"/>
                  </a:lnTo>
                  <a:lnTo>
                    <a:pt x="232" y="83"/>
                  </a:lnTo>
                  <a:lnTo>
                    <a:pt x="241" y="64"/>
                  </a:lnTo>
                  <a:lnTo>
                    <a:pt x="251" y="45"/>
                  </a:lnTo>
                  <a:close/>
                  <a:moveTo>
                    <a:pt x="263" y="14"/>
                  </a:moveTo>
                  <a:lnTo>
                    <a:pt x="263" y="14"/>
                  </a:lnTo>
                  <a:lnTo>
                    <a:pt x="263" y="14"/>
                  </a:lnTo>
                  <a:close/>
                  <a:moveTo>
                    <a:pt x="275" y="0"/>
                  </a:moveTo>
                  <a:lnTo>
                    <a:pt x="260" y="12"/>
                  </a:lnTo>
                  <a:lnTo>
                    <a:pt x="215" y="45"/>
                  </a:lnTo>
                  <a:lnTo>
                    <a:pt x="222" y="43"/>
                  </a:lnTo>
                  <a:lnTo>
                    <a:pt x="263" y="14"/>
                  </a:lnTo>
                  <a:lnTo>
                    <a:pt x="249" y="43"/>
                  </a:lnTo>
                  <a:lnTo>
                    <a:pt x="253" y="43"/>
                  </a:lnTo>
                  <a:lnTo>
                    <a:pt x="265" y="17"/>
                  </a:lnTo>
                  <a:lnTo>
                    <a:pt x="275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tx2">
                    <a:alpha val="75000"/>
                  </a:schemeClr>
                </a:gs>
                <a:gs pos="92000">
                  <a:schemeClr val="tx1">
                    <a:alpha val="21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4" name="Freeform 14"/>
            <p:cNvSpPr>
              <a:spLocks noEditPoints="1"/>
            </p:cNvSpPr>
            <p:nvPr/>
          </p:nvSpPr>
          <p:spPr bwMode="auto">
            <a:xfrm>
              <a:off x="9035713" y="2885236"/>
              <a:ext cx="491996" cy="811589"/>
            </a:xfrm>
            <a:custGeom>
              <a:avLst/>
              <a:gdLst>
                <a:gd name="T0" fmla="*/ 17 w 275"/>
                <a:gd name="T1" fmla="*/ 496 h 499"/>
                <a:gd name="T2" fmla="*/ 33 w 275"/>
                <a:gd name="T3" fmla="*/ 470 h 499"/>
                <a:gd name="T4" fmla="*/ 19 w 275"/>
                <a:gd name="T5" fmla="*/ 458 h 499"/>
                <a:gd name="T6" fmla="*/ 31 w 275"/>
                <a:gd name="T7" fmla="*/ 463 h 499"/>
                <a:gd name="T8" fmla="*/ 47 w 275"/>
                <a:gd name="T9" fmla="*/ 430 h 499"/>
                <a:gd name="T10" fmla="*/ 52 w 275"/>
                <a:gd name="T11" fmla="*/ 430 h 499"/>
                <a:gd name="T12" fmla="*/ 71 w 275"/>
                <a:gd name="T13" fmla="*/ 385 h 499"/>
                <a:gd name="T14" fmla="*/ 73 w 275"/>
                <a:gd name="T15" fmla="*/ 390 h 499"/>
                <a:gd name="T16" fmla="*/ 9 w 275"/>
                <a:gd name="T17" fmla="*/ 385 h 499"/>
                <a:gd name="T18" fmla="*/ 19 w 275"/>
                <a:gd name="T19" fmla="*/ 451 h 499"/>
                <a:gd name="T20" fmla="*/ 14 w 275"/>
                <a:gd name="T21" fmla="*/ 380 h 499"/>
                <a:gd name="T22" fmla="*/ 9 w 275"/>
                <a:gd name="T23" fmla="*/ 363 h 499"/>
                <a:gd name="T24" fmla="*/ 12 w 275"/>
                <a:gd name="T25" fmla="*/ 363 h 499"/>
                <a:gd name="T26" fmla="*/ 73 w 275"/>
                <a:gd name="T27" fmla="*/ 380 h 499"/>
                <a:gd name="T28" fmla="*/ 92 w 275"/>
                <a:gd name="T29" fmla="*/ 344 h 499"/>
                <a:gd name="T30" fmla="*/ 88 w 275"/>
                <a:gd name="T31" fmla="*/ 354 h 499"/>
                <a:gd name="T32" fmla="*/ 97 w 275"/>
                <a:gd name="T33" fmla="*/ 347 h 499"/>
                <a:gd name="T34" fmla="*/ 7 w 275"/>
                <a:gd name="T35" fmla="*/ 349 h 499"/>
                <a:gd name="T36" fmla="*/ 12 w 275"/>
                <a:gd name="T37" fmla="*/ 359 h 499"/>
                <a:gd name="T38" fmla="*/ 12 w 275"/>
                <a:gd name="T39" fmla="*/ 337 h 499"/>
                <a:gd name="T40" fmla="*/ 95 w 275"/>
                <a:gd name="T41" fmla="*/ 342 h 499"/>
                <a:gd name="T42" fmla="*/ 114 w 275"/>
                <a:gd name="T43" fmla="*/ 304 h 499"/>
                <a:gd name="T44" fmla="*/ 118 w 275"/>
                <a:gd name="T45" fmla="*/ 302 h 499"/>
                <a:gd name="T46" fmla="*/ 5 w 275"/>
                <a:gd name="T47" fmla="*/ 283 h 499"/>
                <a:gd name="T48" fmla="*/ 7 w 275"/>
                <a:gd name="T49" fmla="*/ 285 h 499"/>
                <a:gd name="T50" fmla="*/ 118 w 275"/>
                <a:gd name="T51" fmla="*/ 292 h 499"/>
                <a:gd name="T52" fmla="*/ 135 w 275"/>
                <a:gd name="T53" fmla="*/ 259 h 499"/>
                <a:gd name="T54" fmla="*/ 5 w 275"/>
                <a:gd name="T55" fmla="*/ 278 h 499"/>
                <a:gd name="T56" fmla="*/ 0 w 275"/>
                <a:gd name="T57" fmla="*/ 233 h 499"/>
                <a:gd name="T58" fmla="*/ 5 w 275"/>
                <a:gd name="T59" fmla="*/ 233 h 499"/>
                <a:gd name="T60" fmla="*/ 149 w 275"/>
                <a:gd name="T61" fmla="*/ 233 h 499"/>
                <a:gd name="T62" fmla="*/ 154 w 275"/>
                <a:gd name="T63" fmla="*/ 233 h 499"/>
                <a:gd name="T64" fmla="*/ 0 w 275"/>
                <a:gd name="T65" fmla="*/ 228 h 499"/>
                <a:gd name="T66" fmla="*/ 168 w 275"/>
                <a:gd name="T67" fmla="*/ 207 h 499"/>
                <a:gd name="T68" fmla="*/ 156 w 275"/>
                <a:gd name="T69" fmla="*/ 228 h 499"/>
                <a:gd name="T70" fmla="*/ 166 w 275"/>
                <a:gd name="T71" fmla="*/ 202 h 499"/>
                <a:gd name="T72" fmla="*/ 2 w 275"/>
                <a:gd name="T73" fmla="*/ 202 h 499"/>
                <a:gd name="T74" fmla="*/ 0 w 275"/>
                <a:gd name="T75" fmla="*/ 207 h 499"/>
                <a:gd name="T76" fmla="*/ 5 w 275"/>
                <a:gd name="T77" fmla="*/ 207 h 499"/>
                <a:gd name="T78" fmla="*/ 218 w 275"/>
                <a:gd name="T79" fmla="*/ 48 h 499"/>
                <a:gd name="T80" fmla="*/ 7 w 275"/>
                <a:gd name="T81" fmla="*/ 202 h 499"/>
                <a:gd name="T82" fmla="*/ 246 w 275"/>
                <a:gd name="T83" fmla="*/ 48 h 499"/>
                <a:gd name="T84" fmla="*/ 168 w 275"/>
                <a:gd name="T85" fmla="*/ 197 h 499"/>
                <a:gd name="T86" fmla="*/ 232 w 275"/>
                <a:gd name="T87" fmla="*/ 83 h 499"/>
                <a:gd name="T88" fmla="*/ 263 w 275"/>
                <a:gd name="T89" fmla="*/ 14 h 499"/>
                <a:gd name="T90" fmla="*/ 275 w 275"/>
                <a:gd name="T91" fmla="*/ 0 h 499"/>
                <a:gd name="T92" fmla="*/ 222 w 275"/>
                <a:gd name="T93" fmla="*/ 43 h 499"/>
                <a:gd name="T94" fmla="*/ 253 w 275"/>
                <a:gd name="T95" fmla="*/ 43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75" h="499">
                  <a:moveTo>
                    <a:pt x="14" y="454"/>
                  </a:moveTo>
                  <a:lnTo>
                    <a:pt x="17" y="485"/>
                  </a:lnTo>
                  <a:lnTo>
                    <a:pt x="17" y="496"/>
                  </a:lnTo>
                  <a:lnTo>
                    <a:pt x="19" y="499"/>
                  </a:lnTo>
                  <a:lnTo>
                    <a:pt x="24" y="487"/>
                  </a:lnTo>
                  <a:lnTo>
                    <a:pt x="33" y="470"/>
                  </a:lnTo>
                  <a:lnTo>
                    <a:pt x="28" y="468"/>
                  </a:lnTo>
                  <a:lnTo>
                    <a:pt x="19" y="485"/>
                  </a:lnTo>
                  <a:lnTo>
                    <a:pt x="19" y="458"/>
                  </a:lnTo>
                  <a:lnTo>
                    <a:pt x="14" y="454"/>
                  </a:lnTo>
                  <a:moveTo>
                    <a:pt x="47" y="430"/>
                  </a:moveTo>
                  <a:lnTo>
                    <a:pt x="31" y="463"/>
                  </a:lnTo>
                  <a:lnTo>
                    <a:pt x="33" y="466"/>
                  </a:lnTo>
                  <a:lnTo>
                    <a:pt x="52" y="435"/>
                  </a:lnTo>
                  <a:lnTo>
                    <a:pt x="47" y="430"/>
                  </a:lnTo>
                  <a:moveTo>
                    <a:pt x="57" y="413"/>
                  </a:moveTo>
                  <a:lnTo>
                    <a:pt x="50" y="425"/>
                  </a:lnTo>
                  <a:lnTo>
                    <a:pt x="52" y="430"/>
                  </a:lnTo>
                  <a:lnTo>
                    <a:pt x="57" y="420"/>
                  </a:lnTo>
                  <a:lnTo>
                    <a:pt x="57" y="413"/>
                  </a:lnTo>
                  <a:moveTo>
                    <a:pt x="71" y="385"/>
                  </a:moveTo>
                  <a:lnTo>
                    <a:pt x="59" y="409"/>
                  </a:lnTo>
                  <a:lnTo>
                    <a:pt x="62" y="416"/>
                  </a:lnTo>
                  <a:lnTo>
                    <a:pt x="73" y="390"/>
                  </a:lnTo>
                  <a:lnTo>
                    <a:pt x="71" y="385"/>
                  </a:lnTo>
                  <a:moveTo>
                    <a:pt x="9" y="375"/>
                  </a:moveTo>
                  <a:lnTo>
                    <a:pt x="9" y="385"/>
                  </a:lnTo>
                  <a:lnTo>
                    <a:pt x="9" y="390"/>
                  </a:lnTo>
                  <a:lnTo>
                    <a:pt x="14" y="449"/>
                  </a:lnTo>
                  <a:lnTo>
                    <a:pt x="19" y="451"/>
                  </a:lnTo>
                  <a:lnTo>
                    <a:pt x="14" y="387"/>
                  </a:lnTo>
                  <a:lnTo>
                    <a:pt x="14" y="382"/>
                  </a:lnTo>
                  <a:lnTo>
                    <a:pt x="14" y="380"/>
                  </a:lnTo>
                  <a:lnTo>
                    <a:pt x="9" y="375"/>
                  </a:lnTo>
                  <a:moveTo>
                    <a:pt x="12" y="363"/>
                  </a:moveTo>
                  <a:lnTo>
                    <a:pt x="9" y="363"/>
                  </a:lnTo>
                  <a:lnTo>
                    <a:pt x="9" y="366"/>
                  </a:lnTo>
                  <a:lnTo>
                    <a:pt x="14" y="373"/>
                  </a:lnTo>
                  <a:lnTo>
                    <a:pt x="12" y="363"/>
                  </a:lnTo>
                  <a:moveTo>
                    <a:pt x="90" y="359"/>
                  </a:moveTo>
                  <a:lnTo>
                    <a:pt x="85" y="359"/>
                  </a:lnTo>
                  <a:lnTo>
                    <a:pt x="73" y="380"/>
                  </a:lnTo>
                  <a:lnTo>
                    <a:pt x="76" y="385"/>
                  </a:lnTo>
                  <a:lnTo>
                    <a:pt x="90" y="359"/>
                  </a:lnTo>
                  <a:moveTo>
                    <a:pt x="92" y="344"/>
                  </a:moveTo>
                  <a:lnTo>
                    <a:pt x="92" y="344"/>
                  </a:lnTo>
                  <a:lnTo>
                    <a:pt x="88" y="352"/>
                  </a:lnTo>
                  <a:lnTo>
                    <a:pt x="88" y="354"/>
                  </a:lnTo>
                  <a:lnTo>
                    <a:pt x="92" y="354"/>
                  </a:lnTo>
                  <a:lnTo>
                    <a:pt x="95" y="349"/>
                  </a:lnTo>
                  <a:lnTo>
                    <a:pt x="97" y="347"/>
                  </a:lnTo>
                  <a:lnTo>
                    <a:pt x="92" y="344"/>
                  </a:lnTo>
                  <a:moveTo>
                    <a:pt x="7" y="337"/>
                  </a:moveTo>
                  <a:lnTo>
                    <a:pt x="7" y="349"/>
                  </a:lnTo>
                  <a:lnTo>
                    <a:pt x="7" y="356"/>
                  </a:lnTo>
                  <a:lnTo>
                    <a:pt x="9" y="359"/>
                  </a:lnTo>
                  <a:lnTo>
                    <a:pt x="12" y="359"/>
                  </a:lnTo>
                  <a:lnTo>
                    <a:pt x="12" y="352"/>
                  </a:lnTo>
                  <a:lnTo>
                    <a:pt x="12" y="344"/>
                  </a:lnTo>
                  <a:lnTo>
                    <a:pt x="12" y="337"/>
                  </a:lnTo>
                  <a:lnTo>
                    <a:pt x="7" y="337"/>
                  </a:lnTo>
                  <a:moveTo>
                    <a:pt x="114" y="304"/>
                  </a:moveTo>
                  <a:lnTo>
                    <a:pt x="95" y="342"/>
                  </a:lnTo>
                  <a:lnTo>
                    <a:pt x="99" y="342"/>
                  </a:lnTo>
                  <a:lnTo>
                    <a:pt x="116" y="307"/>
                  </a:lnTo>
                  <a:lnTo>
                    <a:pt x="114" y="304"/>
                  </a:lnTo>
                  <a:moveTo>
                    <a:pt x="116" y="297"/>
                  </a:moveTo>
                  <a:lnTo>
                    <a:pt x="114" y="302"/>
                  </a:lnTo>
                  <a:lnTo>
                    <a:pt x="118" y="302"/>
                  </a:lnTo>
                  <a:lnTo>
                    <a:pt x="121" y="297"/>
                  </a:lnTo>
                  <a:lnTo>
                    <a:pt x="116" y="297"/>
                  </a:lnTo>
                  <a:moveTo>
                    <a:pt x="5" y="283"/>
                  </a:moveTo>
                  <a:lnTo>
                    <a:pt x="7" y="333"/>
                  </a:lnTo>
                  <a:lnTo>
                    <a:pt x="12" y="335"/>
                  </a:lnTo>
                  <a:lnTo>
                    <a:pt x="7" y="285"/>
                  </a:lnTo>
                  <a:lnTo>
                    <a:pt x="5" y="283"/>
                  </a:lnTo>
                  <a:moveTo>
                    <a:pt x="135" y="259"/>
                  </a:moveTo>
                  <a:lnTo>
                    <a:pt x="118" y="292"/>
                  </a:lnTo>
                  <a:lnTo>
                    <a:pt x="123" y="292"/>
                  </a:lnTo>
                  <a:lnTo>
                    <a:pt x="140" y="261"/>
                  </a:lnTo>
                  <a:lnTo>
                    <a:pt x="135" y="259"/>
                  </a:lnTo>
                  <a:moveTo>
                    <a:pt x="7" y="254"/>
                  </a:moveTo>
                  <a:lnTo>
                    <a:pt x="2" y="254"/>
                  </a:lnTo>
                  <a:lnTo>
                    <a:pt x="5" y="278"/>
                  </a:lnTo>
                  <a:lnTo>
                    <a:pt x="7" y="280"/>
                  </a:lnTo>
                  <a:lnTo>
                    <a:pt x="7" y="254"/>
                  </a:lnTo>
                  <a:moveTo>
                    <a:pt x="0" y="233"/>
                  </a:moveTo>
                  <a:lnTo>
                    <a:pt x="2" y="250"/>
                  </a:lnTo>
                  <a:lnTo>
                    <a:pt x="7" y="250"/>
                  </a:lnTo>
                  <a:lnTo>
                    <a:pt x="5" y="233"/>
                  </a:lnTo>
                  <a:lnTo>
                    <a:pt x="0" y="233"/>
                  </a:lnTo>
                  <a:moveTo>
                    <a:pt x="154" y="233"/>
                  </a:moveTo>
                  <a:lnTo>
                    <a:pt x="149" y="233"/>
                  </a:lnTo>
                  <a:lnTo>
                    <a:pt x="137" y="257"/>
                  </a:lnTo>
                  <a:lnTo>
                    <a:pt x="142" y="257"/>
                  </a:lnTo>
                  <a:lnTo>
                    <a:pt x="154" y="233"/>
                  </a:lnTo>
                  <a:moveTo>
                    <a:pt x="5" y="216"/>
                  </a:moveTo>
                  <a:lnTo>
                    <a:pt x="0" y="216"/>
                  </a:lnTo>
                  <a:lnTo>
                    <a:pt x="0" y="228"/>
                  </a:lnTo>
                  <a:lnTo>
                    <a:pt x="5" y="228"/>
                  </a:lnTo>
                  <a:lnTo>
                    <a:pt x="5" y="216"/>
                  </a:lnTo>
                  <a:moveTo>
                    <a:pt x="168" y="207"/>
                  </a:moveTo>
                  <a:lnTo>
                    <a:pt x="163" y="207"/>
                  </a:lnTo>
                  <a:lnTo>
                    <a:pt x="151" y="228"/>
                  </a:lnTo>
                  <a:lnTo>
                    <a:pt x="156" y="228"/>
                  </a:lnTo>
                  <a:lnTo>
                    <a:pt x="168" y="207"/>
                  </a:lnTo>
                  <a:moveTo>
                    <a:pt x="166" y="202"/>
                  </a:moveTo>
                  <a:lnTo>
                    <a:pt x="166" y="202"/>
                  </a:lnTo>
                  <a:lnTo>
                    <a:pt x="166" y="202"/>
                  </a:lnTo>
                  <a:lnTo>
                    <a:pt x="166" y="202"/>
                  </a:lnTo>
                  <a:moveTo>
                    <a:pt x="2" y="202"/>
                  </a:moveTo>
                  <a:lnTo>
                    <a:pt x="0" y="202"/>
                  </a:lnTo>
                  <a:lnTo>
                    <a:pt x="0" y="204"/>
                  </a:lnTo>
                  <a:lnTo>
                    <a:pt x="0" y="207"/>
                  </a:lnTo>
                  <a:lnTo>
                    <a:pt x="0" y="212"/>
                  </a:lnTo>
                  <a:lnTo>
                    <a:pt x="5" y="212"/>
                  </a:lnTo>
                  <a:lnTo>
                    <a:pt x="5" y="207"/>
                  </a:lnTo>
                  <a:lnTo>
                    <a:pt x="5" y="207"/>
                  </a:lnTo>
                  <a:lnTo>
                    <a:pt x="2" y="202"/>
                  </a:lnTo>
                  <a:moveTo>
                    <a:pt x="218" y="48"/>
                  </a:moveTo>
                  <a:lnTo>
                    <a:pt x="208" y="50"/>
                  </a:lnTo>
                  <a:lnTo>
                    <a:pt x="7" y="200"/>
                  </a:lnTo>
                  <a:lnTo>
                    <a:pt x="7" y="202"/>
                  </a:lnTo>
                  <a:lnTo>
                    <a:pt x="218" y="48"/>
                  </a:lnTo>
                  <a:moveTo>
                    <a:pt x="251" y="45"/>
                  </a:moveTo>
                  <a:lnTo>
                    <a:pt x="246" y="48"/>
                  </a:lnTo>
                  <a:lnTo>
                    <a:pt x="230" y="81"/>
                  </a:lnTo>
                  <a:lnTo>
                    <a:pt x="220" y="98"/>
                  </a:lnTo>
                  <a:lnTo>
                    <a:pt x="168" y="197"/>
                  </a:lnTo>
                  <a:lnTo>
                    <a:pt x="170" y="197"/>
                  </a:lnTo>
                  <a:lnTo>
                    <a:pt x="173" y="197"/>
                  </a:lnTo>
                  <a:lnTo>
                    <a:pt x="232" y="83"/>
                  </a:lnTo>
                  <a:lnTo>
                    <a:pt x="241" y="64"/>
                  </a:lnTo>
                  <a:lnTo>
                    <a:pt x="251" y="45"/>
                  </a:lnTo>
                  <a:moveTo>
                    <a:pt x="263" y="14"/>
                  </a:moveTo>
                  <a:lnTo>
                    <a:pt x="263" y="14"/>
                  </a:lnTo>
                  <a:lnTo>
                    <a:pt x="263" y="14"/>
                  </a:lnTo>
                  <a:moveTo>
                    <a:pt x="275" y="0"/>
                  </a:moveTo>
                  <a:lnTo>
                    <a:pt x="260" y="12"/>
                  </a:lnTo>
                  <a:lnTo>
                    <a:pt x="215" y="45"/>
                  </a:lnTo>
                  <a:lnTo>
                    <a:pt x="222" y="43"/>
                  </a:lnTo>
                  <a:lnTo>
                    <a:pt x="263" y="14"/>
                  </a:lnTo>
                  <a:lnTo>
                    <a:pt x="249" y="43"/>
                  </a:lnTo>
                  <a:lnTo>
                    <a:pt x="253" y="43"/>
                  </a:lnTo>
                  <a:lnTo>
                    <a:pt x="265" y="17"/>
                  </a:lnTo>
                  <a:lnTo>
                    <a:pt x="275" y="0"/>
                  </a:lnTo>
                </a:path>
              </a:pathLst>
            </a:custGeom>
            <a:gradFill flip="none" rotWithShape="1">
              <a:gsLst>
                <a:gs pos="0">
                  <a:schemeClr val="tx2">
                    <a:alpha val="75000"/>
                  </a:schemeClr>
                </a:gs>
                <a:gs pos="92000">
                  <a:schemeClr val="tx1">
                    <a:alpha val="21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5" name="Freeform 15"/>
            <p:cNvSpPr>
              <a:spLocks noEditPoints="1"/>
            </p:cNvSpPr>
            <p:nvPr/>
          </p:nvSpPr>
          <p:spPr bwMode="auto">
            <a:xfrm>
              <a:off x="7291365" y="3075528"/>
              <a:ext cx="1016194" cy="458654"/>
            </a:xfrm>
            <a:custGeom>
              <a:avLst/>
              <a:gdLst>
                <a:gd name="T0" fmla="*/ 235 w 240"/>
                <a:gd name="T1" fmla="*/ 119 h 119"/>
                <a:gd name="T2" fmla="*/ 240 w 240"/>
                <a:gd name="T3" fmla="*/ 114 h 119"/>
                <a:gd name="T4" fmla="*/ 240 w 240"/>
                <a:gd name="T5" fmla="*/ 115 h 119"/>
                <a:gd name="T6" fmla="*/ 202 w 240"/>
                <a:gd name="T7" fmla="*/ 106 h 119"/>
                <a:gd name="T8" fmla="*/ 203 w 240"/>
                <a:gd name="T9" fmla="*/ 105 h 119"/>
                <a:gd name="T10" fmla="*/ 200 w 240"/>
                <a:gd name="T11" fmla="*/ 105 h 119"/>
                <a:gd name="T12" fmla="*/ 184 w 240"/>
                <a:gd name="T13" fmla="*/ 97 h 119"/>
                <a:gd name="T14" fmla="*/ 192 w 240"/>
                <a:gd name="T15" fmla="*/ 102 h 119"/>
                <a:gd name="T16" fmla="*/ 184 w 240"/>
                <a:gd name="T17" fmla="*/ 97 h 119"/>
                <a:gd name="T18" fmla="*/ 177 w 240"/>
                <a:gd name="T19" fmla="*/ 96 h 119"/>
                <a:gd name="T20" fmla="*/ 182 w 240"/>
                <a:gd name="T21" fmla="*/ 96 h 119"/>
                <a:gd name="T22" fmla="*/ 178 w 240"/>
                <a:gd name="T23" fmla="*/ 95 h 119"/>
                <a:gd name="T24" fmla="*/ 175 w 240"/>
                <a:gd name="T25" fmla="*/ 94 h 119"/>
                <a:gd name="T26" fmla="*/ 173 w 240"/>
                <a:gd name="T27" fmla="*/ 95 h 119"/>
                <a:gd name="T28" fmla="*/ 170 w 240"/>
                <a:gd name="T29" fmla="*/ 93 h 119"/>
                <a:gd name="T30" fmla="*/ 170 w 240"/>
                <a:gd name="T31" fmla="*/ 93 h 119"/>
                <a:gd name="T32" fmla="*/ 145 w 240"/>
                <a:gd name="T33" fmla="*/ 84 h 119"/>
                <a:gd name="T34" fmla="*/ 167 w 240"/>
                <a:gd name="T35" fmla="*/ 92 h 119"/>
                <a:gd name="T36" fmla="*/ 139 w 240"/>
                <a:gd name="T37" fmla="*/ 79 h 119"/>
                <a:gd name="T38" fmla="*/ 240 w 240"/>
                <a:gd name="T39" fmla="*/ 112 h 119"/>
                <a:gd name="T40" fmla="*/ 238 w 240"/>
                <a:gd name="T41" fmla="*/ 69 h 119"/>
                <a:gd name="T42" fmla="*/ 238 w 240"/>
                <a:gd name="T43" fmla="*/ 75 h 119"/>
                <a:gd name="T44" fmla="*/ 137 w 240"/>
                <a:gd name="T45" fmla="*/ 80 h 119"/>
                <a:gd name="T46" fmla="*/ 97 w 240"/>
                <a:gd name="T47" fmla="*/ 64 h 119"/>
                <a:gd name="T48" fmla="*/ 90 w 240"/>
                <a:gd name="T49" fmla="*/ 61 h 119"/>
                <a:gd name="T50" fmla="*/ 91 w 240"/>
                <a:gd name="T51" fmla="*/ 60 h 119"/>
                <a:gd name="T52" fmla="*/ 236 w 240"/>
                <a:gd name="T53" fmla="*/ 68 h 119"/>
                <a:gd name="T54" fmla="*/ 6 w 240"/>
                <a:gd name="T55" fmla="*/ 26 h 119"/>
                <a:gd name="T56" fmla="*/ 9 w 240"/>
                <a:gd name="T57" fmla="*/ 29 h 119"/>
                <a:gd name="T58" fmla="*/ 69 w 240"/>
                <a:gd name="T59" fmla="*/ 53 h 119"/>
                <a:gd name="T60" fmla="*/ 52 w 240"/>
                <a:gd name="T61" fmla="*/ 45 h 119"/>
                <a:gd name="T62" fmla="*/ 6 w 240"/>
                <a:gd name="T63" fmla="*/ 26 h 119"/>
                <a:gd name="T64" fmla="*/ 5 w 240"/>
                <a:gd name="T65" fmla="*/ 27 h 119"/>
                <a:gd name="T66" fmla="*/ 235 w 240"/>
                <a:gd name="T67" fmla="*/ 24 h 119"/>
                <a:gd name="T68" fmla="*/ 237 w 240"/>
                <a:gd name="T69" fmla="*/ 50 h 119"/>
                <a:gd name="T70" fmla="*/ 0 w 240"/>
                <a:gd name="T71" fmla="*/ 19 h 119"/>
                <a:gd name="T72" fmla="*/ 3 w 240"/>
                <a:gd name="T73" fmla="*/ 19 h 119"/>
                <a:gd name="T74" fmla="*/ 47 w 240"/>
                <a:gd name="T75" fmla="*/ 15 h 119"/>
                <a:gd name="T76" fmla="*/ 5 w 240"/>
                <a:gd name="T77" fmla="*/ 19 h 119"/>
                <a:gd name="T78" fmla="*/ 9 w 240"/>
                <a:gd name="T79" fmla="*/ 20 h 119"/>
                <a:gd name="T80" fmla="*/ 141 w 240"/>
                <a:gd name="T81" fmla="*/ 9 h 119"/>
                <a:gd name="T82" fmla="*/ 232 w 240"/>
                <a:gd name="T83" fmla="*/ 0 h 119"/>
                <a:gd name="T84" fmla="*/ 179 w 240"/>
                <a:gd name="T85" fmla="*/ 4 h 119"/>
                <a:gd name="T86" fmla="*/ 142 w 240"/>
                <a:gd name="T87" fmla="*/ 9 h 119"/>
                <a:gd name="T88" fmla="*/ 227 w 240"/>
                <a:gd name="T89" fmla="*/ 2 h 119"/>
                <a:gd name="T90" fmla="*/ 233 w 240"/>
                <a:gd name="T91" fmla="*/ 23 h 119"/>
                <a:gd name="T92" fmla="*/ 234 w 240"/>
                <a:gd name="T93" fmla="*/ 2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40" h="119">
                  <a:moveTo>
                    <a:pt x="228" y="115"/>
                  </a:moveTo>
                  <a:cubicBezTo>
                    <a:pt x="223" y="115"/>
                    <a:pt x="223" y="115"/>
                    <a:pt x="223" y="115"/>
                  </a:cubicBezTo>
                  <a:cubicBezTo>
                    <a:pt x="235" y="119"/>
                    <a:pt x="235" y="119"/>
                    <a:pt x="235" y="119"/>
                  </a:cubicBezTo>
                  <a:cubicBezTo>
                    <a:pt x="235" y="119"/>
                    <a:pt x="235" y="118"/>
                    <a:pt x="235" y="118"/>
                  </a:cubicBezTo>
                  <a:cubicBezTo>
                    <a:pt x="228" y="115"/>
                    <a:pt x="228" y="115"/>
                    <a:pt x="228" y="115"/>
                  </a:cubicBezTo>
                  <a:moveTo>
                    <a:pt x="240" y="114"/>
                  </a:moveTo>
                  <a:cubicBezTo>
                    <a:pt x="238" y="114"/>
                    <a:pt x="238" y="114"/>
                    <a:pt x="238" y="114"/>
                  </a:cubicBezTo>
                  <a:cubicBezTo>
                    <a:pt x="239" y="115"/>
                    <a:pt x="239" y="115"/>
                    <a:pt x="239" y="115"/>
                  </a:cubicBezTo>
                  <a:cubicBezTo>
                    <a:pt x="239" y="115"/>
                    <a:pt x="240" y="115"/>
                    <a:pt x="240" y="115"/>
                  </a:cubicBezTo>
                  <a:cubicBezTo>
                    <a:pt x="240" y="114"/>
                    <a:pt x="240" y="114"/>
                    <a:pt x="240" y="114"/>
                  </a:cubicBezTo>
                  <a:moveTo>
                    <a:pt x="203" y="105"/>
                  </a:moveTo>
                  <a:cubicBezTo>
                    <a:pt x="202" y="106"/>
                    <a:pt x="202" y="106"/>
                    <a:pt x="202" y="106"/>
                  </a:cubicBezTo>
                  <a:cubicBezTo>
                    <a:pt x="219" y="113"/>
                    <a:pt x="219" y="113"/>
                    <a:pt x="219" y="113"/>
                  </a:cubicBezTo>
                  <a:cubicBezTo>
                    <a:pt x="224" y="113"/>
                    <a:pt x="224" y="113"/>
                    <a:pt x="224" y="113"/>
                  </a:cubicBezTo>
                  <a:cubicBezTo>
                    <a:pt x="203" y="105"/>
                    <a:pt x="203" y="105"/>
                    <a:pt x="203" y="105"/>
                  </a:cubicBezTo>
                  <a:moveTo>
                    <a:pt x="194" y="101"/>
                  </a:moveTo>
                  <a:cubicBezTo>
                    <a:pt x="193" y="103"/>
                    <a:pt x="193" y="103"/>
                    <a:pt x="193" y="103"/>
                  </a:cubicBezTo>
                  <a:cubicBezTo>
                    <a:pt x="200" y="105"/>
                    <a:pt x="200" y="105"/>
                    <a:pt x="200" y="105"/>
                  </a:cubicBezTo>
                  <a:cubicBezTo>
                    <a:pt x="201" y="104"/>
                    <a:pt x="201" y="104"/>
                    <a:pt x="201" y="104"/>
                  </a:cubicBezTo>
                  <a:cubicBezTo>
                    <a:pt x="194" y="101"/>
                    <a:pt x="194" y="101"/>
                    <a:pt x="194" y="101"/>
                  </a:cubicBezTo>
                  <a:moveTo>
                    <a:pt x="184" y="97"/>
                  </a:moveTo>
                  <a:cubicBezTo>
                    <a:pt x="183" y="99"/>
                    <a:pt x="183" y="99"/>
                    <a:pt x="183" y="99"/>
                  </a:cubicBezTo>
                  <a:cubicBezTo>
                    <a:pt x="184" y="99"/>
                    <a:pt x="184" y="99"/>
                    <a:pt x="184" y="99"/>
                  </a:cubicBezTo>
                  <a:cubicBezTo>
                    <a:pt x="192" y="102"/>
                    <a:pt x="192" y="102"/>
                    <a:pt x="192" y="102"/>
                  </a:cubicBezTo>
                  <a:cubicBezTo>
                    <a:pt x="193" y="101"/>
                    <a:pt x="193" y="101"/>
                    <a:pt x="193" y="101"/>
                  </a:cubicBezTo>
                  <a:cubicBezTo>
                    <a:pt x="184" y="97"/>
                    <a:pt x="184" y="97"/>
                    <a:pt x="184" y="97"/>
                  </a:cubicBezTo>
                  <a:cubicBezTo>
                    <a:pt x="184" y="97"/>
                    <a:pt x="184" y="97"/>
                    <a:pt x="184" y="97"/>
                  </a:cubicBezTo>
                  <a:moveTo>
                    <a:pt x="175" y="94"/>
                  </a:moveTo>
                  <a:cubicBezTo>
                    <a:pt x="175" y="96"/>
                    <a:pt x="175" y="96"/>
                    <a:pt x="175" y="96"/>
                  </a:cubicBezTo>
                  <a:cubicBezTo>
                    <a:pt x="177" y="96"/>
                    <a:pt x="177" y="96"/>
                    <a:pt x="177" y="96"/>
                  </a:cubicBezTo>
                  <a:cubicBezTo>
                    <a:pt x="179" y="97"/>
                    <a:pt x="179" y="97"/>
                    <a:pt x="179" y="97"/>
                  </a:cubicBezTo>
                  <a:cubicBezTo>
                    <a:pt x="181" y="98"/>
                    <a:pt x="181" y="98"/>
                    <a:pt x="181" y="98"/>
                  </a:cubicBezTo>
                  <a:cubicBezTo>
                    <a:pt x="182" y="96"/>
                    <a:pt x="182" y="96"/>
                    <a:pt x="182" y="96"/>
                  </a:cubicBezTo>
                  <a:cubicBezTo>
                    <a:pt x="182" y="96"/>
                    <a:pt x="182" y="96"/>
                    <a:pt x="182" y="96"/>
                  </a:cubicBezTo>
                  <a:cubicBezTo>
                    <a:pt x="180" y="96"/>
                    <a:pt x="180" y="96"/>
                    <a:pt x="180" y="96"/>
                  </a:cubicBezTo>
                  <a:cubicBezTo>
                    <a:pt x="178" y="95"/>
                    <a:pt x="178" y="95"/>
                    <a:pt x="178" y="95"/>
                  </a:cubicBezTo>
                  <a:cubicBezTo>
                    <a:pt x="176" y="94"/>
                    <a:pt x="176" y="94"/>
                    <a:pt x="176" y="94"/>
                  </a:cubicBezTo>
                  <a:cubicBezTo>
                    <a:pt x="176" y="94"/>
                    <a:pt x="176" y="94"/>
                    <a:pt x="176" y="94"/>
                  </a:cubicBezTo>
                  <a:cubicBezTo>
                    <a:pt x="176" y="94"/>
                    <a:pt x="175" y="94"/>
                    <a:pt x="175" y="94"/>
                  </a:cubicBezTo>
                  <a:moveTo>
                    <a:pt x="172" y="93"/>
                  </a:moveTo>
                  <a:cubicBezTo>
                    <a:pt x="172" y="94"/>
                    <a:pt x="172" y="94"/>
                    <a:pt x="172" y="94"/>
                  </a:cubicBezTo>
                  <a:cubicBezTo>
                    <a:pt x="173" y="95"/>
                    <a:pt x="173" y="95"/>
                    <a:pt x="173" y="95"/>
                  </a:cubicBezTo>
                  <a:cubicBezTo>
                    <a:pt x="173" y="94"/>
                    <a:pt x="173" y="94"/>
                    <a:pt x="173" y="94"/>
                  </a:cubicBezTo>
                  <a:cubicBezTo>
                    <a:pt x="173" y="94"/>
                    <a:pt x="172" y="94"/>
                    <a:pt x="172" y="93"/>
                  </a:cubicBezTo>
                  <a:moveTo>
                    <a:pt x="170" y="93"/>
                  </a:moveTo>
                  <a:cubicBezTo>
                    <a:pt x="169" y="93"/>
                    <a:pt x="169" y="93"/>
                    <a:pt x="169" y="93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70" y="93"/>
                    <a:pt x="170" y="93"/>
                    <a:pt x="170" y="93"/>
                  </a:cubicBezTo>
                  <a:moveTo>
                    <a:pt x="139" y="79"/>
                  </a:moveTo>
                  <a:cubicBezTo>
                    <a:pt x="138" y="81"/>
                    <a:pt x="138" y="81"/>
                    <a:pt x="138" y="81"/>
                  </a:cubicBezTo>
                  <a:cubicBezTo>
                    <a:pt x="145" y="84"/>
                    <a:pt x="145" y="84"/>
                    <a:pt x="145" y="84"/>
                  </a:cubicBezTo>
                  <a:cubicBezTo>
                    <a:pt x="145" y="83"/>
                    <a:pt x="145" y="83"/>
                    <a:pt x="145" y="83"/>
                  </a:cubicBezTo>
                  <a:cubicBezTo>
                    <a:pt x="148" y="85"/>
                    <a:pt x="148" y="85"/>
                    <a:pt x="148" y="85"/>
                  </a:cubicBezTo>
                  <a:cubicBezTo>
                    <a:pt x="167" y="92"/>
                    <a:pt x="167" y="92"/>
                    <a:pt x="167" y="92"/>
                  </a:cubicBezTo>
                  <a:cubicBezTo>
                    <a:pt x="168" y="92"/>
                    <a:pt x="168" y="92"/>
                    <a:pt x="168" y="92"/>
                  </a:cubicBezTo>
                  <a:cubicBezTo>
                    <a:pt x="168" y="91"/>
                    <a:pt x="167" y="91"/>
                    <a:pt x="167" y="90"/>
                  </a:cubicBezTo>
                  <a:cubicBezTo>
                    <a:pt x="139" y="79"/>
                    <a:pt x="139" y="79"/>
                    <a:pt x="139" y="79"/>
                  </a:cubicBezTo>
                  <a:moveTo>
                    <a:pt x="236" y="77"/>
                  </a:moveTo>
                  <a:cubicBezTo>
                    <a:pt x="238" y="112"/>
                    <a:pt x="238" y="112"/>
                    <a:pt x="238" y="112"/>
                  </a:cubicBezTo>
                  <a:cubicBezTo>
                    <a:pt x="240" y="112"/>
                    <a:pt x="240" y="112"/>
                    <a:pt x="240" y="112"/>
                  </a:cubicBezTo>
                  <a:cubicBezTo>
                    <a:pt x="238" y="77"/>
                    <a:pt x="238" y="77"/>
                    <a:pt x="238" y="77"/>
                  </a:cubicBezTo>
                  <a:cubicBezTo>
                    <a:pt x="236" y="77"/>
                    <a:pt x="236" y="77"/>
                    <a:pt x="236" y="77"/>
                  </a:cubicBezTo>
                  <a:moveTo>
                    <a:pt x="238" y="69"/>
                  </a:moveTo>
                  <a:cubicBezTo>
                    <a:pt x="236" y="70"/>
                    <a:pt x="236" y="70"/>
                    <a:pt x="236" y="70"/>
                  </a:cubicBezTo>
                  <a:cubicBezTo>
                    <a:pt x="236" y="75"/>
                    <a:pt x="236" y="75"/>
                    <a:pt x="236" y="75"/>
                  </a:cubicBezTo>
                  <a:cubicBezTo>
                    <a:pt x="238" y="75"/>
                    <a:pt x="238" y="75"/>
                    <a:pt x="238" y="75"/>
                  </a:cubicBezTo>
                  <a:cubicBezTo>
                    <a:pt x="238" y="69"/>
                    <a:pt x="238" y="69"/>
                    <a:pt x="238" y="69"/>
                  </a:cubicBezTo>
                  <a:moveTo>
                    <a:pt x="97" y="64"/>
                  </a:moveTo>
                  <a:cubicBezTo>
                    <a:pt x="137" y="80"/>
                    <a:pt x="137" y="80"/>
                    <a:pt x="137" y="80"/>
                  </a:cubicBezTo>
                  <a:cubicBezTo>
                    <a:pt x="137" y="78"/>
                    <a:pt x="137" y="78"/>
                    <a:pt x="137" y="78"/>
                  </a:cubicBezTo>
                  <a:cubicBezTo>
                    <a:pt x="103" y="65"/>
                    <a:pt x="103" y="65"/>
                    <a:pt x="103" y="65"/>
                  </a:cubicBezTo>
                  <a:cubicBezTo>
                    <a:pt x="97" y="64"/>
                    <a:pt x="97" y="64"/>
                    <a:pt x="97" y="64"/>
                  </a:cubicBezTo>
                  <a:moveTo>
                    <a:pt x="91" y="60"/>
                  </a:moveTo>
                  <a:cubicBezTo>
                    <a:pt x="90" y="60"/>
                    <a:pt x="90" y="60"/>
                    <a:pt x="90" y="60"/>
                  </a:cubicBezTo>
                  <a:cubicBezTo>
                    <a:pt x="90" y="61"/>
                    <a:pt x="90" y="61"/>
                    <a:pt x="90" y="61"/>
                  </a:cubicBezTo>
                  <a:cubicBezTo>
                    <a:pt x="91" y="62"/>
                    <a:pt x="91" y="62"/>
                    <a:pt x="91" y="62"/>
                  </a:cubicBezTo>
                  <a:cubicBezTo>
                    <a:pt x="98" y="63"/>
                    <a:pt x="98" y="63"/>
                    <a:pt x="98" y="63"/>
                  </a:cubicBezTo>
                  <a:cubicBezTo>
                    <a:pt x="91" y="60"/>
                    <a:pt x="91" y="60"/>
                    <a:pt x="91" y="60"/>
                  </a:cubicBezTo>
                  <a:moveTo>
                    <a:pt x="237" y="52"/>
                  </a:moveTo>
                  <a:cubicBezTo>
                    <a:pt x="235" y="52"/>
                    <a:pt x="235" y="52"/>
                    <a:pt x="235" y="52"/>
                  </a:cubicBezTo>
                  <a:cubicBezTo>
                    <a:pt x="236" y="68"/>
                    <a:pt x="236" y="68"/>
                    <a:pt x="236" y="68"/>
                  </a:cubicBezTo>
                  <a:cubicBezTo>
                    <a:pt x="237" y="66"/>
                    <a:pt x="237" y="66"/>
                    <a:pt x="237" y="66"/>
                  </a:cubicBezTo>
                  <a:cubicBezTo>
                    <a:pt x="237" y="52"/>
                    <a:pt x="237" y="52"/>
                    <a:pt x="237" y="52"/>
                  </a:cubicBezTo>
                  <a:moveTo>
                    <a:pt x="6" y="26"/>
                  </a:moveTo>
                  <a:cubicBezTo>
                    <a:pt x="7" y="28"/>
                    <a:pt x="7" y="28"/>
                    <a:pt x="7" y="28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9" y="29"/>
                    <a:pt x="9" y="29"/>
                    <a:pt x="9" y="29"/>
                  </a:cubicBezTo>
                  <a:cubicBezTo>
                    <a:pt x="53" y="47"/>
                    <a:pt x="53" y="47"/>
                    <a:pt x="53" y="47"/>
                  </a:cubicBezTo>
                  <a:cubicBezTo>
                    <a:pt x="55" y="48"/>
                    <a:pt x="55" y="48"/>
                    <a:pt x="55" y="48"/>
                  </a:cubicBezTo>
                  <a:cubicBezTo>
                    <a:pt x="69" y="53"/>
                    <a:pt x="69" y="53"/>
                    <a:pt x="69" y="53"/>
                  </a:cubicBezTo>
                  <a:cubicBezTo>
                    <a:pt x="69" y="53"/>
                    <a:pt x="70" y="52"/>
                    <a:pt x="70" y="52"/>
                  </a:cubicBezTo>
                  <a:cubicBezTo>
                    <a:pt x="54" y="45"/>
                    <a:pt x="54" y="45"/>
                    <a:pt x="54" y="45"/>
                  </a:cubicBezTo>
                  <a:cubicBezTo>
                    <a:pt x="52" y="45"/>
                    <a:pt x="52" y="45"/>
                    <a:pt x="52" y="45"/>
                  </a:cubicBezTo>
                  <a:cubicBezTo>
                    <a:pt x="9" y="27"/>
                    <a:pt x="9" y="27"/>
                    <a:pt x="9" y="27"/>
                  </a:cubicBezTo>
                  <a:cubicBezTo>
                    <a:pt x="7" y="26"/>
                    <a:pt x="7" y="26"/>
                    <a:pt x="7" y="26"/>
                  </a:cubicBezTo>
                  <a:cubicBezTo>
                    <a:pt x="6" y="26"/>
                    <a:pt x="6" y="26"/>
                    <a:pt x="6" y="26"/>
                  </a:cubicBezTo>
                  <a:moveTo>
                    <a:pt x="0" y="24"/>
                  </a:moveTo>
                  <a:cubicBezTo>
                    <a:pt x="0" y="24"/>
                    <a:pt x="0" y="25"/>
                    <a:pt x="0" y="25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235" y="24"/>
                  </a:moveTo>
                  <a:cubicBezTo>
                    <a:pt x="233" y="27"/>
                    <a:pt x="233" y="27"/>
                    <a:pt x="233" y="27"/>
                  </a:cubicBezTo>
                  <a:cubicBezTo>
                    <a:pt x="235" y="50"/>
                    <a:pt x="235" y="50"/>
                    <a:pt x="235" y="50"/>
                  </a:cubicBezTo>
                  <a:cubicBezTo>
                    <a:pt x="237" y="50"/>
                    <a:pt x="237" y="50"/>
                    <a:pt x="237" y="50"/>
                  </a:cubicBezTo>
                  <a:cubicBezTo>
                    <a:pt x="235" y="24"/>
                    <a:pt x="235" y="24"/>
                    <a:pt x="235" y="24"/>
                  </a:cubicBezTo>
                  <a:moveTo>
                    <a:pt x="3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20"/>
                    <a:pt x="0" y="20"/>
                    <a:pt x="0" y="21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19"/>
                    <a:pt x="3" y="19"/>
                    <a:pt x="3" y="19"/>
                  </a:cubicBezTo>
                  <a:moveTo>
                    <a:pt x="141" y="7"/>
                  </a:moveTo>
                  <a:cubicBezTo>
                    <a:pt x="48" y="15"/>
                    <a:pt x="48" y="15"/>
                    <a:pt x="48" y="15"/>
                  </a:cubicBezTo>
                  <a:cubicBezTo>
                    <a:pt x="47" y="15"/>
                    <a:pt x="47" y="15"/>
                    <a:pt x="47" y="15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5" y="20"/>
                    <a:pt x="5" y="20"/>
                    <a:pt x="5" y="20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47" y="17"/>
                    <a:pt x="47" y="17"/>
                    <a:pt x="47" y="17"/>
                  </a:cubicBezTo>
                  <a:cubicBezTo>
                    <a:pt x="49" y="17"/>
                    <a:pt x="49" y="17"/>
                    <a:pt x="49" y="17"/>
                  </a:cubicBezTo>
                  <a:cubicBezTo>
                    <a:pt x="141" y="9"/>
                    <a:pt x="141" y="9"/>
                    <a:pt x="141" y="9"/>
                  </a:cubicBezTo>
                  <a:cubicBezTo>
                    <a:pt x="141" y="7"/>
                    <a:pt x="141" y="7"/>
                    <a:pt x="141" y="7"/>
                  </a:cubicBezTo>
                  <a:moveTo>
                    <a:pt x="232" y="0"/>
                  </a:moveTo>
                  <a:cubicBezTo>
                    <a:pt x="232" y="0"/>
                    <a:pt x="232" y="0"/>
                    <a:pt x="232" y="0"/>
                  </a:cubicBezTo>
                  <a:cubicBezTo>
                    <a:pt x="230" y="0"/>
                    <a:pt x="230" y="0"/>
                    <a:pt x="230" y="0"/>
                  </a:cubicBezTo>
                  <a:cubicBezTo>
                    <a:pt x="228" y="0"/>
                    <a:pt x="228" y="0"/>
                    <a:pt x="228" y="0"/>
                  </a:cubicBezTo>
                  <a:cubicBezTo>
                    <a:pt x="179" y="4"/>
                    <a:pt x="179" y="4"/>
                    <a:pt x="179" y="4"/>
                  </a:cubicBezTo>
                  <a:cubicBezTo>
                    <a:pt x="177" y="4"/>
                    <a:pt x="177" y="4"/>
                    <a:pt x="177" y="4"/>
                  </a:cubicBezTo>
                  <a:cubicBezTo>
                    <a:pt x="143" y="7"/>
                    <a:pt x="143" y="7"/>
                    <a:pt x="143" y="7"/>
                  </a:cubicBezTo>
                  <a:cubicBezTo>
                    <a:pt x="142" y="9"/>
                    <a:pt x="142" y="9"/>
                    <a:pt x="142" y="9"/>
                  </a:cubicBezTo>
                  <a:cubicBezTo>
                    <a:pt x="177" y="6"/>
                    <a:pt x="177" y="6"/>
                    <a:pt x="177" y="6"/>
                  </a:cubicBezTo>
                  <a:cubicBezTo>
                    <a:pt x="179" y="6"/>
                    <a:pt x="179" y="6"/>
                    <a:pt x="179" y="6"/>
                  </a:cubicBezTo>
                  <a:cubicBezTo>
                    <a:pt x="227" y="2"/>
                    <a:pt x="227" y="2"/>
                    <a:pt x="227" y="2"/>
                  </a:cubicBezTo>
                  <a:cubicBezTo>
                    <a:pt x="229" y="2"/>
                    <a:pt x="229" y="2"/>
                    <a:pt x="229" y="2"/>
                  </a:cubicBezTo>
                  <a:cubicBezTo>
                    <a:pt x="232" y="2"/>
                    <a:pt x="232" y="2"/>
                    <a:pt x="232" y="2"/>
                  </a:cubicBezTo>
                  <a:cubicBezTo>
                    <a:pt x="233" y="23"/>
                    <a:pt x="233" y="23"/>
                    <a:pt x="233" y="23"/>
                  </a:cubicBezTo>
                  <a:cubicBezTo>
                    <a:pt x="235" y="20"/>
                    <a:pt x="235" y="20"/>
                    <a:pt x="235" y="20"/>
                  </a:cubicBezTo>
                  <a:cubicBezTo>
                    <a:pt x="234" y="2"/>
                    <a:pt x="234" y="2"/>
                    <a:pt x="234" y="2"/>
                  </a:cubicBezTo>
                  <a:cubicBezTo>
                    <a:pt x="234" y="2"/>
                    <a:pt x="234" y="2"/>
                    <a:pt x="234" y="2"/>
                  </a:cubicBezTo>
                  <a:cubicBezTo>
                    <a:pt x="232" y="0"/>
                    <a:pt x="232" y="0"/>
                    <a:pt x="232" y="0"/>
                  </a:cubicBezTo>
                </a:path>
              </a:pathLst>
            </a:custGeom>
            <a:gradFill flip="none" rotWithShape="1">
              <a:gsLst>
                <a:gs pos="0">
                  <a:schemeClr val="tx2">
                    <a:alpha val="75000"/>
                  </a:schemeClr>
                </a:gs>
                <a:gs pos="92000">
                  <a:schemeClr val="tx1">
                    <a:alpha val="21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6" name="Freeform 16"/>
            <p:cNvSpPr>
              <a:spLocks noEditPoints="1"/>
            </p:cNvSpPr>
            <p:nvPr/>
          </p:nvSpPr>
          <p:spPr bwMode="auto">
            <a:xfrm>
              <a:off x="9844375" y="2997459"/>
              <a:ext cx="774670" cy="640814"/>
            </a:xfrm>
            <a:custGeom>
              <a:avLst/>
              <a:gdLst>
                <a:gd name="T0" fmla="*/ 69 w 433"/>
                <a:gd name="T1" fmla="*/ 394 h 394"/>
                <a:gd name="T2" fmla="*/ 95 w 433"/>
                <a:gd name="T3" fmla="*/ 389 h 394"/>
                <a:gd name="T4" fmla="*/ 95 w 433"/>
                <a:gd name="T5" fmla="*/ 392 h 394"/>
                <a:gd name="T6" fmla="*/ 99 w 433"/>
                <a:gd name="T7" fmla="*/ 389 h 394"/>
                <a:gd name="T8" fmla="*/ 149 w 433"/>
                <a:gd name="T9" fmla="*/ 387 h 394"/>
                <a:gd name="T10" fmla="*/ 102 w 433"/>
                <a:gd name="T11" fmla="*/ 392 h 394"/>
                <a:gd name="T12" fmla="*/ 244 w 433"/>
                <a:gd name="T13" fmla="*/ 387 h 394"/>
                <a:gd name="T14" fmla="*/ 244 w 433"/>
                <a:gd name="T15" fmla="*/ 387 h 394"/>
                <a:gd name="T16" fmla="*/ 152 w 433"/>
                <a:gd name="T17" fmla="*/ 392 h 394"/>
                <a:gd name="T18" fmla="*/ 296 w 433"/>
                <a:gd name="T19" fmla="*/ 385 h 394"/>
                <a:gd name="T20" fmla="*/ 301 w 433"/>
                <a:gd name="T21" fmla="*/ 389 h 394"/>
                <a:gd name="T22" fmla="*/ 341 w 433"/>
                <a:gd name="T23" fmla="*/ 382 h 394"/>
                <a:gd name="T24" fmla="*/ 339 w 433"/>
                <a:gd name="T25" fmla="*/ 387 h 394"/>
                <a:gd name="T26" fmla="*/ 369 w 433"/>
                <a:gd name="T27" fmla="*/ 382 h 394"/>
                <a:gd name="T28" fmla="*/ 372 w 433"/>
                <a:gd name="T29" fmla="*/ 387 h 394"/>
                <a:gd name="T30" fmla="*/ 393 w 433"/>
                <a:gd name="T31" fmla="*/ 382 h 394"/>
                <a:gd name="T32" fmla="*/ 376 w 433"/>
                <a:gd name="T33" fmla="*/ 382 h 394"/>
                <a:gd name="T34" fmla="*/ 391 w 433"/>
                <a:gd name="T35" fmla="*/ 387 h 394"/>
                <a:gd name="T36" fmla="*/ 398 w 433"/>
                <a:gd name="T37" fmla="*/ 387 h 394"/>
                <a:gd name="T38" fmla="*/ 10 w 433"/>
                <a:gd name="T39" fmla="*/ 387 h 394"/>
                <a:gd name="T40" fmla="*/ 62 w 433"/>
                <a:gd name="T41" fmla="*/ 394 h 394"/>
                <a:gd name="T42" fmla="*/ 31 w 433"/>
                <a:gd name="T43" fmla="*/ 373 h 394"/>
                <a:gd name="T44" fmla="*/ 55 w 433"/>
                <a:gd name="T45" fmla="*/ 347 h 394"/>
                <a:gd name="T46" fmla="*/ 62 w 433"/>
                <a:gd name="T47" fmla="*/ 344 h 394"/>
                <a:gd name="T48" fmla="*/ 66 w 433"/>
                <a:gd name="T49" fmla="*/ 340 h 394"/>
                <a:gd name="T50" fmla="*/ 81 w 433"/>
                <a:gd name="T51" fmla="*/ 321 h 394"/>
                <a:gd name="T52" fmla="*/ 85 w 433"/>
                <a:gd name="T53" fmla="*/ 323 h 394"/>
                <a:gd name="T54" fmla="*/ 85 w 433"/>
                <a:gd name="T55" fmla="*/ 318 h 394"/>
                <a:gd name="T56" fmla="*/ 102 w 433"/>
                <a:gd name="T57" fmla="*/ 302 h 394"/>
                <a:gd name="T58" fmla="*/ 99 w 433"/>
                <a:gd name="T59" fmla="*/ 309 h 394"/>
                <a:gd name="T60" fmla="*/ 107 w 433"/>
                <a:gd name="T61" fmla="*/ 297 h 394"/>
                <a:gd name="T62" fmla="*/ 114 w 433"/>
                <a:gd name="T63" fmla="*/ 292 h 394"/>
                <a:gd name="T64" fmla="*/ 123 w 433"/>
                <a:gd name="T65" fmla="*/ 287 h 394"/>
                <a:gd name="T66" fmla="*/ 192 w 433"/>
                <a:gd name="T67" fmla="*/ 219 h 394"/>
                <a:gd name="T68" fmla="*/ 194 w 433"/>
                <a:gd name="T69" fmla="*/ 223 h 394"/>
                <a:gd name="T70" fmla="*/ 412 w 433"/>
                <a:gd name="T71" fmla="*/ 204 h 394"/>
                <a:gd name="T72" fmla="*/ 419 w 433"/>
                <a:gd name="T73" fmla="*/ 164 h 394"/>
                <a:gd name="T74" fmla="*/ 417 w 433"/>
                <a:gd name="T75" fmla="*/ 150 h 394"/>
                <a:gd name="T76" fmla="*/ 258 w 433"/>
                <a:gd name="T77" fmla="*/ 159 h 394"/>
                <a:gd name="T78" fmla="*/ 242 w 433"/>
                <a:gd name="T79" fmla="*/ 173 h 394"/>
                <a:gd name="T80" fmla="*/ 244 w 433"/>
                <a:gd name="T81" fmla="*/ 178 h 394"/>
                <a:gd name="T82" fmla="*/ 260 w 433"/>
                <a:gd name="T83" fmla="*/ 164 h 394"/>
                <a:gd name="T84" fmla="*/ 327 w 433"/>
                <a:gd name="T85" fmla="*/ 102 h 394"/>
                <a:gd name="T86" fmla="*/ 286 w 433"/>
                <a:gd name="T87" fmla="*/ 140 h 394"/>
                <a:gd name="T88" fmla="*/ 327 w 433"/>
                <a:gd name="T89" fmla="*/ 97 h 394"/>
                <a:gd name="T90" fmla="*/ 348 w 433"/>
                <a:gd name="T91" fmla="*/ 76 h 394"/>
                <a:gd name="T92" fmla="*/ 353 w 433"/>
                <a:gd name="T93" fmla="*/ 81 h 394"/>
                <a:gd name="T94" fmla="*/ 353 w 433"/>
                <a:gd name="T95" fmla="*/ 74 h 394"/>
                <a:gd name="T96" fmla="*/ 391 w 433"/>
                <a:gd name="T97" fmla="*/ 38 h 394"/>
                <a:gd name="T98" fmla="*/ 428 w 433"/>
                <a:gd name="T99" fmla="*/ 12 h 394"/>
                <a:gd name="T100" fmla="*/ 400 w 433"/>
                <a:gd name="T101" fmla="*/ 31 h 394"/>
                <a:gd name="T102" fmla="*/ 417 w 433"/>
                <a:gd name="T103" fmla="*/ 143 h 394"/>
                <a:gd name="T104" fmla="*/ 433 w 433"/>
                <a:gd name="T105" fmla="*/ 12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433" h="394">
                  <a:moveTo>
                    <a:pt x="85" y="389"/>
                  </a:moveTo>
                  <a:lnTo>
                    <a:pt x="64" y="389"/>
                  </a:lnTo>
                  <a:lnTo>
                    <a:pt x="69" y="394"/>
                  </a:lnTo>
                  <a:lnTo>
                    <a:pt x="85" y="394"/>
                  </a:lnTo>
                  <a:lnTo>
                    <a:pt x="85" y="389"/>
                  </a:lnTo>
                  <a:close/>
                  <a:moveTo>
                    <a:pt x="95" y="389"/>
                  </a:moveTo>
                  <a:lnTo>
                    <a:pt x="90" y="389"/>
                  </a:lnTo>
                  <a:lnTo>
                    <a:pt x="88" y="394"/>
                  </a:lnTo>
                  <a:lnTo>
                    <a:pt x="95" y="392"/>
                  </a:lnTo>
                  <a:lnTo>
                    <a:pt x="95" y="389"/>
                  </a:lnTo>
                  <a:close/>
                  <a:moveTo>
                    <a:pt x="99" y="389"/>
                  </a:moveTo>
                  <a:lnTo>
                    <a:pt x="99" y="389"/>
                  </a:lnTo>
                  <a:lnTo>
                    <a:pt x="99" y="392"/>
                  </a:lnTo>
                  <a:lnTo>
                    <a:pt x="99" y="389"/>
                  </a:lnTo>
                  <a:close/>
                  <a:moveTo>
                    <a:pt x="149" y="387"/>
                  </a:moveTo>
                  <a:lnTo>
                    <a:pt x="104" y="389"/>
                  </a:lnTo>
                  <a:lnTo>
                    <a:pt x="104" y="392"/>
                  </a:lnTo>
                  <a:lnTo>
                    <a:pt x="102" y="392"/>
                  </a:lnTo>
                  <a:lnTo>
                    <a:pt x="147" y="392"/>
                  </a:lnTo>
                  <a:lnTo>
                    <a:pt x="149" y="387"/>
                  </a:lnTo>
                  <a:close/>
                  <a:moveTo>
                    <a:pt x="244" y="387"/>
                  </a:moveTo>
                  <a:lnTo>
                    <a:pt x="242" y="389"/>
                  </a:lnTo>
                  <a:lnTo>
                    <a:pt x="246" y="389"/>
                  </a:lnTo>
                  <a:lnTo>
                    <a:pt x="244" y="387"/>
                  </a:lnTo>
                  <a:close/>
                  <a:moveTo>
                    <a:pt x="239" y="385"/>
                  </a:moveTo>
                  <a:lnTo>
                    <a:pt x="154" y="387"/>
                  </a:lnTo>
                  <a:lnTo>
                    <a:pt x="152" y="392"/>
                  </a:lnTo>
                  <a:lnTo>
                    <a:pt x="237" y="389"/>
                  </a:lnTo>
                  <a:lnTo>
                    <a:pt x="239" y="385"/>
                  </a:lnTo>
                  <a:close/>
                  <a:moveTo>
                    <a:pt x="296" y="385"/>
                  </a:moveTo>
                  <a:lnTo>
                    <a:pt x="249" y="385"/>
                  </a:lnTo>
                  <a:lnTo>
                    <a:pt x="251" y="389"/>
                  </a:lnTo>
                  <a:lnTo>
                    <a:pt x="301" y="389"/>
                  </a:lnTo>
                  <a:lnTo>
                    <a:pt x="301" y="387"/>
                  </a:lnTo>
                  <a:lnTo>
                    <a:pt x="296" y="385"/>
                  </a:lnTo>
                  <a:close/>
                  <a:moveTo>
                    <a:pt x="341" y="382"/>
                  </a:moveTo>
                  <a:lnTo>
                    <a:pt x="305" y="385"/>
                  </a:lnTo>
                  <a:lnTo>
                    <a:pt x="315" y="389"/>
                  </a:lnTo>
                  <a:lnTo>
                    <a:pt x="339" y="387"/>
                  </a:lnTo>
                  <a:lnTo>
                    <a:pt x="341" y="382"/>
                  </a:lnTo>
                  <a:close/>
                  <a:moveTo>
                    <a:pt x="372" y="382"/>
                  </a:moveTo>
                  <a:lnTo>
                    <a:pt x="369" y="382"/>
                  </a:lnTo>
                  <a:lnTo>
                    <a:pt x="346" y="382"/>
                  </a:lnTo>
                  <a:lnTo>
                    <a:pt x="343" y="387"/>
                  </a:lnTo>
                  <a:lnTo>
                    <a:pt x="372" y="387"/>
                  </a:lnTo>
                  <a:lnTo>
                    <a:pt x="372" y="387"/>
                  </a:lnTo>
                  <a:lnTo>
                    <a:pt x="372" y="382"/>
                  </a:lnTo>
                  <a:close/>
                  <a:moveTo>
                    <a:pt x="393" y="382"/>
                  </a:moveTo>
                  <a:lnTo>
                    <a:pt x="393" y="382"/>
                  </a:lnTo>
                  <a:lnTo>
                    <a:pt x="388" y="382"/>
                  </a:lnTo>
                  <a:lnTo>
                    <a:pt x="376" y="382"/>
                  </a:lnTo>
                  <a:lnTo>
                    <a:pt x="376" y="387"/>
                  </a:lnTo>
                  <a:lnTo>
                    <a:pt x="376" y="387"/>
                  </a:lnTo>
                  <a:lnTo>
                    <a:pt x="391" y="387"/>
                  </a:lnTo>
                  <a:lnTo>
                    <a:pt x="395" y="387"/>
                  </a:lnTo>
                  <a:lnTo>
                    <a:pt x="395" y="387"/>
                  </a:lnTo>
                  <a:lnTo>
                    <a:pt x="398" y="387"/>
                  </a:lnTo>
                  <a:lnTo>
                    <a:pt x="393" y="382"/>
                  </a:lnTo>
                  <a:close/>
                  <a:moveTo>
                    <a:pt x="28" y="370"/>
                  </a:moveTo>
                  <a:lnTo>
                    <a:pt x="10" y="387"/>
                  </a:lnTo>
                  <a:lnTo>
                    <a:pt x="0" y="394"/>
                  </a:lnTo>
                  <a:lnTo>
                    <a:pt x="12" y="394"/>
                  </a:lnTo>
                  <a:lnTo>
                    <a:pt x="62" y="394"/>
                  </a:lnTo>
                  <a:lnTo>
                    <a:pt x="57" y="389"/>
                  </a:lnTo>
                  <a:lnTo>
                    <a:pt x="12" y="389"/>
                  </a:lnTo>
                  <a:lnTo>
                    <a:pt x="31" y="373"/>
                  </a:lnTo>
                  <a:lnTo>
                    <a:pt x="28" y="370"/>
                  </a:lnTo>
                  <a:close/>
                  <a:moveTo>
                    <a:pt x="62" y="344"/>
                  </a:moveTo>
                  <a:lnTo>
                    <a:pt x="55" y="347"/>
                  </a:lnTo>
                  <a:lnTo>
                    <a:pt x="31" y="368"/>
                  </a:lnTo>
                  <a:lnTo>
                    <a:pt x="33" y="370"/>
                  </a:lnTo>
                  <a:lnTo>
                    <a:pt x="62" y="344"/>
                  </a:lnTo>
                  <a:close/>
                  <a:moveTo>
                    <a:pt x="73" y="328"/>
                  </a:moveTo>
                  <a:lnTo>
                    <a:pt x="59" y="340"/>
                  </a:lnTo>
                  <a:lnTo>
                    <a:pt x="66" y="340"/>
                  </a:lnTo>
                  <a:lnTo>
                    <a:pt x="73" y="332"/>
                  </a:lnTo>
                  <a:lnTo>
                    <a:pt x="73" y="328"/>
                  </a:lnTo>
                  <a:close/>
                  <a:moveTo>
                    <a:pt x="81" y="321"/>
                  </a:moveTo>
                  <a:lnTo>
                    <a:pt x="76" y="325"/>
                  </a:lnTo>
                  <a:lnTo>
                    <a:pt x="78" y="330"/>
                  </a:lnTo>
                  <a:lnTo>
                    <a:pt x="85" y="323"/>
                  </a:lnTo>
                  <a:lnTo>
                    <a:pt x="81" y="321"/>
                  </a:lnTo>
                  <a:close/>
                  <a:moveTo>
                    <a:pt x="88" y="313"/>
                  </a:moveTo>
                  <a:lnTo>
                    <a:pt x="85" y="318"/>
                  </a:lnTo>
                  <a:lnTo>
                    <a:pt x="90" y="318"/>
                  </a:lnTo>
                  <a:lnTo>
                    <a:pt x="88" y="313"/>
                  </a:lnTo>
                  <a:close/>
                  <a:moveTo>
                    <a:pt x="102" y="302"/>
                  </a:moveTo>
                  <a:lnTo>
                    <a:pt x="92" y="311"/>
                  </a:lnTo>
                  <a:lnTo>
                    <a:pt x="92" y="316"/>
                  </a:lnTo>
                  <a:lnTo>
                    <a:pt x="99" y="309"/>
                  </a:lnTo>
                  <a:lnTo>
                    <a:pt x="102" y="302"/>
                  </a:lnTo>
                  <a:close/>
                  <a:moveTo>
                    <a:pt x="114" y="292"/>
                  </a:moveTo>
                  <a:lnTo>
                    <a:pt x="107" y="297"/>
                  </a:lnTo>
                  <a:lnTo>
                    <a:pt x="107" y="304"/>
                  </a:lnTo>
                  <a:lnTo>
                    <a:pt x="118" y="292"/>
                  </a:lnTo>
                  <a:lnTo>
                    <a:pt x="114" y="292"/>
                  </a:lnTo>
                  <a:close/>
                  <a:moveTo>
                    <a:pt x="185" y="228"/>
                  </a:moveTo>
                  <a:lnTo>
                    <a:pt x="118" y="287"/>
                  </a:lnTo>
                  <a:lnTo>
                    <a:pt x="123" y="287"/>
                  </a:lnTo>
                  <a:lnTo>
                    <a:pt x="182" y="235"/>
                  </a:lnTo>
                  <a:lnTo>
                    <a:pt x="185" y="228"/>
                  </a:lnTo>
                  <a:close/>
                  <a:moveTo>
                    <a:pt x="192" y="219"/>
                  </a:moveTo>
                  <a:lnTo>
                    <a:pt x="189" y="223"/>
                  </a:lnTo>
                  <a:lnTo>
                    <a:pt x="187" y="230"/>
                  </a:lnTo>
                  <a:lnTo>
                    <a:pt x="194" y="223"/>
                  </a:lnTo>
                  <a:lnTo>
                    <a:pt x="192" y="219"/>
                  </a:lnTo>
                  <a:close/>
                  <a:moveTo>
                    <a:pt x="419" y="164"/>
                  </a:moveTo>
                  <a:lnTo>
                    <a:pt x="412" y="204"/>
                  </a:lnTo>
                  <a:lnTo>
                    <a:pt x="395" y="378"/>
                  </a:lnTo>
                  <a:lnTo>
                    <a:pt x="400" y="382"/>
                  </a:lnTo>
                  <a:lnTo>
                    <a:pt x="419" y="164"/>
                  </a:lnTo>
                  <a:close/>
                  <a:moveTo>
                    <a:pt x="417" y="147"/>
                  </a:moveTo>
                  <a:lnTo>
                    <a:pt x="414" y="164"/>
                  </a:lnTo>
                  <a:lnTo>
                    <a:pt x="417" y="150"/>
                  </a:lnTo>
                  <a:lnTo>
                    <a:pt x="417" y="147"/>
                  </a:lnTo>
                  <a:close/>
                  <a:moveTo>
                    <a:pt x="282" y="138"/>
                  </a:moveTo>
                  <a:lnTo>
                    <a:pt x="258" y="159"/>
                  </a:lnTo>
                  <a:lnTo>
                    <a:pt x="256" y="162"/>
                  </a:lnTo>
                  <a:lnTo>
                    <a:pt x="246" y="171"/>
                  </a:lnTo>
                  <a:lnTo>
                    <a:pt x="242" y="173"/>
                  </a:lnTo>
                  <a:lnTo>
                    <a:pt x="197" y="216"/>
                  </a:lnTo>
                  <a:lnTo>
                    <a:pt x="199" y="221"/>
                  </a:lnTo>
                  <a:lnTo>
                    <a:pt x="244" y="178"/>
                  </a:lnTo>
                  <a:lnTo>
                    <a:pt x="249" y="176"/>
                  </a:lnTo>
                  <a:lnTo>
                    <a:pt x="258" y="166"/>
                  </a:lnTo>
                  <a:lnTo>
                    <a:pt x="260" y="164"/>
                  </a:lnTo>
                  <a:lnTo>
                    <a:pt x="282" y="143"/>
                  </a:lnTo>
                  <a:lnTo>
                    <a:pt x="282" y="138"/>
                  </a:lnTo>
                  <a:close/>
                  <a:moveTo>
                    <a:pt x="327" y="102"/>
                  </a:moveTo>
                  <a:lnTo>
                    <a:pt x="305" y="116"/>
                  </a:lnTo>
                  <a:lnTo>
                    <a:pt x="286" y="135"/>
                  </a:lnTo>
                  <a:lnTo>
                    <a:pt x="286" y="140"/>
                  </a:lnTo>
                  <a:lnTo>
                    <a:pt x="327" y="102"/>
                  </a:lnTo>
                  <a:close/>
                  <a:moveTo>
                    <a:pt x="329" y="97"/>
                  </a:moveTo>
                  <a:lnTo>
                    <a:pt x="327" y="97"/>
                  </a:lnTo>
                  <a:lnTo>
                    <a:pt x="324" y="100"/>
                  </a:lnTo>
                  <a:lnTo>
                    <a:pt x="329" y="97"/>
                  </a:lnTo>
                  <a:close/>
                  <a:moveTo>
                    <a:pt x="348" y="76"/>
                  </a:moveTo>
                  <a:lnTo>
                    <a:pt x="331" y="93"/>
                  </a:lnTo>
                  <a:lnTo>
                    <a:pt x="339" y="93"/>
                  </a:lnTo>
                  <a:lnTo>
                    <a:pt x="353" y="81"/>
                  </a:lnTo>
                  <a:lnTo>
                    <a:pt x="348" y="76"/>
                  </a:lnTo>
                  <a:close/>
                  <a:moveTo>
                    <a:pt x="391" y="38"/>
                  </a:moveTo>
                  <a:lnTo>
                    <a:pt x="353" y="74"/>
                  </a:lnTo>
                  <a:lnTo>
                    <a:pt x="355" y="78"/>
                  </a:lnTo>
                  <a:lnTo>
                    <a:pt x="388" y="48"/>
                  </a:lnTo>
                  <a:lnTo>
                    <a:pt x="391" y="38"/>
                  </a:lnTo>
                  <a:close/>
                  <a:moveTo>
                    <a:pt x="428" y="12"/>
                  </a:moveTo>
                  <a:lnTo>
                    <a:pt x="428" y="12"/>
                  </a:lnTo>
                  <a:lnTo>
                    <a:pt x="428" y="12"/>
                  </a:lnTo>
                  <a:close/>
                  <a:moveTo>
                    <a:pt x="433" y="0"/>
                  </a:moveTo>
                  <a:lnTo>
                    <a:pt x="424" y="7"/>
                  </a:lnTo>
                  <a:lnTo>
                    <a:pt x="400" y="31"/>
                  </a:lnTo>
                  <a:lnTo>
                    <a:pt x="395" y="40"/>
                  </a:lnTo>
                  <a:lnTo>
                    <a:pt x="428" y="12"/>
                  </a:lnTo>
                  <a:lnTo>
                    <a:pt x="417" y="143"/>
                  </a:lnTo>
                  <a:lnTo>
                    <a:pt x="419" y="143"/>
                  </a:lnTo>
                  <a:lnTo>
                    <a:pt x="421" y="121"/>
                  </a:lnTo>
                  <a:lnTo>
                    <a:pt x="433" y="12"/>
                  </a:lnTo>
                  <a:lnTo>
                    <a:pt x="433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tx2">
                    <a:alpha val="75000"/>
                  </a:schemeClr>
                </a:gs>
                <a:gs pos="92000">
                  <a:schemeClr val="tx1">
                    <a:alpha val="21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7" name="Freeform 17"/>
            <p:cNvSpPr>
              <a:spLocks noEditPoints="1"/>
            </p:cNvSpPr>
            <p:nvPr/>
          </p:nvSpPr>
          <p:spPr bwMode="auto">
            <a:xfrm>
              <a:off x="9844375" y="2997459"/>
              <a:ext cx="774670" cy="640814"/>
            </a:xfrm>
            <a:custGeom>
              <a:avLst/>
              <a:gdLst>
                <a:gd name="T0" fmla="*/ 69 w 433"/>
                <a:gd name="T1" fmla="*/ 394 h 394"/>
                <a:gd name="T2" fmla="*/ 95 w 433"/>
                <a:gd name="T3" fmla="*/ 389 h 394"/>
                <a:gd name="T4" fmla="*/ 95 w 433"/>
                <a:gd name="T5" fmla="*/ 392 h 394"/>
                <a:gd name="T6" fmla="*/ 99 w 433"/>
                <a:gd name="T7" fmla="*/ 389 h 394"/>
                <a:gd name="T8" fmla="*/ 149 w 433"/>
                <a:gd name="T9" fmla="*/ 387 h 394"/>
                <a:gd name="T10" fmla="*/ 102 w 433"/>
                <a:gd name="T11" fmla="*/ 392 h 394"/>
                <a:gd name="T12" fmla="*/ 244 w 433"/>
                <a:gd name="T13" fmla="*/ 387 h 394"/>
                <a:gd name="T14" fmla="*/ 244 w 433"/>
                <a:gd name="T15" fmla="*/ 387 h 394"/>
                <a:gd name="T16" fmla="*/ 152 w 433"/>
                <a:gd name="T17" fmla="*/ 392 h 394"/>
                <a:gd name="T18" fmla="*/ 296 w 433"/>
                <a:gd name="T19" fmla="*/ 385 h 394"/>
                <a:gd name="T20" fmla="*/ 301 w 433"/>
                <a:gd name="T21" fmla="*/ 389 h 394"/>
                <a:gd name="T22" fmla="*/ 341 w 433"/>
                <a:gd name="T23" fmla="*/ 382 h 394"/>
                <a:gd name="T24" fmla="*/ 339 w 433"/>
                <a:gd name="T25" fmla="*/ 387 h 394"/>
                <a:gd name="T26" fmla="*/ 369 w 433"/>
                <a:gd name="T27" fmla="*/ 382 h 394"/>
                <a:gd name="T28" fmla="*/ 372 w 433"/>
                <a:gd name="T29" fmla="*/ 387 h 394"/>
                <a:gd name="T30" fmla="*/ 393 w 433"/>
                <a:gd name="T31" fmla="*/ 382 h 394"/>
                <a:gd name="T32" fmla="*/ 376 w 433"/>
                <a:gd name="T33" fmla="*/ 382 h 394"/>
                <a:gd name="T34" fmla="*/ 391 w 433"/>
                <a:gd name="T35" fmla="*/ 387 h 394"/>
                <a:gd name="T36" fmla="*/ 398 w 433"/>
                <a:gd name="T37" fmla="*/ 387 h 394"/>
                <a:gd name="T38" fmla="*/ 10 w 433"/>
                <a:gd name="T39" fmla="*/ 387 h 394"/>
                <a:gd name="T40" fmla="*/ 62 w 433"/>
                <a:gd name="T41" fmla="*/ 394 h 394"/>
                <a:gd name="T42" fmla="*/ 31 w 433"/>
                <a:gd name="T43" fmla="*/ 373 h 394"/>
                <a:gd name="T44" fmla="*/ 55 w 433"/>
                <a:gd name="T45" fmla="*/ 347 h 394"/>
                <a:gd name="T46" fmla="*/ 62 w 433"/>
                <a:gd name="T47" fmla="*/ 344 h 394"/>
                <a:gd name="T48" fmla="*/ 66 w 433"/>
                <a:gd name="T49" fmla="*/ 340 h 394"/>
                <a:gd name="T50" fmla="*/ 81 w 433"/>
                <a:gd name="T51" fmla="*/ 321 h 394"/>
                <a:gd name="T52" fmla="*/ 85 w 433"/>
                <a:gd name="T53" fmla="*/ 323 h 394"/>
                <a:gd name="T54" fmla="*/ 85 w 433"/>
                <a:gd name="T55" fmla="*/ 318 h 394"/>
                <a:gd name="T56" fmla="*/ 102 w 433"/>
                <a:gd name="T57" fmla="*/ 302 h 394"/>
                <a:gd name="T58" fmla="*/ 99 w 433"/>
                <a:gd name="T59" fmla="*/ 309 h 394"/>
                <a:gd name="T60" fmla="*/ 107 w 433"/>
                <a:gd name="T61" fmla="*/ 297 h 394"/>
                <a:gd name="T62" fmla="*/ 114 w 433"/>
                <a:gd name="T63" fmla="*/ 292 h 394"/>
                <a:gd name="T64" fmla="*/ 123 w 433"/>
                <a:gd name="T65" fmla="*/ 287 h 394"/>
                <a:gd name="T66" fmla="*/ 192 w 433"/>
                <a:gd name="T67" fmla="*/ 219 h 394"/>
                <a:gd name="T68" fmla="*/ 194 w 433"/>
                <a:gd name="T69" fmla="*/ 223 h 394"/>
                <a:gd name="T70" fmla="*/ 412 w 433"/>
                <a:gd name="T71" fmla="*/ 204 h 394"/>
                <a:gd name="T72" fmla="*/ 419 w 433"/>
                <a:gd name="T73" fmla="*/ 164 h 394"/>
                <a:gd name="T74" fmla="*/ 417 w 433"/>
                <a:gd name="T75" fmla="*/ 150 h 394"/>
                <a:gd name="T76" fmla="*/ 258 w 433"/>
                <a:gd name="T77" fmla="*/ 159 h 394"/>
                <a:gd name="T78" fmla="*/ 242 w 433"/>
                <a:gd name="T79" fmla="*/ 173 h 394"/>
                <a:gd name="T80" fmla="*/ 244 w 433"/>
                <a:gd name="T81" fmla="*/ 178 h 394"/>
                <a:gd name="T82" fmla="*/ 260 w 433"/>
                <a:gd name="T83" fmla="*/ 164 h 394"/>
                <a:gd name="T84" fmla="*/ 327 w 433"/>
                <a:gd name="T85" fmla="*/ 102 h 394"/>
                <a:gd name="T86" fmla="*/ 286 w 433"/>
                <a:gd name="T87" fmla="*/ 140 h 394"/>
                <a:gd name="T88" fmla="*/ 327 w 433"/>
                <a:gd name="T89" fmla="*/ 97 h 394"/>
                <a:gd name="T90" fmla="*/ 348 w 433"/>
                <a:gd name="T91" fmla="*/ 76 h 394"/>
                <a:gd name="T92" fmla="*/ 353 w 433"/>
                <a:gd name="T93" fmla="*/ 81 h 394"/>
                <a:gd name="T94" fmla="*/ 353 w 433"/>
                <a:gd name="T95" fmla="*/ 74 h 394"/>
                <a:gd name="T96" fmla="*/ 391 w 433"/>
                <a:gd name="T97" fmla="*/ 38 h 394"/>
                <a:gd name="T98" fmla="*/ 428 w 433"/>
                <a:gd name="T99" fmla="*/ 12 h 394"/>
                <a:gd name="T100" fmla="*/ 400 w 433"/>
                <a:gd name="T101" fmla="*/ 31 h 394"/>
                <a:gd name="T102" fmla="*/ 417 w 433"/>
                <a:gd name="T103" fmla="*/ 143 h 394"/>
                <a:gd name="T104" fmla="*/ 433 w 433"/>
                <a:gd name="T105" fmla="*/ 12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433" h="394">
                  <a:moveTo>
                    <a:pt x="85" y="389"/>
                  </a:moveTo>
                  <a:lnTo>
                    <a:pt x="64" y="389"/>
                  </a:lnTo>
                  <a:lnTo>
                    <a:pt x="69" y="394"/>
                  </a:lnTo>
                  <a:lnTo>
                    <a:pt x="85" y="394"/>
                  </a:lnTo>
                  <a:lnTo>
                    <a:pt x="85" y="389"/>
                  </a:lnTo>
                  <a:moveTo>
                    <a:pt x="95" y="389"/>
                  </a:moveTo>
                  <a:lnTo>
                    <a:pt x="90" y="389"/>
                  </a:lnTo>
                  <a:lnTo>
                    <a:pt x="88" y="394"/>
                  </a:lnTo>
                  <a:lnTo>
                    <a:pt x="95" y="392"/>
                  </a:lnTo>
                  <a:lnTo>
                    <a:pt x="95" y="389"/>
                  </a:lnTo>
                  <a:moveTo>
                    <a:pt x="99" y="389"/>
                  </a:moveTo>
                  <a:lnTo>
                    <a:pt x="99" y="389"/>
                  </a:lnTo>
                  <a:lnTo>
                    <a:pt x="99" y="392"/>
                  </a:lnTo>
                  <a:lnTo>
                    <a:pt x="99" y="389"/>
                  </a:lnTo>
                  <a:moveTo>
                    <a:pt x="149" y="387"/>
                  </a:moveTo>
                  <a:lnTo>
                    <a:pt x="104" y="389"/>
                  </a:lnTo>
                  <a:lnTo>
                    <a:pt x="104" y="392"/>
                  </a:lnTo>
                  <a:lnTo>
                    <a:pt x="102" y="392"/>
                  </a:lnTo>
                  <a:lnTo>
                    <a:pt x="147" y="392"/>
                  </a:lnTo>
                  <a:lnTo>
                    <a:pt x="149" y="387"/>
                  </a:lnTo>
                  <a:moveTo>
                    <a:pt x="244" y="387"/>
                  </a:moveTo>
                  <a:lnTo>
                    <a:pt x="242" y="389"/>
                  </a:lnTo>
                  <a:lnTo>
                    <a:pt x="246" y="389"/>
                  </a:lnTo>
                  <a:lnTo>
                    <a:pt x="244" y="387"/>
                  </a:lnTo>
                  <a:moveTo>
                    <a:pt x="239" y="385"/>
                  </a:moveTo>
                  <a:lnTo>
                    <a:pt x="154" y="387"/>
                  </a:lnTo>
                  <a:lnTo>
                    <a:pt x="152" y="392"/>
                  </a:lnTo>
                  <a:lnTo>
                    <a:pt x="237" y="389"/>
                  </a:lnTo>
                  <a:lnTo>
                    <a:pt x="239" y="385"/>
                  </a:lnTo>
                  <a:moveTo>
                    <a:pt x="296" y="385"/>
                  </a:moveTo>
                  <a:lnTo>
                    <a:pt x="249" y="385"/>
                  </a:lnTo>
                  <a:lnTo>
                    <a:pt x="251" y="389"/>
                  </a:lnTo>
                  <a:lnTo>
                    <a:pt x="301" y="389"/>
                  </a:lnTo>
                  <a:lnTo>
                    <a:pt x="301" y="387"/>
                  </a:lnTo>
                  <a:lnTo>
                    <a:pt x="296" y="385"/>
                  </a:lnTo>
                  <a:moveTo>
                    <a:pt x="341" y="382"/>
                  </a:moveTo>
                  <a:lnTo>
                    <a:pt x="305" y="385"/>
                  </a:lnTo>
                  <a:lnTo>
                    <a:pt x="315" y="389"/>
                  </a:lnTo>
                  <a:lnTo>
                    <a:pt x="339" y="387"/>
                  </a:lnTo>
                  <a:lnTo>
                    <a:pt x="341" y="382"/>
                  </a:lnTo>
                  <a:moveTo>
                    <a:pt x="372" y="382"/>
                  </a:moveTo>
                  <a:lnTo>
                    <a:pt x="369" y="382"/>
                  </a:lnTo>
                  <a:lnTo>
                    <a:pt x="346" y="382"/>
                  </a:lnTo>
                  <a:lnTo>
                    <a:pt x="343" y="387"/>
                  </a:lnTo>
                  <a:lnTo>
                    <a:pt x="372" y="387"/>
                  </a:lnTo>
                  <a:lnTo>
                    <a:pt x="372" y="387"/>
                  </a:lnTo>
                  <a:lnTo>
                    <a:pt x="372" y="382"/>
                  </a:lnTo>
                  <a:moveTo>
                    <a:pt x="393" y="382"/>
                  </a:moveTo>
                  <a:lnTo>
                    <a:pt x="393" y="382"/>
                  </a:lnTo>
                  <a:lnTo>
                    <a:pt x="388" y="382"/>
                  </a:lnTo>
                  <a:lnTo>
                    <a:pt x="376" y="382"/>
                  </a:lnTo>
                  <a:lnTo>
                    <a:pt x="376" y="387"/>
                  </a:lnTo>
                  <a:lnTo>
                    <a:pt x="376" y="387"/>
                  </a:lnTo>
                  <a:lnTo>
                    <a:pt x="391" y="387"/>
                  </a:lnTo>
                  <a:lnTo>
                    <a:pt x="395" y="387"/>
                  </a:lnTo>
                  <a:lnTo>
                    <a:pt x="395" y="387"/>
                  </a:lnTo>
                  <a:lnTo>
                    <a:pt x="398" y="387"/>
                  </a:lnTo>
                  <a:lnTo>
                    <a:pt x="393" y="382"/>
                  </a:lnTo>
                  <a:moveTo>
                    <a:pt x="28" y="370"/>
                  </a:moveTo>
                  <a:lnTo>
                    <a:pt x="10" y="387"/>
                  </a:lnTo>
                  <a:lnTo>
                    <a:pt x="0" y="394"/>
                  </a:lnTo>
                  <a:lnTo>
                    <a:pt x="12" y="394"/>
                  </a:lnTo>
                  <a:lnTo>
                    <a:pt x="62" y="394"/>
                  </a:lnTo>
                  <a:lnTo>
                    <a:pt x="57" y="389"/>
                  </a:lnTo>
                  <a:lnTo>
                    <a:pt x="12" y="389"/>
                  </a:lnTo>
                  <a:lnTo>
                    <a:pt x="31" y="373"/>
                  </a:lnTo>
                  <a:lnTo>
                    <a:pt x="28" y="370"/>
                  </a:lnTo>
                  <a:moveTo>
                    <a:pt x="62" y="344"/>
                  </a:moveTo>
                  <a:lnTo>
                    <a:pt x="55" y="347"/>
                  </a:lnTo>
                  <a:lnTo>
                    <a:pt x="31" y="368"/>
                  </a:lnTo>
                  <a:lnTo>
                    <a:pt x="33" y="370"/>
                  </a:lnTo>
                  <a:lnTo>
                    <a:pt x="62" y="344"/>
                  </a:lnTo>
                  <a:moveTo>
                    <a:pt x="73" y="328"/>
                  </a:moveTo>
                  <a:lnTo>
                    <a:pt x="59" y="340"/>
                  </a:lnTo>
                  <a:lnTo>
                    <a:pt x="66" y="340"/>
                  </a:lnTo>
                  <a:lnTo>
                    <a:pt x="73" y="332"/>
                  </a:lnTo>
                  <a:lnTo>
                    <a:pt x="73" y="328"/>
                  </a:lnTo>
                  <a:moveTo>
                    <a:pt x="81" y="321"/>
                  </a:moveTo>
                  <a:lnTo>
                    <a:pt x="76" y="325"/>
                  </a:lnTo>
                  <a:lnTo>
                    <a:pt x="78" y="330"/>
                  </a:lnTo>
                  <a:lnTo>
                    <a:pt x="85" y="323"/>
                  </a:lnTo>
                  <a:lnTo>
                    <a:pt x="81" y="321"/>
                  </a:lnTo>
                  <a:moveTo>
                    <a:pt x="88" y="313"/>
                  </a:moveTo>
                  <a:lnTo>
                    <a:pt x="85" y="318"/>
                  </a:lnTo>
                  <a:lnTo>
                    <a:pt x="90" y="318"/>
                  </a:lnTo>
                  <a:lnTo>
                    <a:pt x="88" y="313"/>
                  </a:lnTo>
                  <a:moveTo>
                    <a:pt x="102" y="302"/>
                  </a:moveTo>
                  <a:lnTo>
                    <a:pt x="92" y="311"/>
                  </a:lnTo>
                  <a:lnTo>
                    <a:pt x="92" y="316"/>
                  </a:lnTo>
                  <a:lnTo>
                    <a:pt x="99" y="309"/>
                  </a:lnTo>
                  <a:lnTo>
                    <a:pt x="102" y="302"/>
                  </a:lnTo>
                  <a:moveTo>
                    <a:pt x="114" y="292"/>
                  </a:moveTo>
                  <a:lnTo>
                    <a:pt x="107" y="297"/>
                  </a:lnTo>
                  <a:lnTo>
                    <a:pt x="107" y="304"/>
                  </a:lnTo>
                  <a:lnTo>
                    <a:pt x="118" y="292"/>
                  </a:lnTo>
                  <a:lnTo>
                    <a:pt x="114" y="292"/>
                  </a:lnTo>
                  <a:moveTo>
                    <a:pt x="185" y="228"/>
                  </a:moveTo>
                  <a:lnTo>
                    <a:pt x="118" y="287"/>
                  </a:lnTo>
                  <a:lnTo>
                    <a:pt x="123" y="287"/>
                  </a:lnTo>
                  <a:lnTo>
                    <a:pt x="182" y="235"/>
                  </a:lnTo>
                  <a:lnTo>
                    <a:pt x="185" y="228"/>
                  </a:lnTo>
                  <a:moveTo>
                    <a:pt x="192" y="219"/>
                  </a:moveTo>
                  <a:lnTo>
                    <a:pt x="189" y="223"/>
                  </a:lnTo>
                  <a:lnTo>
                    <a:pt x="187" y="230"/>
                  </a:lnTo>
                  <a:lnTo>
                    <a:pt x="194" y="223"/>
                  </a:lnTo>
                  <a:lnTo>
                    <a:pt x="192" y="219"/>
                  </a:lnTo>
                  <a:moveTo>
                    <a:pt x="419" y="164"/>
                  </a:moveTo>
                  <a:lnTo>
                    <a:pt x="412" y="204"/>
                  </a:lnTo>
                  <a:lnTo>
                    <a:pt x="395" y="378"/>
                  </a:lnTo>
                  <a:lnTo>
                    <a:pt x="400" y="382"/>
                  </a:lnTo>
                  <a:lnTo>
                    <a:pt x="419" y="164"/>
                  </a:lnTo>
                  <a:moveTo>
                    <a:pt x="417" y="147"/>
                  </a:moveTo>
                  <a:lnTo>
                    <a:pt x="414" y="164"/>
                  </a:lnTo>
                  <a:lnTo>
                    <a:pt x="417" y="150"/>
                  </a:lnTo>
                  <a:lnTo>
                    <a:pt x="417" y="147"/>
                  </a:lnTo>
                  <a:moveTo>
                    <a:pt x="282" y="138"/>
                  </a:moveTo>
                  <a:lnTo>
                    <a:pt x="258" y="159"/>
                  </a:lnTo>
                  <a:lnTo>
                    <a:pt x="256" y="162"/>
                  </a:lnTo>
                  <a:lnTo>
                    <a:pt x="246" y="171"/>
                  </a:lnTo>
                  <a:lnTo>
                    <a:pt x="242" y="173"/>
                  </a:lnTo>
                  <a:lnTo>
                    <a:pt x="197" y="216"/>
                  </a:lnTo>
                  <a:lnTo>
                    <a:pt x="199" y="221"/>
                  </a:lnTo>
                  <a:lnTo>
                    <a:pt x="244" y="178"/>
                  </a:lnTo>
                  <a:lnTo>
                    <a:pt x="249" y="176"/>
                  </a:lnTo>
                  <a:lnTo>
                    <a:pt x="258" y="166"/>
                  </a:lnTo>
                  <a:lnTo>
                    <a:pt x="260" y="164"/>
                  </a:lnTo>
                  <a:lnTo>
                    <a:pt x="282" y="143"/>
                  </a:lnTo>
                  <a:lnTo>
                    <a:pt x="282" y="138"/>
                  </a:lnTo>
                  <a:moveTo>
                    <a:pt x="327" y="102"/>
                  </a:moveTo>
                  <a:lnTo>
                    <a:pt x="305" y="116"/>
                  </a:lnTo>
                  <a:lnTo>
                    <a:pt x="286" y="135"/>
                  </a:lnTo>
                  <a:lnTo>
                    <a:pt x="286" y="140"/>
                  </a:lnTo>
                  <a:lnTo>
                    <a:pt x="327" y="102"/>
                  </a:lnTo>
                  <a:moveTo>
                    <a:pt x="329" y="97"/>
                  </a:moveTo>
                  <a:lnTo>
                    <a:pt x="327" y="97"/>
                  </a:lnTo>
                  <a:lnTo>
                    <a:pt x="324" y="100"/>
                  </a:lnTo>
                  <a:lnTo>
                    <a:pt x="329" y="97"/>
                  </a:lnTo>
                  <a:moveTo>
                    <a:pt x="348" y="76"/>
                  </a:moveTo>
                  <a:lnTo>
                    <a:pt x="331" y="93"/>
                  </a:lnTo>
                  <a:lnTo>
                    <a:pt x="339" y="93"/>
                  </a:lnTo>
                  <a:lnTo>
                    <a:pt x="353" y="81"/>
                  </a:lnTo>
                  <a:lnTo>
                    <a:pt x="348" y="76"/>
                  </a:lnTo>
                  <a:moveTo>
                    <a:pt x="391" y="38"/>
                  </a:moveTo>
                  <a:lnTo>
                    <a:pt x="353" y="74"/>
                  </a:lnTo>
                  <a:lnTo>
                    <a:pt x="355" y="78"/>
                  </a:lnTo>
                  <a:lnTo>
                    <a:pt x="388" y="48"/>
                  </a:lnTo>
                  <a:lnTo>
                    <a:pt x="391" y="38"/>
                  </a:lnTo>
                  <a:moveTo>
                    <a:pt x="428" y="12"/>
                  </a:moveTo>
                  <a:lnTo>
                    <a:pt x="428" y="12"/>
                  </a:lnTo>
                  <a:lnTo>
                    <a:pt x="428" y="12"/>
                  </a:lnTo>
                  <a:moveTo>
                    <a:pt x="433" y="0"/>
                  </a:moveTo>
                  <a:lnTo>
                    <a:pt x="424" y="7"/>
                  </a:lnTo>
                  <a:lnTo>
                    <a:pt x="400" y="31"/>
                  </a:lnTo>
                  <a:lnTo>
                    <a:pt x="395" y="40"/>
                  </a:lnTo>
                  <a:lnTo>
                    <a:pt x="428" y="12"/>
                  </a:lnTo>
                  <a:lnTo>
                    <a:pt x="417" y="143"/>
                  </a:lnTo>
                  <a:lnTo>
                    <a:pt x="419" y="143"/>
                  </a:lnTo>
                  <a:lnTo>
                    <a:pt x="421" y="121"/>
                  </a:lnTo>
                  <a:lnTo>
                    <a:pt x="433" y="12"/>
                  </a:lnTo>
                  <a:lnTo>
                    <a:pt x="433" y="0"/>
                  </a:lnTo>
                </a:path>
              </a:pathLst>
            </a:custGeom>
            <a:gradFill flip="none" rotWithShape="1">
              <a:gsLst>
                <a:gs pos="0">
                  <a:schemeClr val="tx2">
                    <a:alpha val="75000"/>
                  </a:schemeClr>
                </a:gs>
                <a:gs pos="92000">
                  <a:schemeClr val="tx1">
                    <a:alpha val="21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8" name="Freeform 18"/>
            <p:cNvSpPr>
              <a:spLocks noEditPoints="1"/>
            </p:cNvSpPr>
            <p:nvPr/>
          </p:nvSpPr>
          <p:spPr bwMode="auto">
            <a:xfrm>
              <a:off x="8096449" y="3155224"/>
              <a:ext cx="1874950" cy="370826"/>
            </a:xfrm>
            <a:custGeom>
              <a:avLst/>
              <a:gdLst>
                <a:gd name="T0" fmla="*/ 220 w 1048"/>
                <a:gd name="T1" fmla="*/ 212 h 228"/>
                <a:gd name="T2" fmla="*/ 291 w 1048"/>
                <a:gd name="T3" fmla="*/ 207 h 228"/>
                <a:gd name="T4" fmla="*/ 291 w 1048"/>
                <a:gd name="T5" fmla="*/ 212 h 228"/>
                <a:gd name="T6" fmla="*/ 364 w 1048"/>
                <a:gd name="T7" fmla="*/ 207 h 228"/>
                <a:gd name="T8" fmla="*/ 381 w 1048"/>
                <a:gd name="T9" fmla="*/ 207 h 228"/>
                <a:gd name="T10" fmla="*/ 404 w 1048"/>
                <a:gd name="T11" fmla="*/ 205 h 228"/>
                <a:gd name="T12" fmla="*/ 442 w 1048"/>
                <a:gd name="T13" fmla="*/ 202 h 228"/>
                <a:gd name="T14" fmla="*/ 447 w 1048"/>
                <a:gd name="T15" fmla="*/ 197 h 228"/>
                <a:gd name="T16" fmla="*/ 466 w 1048"/>
                <a:gd name="T17" fmla="*/ 197 h 228"/>
                <a:gd name="T18" fmla="*/ 527 w 1048"/>
                <a:gd name="T19" fmla="*/ 197 h 228"/>
                <a:gd name="T20" fmla="*/ 530 w 1048"/>
                <a:gd name="T21" fmla="*/ 193 h 228"/>
                <a:gd name="T22" fmla="*/ 572 w 1048"/>
                <a:gd name="T23" fmla="*/ 195 h 228"/>
                <a:gd name="T24" fmla="*/ 587 w 1048"/>
                <a:gd name="T25" fmla="*/ 195 h 228"/>
                <a:gd name="T26" fmla="*/ 613 w 1048"/>
                <a:gd name="T27" fmla="*/ 188 h 228"/>
                <a:gd name="T28" fmla="*/ 598 w 1048"/>
                <a:gd name="T29" fmla="*/ 193 h 228"/>
                <a:gd name="T30" fmla="*/ 778 w 1048"/>
                <a:gd name="T31" fmla="*/ 178 h 228"/>
                <a:gd name="T32" fmla="*/ 778 w 1048"/>
                <a:gd name="T33" fmla="*/ 178 h 228"/>
                <a:gd name="T34" fmla="*/ 795 w 1048"/>
                <a:gd name="T35" fmla="*/ 178 h 228"/>
                <a:gd name="T36" fmla="*/ 795 w 1048"/>
                <a:gd name="T37" fmla="*/ 178 h 228"/>
                <a:gd name="T38" fmla="*/ 826 w 1048"/>
                <a:gd name="T39" fmla="*/ 178 h 228"/>
                <a:gd name="T40" fmla="*/ 859 w 1048"/>
                <a:gd name="T41" fmla="*/ 174 h 228"/>
                <a:gd name="T42" fmla="*/ 856 w 1048"/>
                <a:gd name="T43" fmla="*/ 178 h 228"/>
                <a:gd name="T44" fmla="*/ 942 w 1048"/>
                <a:gd name="T45" fmla="*/ 174 h 228"/>
                <a:gd name="T46" fmla="*/ 1046 w 1048"/>
                <a:gd name="T47" fmla="*/ 167 h 228"/>
                <a:gd name="T48" fmla="*/ 979 w 1048"/>
                <a:gd name="T49" fmla="*/ 167 h 228"/>
                <a:gd name="T50" fmla="*/ 1032 w 1048"/>
                <a:gd name="T51" fmla="*/ 164 h 228"/>
                <a:gd name="T52" fmla="*/ 982 w 1048"/>
                <a:gd name="T53" fmla="*/ 171 h 228"/>
                <a:gd name="T54" fmla="*/ 1003 w 1048"/>
                <a:gd name="T55" fmla="*/ 159 h 228"/>
                <a:gd name="T56" fmla="*/ 996 w 1048"/>
                <a:gd name="T57" fmla="*/ 157 h 228"/>
                <a:gd name="T58" fmla="*/ 26 w 1048"/>
                <a:gd name="T59" fmla="*/ 197 h 228"/>
                <a:gd name="T60" fmla="*/ 7 w 1048"/>
                <a:gd name="T61" fmla="*/ 226 h 228"/>
                <a:gd name="T62" fmla="*/ 182 w 1048"/>
                <a:gd name="T63" fmla="*/ 216 h 228"/>
                <a:gd name="T64" fmla="*/ 68 w 1048"/>
                <a:gd name="T65" fmla="*/ 219 h 228"/>
                <a:gd name="T66" fmla="*/ 89 w 1048"/>
                <a:gd name="T67" fmla="*/ 131 h 228"/>
                <a:gd name="T68" fmla="*/ 873 w 1048"/>
                <a:gd name="T69" fmla="*/ 138 h 228"/>
                <a:gd name="T70" fmla="*/ 861 w 1048"/>
                <a:gd name="T71" fmla="*/ 131 h 228"/>
                <a:gd name="T72" fmla="*/ 854 w 1048"/>
                <a:gd name="T73" fmla="*/ 129 h 228"/>
                <a:gd name="T74" fmla="*/ 762 w 1048"/>
                <a:gd name="T75" fmla="*/ 114 h 228"/>
                <a:gd name="T76" fmla="*/ 762 w 1048"/>
                <a:gd name="T77" fmla="*/ 110 h 228"/>
                <a:gd name="T78" fmla="*/ 620 w 1048"/>
                <a:gd name="T79" fmla="*/ 86 h 228"/>
                <a:gd name="T80" fmla="*/ 667 w 1048"/>
                <a:gd name="T81" fmla="*/ 91 h 228"/>
                <a:gd name="T82" fmla="*/ 153 w 1048"/>
                <a:gd name="T83" fmla="*/ 72 h 228"/>
                <a:gd name="T84" fmla="*/ 99 w 1048"/>
                <a:gd name="T85" fmla="*/ 129 h 228"/>
                <a:gd name="T86" fmla="*/ 546 w 1048"/>
                <a:gd name="T87" fmla="*/ 72 h 228"/>
                <a:gd name="T88" fmla="*/ 499 w 1048"/>
                <a:gd name="T89" fmla="*/ 62 h 228"/>
                <a:gd name="T90" fmla="*/ 530 w 1048"/>
                <a:gd name="T91" fmla="*/ 62 h 228"/>
                <a:gd name="T92" fmla="*/ 494 w 1048"/>
                <a:gd name="T93" fmla="*/ 60 h 228"/>
                <a:gd name="T94" fmla="*/ 461 w 1048"/>
                <a:gd name="T95" fmla="*/ 50 h 228"/>
                <a:gd name="T96" fmla="*/ 187 w 1048"/>
                <a:gd name="T97" fmla="*/ 36 h 228"/>
                <a:gd name="T98" fmla="*/ 203 w 1048"/>
                <a:gd name="T99" fmla="*/ 19 h 228"/>
                <a:gd name="T100" fmla="*/ 210 w 1048"/>
                <a:gd name="T101" fmla="*/ 10 h 228"/>
                <a:gd name="T102" fmla="*/ 224 w 1048"/>
                <a:gd name="T103" fmla="*/ 5 h 228"/>
                <a:gd name="T104" fmla="*/ 440 w 1048"/>
                <a:gd name="T105" fmla="*/ 50 h 228"/>
                <a:gd name="T106" fmla="*/ 269 w 1048"/>
                <a:gd name="T107" fmla="*/ 10 h 228"/>
                <a:gd name="T108" fmla="*/ 222 w 1048"/>
                <a:gd name="T109" fmla="*/ 0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048" h="228">
                  <a:moveTo>
                    <a:pt x="194" y="214"/>
                  </a:moveTo>
                  <a:lnTo>
                    <a:pt x="189" y="216"/>
                  </a:lnTo>
                  <a:lnTo>
                    <a:pt x="194" y="216"/>
                  </a:lnTo>
                  <a:lnTo>
                    <a:pt x="194" y="214"/>
                  </a:lnTo>
                  <a:close/>
                  <a:moveTo>
                    <a:pt x="220" y="212"/>
                  </a:moveTo>
                  <a:lnTo>
                    <a:pt x="196" y="212"/>
                  </a:lnTo>
                  <a:lnTo>
                    <a:pt x="196" y="216"/>
                  </a:lnTo>
                  <a:lnTo>
                    <a:pt x="224" y="214"/>
                  </a:lnTo>
                  <a:lnTo>
                    <a:pt x="220" y="212"/>
                  </a:lnTo>
                  <a:close/>
                  <a:moveTo>
                    <a:pt x="291" y="207"/>
                  </a:moveTo>
                  <a:lnTo>
                    <a:pt x="286" y="207"/>
                  </a:lnTo>
                  <a:lnTo>
                    <a:pt x="281" y="207"/>
                  </a:lnTo>
                  <a:lnTo>
                    <a:pt x="224" y="209"/>
                  </a:lnTo>
                  <a:lnTo>
                    <a:pt x="229" y="214"/>
                  </a:lnTo>
                  <a:lnTo>
                    <a:pt x="291" y="212"/>
                  </a:lnTo>
                  <a:lnTo>
                    <a:pt x="291" y="207"/>
                  </a:lnTo>
                  <a:close/>
                  <a:moveTo>
                    <a:pt x="359" y="202"/>
                  </a:moveTo>
                  <a:lnTo>
                    <a:pt x="295" y="207"/>
                  </a:lnTo>
                  <a:lnTo>
                    <a:pt x="295" y="212"/>
                  </a:lnTo>
                  <a:lnTo>
                    <a:pt x="364" y="207"/>
                  </a:lnTo>
                  <a:lnTo>
                    <a:pt x="359" y="202"/>
                  </a:lnTo>
                  <a:close/>
                  <a:moveTo>
                    <a:pt x="381" y="202"/>
                  </a:moveTo>
                  <a:lnTo>
                    <a:pt x="366" y="202"/>
                  </a:lnTo>
                  <a:lnTo>
                    <a:pt x="371" y="207"/>
                  </a:lnTo>
                  <a:lnTo>
                    <a:pt x="381" y="207"/>
                  </a:lnTo>
                  <a:lnTo>
                    <a:pt x="381" y="202"/>
                  </a:lnTo>
                  <a:close/>
                  <a:moveTo>
                    <a:pt x="402" y="200"/>
                  </a:moveTo>
                  <a:lnTo>
                    <a:pt x="385" y="202"/>
                  </a:lnTo>
                  <a:lnTo>
                    <a:pt x="385" y="205"/>
                  </a:lnTo>
                  <a:lnTo>
                    <a:pt x="404" y="205"/>
                  </a:lnTo>
                  <a:lnTo>
                    <a:pt x="402" y="200"/>
                  </a:lnTo>
                  <a:close/>
                  <a:moveTo>
                    <a:pt x="437" y="197"/>
                  </a:moveTo>
                  <a:lnTo>
                    <a:pt x="407" y="200"/>
                  </a:lnTo>
                  <a:lnTo>
                    <a:pt x="411" y="205"/>
                  </a:lnTo>
                  <a:lnTo>
                    <a:pt x="442" y="202"/>
                  </a:lnTo>
                  <a:lnTo>
                    <a:pt x="437" y="197"/>
                  </a:lnTo>
                  <a:close/>
                  <a:moveTo>
                    <a:pt x="447" y="197"/>
                  </a:moveTo>
                  <a:lnTo>
                    <a:pt x="442" y="197"/>
                  </a:lnTo>
                  <a:lnTo>
                    <a:pt x="447" y="202"/>
                  </a:lnTo>
                  <a:lnTo>
                    <a:pt x="447" y="197"/>
                  </a:lnTo>
                  <a:close/>
                  <a:moveTo>
                    <a:pt x="466" y="197"/>
                  </a:moveTo>
                  <a:lnTo>
                    <a:pt x="452" y="197"/>
                  </a:lnTo>
                  <a:lnTo>
                    <a:pt x="452" y="202"/>
                  </a:lnTo>
                  <a:lnTo>
                    <a:pt x="466" y="202"/>
                  </a:lnTo>
                  <a:lnTo>
                    <a:pt x="466" y="197"/>
                  </a:lnTo>
                  <a:close/>
                  <a:moveTo>
                    <a:pt x="525" y="193"/>
                  </a:moveTo>
                  <a:lnTo>
                    <a:pt x="471" y="197"/>
                  </a:lnTo>
                  <a:lnTo>
                    <a:pt x="471" y="200"/>
                  </a:lnTo>
                  <a:lnTo>
                    <a:pt x="520" y="197"/>
                  </a:lnTo>
                  <a:lnTo>
                    <a:pt x="527" y="197"/>
                  </a:lnTo>
                  <a:lnTo>
                    <a:pt x="525" y="193"/>
                  </a:lnTo>
                  <a:close/>
                  <a:moveTo>
                    <a:pt x="572" y="190"/>
                  </a:moveTo>
                  <a:lnTo>
                    <a:pt x="537" y="193"/>
                  </a:lnTo>
                  <a:lnTo>
                    <a:pt x="534" y="193"/>
                  </a:lnTo>
                  <a:lnTo>
                    <a:pt x="530" y="193"/>
                  </a:lnTo>
                  <a:lnTo>
                    <a:pt x="530" y="193"/>
                  </a:lnTo>
                  <a:lnTo>
                    <a:pt x="532" y="197"/>
                  </a:lnTo>
                  <a:lnTo>
                    <a:pt x="534" y="197"/>
                  </a:lnTo>
                  <a:lnTo>
                    <a:pt x="537" y="197"/>
                  </a:lnTo>
                  <a:lnTo>
                    <a:pt x="572" y="195"/>
                  </a:lnTo>
                  <a:lnTo>
                    <a:pt x="572" y="190"/>
                  </a:lnTo>
                  <a:close/>
                  <a:moveTo>
                    <a:pt x="587" y="190"/>
                  </a:moveTo>
                  <a:lnTo>
                    <a:pt x="577" y="190"/>
                  </a:lnTo>
                  <a:lnTo>
                    <a:pt x="577" y="195"/>
                  </a:lnTo>
                  <a:lnTo>
                    <a:pt x="587" y="195"/>
                  </a:lnTo>
                  <a:lnTo>
                    <a:pt x="587" y="195"/>
                  </a:lnTo>
                  <a:lnTo>
                    <a:pt x="587" y="190"/>
                  </a:lnTo>
                  <a:close/>
                  <a:moveTo>
                    <a:pt x="676" y="186"/>
                  </a:moveTo>
                  <a:lnTo>
                    <a:pt x="617" y="188"/>
                  </a:lnTo>
                  <a:lnTo>
                    <a:pt x="613" y="188"/>
                  </a:lnTo>
                  <a:lnTo>
                    <a:pt x="608" y="188"/>
                  </a:lnTo>
                  <a:lnTo>
                    <a:pt x="596" y="190"/>
                  </a:lnTo>
                  <a:lnTo>
                    <a:pt x="589" y="190"/>
                  </a:lnTo>
                  <a:lnTo>
                    <a:pt x="591" y="193"/>
                  </a:lnTo>
                  <a:lnTo>
                    <a:pt x="598" y="193"/>
                  </a:lnTo>
                  <a:lnTo>
                    <a:pt x="610" y="193"/>
                  </a:lnTo>
                  <a:lnTo>
                    <a:pt x="615" y="193"/>
                  </a:lnTo>
                  <a:lnTo>
                    <a:pt x="705" y="188"/>
                  </a:lnTo>
                  <a:lnTo>
                    <a:pt x="676" y="186"/>
                  </a:lnTo>
                  <a:close/>
                  <a:moveTo>
                    <a:pt x="778" y="178"/>
                  </a:moveTo>
                  <a:lnTo>
                    <a:pt x="705" y="183"/>
                  </a:lnTo>
                  <a:lnTo>
                    <a:pt x="733" y="186"/>
                  </a:lnTo>
                  <a:lnTo>
                    <a:pt x="776" y="183"/>
                  </a:lnTo>
                  <a:lnTo>
                    <a:pt x="778" y="181"/>
                  </a:lnTo>
                  <a:lnTo>
                    <a:pt x="778" y="178"/>
                  </a:lnTo>
                  <a:close/>
                  <a:moveTo>
                    <a:pt x="830" y="178"/>
                  </a:moveTo>
                  <a:lnTo>
                    <a:pt x="830" y="181"/>
                  </a:lnTo>
                  <a:lnTo>
                    <a:pt x="840" y="181"/>
                  </a:lnTo>
                  <a:lnTo>
                    <a:pt x="830" y="178"/>
                  </a:lnTo>
                  <a:close/>
                  <a:moveTo>
                    <a:pt x="795" y="178"/>
                  </a:moveTo>
                  <a:lnTo>
                    <a:pt x="790" y="178"/>
                  </a:lnTo>
                  <a:lnTo>
                    <a:pt x="785" y="183"/>
                  </a:lnTo>
                  <a:lnTo>
                    <a:pt x="785" y="183"/>
                  </a:lnTo>
                  <a:lnTo>
                    <a:pt x="788" y="183"/>
                  </a:lnTo>
                  <a:lnTo>
                    <a:pt x="795" y="178"/>
                  </a:lnTo>
                  <a:close/>
                  <a:moveTo>
                    <a:pt x="821" y="176"/>
                  </a:moveTo>
                  <a:lnTo>
                    <a:pt x="802" y="178"/>
                  </a:lnTo>
                  <a:lnTo>
                    <a:pt x="795" y="183"/>
                  </a:lnTo>
                  <a:lnTo>
                    <a:pt x="826" y="181"/>
                  </a:lnTo>
                  <a:lnTo>
                    <a:pt x="826" y="178"/>
                  </a:lnTo>
                  <a:lnTo>
                    <a:pt x="821" y="176"/>
                  </a:lnTo>
                  <a:close/>
                  <a:moveTo>
                    <a:pt x="925" y="171"/>
                  </a:moveTo>
                  <a:lnTo>
                    <a:pt x="880" y="174"/>
                  </a:lnTo>
                  <a:lnTo>
                    <a:pt x="873" y="174"/>
                  </a:lnTo>
                  <a:lnTo>
                    <a:pt x="859" y="174"/>
                  </a:lnTo>
                  <a:lnTo>
                    <a:pt x="854" y="174"/>
                  </a:lnTo>
                  <a:lnTo>
                    <a:pt x="847" y="176"/>
                  </a:lnTo>
                  <a:lnTo>
                    <a:pt x="842" y="176"/>
                  </a:lnTo>
                  <a:lnTo>
                    <a:pt x="840" y="176"/>
                  </a:lnTo>
                  <a:lnTo>
                    <a:pt x="856" y="178"/>
                  </a:lnTo>
                  <a:lnTo>
                    <a:pt x="856" y="178"/>
                  </a:lnTo>
                  <a:lnTo>
                    <a:pt x="871" y="178"/>
                  </a:lnTo>
                  <a:lnTo>
                    <a:pt x="875" y="178"/>
                  </a:lnTo>
                  <a:lnTo>
                    <a:pt x="942" y="174"/>
                  </a:lnTo>
                  <a:lnTo>
                    <a:pt x="942" y="174"/>
                  </a:lnTo>
                  <a:lnTo>
                    <a:pt x="925" y="171"/>
                  </a:lnTo>
                  <a:close/>
                  <a:moveTo>
                    <a:pt x="1046" y="167"/>
                  </a:moveTo>
                  <a:lnTo>
                    <a:pt x="1046" y="169"/>
                  </a:lnTo>
                  <a:lnTo>
                    <a:pt x="1048" y="169"/>
                  </a:lnTo>
                  <a:lnTo>
                    <a:pt x="1046" y="167"/>
                  </a:lnTo>
                  <a:close/>
                  <a:moveTo>
                    <a:pt x="979" y="167"/>
                  </a:moveTo>
                  <a:lnTo>
                    <a:pt x="946" y="169"/>
                  </a:lnTo>
                  <a:lnTo>
                    <a:pt x="968" y="171"/>
                  </a:lnTo>
                  <a:lnTo>
                    <a:pt x="972" y="171"/>
                  </a:lnTo>
                  <a:lnTo>
                    <a:pt x="979" y="167"/>
                  </a:lnTo>
                  <a:close/>
                  <a:moveTo>
                    <a:pt x="1032" y="164"/>
                  </a:moveTo>
                  <a:lnTo>
                    <a:pt x="1032" y="169"/>
                  </a:lnTo>
                  <a:lnTo>
                    <a:pt x="1036" y="169"/>
                  </a:lnTo>
                  <a:lnTo>
                    <a:pt x="1041" y="167"/>
                  </a:lnTo>
                  <a:lnTo>
                    <a:pt x="1032" y="164"/>
                  </a:lnTo>
                  <a:close/>
                  <a:moveTo>
                    <a:pt x="1003" y="159"/>
                  </a:moveTo>
                  <a:lnTo>
                    <a:pt x="996" y="162"/>
                  </a:lnTo>
                  <a:lnTo>
                    <a:pt x="1015" y="167"/>
                  </a:lnTo>
                  <a:lnTo>
                    <a:pt x="989" y="167"/>
                  </a:lnTo>
                  <a:lnTo>
                    <a:pt x="982" y="171"/>
                  </a:lnTo>
                  <a:lnTo>
                    <a:pt x="1015" y="169"/>
                  </a:lnTo>
                  <a:lnTo>
                    <a:pt x="1029" y="169"/>
                  </a:lnTo>
                  <a:lnTo>
                    <a:pt x="1027" y="164"/>
                  </a:lnTo>
                  <a:lnTo>
                    <a:pt x="1015" y="162"/>
                  </a:lnTo>
                  <a:lnTo>
                    <a:pt x="1003" y="159"/>
                  </a:lnTo>
                  <a:close/>
                  <a:moveTo>
                    <a:pt x="894" y="138"/>
                  </a:moveTo>
                  <a:lnTo>
                    <a:pt x="904" y="143"/>
                  </a:lnTo>
                  <a:lnTo>
                    <a:pt x="908" y="145"/>
                  </a:lnTo>
                  <a:lnTo>
                    <a:pt x="991" y="162"/>
                  </a:lnTo>
                  <a:lnTo>
                    <a:pt x="996" y="157"/>
                  </a:lnTo>
                  <a:lnTo>
                    <a:pt x="911" y="141"/>
                  </a:lnTo>
                  <a:lnTo>
                    <a:pt x="906" y="141"/>
                  </a:lnTo>
                  <a:lnTo>
                    <a:pt x="894" y="138"/>
                  </a:lnTo>
                  <a:close/>
                  <a:moveTo>
                    <a:pt x="89" y="131"/>
                  </a:moveTo>
                  <a:lnTo>
                    <a:pt x="26" y="197"/>
                  </a:lnTo>
                  <a:lnTo>
                    <a:pt x="23" y="200"/>
                  </a:lnTo>
                  <a:lnTo>
                    <a:pt x="4" y="219"/>
                  </a:lnTo>
                  <a:lnTo>
                    <a:pt x="0" y="226"/>
                  </a:lnTo>
                  <a:lnTo>
                    <a:pt x="2" y="228"/>
                  </a:lnTo>
                  <a:lnTo>
                    <a:pt x="7" y="226"/>
                  </a:lnTo>
                  <a:lnTo>
                    <a:pt x="78" y="224"/>
                  </a:lnTo>
                  <a:lnTo>
                    <a:pt x="89" y="224"/>
                  </a:lnTo>
                  <a:lnTo>
                    <a:pt x="113" y="221"/>
                  </a:lnTo>
                  <a:lnTo>
                    <a:pt x="118" y="221"/>
                  </a:lnTo>
                  <a:lnTo>
                    <a:pt x="182" y="216"/>
                  </a:lnTo>
                  <a:lnTo>
                    <a:pt x="189" y="212"/>
                  </a:lnTo>
                  <a:lnTo>
                    <a:pt x="118" y="216"/>
                  </a:lnTo>
                  <a:lnTo>
                    <a:pt x="113" y="216"/>
                  </a:lnTo>
                  <a:lnTo>
                    <a:pt x="80" y="219"/>
                  </a:lnTo>
                  <a:lnTo>
                    <a:pt x="68" y="219"/>
                  </a:lnTo>
                  <a:lnTo>
                    <a:pt x="7" y="224"/>
                  </a:lnTo>
                  <a:lnTo>
                    <a:pt x="28" y="202"/>
                  </a:lnTo>
                  <a:lnTo>
                    <a:pt x="30" y="200"/>
                  </a:lnTo>
                  <a:lnTo>
                    <a:pt x="94" y="131"/>
                  </a:lnTo>
                  <a:lnTo>
                    <a:pt x="89" y="131"/>
                  </a:lnTo>
                  <a:close/>
                  <a:moveTo>
                    <a:pt x="861" y="131"/>
                  </a:moveTo>
                  <a:lnTo>
                    <a:pt x="856" y="133"/>
                  </a:lnTo>
                  <a:lnTo>
                    <a:pt x="856" y="133"/>
                  </a:lnTo>
                  <a:lnTo>
                    <a:pt x="871" y="136"/>
                  </a:lnTo>
                  <a:lnTo>
                    <a:pt x="873" y="138"/>
                  </a:lnTo>
                  <a:lnTo>
                    <a:pt x="894" y="141"/>
                  </a:lnTo>
                  <a:lnTo>
                    <a:pt x="885" y="136"/>
                  </a:lnTo>
                  <a:lnTo>
                    <a:pt x="875" y="133"/>
                  </a:lnTo>
                  <a:lnTo>
                    <a:pt x="871" y="133"/>
                  </a:lnTo>
                  <a:lnTo>
                    <a:pt x="861" y="131"/>
                  </a:lnTo>
                  <a:close/>
                  <a:moveTo>
                    <a:pt x="852" y="129"/>
                  </a:moveTo>
                  <a:lnTo>
                    <a:pt x="847" y="131"/>
                  </a:lnTo>
                  <a:lnTo>
                    <a:pt x="852" y="133"/>
                  </a:lnTo>
                  <a:lnTo>
                    <a:pt x="856" y="129"/>
                  </a:lnTo>
                  <a:lnTo>
                    <a:pt x="854" y="129"/>
                  </a:lnTo>
                  <a:lnTo>
                    <a:pt x="852" y="129"/>
                  </a:lnTo>
                  <a:close/>
                  <a:moveTo>
                    <a:pt x="738" y="105"/>
                  </a:moveTo>
                  <a:lnTo>
                    <a:pt x="740" y="110"/>
                  </a:lnTo>
                  <a:lnTo>
                    <a:pt x="755" y="114"/>
                  </a:lnTo>
                  <a:lnTo>
                    <a:pt x="762" y="114"/>
                  </a:lnTo>
                  <a:lnTo>
                    <a:pt x="842" y="131"/>
                  </a:lnTo>
                  <a:lnTo>
                    <a:pt x="842" y="131"/>
                  </a:lnTo>
                  <a:lnTo>
                    <a:pt x="845" y="126"/>
                  </a:lnTo>
                  <a:lnTo>
                    <a:pt x="769" y="112"/>
                  </a:lnTo>
                  <a:lnTo>
                    <a:pt x="762" y="110"/>
                  </a:lnTo>
                  <a:lnTo>
                    <a:pt x="738" y="105"/>
                  </a:lnTo>
                  <a:close/>
                  <a:moveTo>
                    <a:pt x="601" y="79"/>
                  </a:moveTo>
                  <a:lnTo>
                    <a:pt x="589" y="79"/>
                  </a:lnTo>
                  <a:lnTo>
                    <a:pt x="615" y="84"/>
                  </a:lnTo>
                  <a:lnTo>
                    <a:pt x="620" y="86"/>
                  </a:lnTo>
                  <a:lnTo>
                    <a:pt x="660" y="93"/>
                  </a:lnTo>
                  <a:lnTo>
                    <a:pt x="665" y="95"/>
                  </a:lnTo>
                  <a:lnTo>
                    <a:pt x="736" y="110"/>
                  </a:lnTo>
                  <a:lnTo>
                    <a:pt x="733" y="105"/>
                  </a:lnTo>
                  <a:lnTo>
                    <a:pt x="667" y="91"/>
                  </a:lnTo>
                  <a:lnTo>
                    <a:pt x="662" y="91"/>
                  </a:lnTo>
                  <a:lnTo>
                    <a:pt x="622" y="81"/>
                  </a:lnTo>
                  <a:lnTo>
                    <a:pt x="617" y="81"/>
                  </a:lnTo>
                  <a:lnTo>
                    <a:pt x="601" y="79"/>
                  </a:lnTo>
                  <a:close/>
                  <a:moveTo>
                    <a:pt x="153" y="72"/>
                  </a:moveTo>
                  <a:lnTo>
                    <a:pt x="146" y="72"/>
                  </a:lnTo>
                  <a:lnTo>
                    <a:pt x="111" y="107"/>
                  </a:lnTo>
                  <a:lnTo>
                    <a:pt x="108" y="112"/>
                  </a:lnTo>
                  <a:lnTo>
                    <a:pt x="92" y="129"/>
                  </a:lnTo>
                  <a:lnTo>
                    <a:pt x="99" y="129"/>
                  </a:lnTo>
                  <a:lnTo>
                    <a:pt x="108" y="117"/>
                  </a:lnTo>
                  <a:lnTo>
                    <a:pt x="113" y="114"/>
                  </a:lnTo>
                  <a:lnTo>
                    <a:pt x="153" y="72"/>
                  </a:lnTo>
                  <a:close/>
                  <a:moveTo>
                    <a:pt x="544" y="67"/>
                  </a:moveTo>
                  <a:lnTo>
                    <a:pt x="546" y="72"/>
                  </a:lnTo>
                  <a:lnTo>
                    <a:pt x="575" y="76"/>
                  </a:lnTo>
                  <a:lnTo>
                    <a:pt x="589" y="74"/>
                  </a:lnTo>
                  <a:lnTo>
                    <a:pt x="544" y="67"/>
                  </a:lnTo>
                  <a:close/>
                  <a:moveTo>
                    <a:pt x="501" y="57"/>
                  </a:moveTo>
                  <a:lnTo>
                    <a:pt x="499" y="62"/>
                  </a:lnTo>
                  <a:lnTo>
                    <a:pt x="525" y="67"/>
                  </a:lnTo>
                  <a:lnTo>
                    <a:pt x="530" y="67"/>
                  </a:lnTo>
                  <a:lnTo>
                    <a:pt x="542" y="69"/>
                  </a:lnTo>
                  <a:lnTo>
                    <a:pt x="539" y="65"/>
                  </a:lnTo>
                  <a:lnTo>
                    <a:pt x="530" y="62"/>
                  </a:lnTo>
                  <a:lnTo>
                    <a:pt x="525" y="62"/>
                  </a:lnTo>
                  <a:lnTo>
                    <a:pt x="501" y="57"/>
                  </a:lnTo>
                  <a:close/>
                  <a:moveTo>
                    <a:pt x="478" y="53"/>
                  </a:moveTo>
                  <a:lnTo>
                    <a:pt x="459" y="53"/>
                  </a:lnTo>
                  <a:lnTo>
                    <a:pt x="494" y="60"/>
                  </a:lnTo>
                  <a:lnTo>
                    <a:pt x="497" y="57"/>
                  </a:lnTo>
                  <a:lnTo>
                    <a:pt x="478" y="53"/>
                  </a:lnTo>
                  <a:close/>
                  <a:moveTo>
                    <a:pt x="449" y="48"/>
                  </a:moveTo>
                  <a:lnTo>
                    <a:pt x="449" y="50"/>
                  </a:lnTo>
                  <a:lnTo>
                    <a:pt x="461" y="50"/>
                  </a:lnTo>
                  <a:lnTo>
                    <a:pt x="449" y="48"/>
                  </a:lnTo>
                  <a:close/>
                  <a:moveTo>
                    <a:pt x="184" y="34"/>
                  </a:moveTo>
                  <a:lnTo>
                    <a:pt x="151" y="67"/>
                  </a:lnTo>
                  <a:lnTo>
                    <a:pt x="158" y="67"/>
                  </a:lnTo>
                  <a:lnTo>
                    <a:pt x="187" y="36"/>
                  </a:lnTo>
                  <a:lnTo>
                    <a:pt x="184" y="34"/>
                  </a:lnTo>
                  <a:close/>
                  <a:moveTo>
                    <a:pt x="203" y="12"/>
                  </a:moveTo>
                  <a:lnTo>
                    <a:pt x="187" y="29"/>
                  </a:lnTo>
                  <a:lnTo>
                    <a:pt x="191" y="34"/>
                  </a:lnTo>
                  <a:lnTo>
                    <a:pt x="203" y="19"/>
                  </a:lnTo>
                  <a:lnTo>
                    <a:pt x="203" y="12"/>
                  </a:lnTo>
                  <a:close/>
                  <a:moveTo>
                    <a:pt x="213" y="3"/>
                  </a:moveTo>
                  <a:lnTo>
                    <a:pt x="208" y="8"/>
                  </a:lnTo>
                  <a:lnTo>
                    <a:pt x="208" y="8"/>
                  </a:lnTo>
                  <a:lnTo>
                    <a:pt x="210" y="10"/>
                  </a:lnTo>
                  <a:lnTo>
                    <a:pt x="215" y="8"/>
                  </a:lnTo>
                  <a:lnTo>
                    <a:pt x="215" y="3"/>
                  </a:lnTo>
                  <a:lnTo>
                    <a:pt x="213" y="3"/>
                  </a:lnTo>
                  <a:close/>
                  <a:moveTo>
                    <a:pt x="227" y="3"/>
                  </a:moveTo>
                  <a:lnTo>
                    <a:pt x="224" y="5"/>
                  </a:lnTo>
                  <a:lnTo>
                    <a:pt x="269" y="15"/>
                  </a:lnTo>
                  <a:lnTo>
                    <a:pt x="274" y="17"/>
                  </a:lnTo>
                  <a:lnTo>
                    <a:pt x="319" y="24"/>
                  </a:lnTo>
                  <a:lnTo>
                    <a:pt x="324" y="27"/>
                  </a:lnTo>
                  <a:lnTo>
                    <a:pt x="440" y="50"/>
                  </a:lnTo>
                  <a:lnTo>
                    <a:pt x="447" y="46"/>
                  </a:lnTo>
                  <a:lnTo>
                    <a:pt x="321" y="22"/>
                  </a:lnTo>
                  <a:lnTo>
                    <a:pt x="317" y="19"/>
                  </a:lnTo>
                  <a:lnTo>
                    <a:pt x="274" y="12"/>
                  </a:lnTo>
                  <a:lnTo>
                    <a:pt x="269" y="10"/>
                  </a:lnTo>
                  <a:lnTo>
                    <a:pt x="227" y="3"/>
                  </a:lnTo>
                  <a:close/>
                  <a:moveTo>
                    <a:pt x="217" y="0"/>
                  </a:moveTo>
                  <a:lnTo>
                    <a:pt x="217" y="0"/>
                  </a:lnTo>
                  <a:lnTo>
                    <a:pt x="220" y="3"/>
                  </a:lnTo>
                  <a:lnTo>
                    <a:pt x="222" y="0"/>
                  </a:lnTo>
                  <a:lnTo>
                    <a:pt x="217" y="0"/>
                  </a:lnTo>
                  <a:lnTo>
                    <a:pt x="217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tx2">
                    <a:alpha val="75000"/>
                  </a:schemeClr>
                </a:gs>
                <a:gs pos="92000">
                  <a:schemeClr val="tx1">
                    <a:alpha val="21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9" name="Freeform 19"/>
            <p:cNvSpPr>
              <a:spLocks noEditPoints="1"/>
            </p:cNvSpPr>
            <p:nvPr/>
          </p:nvSpPr>
          <p:spPr bwMode="auto">
            <a:xfrm>
              <a:off x="8096449" y="3155224"/>
              <a:ext cx="1874950" cy="370826"/>
            </a:xfrm>
            <a:custGeom>
              <a:avLst/>
              <a:gdLst>
                <a:gd name="T0" fmla="*/ 220 w 1048"/>
                <a:gd name="T1" fmla="*/ 212 h 228"/>
                <a:gd name="T2" fmla="*/ 291 w 1048"/>
                <a:gd name="T3" fmla="*/ 207 h 228"/>
                <a:gd name="T4" fmla="*/ 291 w 1048"/>
                <a:gd name="T5" fmla="*/ 212 h 228"/>
                <a:gd name="T6" fmla="*/ 364 w 1048"/>
                <a:gd name="T7" fmla="*/ 207 h 228"/>
                <a:gd name="T8" fmla="*/ 381 w 1048"/>
                <a:gd name="T9" fmla="*/ 207 h 228"/>
                <a:gd name="T10" fmla="*/ 404 w 1048"/>
                <a:gd name="T11" fmla="*/ 205 h 228"/>
                <a:gd name="T12" fmla="*/ 442 w 1048"/>
                <a:gd name="T13" fmla="*/ 202 h 228"/>
                <a:gd name="T14" fmla="*/ 447 w 1048"/>
                <a:gd name="T15" fmla="*/ 197 h 228"/>
                <a:gd name="T16" fmla="*/ 466 w 1048"/>
                <a:gd name="T17" fmla="*/ 197 h 228"/>
                <a:gd name="T18" fmla="*/ 527 w 1048"/>
                <a:gd name="T19" fmla="*/ 197 h 228"/>
                <a:gd name="T20" fmla="*/ 530 w 1048"/>
                <a:gd name="T21" fmla="*/ 193 h 228"/>
                <a:gd name="T22" fmla="*/ 572 w 1048"/>
                <a:gd name="T23" fmla="*/ 195 h 228"/>
                <a:gd name="T24" fmla="*/ 587 w 1048"/>
                <a:gd name="T25" fmla="*/ 195 h 228"/>
                <a:gd name="T26" fmla="*/ 613 w 1048"/>
                <a:gd name="T27" fmla="*/ 188 h 228"/>
                <a:gd name="T28" fmla="*/ 598 w 1048"/>
                <a:gd name="T29" fmla="*/ 193 h 228"/>
                <a:gd name="T30" fmla="*/ 778 w 1048"/>
                <a:gd name="T31" fmla="*/ 178 h 228"/>
                <a:gd name="T32" fmla="*/ 778 w 1048"/>
                <a:gd name="T33" fmla="*/ 178 h 228"/>
                <a:gd name="T34" fmla="*/ 795 w 1048"/>
                <a:gd name="T35" fmla="*/ 178 h 228"/>
                <a:gd name="T36" fmla="*/ 795 w 1048"/>
                <a:gd name="T37" fmla="*/ 178 h 228"/>
                <a:gd name="T38" fmla="*/ 826 w 1048"/>
                <a:gd name="T39" fmla="*/ 178 h 228"/>
                <a:gd name="T40" fmla="*/ 859 w 1048"/>
                <a:gd name="T41" fmla="*/ 174 h 228"/>
                <a:gd name="T42" fmla="*/ 856 w 1048"/>
                <a:gd name="T43" fmla="*/ 178 h 228"/>
                <a:gd name="T44" fmla="*/ 942 w 1048"/>
                <a:gd name="T45" fmla="*/ 174 h 228"/>
                <a:gd name="T46" fmla="*/ 1046 w 1048"/>
                <a:gd name="T47" fmla="*/ 167 h 228"/>
                <a:gd name="T48" fmla="*/ 979 w 1048"/>
                <a:gd name="T49" fmla="*/ 167 h 228"/>
                <a:gd name="T50" fmla="*/ 1032 w 1048"/>
                <a:gd name="T51" fmla="*/ 164 h 228"/>
                <a:gd name="T52" fmla="*/ 982 w 1048"/>
                <a:gd name="T53" fmla="*/ 171 h 228"/>
                <a:gd name="T54" fmla="*/ 1003 w 1048"/>
                <a:gd name="T55" fmla="*/ 159 h 228"/>
                <a:gd name="T56" fmla="*/ 996 w 1048"/>
                <a:gd name="T57" fmla="*/ 157 h 228"/>
                <a:gd name="T58" fmla="*/ 26 w 1048"/>
                <a:gd name="T59" fmla="*/ 197 h 228"/>
                <a:gd name="T60" fmla="*/ 7 w 1048"/>
                <a:gd name="T61" fmla="*/ 226 h 228"/>
                <a:gd name="T62" fmla="*/ 182 w 1048"/>
                <a:gd name="T63" fmla="*/ 216 h 228"/>
                <a:gd name="T64" fmla="*/ 68 w 1048"/>
                <a:gd name="T65" fmla="*/ 219 h 228"/>
                <a:gd name="T66" fmla="*/ 89 w 1048"/>
                <a:gd name="T67" fmla="*/ 131 h 228"/>
                <a:gd name="T68" fmla="*/ 873 w 1048"/>
                <a:gd name="T69" fmla="*/ 138 h 228"/>
                <a:gd name="T70" fmla="*/ 861 w 1048"/>
                <a:gd name="T71" fmla="*/ 131 h 228"/>
                <a:gd name="T72" fmla="*/ 854 w 1048"/>
                <a:gd name="T73" fmla="*/ 129 h 228"/>
                <a:gd name="T74" fmla="*/ 762 w 1048"/>
                <a:gd name="T75" fmla="*/ 114 h 228"/>
                <a:gd name="T76" fmla="*/ 762 w 1048"/>
                <a:gd name="T77" fmla="*/ 110 h 228"/>
                <a:gd name="T78" fmla="*/ 620 w 1048"/>
                <a:gd name="T79" fmla="*/ 86 h 228"/>
                <a:gd name="T80" fmla="*/ 667 w 1048"/>
                <a:gd name="T81" fmla="*/ 91 h 228"/>
                <a:gd name="T82" fmla="*/ 153 w 1048"/>
                <a:gd name="T83" fmla="*/ 72 h 228"/>
                <a:gd name="T84" fmla="*/ 99 w 1048"/>
                <a:gd name="T85" fmla="*/ 129 h 228"/>
                <a:gd name="T86" fmla="*/ 546 w 1048"/>
                <a:gd name="T87" fmla="*/ 72 h 228"/>
                <a:gd name="T88" fmla="*/ 499 w 1048"/>
                <a:gd name="T89" fmla="*/ 62 h 228"/>
                <a:gd name="T90" fmla="*/ 530 w 1048"/>
                <a:gd name="T91" fmla="*/ 62 h 228"/>
                <a:gd name="T92" fmla="*/ 494 w 1048"/>
                <a:gd name="T93" fmla="*/ 60 h 228"/>
                <a:gd name="T94" fmla="*/ 461 w 1048"/>
                <a:gd name="T95" fmla="*/ 50 h 228"/>
                <a:gd name="T96" fmla="*/ 187 w 1048"/>
                <a:gd name="T97" fmla="*/ 36 h 228"/>
                <a:gd name="T98" fmla="*/ 203 w 1048"/>
                <a:gd name="T99" fmla="*/ 19 h 228"/>
                <a:gd name="T100" fmla="*/ 210 w 1048"/>
                <a:gd name="T101" fmla="*/ 10 h 228"/>
                <a:gd name="T102" fmla="*/ 224 w 1048"/>
                <a:gd name="T103" fmla="*/ 5 h 228"/>
                <a:gd name="T104" fmla="*/ 440 w 1048"/>
                <a:gd name="T105" fmla="*/ 50 h 228"/>
                <a:gd name="T106" fmla="*/ 269 w 1048"/>
                <a:gd name="T107" fmla="*/ 10 h 228"/>
                <a:gd name="T108" fmla="*/ 222 w 1048"/>
                <a:gd name="T109" fmla="*/ 0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048" h="228">
                  <a:moveTo>
                    <a:pt x="194" y="214"/>
                  </a:moveTo>
                  <a:lnTo>
                    <a:pt x="189" y="216"/>
                  </a:lnTo>
                  <a:lnTo>
                    <a:pt x="194" y="216"/>
                  </a:lnTo>
                  <a:lnTo>
                    <a:pt x="194" y="214"/>
                  </a:lnTo>
                  <a:moveTo>
                    <a:pt x="220" y="212"/>
                  </a:moveTo>
                  <a:lnTo>
                    <a:pt x="196" y="212"/>
                  </a:lnTo>
                  <a:lnTo>
                    <a:pt x="196" y="216"/>
                  </a:lnTo>
                  <a:lnTo>
                    <a:pt x="224" y="214"/>
                  </a:lnTo>
                  <a:lnTo>
                    <a:pt x="220" y="212"/>
                  </a:lnTo>
                  <a:moveTo>
                    <a:pt x="291" y="207"/>
                  </a:moveTo>
                  <a:lnTo>
                    <a:pt x="286" y="207"/>
                  </a:lnTo>
                  <a:lnTo>
                    <a:pt x="281" y="207"/>
                  </a:lnTo>
                  <a:lnTo>
                    <a:pt x="224" y="209"/>
                  </a:lnTo>
                  <a:lnTo>
                    <a:pt x="229" y="214"/>
                  </a:lnTo>
                  <a:lnTo>
                    <a:pt x="291" y="212"/>
                  </a:lnTo>
                  <a:lnTo>
                    <a:pt x="291" y="207"/>
                  </a:lnTo>
                  <a:moveTo>
                    <a:pt x="359" y="202"/>
                  </a:moveTo>
                  <a:lnTo>
                    <a:pt x="295" y="207"/>
                  </a:lnTo>
                  <a:lnTo>
                    <a:pt x="295" y="212"/>
                  </a:lnTo>
                  <a:lnTo>
                    <a:pt x="364" y="207"/>
                  </a:lnTo>
                  <a:lnTo>
                    <a:pt x="359" y="202"/>
                  </a:lnTo>
                  <a:moveTo>
                    <a:pt x="381" y="202"/>
                  </a:moveTo>
                  <a:lnTo>
                    <a:pt x="366" y="202"/>
                  </a:lnTo>
                  <a:lnTo>
                    <a:pt x="371" y="207"/>
                  </a:lnTo>
                  <a:lnTo>
                    <a:pt x="381" y="207"/>
                  </a:lnTo>
                  <a:lnTo>
                    <a:pt x="381" y="202"/>
                  </a:lnTo>
                  <a:moveTo>
                    <a:pt x="402" y="200"/>
                  </a:moveTo>
                  <a:lnTo>
                    <a:pt x="385" y="202"/>
                  </a:lnTo>
                  <a:lnTo>
                    <a:pt x="385" y="205"/>
                  </a:lnTo>
                  <a:lnTo>
                    <a:pt x="404" y="205"/>
                  </a:lnTo>
                  <a:lnTo>
                    <a:pt x="402" y="200"/>
                  </a:lnTo>
                  <a:moveTo>
                    <a:pt x="437" y="197"/>
                  </a:moveTo>
                  <a:lnTo>
                    <a:pt x="407" y="200"/>
                  </a:lnTo>
                  <a:lnTo>
                    <a:pt x="411" y="205"/>
                  </a:lnTo>
                  <a:lnTo>
                    <a:pt x="442" y="202"/>
                  </a:lnTo>
                  <a:lnTo>
                    <a:pt x="437" y="197"/>
                  </a:lnTo>
                  <a:moveTo>
                    <a:pt x="447" y="197"/>
                  </a:moveTo>
                  <a:lnTo>
                    <a:pt x="442" y="197"/>
                  </a:lnTo>
                  <a:lnTo>
                    <a:pt x="447" y="202"/>
                  </a:lnTo>
                  <a:lnTo>
                    <a:pt x="447" y="197"/>
                  </a:lnTo>
                  <a:moveTo>
                    <a:pt x="466" y="197"/>
                  </a:moveTo>
                  <a:lnTo>
                    <a:pt x="452" y="197"/>
                  </a:lnTo>
                  <a:lnTo>
                    <a:pt x="452" y="202"/>
                  </a:lnTo>
                  <a:lnTo>
                    <a:pt x="466" y="202"/>
                  </a:lnTo>
                  <a:lnTo>
                    <a:pt x="466" y="197"/>
                  </a:lnTo>
                  <a:moveTo>
                    <a:pt x="525" y="193"/>
                  </a:moveTo>
                  <a:lnTo>
                    <a:pt x="471" y="197"/>
                  </a:lnTo>
                  <a:lnTo>
                    <a:pt x="471" y="200"/>
                  </a:lnTo>
                  <a:lnTo>
                    <a:pt x="520" y="197"/>
                  </a:lnTo>
                  <a:lnTo>
                    <a:pt x="527" y="197"/>
                  </a:lnTo>
                  <a:lnTo>
                    <a:pt x="525" y="193"/>
                  </a:lnTo>
                  <a:moveTo>
                    <a:pt x="572" y="190"/>
                  </a:moveTo>
                  <a:lnTo>
                    <a:pt x="537" y="193"/>
                  </a:lnTo>
                  <a:lnTo>
                    <a:pt x="534" y="193"/>
                  </a:lnTo>
                  <a:lnTo>
                    <a:pt x="530" y="193"/>
                  </a:lnTo>
                  <a:lnTo>
                    <a:pt x="530" y="193"/>
                  </a:lnTo>
                  <a:lnTo>
                    <a:pt x="532" y="197"/>
                  </a:lnTo>
                  <a:lnTo>
                    <a:pt x="534" y="197"/>
                  </a:lnTo>
                  <a:lnTo>
                    <a:pt x="537" y="197"/>
                  </a:lnTo>
                  <a:lnTo>
                    <a:pt x="572" y="195"/>
                  </a:lnTo>
                  <a:lnTo>
                    <a:pt x="572" y="190"/>
                  </a:lnTo>
                  <a:moveTo>
                    <a:pt x="587" y="190"/>
                  </a:moveTo>
                  <a:lnTo>
                    <a:pt x="577" y="190"/>
                  </a:lnTo>
                  <a:lnTo>
                    <a:pt x="577" y="195"/>
                  </a:lnTo>
                  <a:lnTo>
                    <a:pt x="587" y="195"/>
                  </a:lnTo>
                  <a:lnTo>
                    <a:pt x="587" y="195"/>
                  </a:lnTo>
                  <a:lnTo>
                    <a:pt x="587" y="190"/>
                  </a:lnTo>
                  <a:moveTo>
                    <a:pt x="676" y="186"/>
                  </a:moveTo>
                  <a:lnTo>
                    <a:pt x="617" y="188"/>
                  </a:lnTo>
                  <a:lnTo>
                    <a:pt x="613" y="188"/>
                  </a:lnTo>
                  <a:lnTo>
                    <a:pt x="608" y="188"/>
                  </a:lnTo>
                  <a:lnTo>
                    <a:pt x="596" y="190"/>
                  </a:lnTo>
                  <a:lnTo>
                    <a:pt x="589" y="190"/>
                  </a:lnTo>
                  <a:lnTo>
                    <a:pt x="591" y="193"/>
                  </a:lnTo>
                  <a:lnTo>
                    <a:pt x="598" y="193"/>
                  </a:lnTo>
                  <a:lnTo>
                    <a:pt x="610" y="193"/>
                  </a:lnTo>
                  <a:lnTo>
                    <a:pt x="615" y="193"/>
                  </a:lnTo>
                  <a:lnTo>
                    <a:pt x="705" y="188"/>
                  </a:lnTo>
                  <a:lnTo>
                    <a:pt x="676" y="186"/>
                  </a:lnTo>
                  <a:moveTo>
                    <a:pt x="778" y="178"/>
                  </a:moveTo>
                  <a:lnTo>
                    <a:pt x="705" y="183"/>
                  </a:lnTo>
                  <a:lnTo>
                    <a:pt x="733" y="186"/>
                  </a:lnTo>
                  <a:lnTo>
                    <a:pt x="776" y="183"/>
                  </a:lnTo>
                  <a:lnTo>
                    <a:pt x="778" y="181"/>
                  </a:lnTo>
                  <a:lnTo>
                    <a:pt x="778" y="178"/>
                  </a:lnTo>
                  <a:moveTo>
                    <a:pt x="830" y="178"/>
                  </a:moveTo>
                  <a:lnTo>
                    <a:pt x="830" y="181"/>
                  </a:lnTo>
                  <a:lnTo>
                    <a:pt x="840" y="181"/>
                  </a:lnTo>
                  <a:lnTo>
                    <a:pt x="830" y="178"/>
                  </a:lnTo>
                  <a:moveTo>
                    <a:pt x="795" y="178"/>
                  </a:moveTo>
                  <a:lnTo>
                    <a:pt x="790" y="178"/>
                  </a:lnTo>
                  <a:lnTo>
                    <a:pt x="785" y="183"/>
                  </a:lnTo>
                  <a:lnTo>
                    <a:pt x="785" y="183"/>
                  </a:lnTo>
                  <a:lnTo>
                    <a:pt x="788" y="183"/>
                  </a:lnTo>
                  <a:lnTo>
                    <a:pt x="795" y="178"/>
                  </a:lnTo>
                  <a:moveTo>
                    <a:pt x="821" y="176"/>
                  </a:moveTo>
                  <a:lnTo>
                    <a:pt x="802" y="178"/>
                  </a:lnTo>
                  <a:lnTo>
                    <a:pt x="795" y="183"/>
                  </a:lnTo>
                  <a:lnTo>
                    <a:pt x="826" y="181"/>
                  </a:lnTo>
                  <a:lnTo>
                    <a:pt x="826" y="178"/>
                  </a:lnTo>
                  <a:lnTo>
                    <a:pt x="821" y="176"/>
                  </a:lnTo>
                  <a:moveTo>
                    <a:pt x="925" y="171"/>
                  </a:moveTo>
                  <a:lnTo>
                    <a:pt x="880" y="174"/>
                  </a:lnTo>
                  <a:lnTo>
                    <a:pt x="873" y="174"/>
                  </a:lnTo>
                  <a:lnTo>
                    <a:pt x="859" y="174"/>
                  </a:lnTo>
                  <a:lnTo>
                    <a:pt x="854" y="174"/>
                  </a:lnTo>
                  <a:lnTo>
                    <a:pt x="847" y="176"/>
                  </a:lnTo>
                  <a:lnTo>
                    <a:pt x="842" y="176"/>
                  </a:lnTo>
                  <a:lnTo>
                    <a:pt x="840" y="176"/>
                  </a:lnTo>
                  <a:lnTo>
                    <a:pt x="856" y="178"/>
                  </a:lnTo>
                  <a:lnTo>
                    <a:pt x="856" y="178"/>
                  </a:lnTo>
                  <a:lnTo>
                    <a:pt x="871" y="178"/>
                  </a:lnTo>
                  <a:lnTo>
                    <a:pt x="875" y="178"/>
                  </a:lnTo>
                  <a:lnTo>
                    <a:pt x="942" y="174"/>
                  </a:lnTo>
                  <a:lnTo>
                    <a:pt x="942" y="174"/>
                  </a:lnTo>
                  <a:lnTo>
                    <a:pt x="925" y="171"/>
                  </a:lnTo>
                  <a:moveTo>
                    <a:pt x="1046" y="167"/>
                  </a:moveTo>
                  <a:lnTo>
                    <a:pt x="1046" y="169"/>
                  </a:lnTo>
                  <a:lnTo>
                    <a:pt x="1048" y="169"/>
                  </a:lnTo>
                  <a:lnTo>
                    <a:pt x="1046" y="167"/>
                  </a:lnTo>
                  <a:moveTo>
                    <a:pt x="979" y="167"/>
                  </a:moveTo>
                  <a:lnTo>
                    <a:pt x="946" y="169"/>
                  </a:lnTo>
                  <a:lnTo>
                    <a:pt x="968" y="171"/>
                  </a:lnTo>
                  <a:lnTo>
                    <a:pt x="972" y="171"/>
                  </a:lnTo>
                  <a:lnTo>
                    <a:pt x="979" y="167"/>
                  </a:lnTo>
                  <a:moveTo>
                    <a:pt x="1032" y="164"/>
                  </a:moveTo>
                  <a:lnTo>
                    <a:pt x="1032" y="169"/>
                  </a:lnTo>
                  <a:lnTo>
                    <a:pt x="1036" y="169"/>
                  </a:lnTo>
                  <a:lnTo>
                    <a:pt x="1041" y="167"/>
                  </a:lnTo>
                  <a:lnTo>
                    <a:pt x="1032" y="164"/>
                  </a:lnTo>
                  <a:moveTo>
                    <a:pt x="1003" y="159"/>
                  </a:moveTo>
                  <a:lnTo>
                    <a:pt x="996" y="162"/>
                  </a:lnTo>
                  <a:lnTo>
                    <a:pt x="1015" y="167"/>
                  </a:lnTo>
                  <a:lnTo>
                    <a:pt x="989" y="167"/>
                  </a:lnTo>
                  <a:lnTo>
                    <a:pt x="982" y="171"/>
                  </a:lnTo>
                  <a:lnTo>
                    <a:pt x="1015" y="169"/>
                  </a:lnTo>
                  <a:lnTo>
                    <a:pt x="1029" y="169"/>
                  </a:lnTo>
                  <a:lnTo>
                    <a:pt x="1027" y="164"/>
                  </a:lnTo>
                  <a:lnTo>
                    <a:pt x="1015" y="162"/>
                  </a:lnTo>
                  <a:lnTo>
                    <a:pt x="1003" y="159"/>
                  </a:lnTo>
                  <a:moveTo>
                    <a:pt x="894" y="138"/>
                  </a:moveTo>
                  <a:lnTo>
                    <a:pt x="904" y="143"/>
                  </a:lnTo>
                  <a:lnTo>
                    <a:pt x="908" y="145"/>
                  </a:lnTo>
                  <a:lnTo>
                    <a:pt x="991" y="162"/>
                  </a:lnTo>
                  <a:lnTo>
                    <a:pt x="996" y="157"/>
                  </a:lnTo>
                  <a:lnTo>
                    <a:pt x="911" y="141"/>
                  </a:lnTo>
                  <a:lnTo>
                    <a:pt x="906" y="141"/>
                  </a:lnTo>
                  <a:lnTo>
                    <a:pt x="894" y="138"/>
                  </a:lnTo>
                  <a:moveTo>
                    <a:pt x="89" y="131"/>
                  </a:moveTo>
                  <a:lnTo>
                    <a:pt x="26" y="197"/>
                  </a:lnTo>
                  <a:lnTo>
                    <a:pt x="23" y="200"/>
                  </a:lnTo>
                  <a:lnTo>
                    <a:pt x="4" y="219"/>
                  </a:lnTo>
                  <a:lnTo>
                    <a:pt x="0" y="226"/>
                  </a:lnTo>
                  <a:lnTo>
                    <a:pt x="2" y="228"/>
                  </a:lnTo>
                  <a:lnTo>
                    <a:pt x="7" y="226"/>
                  </a:lnTo>
                  <a:lnTo>
                    <a:pt x="78" y="224"/>
                  </a:lnTo>
                  <a:lnTo>
                    <a:pt x="89" y="224"/>
                  </a:lnTo>
                  <a:lnTo>
                    <a:pt x="113" y="221"/>
                  </a:lnTo>
                  <a:lnTo>
                    <a:pt x="118" y="221"/>
                  </a:lnTo>
                  <a:lnTo>
                    <a:pt x="182" y="216"/>
                  </a:lnTo>
                  <a:lnTo>
                    <a:pt x="189" y="212"/>
                  </a:lnTo>
                  <a:lnTo>
                    <a:pt x="118" y="216"/>
                  </a:lnTo>
                  <a:lnTo>
                    <a:pt x="113" y="216"/>
                  </a:lnTo>
                  <a:lnTo>
                    <a:pt x="80" y="219"/>
                  </a:lnTo>
                  <a:lnTo>
                    <a:pt x="68" y="219"/>
                  </a:lnTo>
                  <a:lnTo>
                    <a:pt x="7" y="224"/>
                  </a:lnTo>
                  <a:lnTo>
                    <a:pt x="28" y="202"/>
                  </a:lnTo>
                  <a:lnTo>
                    <a:pt x="30" y="200"/>
                  </a:lnTo>
                  <a:lnTo>
                    <a:pt x="94" y="131"/>
                  </a:lnTo>
                  <a:lnTo>
                    <a:pt x="89" y="131"/>
                  </a:lnTo>
                  <a:moveTo>
                    <a:pt x="861" y="131"/>
                  </a:moveTo>
                  <a:lnTo>
                    <a:pt x="856" y="133"/>
                  </a:lnTo>
                  <a:lnTo>
                    <a:pt x="856" y="133"/>
                  </a:lnTo>
                  <a:lnTo>
                    <a:pt x="871" y="136"/>
                  </a:lnTo>
                  <a:lnTo>
                    <a:pt x="873" y="138"/>
                  </a:lnTo>
                  <a:lnTo>
                    <a:pt x="894" y="141"/>
                  </a:lnTo>
                  <a:lnTo>
                    <a:pt x="885" y="136"/>
                  </a:lnTo>
                  <a:lnTo>
                    <a:pt x="875" y="133"/>
                  </a:lnTo>
                  <a:lnTo>
                    <a:pt x="871" y="133"/>
                  </a:lnTo>
                  <a:lnTo>
                    <a:pt x="861" y="131"/>
                  </a:lnTo>
                  <a:moveTo>
                    <a:pt x="852" y="129"/>
                  </a:moveTo>
                  <a:lnTo>
                    <a:pt x="847" y="131"/>
                  </a:lnTo>
                  <a:lnTo>
                    <a:pt x="852" y="133"/>
                  </a:lnTo>
                  <a:lnTo>
                    <a:pt x="856" y="129"/>
                  </a:lnTo>
                  <a:lnTo>
                    <a:pt x="854" y="129"/>
                  </a:lnTo>
                  <a:lnTo>
                    <a:pt x="852" y="129"/>
                  </a:lnTo>
                  <a:moveTo>
                    <a:pt x="738" y="105"/>
                  </a:moveTo>
                  <a:lnTo>
                    <a:pt x="740" y="110"/>
                  </a:lnTo>
                  <a:lnTo>
                    <a:pt x="755" y="114"/>
                  </a:lnTo>
                  <a:lnTo>
                    <a:pt x="762" y="114"/>
                  </a:lnTo>
                  <a:lnTo>
                    <a:pt x="842" y="131"/>
                  </a:lnTo>
                  <a:lnTo>
                    <a:pt x="842" y="131"/>
                  </a:lnTo>
                  <a:lnTo>
                    <a:pt x="845" y="126"/>
                  </a:lnTo>
                  <a:lnTo>
                    <a:pt x="769" y="112"/>
                  </a:lnTo>
                  <a:lnTo>
                    <a:pt x="762" y="110"/>
                  </a:lnTo>
                  <a:lnTo>
                    <a:pt x="738" y="105"/>
                  </a:lnTo>
                  <a:moveTo>
                    <a:pt x="601" y="79"/>
                  </a:moveTo>
                  <a:lnTo>
                    <a:pt x="589" y="79"/>
                  </a:lnTo>
                  <a:lnTo>
                    <a:pt x="615" y="84"/>
                  </a:lnTo>
                  <a:lnTo>
                    <a:pt x="620" y="86"/>
                  </a:lnTo>
                  <a:lnTo>
                    <a:pt x="660" y="93"/>
                  </a:lnTo>
                  <a:lnTo>
                    <a:pt x="665" y="95"/>
                  </a:lnTo>
                  <a:lnTo>
                    <a:pt x="736" y="110"/>
                  </a:lnTo>
                  <a:lnTo>
                    <a:pt x="733" y="105"/>
                  </a:lnTo>
                  <a:lnTo>
                    <a:pt x="667" y="91"/>
                  </a:lnTo>
                  <a:lnTo>
                    <a:pt x="662" y="91"/>
                  </a:lnTo>
                  <a:lnTo>
                    <a:pt x="622" y="81"/>
                  </a:lnTo>
                  <a:lnTo>
                    <a:pt x="617" y="81"/>
                  </a:lnTo>
                  <a:lnTo>
                    <a:pt x="601" y="79"/>
                  </a:lnTo>
                  <a:moveTo>
                    <a:pt x="153" y="72"/>
                  </a:moveTo>
                  <a:lnTo>
                    <a:pt x="146" y="72"/>
                  </a:lnTo>
                  <a:lnTo>
                    <a:pt x="111" y="107"/>
                  </a:lnTo>
                  <a:lnTo>
                    <a:pt x="108" y="112"/>
                  </a:lnTo>
                  <a:lnTo>
                    <a:pt x="92" y="129"/>
                  </a:lnTo>
                  <a:lnTo>
                    <a:pt x="99" y="129"/>
                  </a:lnTo>
                  <a:lnTo>
                    <a:pt x="108" y="117"/>
                  </a:lnTo>
                  <a:lnTo>
                    <a:pt x="113" y="114"/>
                  </a:lnTo>
                  <a:lnTo>
                    <a:pt x="153" y="72"/>
                  </a:lnTo>
                  <a:moveTo>
                    <a:pt x="544" y="67"/>
                  </a:moveTo>
                  <a:lnTo>
                    <a:pt x="546" y="72"/>
                  </a:lnTo>
                  <a:lnTo>
                    <a:pt x="575" y="76"/>
                  </a:lnTo>
                  <a:lnTo>
                    <a:pt x="589" y="74"/>
                  </a:lnTo>
                  <a:lnTo>
                    <a:pt x="544" y="67"/>
                  </a:lnTo>
                  <a:moveTo>
                    <a:pt x="501" y="57"/>
                  </a:moveTo>
                  <a:lnTo>
                    <a:pt x="499" y="62"/>
                  </a:lnTo>
                  <a:lnTo>
                    <a:pt x="525" y="67"/>
                  </a:lnTo>
                  <a:lnTo>
                    <a:pt x="530" y="67"/>
                  </a:lnTo>
                  <a:lnTo>
                    <a:pt x="542" y="69"/>
                  </a:lnTo>
                  <a:lnTo>
                    <a:pt x="539" y="65"/>
                  </a:lnTo>
                  <a:lnTo>
                    <a:pt x="530" y="62"/>
                  </a:lnTo>
                  <a:lnTo>
                    <a:pt x="525" y="62"/>
                  </a:lnTo>
                  <a:lnTo>
                    <a:pt x="501" y="57"/>
                  </a:lnTo>
                  <a:moveTo>
                    <a:pt x="478" y="53"/>
                  </a:moveTo>
                  <a:lnTo>
                    <a:pt x="459" y="53"/>
                  </a:lnTo>
                  <a:lnTo>
                    <a:pt x="494" y="60"/>
                  </a:lnTo>
                  <a:lnTo>
                    <a:pt x="497" y="57"/>
                  </a:lnTo>
                  <a:lnTo>
                    <a:pt x="478" y="53"/>
                  </a:lnTo>
                  <a:moveTo>
                    <a:pt x="449" y="48"/>
                  </a:moveTo>
                  <a:lnTo>
                    <a:pt x="449" y="50"/>
                  </a:lnTo>
                  <a:lnTo>
                    <a:pt x="461" y="50"/>
                  </a:lnTo>
                  <a:lnTo>
                    <a:pt x="449" y="48"/>
                  </a:lnTo>
                  <a:moveTo>
                    <a:pt x="184" y="34"/>
                  </a:moveTo>
                  <a:lnTo>
                    <a:pt x="151" y="67"/>
                  </a:lnTo>
                  <a:lnTo>
                    <a:pt x="158" y="67"/>
                  </a:lnTo>
                  <a:lnTo>
                    <a:pt x="187" y="36"/>
                  </a:lnTo>
                  <a:lnTo>
                    <a:pt x="184" y="34"/>
                  </a:lnTo>
                  <a:moveTo>
                    <a:pt x="203" y="12"/>
                  </a:moveTo>
                  <a:lnTo>
                    <a:pt x="187" y="29"/>
                  </a:lnTo>
                  <a:lnTo>
                    <a:pt x="191" y="34"/>
                  </a:lnTo>
                  <a:lnTo>
                    <a:pt x="203" y="19"/>
                  </a:lnTo>
                  <a:lnTo>
                    <a:pt x="203" y="12"/>
                  </a:lnTo>
                  <a:moveTo>
                    <a:pt x="213" y="3"/>
                  </a:moveTo>
                  <a:lnTo>
                    <a:pt x="208" y="8"/>
                  </a:lnTo>
                  <a:lnTo>
                    <a:pt x="208" y="8"/>
                  </a:lnTo>
                  <a:lnTo>
                    <a:pt x="210" y="10"/>
                  </a:lnTo>
                  <a:lnTo>
                    <a:pt x="215" y="8"/>
                  </a:lnTo>
                  <a:lnTo>
                    <a:pt x="215" y="3"/>
                  </a:lnTo>
                  <a:lnTo>
                    <a:pt x="213" y="3"/>
                  </a:lnTo>
                  <a:moveTo>
                    <a:pt x="227" y="3"/>
                  </a:moveTo>
                  <a:lnTo>
                    <a:pt x="224" y="5"/>
                  </a:lnTo>
                  <a:lnTo>
                    <a:pt x="269" y="15"/>
                  </a:lnTo>
                  <a:lnTo>
                    <a:pt x="274" y="17"/>
                  </a:lnTo>
                  <a:lnTo>
                    <a:pt x="319" y="24"/>
                  </a:lnTo>
                  <a:lnTo>
                    <a:pt x="324" y="27"/>
                  </a:lnTo>
                  <a:lnTo>
                    <a:pt x="440" y="50"/>
                  </a:lnTo>
                  <a:lnTo>
                    <a:pt x="447" y="46"/>
                  </a:lnTo>
                  <a:lnTo>
                    <a:pt x="321" y="22"/>
                  </a:lnTo>
                  <a:lnTo>
                    <a:pt x="317" y="19"/>
                  </a:lnTo>
                  <a:lnTo>
                    <a:pt x="274" y="12"/>
                  </a:lnTo>
                  <a:lnTo>
                    <a:pt x="269" y="10"/>
                  </a:lnTo>
                  <a:lnTo>
                    <a:pt x="227" y="3"/>
                  </a:lnTo>
                  <a:moveTo>
                    <a:pt x="217" y="0"/>
                  </a:moveTo>
                  <a:lnTo>
                    <a:pt x="217" y="0"/>
                  </a:lnTo>
                  <a:lnTo>
                    <a:pt x="220" y="3"/>
                  </a:lnTo>
                  <a:lnTo>
                    <a:pt x="222" y="0"/>
                  </a:lnTo>
                  <a:lnTo>
                    <a:pt x="217" y="0"/>
                  </a:lnTo>
                  <a:lnTo>
                    <a:pt x="217" y="0"/>
                  </a:lnTo>
                </a:path>
              </a:pathLst>
            </a:custGeom>
            <a:gradFill flip="none" rotWithShape="1">
              <a:gsLst>
                <a:gs pos="0">
                  <a:schemeClr val="tx2">
                    <a:alpha val="75000"/>
                  </a:schemeClr>
                </a:gs>
                <a:gs pos="92000">
                  <a:schemeClr val="tx1">
                    <a:alpha val="21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0" name="Freeform 20"/>
            <p:cNvSpPr>
              <a:spLocks noEditPoints="1"/>
            </p:cNvSpPr>
            <p:nvPr/>
          </p:nvSpPr>
          <p:spPr bwMode="auto">
            <a:xfrm>
              <a:off x="7667070" y="3210522"/>
              <a:ext cx="2241711" cy="296010"/>
            </a:xfrm>
            <a:custGeom>
              <a:avLst/>
              <a:gdLst>
                <a:gd name="T0" fmla="*/ 516 w 529"/>
                <a:gd name="T1" fmla="*/ 74 h 77"/>
                <a:gd name="T2" fmla="*/ 520 w 529"/>
                <a:gd name="T3" fmla="*/ 71 h 77"/>
                <a:gd name="T4" fmla="*/ 450 w 529"/>
                <a:gd name="T5" fmla="*/ 68 h 77"/>
                <a:gd name="T6" fmla="*/ 459 w 529"/>
                <a:gd name="T7" fmla="*/ 70 h 77"/>
                <a:gd name="T8" fmla="*/ 460 w 529"/>
                <a:gd name="T9" fmla="*/ 69 h 77"/>
                <a:gd name="T10" fmla="*/ 436 w 529"/>
                <a:gd name="T11" fmla="*/ 68 h 77"/>
                <a:gd name="T12" fmla="*/ 434 w 529"/>
                <a:gd name="T13" fmla="*/ 68 h 77"/>
                <a:gd name="T14" fmla="*/ 429 w 529"/>
                <a:gd name="T15" fmla="*/ 66 h 77"/>
                <a:gd name="T16" fmla="*/ 499 w 529"/>
                <a:gd name="T17" fmla="*/ 59 h 77"/>
                <a:gd name="T18" fmla="*/ 348 w 529"/>
                <a:gd name="T19" fmla="*/ 58 h 77"/>
                <a:gd name="T20" fmla="*/ 399 w 529"/>
                <a:gd name="T21" fmla="*/ 65 h 77"/>
                <a:gd name="T22" fmla="*/ 365 w 529"/>
                <a:gd name="T23" fmla="*/ 60 h 77"/>
                <a:gd name="T24" fmla="*/ 346 w 529"/>
                <a:gd name="T25" fmla="*/ 60 h 77"/>
                <a:gd name="T26" fmla="*/ 328 w 529"/>
                <a:gd name="T27" fmla="*/ 58 h 77"/>
                <a:gd name="T28" fmla="*/ 332 w 529"/>
                <a:gd name="T29" fmla="*/ 57 h 77"/>
                <a:gd name="T30" fmla="*/ 297 w 529"/>
                <a:gd name="T31" fmla="*/ 56 h 77"/>
                <a:gd name="T32" fmla="*/ 299 w 529"/>
                <a:gd name="T33" fmla="*/ 54 h 77"/>
                <a:gd name="T34" fmla="*/ 267 w 529"/>
                <a:gd name="T35" fmla="*/ 51 h 77"/>
                <a:gd name="T36" fmla="*/ 254 w 529"/>
                <a:gd name="T37" fmla="*/ 52 h 77"/>
                <a:gd name="T38" fmla="*/ 242 w 529"/>
                <a:gd name="T39" fmla="*/ 51 h 77"/>
                <a:gd name="T40" fmla="*/ 232 w 529"/>
                <a:gd name="T41" fmla="*/ 48 h 77"/>
                <a:gd name="T42" fmla="*/ 216 w 529"/>
                <a:gd name="T43" fmla="*/ 46 h 77"/>
                <a:gd name="T44" fmla="*/ 220 w 529"/>
                <a:gd name="T45" fmla="*/ 47 h 77"/>
                <a:gd name="T46" fmla="*/ 214 w 529"/>
                <a:gd name="T47" fmla="*/ 46 h 77"/>
                <a:gd name="T48" fmla="*/ 168 w 529"/>
                <a:gd name="T49" fmla="*/ 42 h 77"/>
                <a:gd name="T50" fmla="*/ 149 w 529"/>
                <a:gd name="T51" fmla="*/ 42 h 77"/>
                <a:gd name="T52" fmla="*/ 140 w 529"/>
                <a:gd name="T53" fmla="*/ 40 h 77"/>
                <a:gd name="T54" fmla="*/ 116 w 529"/>
                <a:gd name="T55" fmla="*/ 37 h 77"/>
                <a:gd name="T56" fmla="*/ 470 w 529"/>
                <a:gd name="T57" fmla="*/ 37 h 77"/>
                <a:gd name="T58" fmla="*/ 482 w 529"/>
                <a:gd name="T59" fmla="*/ 47 h 77"/>
                <a:gd name="T60" fmla="*/ 479 w 529"/>
                <a:gd name="T61" fmla="*/ 44 h 77"/>
                <a:gd name="T62" fmla="*/ 466 w 529"/>
                <a:gd name="T63" fmla="*/ 37 h 77"/>
                <a:gd name="T64" fmla="*/ 103 w 529"/>
                <a:gd name="T65" fmla="*/ 38 h 77"/>
                <a:gd name="T66" fmla="*/ 93 w 529"/>
                <a:gd name="T67" fmla="*/ 35 h 77"/>
                <a:gd name="T68" fmla="*/ 465 w 529"/>
                <a:gd name="T69" fmla="*/ 34 h 77"/>
                <a:gd name="T70" fmla="*/ 83 w 529"/>
                <a:gd name="T71" fmla="*/ 34 h 77"/>
                <a:gd name="T72" fmla="*/ 14 w 529"/>
                <a:gd name="T73" fmla="*/ 30 h 77"/>
                <a:gd name="T74" fmla="*/ 49 w 529"/>
                <a:gd name="T75" fmla="*/ 21 h 77"/>
                <a:gd name="T76" fmla="*/ 130 w 529"/>
                <a:gd name="T77" fmla="*/ 16 h 77"/>
                <a:gd name="T78" fmla="*/ 51 w 529"/>
                <a:gd name="T79" fmla="*/ 22 h 77"/>
                <a:gd name="T80" fmla="*/ 130 w 529"/>
                <a:gd name="T81" fmla="*/ 16 h 77"/>
                <a:gd name="T82" fmla="*/ 132 w 529"/>
                <a:gd name="T83" fmla="*/ 16 h 77"/>
                <a:gd name="T84" fmla="*/ 180 w 529"/>
                <a:gd name="T85" fmla="*/ 15 h 77"/>
                <a:gd name="T86" fmla="*/ 186 w 529"/>
                <a:gd name="T87" fmla="*/ 13 h 77"/>
                <a:gd name="T88" fmla="*/ 201 w 529"/>
                <a:gd name="T89" fmla="*/ 12 h 77"/>
                <a:gd name="T90" fmla="*/ 203 w 529"/>
                <a:gd name="T91" fmla="*/ 12 h 77"/>
                <a:gd name="T92" fmla="*/ 217 w 529"/>
                <a:gd name="T93" fmla="*/ 11 h 77"/>
                <a:gd name="T94" fmla="*/ 219 w 529"/>
                <a:gd name="T95" fmla="*/ 11 h 77"/>
                <a:gd name="T96" fmla="*/ 461 w 529"/>
                <a:gd name="T97" fmla="*/ 31 h 77"/>
                <a:gd name="T98" fmla="*/ 288 w 529"/>
                <a:gd name="T99" fmla="*/ 9 h 77"/>
                <a:gd name="T100" fmla="*/ 223 w 529"/>
                <a:gd name="T101" fmla="*/ 12 h 77"/>
                <a:gd name="T102" fmla="*/ 296 w 529"/>
                <a:gd name="T103" fmla="*/ 7 h 77"/>
                <a:gd name="T104" fmla="*/ 312 w 529"/>
                <a:gd name="T105" fmla="*/ 6 h 77"/>
                <a:gd name="T106" fmla="*/ 323 w 529"/>
                <a:gd name="T107" fmla="*/ 7 h 77"/>
                <a:gd name="T108" fmla="*/ 379 w 529"/>
                <a:gd name="T109" fmla="*/ 2 h 77"/>
                <a:gd name="T110" fmla="*/ 392 w 529"/>
                <a:gd name="T111" fmla="*/ 3 h 77"/>
                <a:gd name="T112" fmla="*/ 414 w 529"/>
                <a:gd name="T113" fmla="*/ 0 h 77"/>
                <a:gd name="T114" fmla="*/ 415 w 529"/>
                <a:gd name="T115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529" h="77">
                  <a:moveTo>
                    <a:pt x="516" y="74"/>
                  </a:moveTo>
                  <a:cubicBezTo>
                    <a:pt x="513" y="75"/>
                    <a:pt x="513" y="75"/>
                    <a:pt x="513" y="75"/>
                  </a:cubicBezTo>
                  <a:cubicBezTo>
                    <a:pt x="522" y="76"/>
                    <a:pt x="522" y="76"/>
                    <a:pt x="522" y="76"/>
                  </a:cubicBezTo>
                  <a:cubicBezTo>
                    <a:pt x="529" y="77"/>
                    <a:pt x="529" y="77"/>
                    <a:pt x="529" y="77"/>
                  </a:cubicBezTo>
                  <a:cubicBezTo>
                    <a:pt x="528" y="76"/>
                    <a:pt x="528" y="76"/>
                    <a:pt x="528" y="76"/>
                  </a:cubicBezTo>
                  <a:cubicBezTo>
                    <a:pt x="516" y="74"/>
                    <a:pt x="516" y="74"/>
                    <a:pt x="516" y="74"/>
                  </a:cubicBezTo>
                  <a:moveTo>
                    <a:pt x="494" y="72"/>
                  </a:moveTo>
                  <a:cubicBezTo>
                    <a:pt x="492" y="73"/>
                    <a:pt x="492" y="73"/>
                    <a:pt x="492" y="73"/>
                  </a:cubicBezTo>
                  <a:cubicBezTo>
                    <a:pt x="510" y="75"/>
                    <a:pt x="510" y="75"/>
                    <a:pt x="510" y="75"/>
                  </a:cubicBezTo>
                  <a:cubicBezTo>
                    <a:pt x="513" y="73"/>
                    <a:pt x="513" y="73"/>
                    <a:pt x="513" y="73"/>
                  </a:cubicBezTo>
                  <a:cubicBezTo>
                    <a:pt x="494" y="72"/>
                    <a:pt x="494" y="72"/>
                    <a:pt x="494" y="72"/>
                  </a:cubicBezTo>
                  <a:moveTo>
                    <a:pt x="520" y="71"/>
                  </a:moveTo>
                  <a:cubicBezTo>
                    <a:pt x="518" y="72"/>
                    <a:pt x="518" y="72"/>
                    <a:pt x="518" y="72"/>
                  </a:cubicBezTo>
                  <a:cubicBezTo>
                    <a:pt x="519" y="73"/>
                    <a:pt x="519" y="73"/>
                    <a:pt x="519" y="73"/>
                  </a:cubicBezTo>
                  <a:cubicBezTo>
                    <a:pt x="524" y="74"/>
                    <a:pt x="524" y="74"/>
                    <a:pt x="524" y="74"/>
                  </a:cubicBezTo>
                  <a:cubicBezTo>
                    <a:pt x="523" y="73"/>
                    <a:pt x="523" y="73"/>
                    <a:pt x="523" y="73"/>
                  </a:cubicBezTo>
                  <a:cubicBezTo>
                    <a:pt x="520" y="71"/>
                    <a:pt x="520" y="71"/>
                    <a:pt x="520" y="71"/>
                  </a:cubicBezTo>
                  <a:moveTo>
                    <a:pt x="450" y="68"/>
                  </a:moveTo>
                  <a:cubicBezTo>
                    <a:pt x="449" y="69"/>
                    <a:pt x="449" y="69"/>
                    <a:pt x="449" y="69"/>
                  </a:cubicBezTo>
                  <a:cubicBezTo>
                    <a:pt x="455" y="70"/>
                    <a:pt x="455" y="70"/>
                    <a:pt x="455" y="70"/>
                  </a:cubicBezTo>
                  <a:cubicBezTo>
                    <a:pt x="457" y="70"/>
                    <a:pt x="457" y="70"/>
                    <a:pt x="457" y="70"/>
                  </a:cubicBezTo>
                  <a:cubicBezTo>
                    <a:pt x="457" y="70"/>
                    <a:pt x="457" y="70"/>
                    <a:pt x="457" y="70"/>
                  </a:cubicBezTo>
                  <a:cubicBezTo>
                    <a:pt x="459" y="70"/>
                    <a:pt x="459" y="70"/>
                    <a:pt x="459" y="70"/>
                  </a:cubicBezTo>
                  <a:cubicBezTo>
                    <a:pt x="459" y="70"/>
                    <a:pt x="459" y="70"/>
                    <a:pt x="459" y="70"/>
                  </a:cubicBezTo>
                  <a:cubicBezTo>
                    <a:pt x="462" y="70"/>
                    <a:pt x="462" y="70"/>
                    <a:pt x="462" y="70"/>
                  </a:cubicBezTo>
                  <a:cubicBezTo>
                    <a:pt x="489" y="73"/>
                    <a:pt x="489" y="73"/>
                    <a:pt x="489" y="73"/>
                  </a:cubicBezTo>
                  <a:cubicBezTo>
                    <a:pt x="491" y="71"/>
                    <a:pt x="491" y="71"/>
                    <a:pt x="491" y="71"/>
                  </a:cubicBezTo>
                  <a:cubicBezTo>
                    <a:pt x="463" y="69"/>
                    <a:pt x="463" y="69"/>
                    <a:pt x="463" y="69"/>
                  </a:cubicBezTo>
                  <a:cubicBezTo>
                    <a:pt x="461" y="69"/>
                    <a:pt x="461" y="69"/>
                    <a:pt x="461" y="69"/>
                  </a:cubicBezTo>
                  <a:cubicBezTo>
                    <a:pt x="460" y="69"/>
                    <a:pt x="460" y="69"/>
                    <a:pt x="460" y="69"/>
                  </a:cubicBezTo>
                  <a:cubicBezTo>
                    <a:pt x="458" y="68"/>
                    <a:pt x="458" y="68"/>
                    <a:pt x="458" y="68"/>
                  </a:cubicBezTo>
                  <a:cubicBezTo>
                    <a:pt x="457" y="68"/>
                    <a:pt x="457" y="68"/>
                    <a:pt x="457" y="68"/>
                  </a:cubicBezTo>
                  <a:cubicBezTo>
                    <a:pt x="455" y="68"/>
                    <a:pt x="455" y="68"/>
                    <a:pt x="455" y="68"/>
                  </a:cubicBezTo>
                  <a:cubicBezTo>
                    <a:pt x="450" y="68"/>
                    <a:pt x="450" y="68"/>
                    <a:pt x="450" y="68"/>
                  </a:cubicBezTo>
                  <a:moveTo>
                    <a:pt x="435" y="66"/>
                  </a:moveTo>
                  <a:cubicBezTo>
                    <a:pt x="436" y="68"/>
                    <a:pt x="436" y="68"/>
                    <a:pt x="436" y="68"/>
                  </a:cubicBezTo>
                  <a:cubicBezTo>
                    <a:pt x="447" y="69"/>
                    <a:pt x="447" y="69"/>
                    <a:pt x="447" y="69"/>
                  </a:cubicBezTo>
                  <a:cubicBezTo>
                    <a:pt x="448" y="67"/>
                    <a:pt x="448" y="67"/>
                    <a:pt x="448" y="67"/>
                  </a:cubicBezTo>
                  <a:cubicBezTo>
                    <a:pt x="435" y="66"/>
                    <a:pt x="435" y="66"/>
                    <a:pt x="435" y="66"/>
                  </a:cubicBezTo>
                  <a:moveTo>
                    <a:pt x="433" y="66"/>
                  </a:moveTo>
                  <a:cubicBezTo>
                    <a:pt x="431" y="68"/>
                    <a:pt x="431" y="68"/>
                    <a:pt x="431" y="68"/>
                  </a:cubicBezTo>
                  <a:cubicBezTo>
                    <a:pt x="434" y="68"/>
                    <a:pt x="434" y="68"/>
                    <a:pt x="434" y="68"/>
                  </a:cubicBezTo>
                  <a:cubicBezTo>
                    <a:pt x="433" y="66"/>
                    <a:pt x="433" y="66"/>
                    <a:pt x="433" y="66"/>
                  </a:cubicBezTo>
                  <a:moveTo>
                    <a:pt x="429" y="66"/>
                  </a:moveTo>
                  <a:cubicBezTo>
                    <a:pt x="427" y="67"/>
                    <a:pt x="427" y="67"/>
                    <a:pt x="427" y="67"/>
                  </a:cubicBezTo>
                  <a:cubicBezTo>
                    <a:pt x="428" y="67"/>
                    <a:pt x="428" y="67"/>
                    <a:pt x="428" y="67"/>
                  </a:cubicBezTo>
                  <a:cubicBezTo>
                    <a:pt x="430" y="66"/>
                    <a:pt x="430" y="66"/>
                    <a:pt x="430" y="66"/>
                  </a:cubicBezTo>
                  <a:cubicBezTo>
                    <a:pt x="429" y="66"/>
                    <a:pt x="429" y="66"/>
                    <a:pt x="429" y="66"/>
                  </a:cubicBezTo>
                  <a:moveTo>
                    <a:pt x="508" y="63"/>
                  </a:moveTo>
                  <a:cubicBezTo>
                    <a:pt x="506" y="64"/>
                    <a:pt x="506" y="64"/>
                    <a:pt x="506" y="64"/>
                  </a:cubicBezTo>
                  <a:cubicBezTo>
                    <a:pt x="517" y="71"/>
                    <a:pt x="517" y="71"/>
                    <a:pt x="517" y="71"/>
                  </a:cubicBezTo>
                  <a:cubicBezTo>
                    <a:pt x="518" y="70"/>
                    <a:pt x="518" y="70"/>
                    <a:pt x="518" y="70"/>
                  </a:cubicBezTo>
                  <a:cubicBezTo>
                    <a:pt x="508" y="63"/>
                    <a:pt x="508" y="63"/>
                    <a:pt x="508" y="63"/>
                  </a:cubicBezTo>
                  <a:moveTo>
                    <a:pt x="499" y="59"/>
                  </a:moveTo>
                  <a:cubicBezTo>
                    <a:pt x="499" y="59"/>
                    <a:pt x="499" y="59"/>
                    <a:pt x="499" y="59"/>
                  </a:cubicBezTo>
                  <a:cubicBezTo>
                    <a:pt x="505" y="63"/>
                    <a:pt x="505" y="63"/>
                    <a:pt x="505" y="63"/>
                  </a:cubicBezTo>
                  <a:cubicBezTo>
                    <a:pt x="507" y="62"/>
                    <a:pt x="507" y="62"/>
                    <a:pt x="507" y="62"/>
                  </a:cubicBezTo>
                  <a:cubicBezTo>
                    <a:pt x="503" y="59"/>
                    <a:pt x="503" y="59"/>
                    <a:pt x="503" y="59"/>
                  </a:cubicBezTo>
                  <a:cubicBezTo>
                    <a:pt x="499" y="59"/>
                    <a:pt x="499" y="59"/>
                    <a:pt x="499" y="59"/>
                  </a:cubicBezTo>
                  <a:moveTo>
                    <a:pt x="348" y="58"/>
                  </a:moveTo>
                  <a:cubicBezTo>
                    <a:pt x="348" y="60"/>
                    <a:pt x="348" y="60"/>
                    <a:pt x="348" y="60"/>
                  </a:cubicBezTo>
                  <a:cubicBezTo>
                    <a:pt x="362" y="61"/>
                    <a:pt x="362" y="61"/>
                    <a:pt x="362" y="61"/>
                  </a:cubicBezTo>
                  <a:cubicBezTo>
                    <a:pt x="364" y="62"/>
                    <a:pt x="364" y="62"/>
                    <a:pt x="364" y="62"/>
                  </a:cubicBezTo>
                  <a:cubicBezTo>
                    <a:pt x="365" y="62"/>
                    <a:pt x="365" y="62"/>
                    <a:pt x="365" y="62"/>
                  </a:cubicBezTo>
                  <a:cubicBezTo>
                    <a:pt x="387" y="64"/>
                    <a:pt x="387" y="64"/>
                    <a:pt x="387" y="64"/>
                  </a:cubicBezTo>
                  <a:cubicBezTo>
                    <a:pt x="399" y="65"/>
                    <a:pt x="399" y="65"/>
                    <a:pt x="399" y="65"/>
                  </a:cubicBezTo>
                  <a:cubicBezTo>
                    <a:pt x="424" y="67"/>
                    <a:pt x="424" y="67"/>
                    <a:pt x="424" y="67"/>
                  </a:cubicBezTo>
                  <a:cubicBezTo>
                    <a:pt x="426" y="65"/>
                    <a:pt x="426" y="65"/>
                    <a:pt x="426" y="65"/>
                  </a:cubicBezTo>
                  <a:cubicBezTo>
                    <a:pt x="411" y="64"/>
                    <a:pt x="411" y="64"/>
                    <a:pt x="411" y="64"/>
                  </a:cubicBezTo>
                  <a:cubicBezTo>
                    <a:pt x="399" y="63"/>
                    <a:pt x="399" y="63"/>
                    <a:pt x="399" y="63"/>
                  </a:cubicBezTo>
                  <a:cubicBezTo>
                    <a:pt x="369" y="60"/>
                    <a:pt x="369" y="60"/>
                    <a:pt x="369" y="60"/>
                  </a:cubicBezTo>
                  <a:cubicBezTo>
                    <a:pt x="365" y="60"/>
                    <a:pt x="365" y="60"/>
                    <a:pt x="365" y="60"/>
                  </a:cubicBezTo>
                  <a:cubicBezTo>
                    <a:pt x="365" y="60"/>
                    <a:pt x="365" y="60"/>
                    <a:pt x="365" y="60"/>
                  </a:cubicBezTo>
                  <a:cubicBezTo>
                    <a:pt x="363" y="60"/>
                    <a:pt x="363" y="60"/>
                    <a:pt x="363" y="60"/>
                  </a:cubicBezTo>
                  <a:cubicBezTo>
                    <a:pt x="348" y="58"/>
                    <a:pt x="348" y="58"/>
                    <a:pt x="348" y="58"/>
                  </a:cubicBezTo>
                  <a:moveTo>
                    <a:pt x="344" y="58"/>
                  </a:moveTo>
                  <a:cubicBezTo>
                    <a:pt x="344" y="60"/>
                    <a:pt x="344" y="60"/>
                    <a:pt x="344" y="60"/>
                  </a:cubicBezTo>
                  <a:cubicBezTo>
                    <a:pt x="346" y="60"/>
                    <a:pt x="346" y="60"/>
                    <a:pt x="346" y="60"/>
                  </a:cubicBezTo>
                  <a:cubicBezTo>
                    <a:pt x="346" y="58"/>
                    <a:pt x="346" y="58"/>
                    <a:pt x="346" y="58"/>
                  </a:cubicBezTo>
                  <a:cubicBezTo>
                    <a:pt x="344" y="58"/>
                    <a:pt x="344" y="58"/>
                    <a:pt x="344" y="58"/>
                  </a:cubicBezTo>
                  <a:moveTo>
                    <a:pt x="316" y="56"/>
                  </a:moveTo>
                  <a:cubicBezTo>
                    <a:pt x="318" y="57"/>
                    <a:pt x="318" y="57"/>
                    <a:pt x="318" y="57"/>
                  </a:cubicBezTo>
                  <a:cubicBezTo>
                    <a:pt x="326" y="58"/>
                    <a:pt x="326" y="58"/>
                    <a:pt x="326" y="58"/>
                  </a:cubicBezTo>
                  <a:cubicBezTo>
                    <a:pt x="328" y="58"/>
                    <a:pt x="328" y="58"/>
                    <a:pt x="328" y="58"/>
                  </a:cubicBezTo>
                  <a:cubicBezTo>
                    <a:pt x="330" y="59"/>
                    <a:pt x="330" y="59"/>
                    <a:pt x="330" y="59"/>
                  </a:cubicBezTo>
                  <a:cubicBezTo>
                    <a:pt x="332" y="59"/>
                    <a:pt x="332" y="59"/>
                    <a:pt x="332" y="59"/>
                  </a:cubicBezTo>
                  <a:cubicBezTo>
                    <a:pt x="342" y="60"/>
                    <a:pt x="342" y="60"/>
                    <a:pt x="342" y="60"/>
                  </a:cubicBezTo>
                  <a:cubicBezTo>
                    <a:pt x="342" y="58"/>
                    <a:pt x="342" y="58"/>
                    <a:pt x="342" y="58"/>
                  </a:cubicBezTo>
                  <a:cubicBezTo>
                    <a:pt x="334" y="57"/>
                    <a:pt x="334" y="57"/>
                    <a:pt x="334" y="57"/>
                  </a:cubicBezTo>
                  <a:cubicBezTo>
                    <a:pt x="332" y="57"/>
                    <a:pt x="332" y="57"/>
                    <a:pt x="332" y="57"/>
                  </a:cubicBezTo>
                  <a:cubicBezTo>
                    <a:pt x="328" y="57"/>
                    <a:pt x="328" y="57"/>
                    <a:pt x="328" y="57"/>
                  </a:cubicBezTo>
                  <a:cubicBezTo>
                    <a:pt x="326" y="56"/>
                    <a:pt x="326" y="56"/>
                    <a:pt x="326" y="56"/>
                  </a:cubicBezTo>
                  <a:cubicBezTo>
                    <a:pt x="316" y="56"/>
                    <a:pt x="316" y="56"/>
                    <a:pt x="316" y="56"/>
                  </a:cubicBezTo>
                  <a:moveTo>
                    <a:pt x="297" y="55"/>
                  </a:moveTo>
                  <a:cubicBezTo>
                    <a:pt x="297" y="56"/>
                    <a:pt x="297" y="56"/>
                    <a:pt x="297" y="56"/>
                  </a:cubicBezTo>
                  <a:cubicBezTo>
                    <a:pt x="297" y="56"/>
                    <a:pt x="297" y="56"/>
                    <a:pt x="297" y="56"/>
                  </a:cubicBezTo>
                  <a:cubicBezTo>
                    <a:pt x="297" y="55"/>
                    <a:pt x="297" y="55"/>
                    <a:pt x="297" y="55"/>
                  </a:cubicBezTo>
                  <a:moveTo>
                    <a:pt x="299" y="54"/>
                  </a:moveTo>
                  <a:cubicBezTo>
                    <a:pt x="299" y="56"/>
                    <a:pt x="299" y="56"/>
                    <a:pt x="299" y="56"/>
                  </a:cubicBezTo>
                  <a:cubicBezTo>
                    <a:pt x="315" y="57"/>
                    <a:pt x="315" y="57"/>
                    <a:pt x="315" y="57"/>
                  </a:cubicBezTo>
                  <a:cubicBezTo>
                    <a:pt x="314" y="55"/>
                    <a:pt x="314" y="55"/>
                    <a:pt x="314" y="55"/>
                  </a:cubicBezTo>
                  <a:cubicBezTo>
                    <a:pt x="299" y="54"/>
                    <a:pt x="299" y="54"/>
                    <a:pt x="299" y="54"/>
                  </a:cubicBezTo>
                  <a:moveTo>
                    <a:pt x="272" y="52"/>
                  </a:moveTo>
                  <a:cubicBezTo>
                    <a:pt x="272" y="53"/>
                    <a:pt x="272" y="53"/>
                    <a:pt x="272" y="53"/>
                  </a:cubicBezTo>
                  <a:cubicBezTo>
                    <a:pt x="295" y="55"/>
                    <a:pt x="295" y="55"/>
                    <a:pt x="295" y="55"/>
                  </a:cubicBezTo>
                  <a:cubicBezTo>
                    <a:pt x="296" y="54"/>
                    <a:pt x="296" y="54"/>
                    <a:pt x="296" y="54"/>
                  </a:cubicBezTo>
                  <a:cubicBezTo>
                    <a:pt x="272" y="52"/>
                    <a:pt x="272" y="52"/>
                    <a:pt x="272" y="52"/>
                  </a:cubicBezTo>
                  <a:moveTo>
                    <a:pt x="267" y="51"/>
                  </a:moveTo>
                  <a:cubicBezTo>
                    <a:pt x="270" y="53"/>
                    <a:pt x="270" y="53"/>
                    <a:pt x="270" y="53"/>
                  </a:cubicBezTo>
                  <a:cubicBezTo>
                    <a:pt x="270" y="53"/>
                    <a:pt x="270" y="53"/>
                    <a:pt x="270" y="53"/>
                  </a:cubicBezTo>
                  <a:cubicBezTo>
                    <a:pt x="270" y="51"/>
                    <a:pt x="270" y="51"/>
                    <a:pt x="270" y="51"/>
                  </a:cubicBezTo>
                  <a:cubicBezTo>
                    <a:pt x="267" y="51"/>
                    <a:pt x="267" y="51"/>
                    <a:pt x="267" y="51"/>
                  </a:cubicBezTo>
                  <a:moveTo>
                    <a:pt x="252" y="50"/>
                  </a:moveTo>
                  <a:cubicBezTo>
                    <a:pt x="254" y="52"/>
                    <a:pt x="254" y="52"/>
                    <a:pt x="254" y="52"/>
                  </a:cubicBezTo>
                  <a:cubicBezTo>
                    <a:pt x="267" y="53"/>
                    <a:pt x="267" y="53"/>
                    <a:pt x="267" y="53"/>
                  </a:cubicBezTo>
                  <a:cubicBezTo>
                    <a:pt x="264" y="51"/>
                    <a:pt x="264" y="51"/>
                    <a:pt x="264" y="51"/>
                  </a:cubicBezTo>
                  <a:cubicBezTo>
                    <a:pt x="252" y="50"/>
                    <a:pt x="252" y="50"/>
                    <a:pt x="252" y="50"/>
                  </a:cubicBezTo>
                  <a:moveTo>
                    <a:pt x="232" y="48"/>
                  </a:moveTo>
                  <a:cubicBezTo>
                    <a:pt x="234" y="50"/>
                    <a:pt x="234" y="50"/>
                    <a:pt x="234" y="50"/>
                  </a:cubicBezTo>
                  <a:cubicBezTo>
                    <a:pt x="242" y="51"/>
                    <a:pt x="242" y="51"/>
                    <a:pt x="242" y="51"/>
                  </a:cubicBezTo>
                  <a:cubicBezTo>
                    <a:pt x="244" y="51"/>
                    <a:pt x="244" y="51"/>
                    <a:pt x="244" y="51"/>
                  </a:cubicBezTo>
                  <a:cubicBezTo>
                    <a:pt x="251" y="51"/>
                    <a:pt x="251" y="51"/>
                    <a:pt x="251" y="51"/>
                  </a:cubicBezTo>
                  <a:cubicBezTo>
                    <a:pt x="249" y="49"/>
                    <a:pt x="249" y="49"/>
                    <a:pt x="249" y="49"/>
                  </a:cubicBezTo>
                  <a:cubicBezTo>
                    <a:pt x="246" y="49"/>
                    <a:pt x="246" y="49"/>
                    <a:pt x="246" y="49"/>
                  </a:cubicBezTo>
                  <a:cubicBezTo>
                    <a:pt x="243" y="49"/>
                    <a:pt x="243" y="49"/>
                    <a:pt x="243" y="49"/>
                  </a:cubicBezTo>
                  <a:cubicBezTo>
                    <a:pt x="232" y="48"/>
                    <a:pt x="232" y="48"/>
                    <a:pt x="232" y="48"/>
                  </a:cubicBezTo>
                  <a:moveTo>
                    <a:pt x="227" y="47"/>
                  </a:moveTo>
                  <a:cubicBezTo>
                    <a:pt x="225" y="49"/>
                    <a:pt x="225" y="49"/>
                    <a:pt x="225" y="49"/>
                  </a:cubicBezTo>
                  <a:cubicBezTo>
                    <a:pt x="231" y="50"/>
                    <a:pt x="231" y="50"/>
                    <a:pt x="231" y="50"/>
                  </a:cubicBezTo>
                  <a:cubicBezTo>
                    <a:pt x="229" y="48"/>
                    <a:pt x="229" y="48"/>
                    <a:pt x="229" y="48"/>
                  </a:cubicBezTo>
                  <a:cubicBezTo>
                    <a:pt x="227" y="47"/>
                    <a:pt x="227" y="47"/>
                    <a:pt x="227" y="47"/>
                  </a:cubicBezTo>
                  <a:moveTo>
                    <a:pt x="216" y="46"/>
                  </a:moveTo>
                  <a:cubicBezTo>
                    <a:pt x="216" y="48"/>
                    <a:pt x="216" y="48"/>
                    <a:pt x="216" y="48"/>
                  </a:cubicBezTo>
                  <a:cubicBezTo>
                    <a:pt x="219" y="48"/>
                    <a:pt x="219" y="48"/>
                    <a:pt x="219" y="48"/>
                  </a:cubicBezTo>
                  <a:cubicBezTo>
                    <a:pt x="220" y="49"/>
                    <a:pt x="220" y="49"/>
                    <a:pt x="220" y="49"/>
                  </a:cubicBezTo>
                  <a:cubicBezTo>
                    <a:pt x="222" y="49"/>
                    <a:pt x="222" y="49"/>
                    <a:pt x="222" y="49"/>
                  </a:cubicBezTo>
                  <a:cubicBezTo>
                    <a:pt x="225" y="47"/>
                    <a:pt x="225" y="47"/>
                    <a:pt x="225" y="47"/>
                  </a:cubicBezTo>
                  <a:cubicBezTo>
                    <a:pt x="220" y="47"/>
                    <a:pt x="220" y="47"/>
                    <a:pt x="220" y="47"/>
                  </a:cubicBezTo>
                  <a:cubicBezTo>
                    <a:pt x="218" y="47"/>
                    <a:pt x="218" y="47"/>
                    <a:pt x="218" y="47"/>
                  </a:cubicBezTo>
                  <a:cubicBezTo>
                    <a:pt x="216" y="46"/>
                    <a:pt x="216" y="46"/>
                    <a:pt x="216" y="46"/>
                  </a:cubicBezTo>
                  <a:moveTo>
                    <a:pt x="186" y="44"/>
                  </a:moveTo>
                  <a:cubicBezTo>
                    <a:pt x="186" y="46"/>
                    <a:pt x="186" y="46"/>
                    <a:pt x="186" y="46"/>
                  </a:cubicBezTo>
                  <a:cubicBezTo>
                    <a:pt x="214" y="48"/>
                    <a:pt x="214" y="48"/>
                    <a:pt x="214" y="48"/>
                  </a:cubicBezTo>
                  <a:cubicBezTo>
                    <a:pt x="214" y="46"/>
                    <a:pt x="214" y="46"/>
                    <a:pt x="214" y="46"/>
                  </a:cubicBezTo>
                  <a:cubicBezTo>
                    <a:pt x="186" y="44"/>
                    <a:pt x="186" y="44"/>
                    <a:pt x="186" y="44"/>
                  </a:cubicBezTo>
                  <a:moveTo>
                    <a:pt x="168" y="42"/>
                  </a:moveTo>
                  <a:cubicBezTo>
                    <a:pt x="167" y="44"/>
                    <a:pt x="167" y="44"/>
                    <a:pt x="167" y="44"/>
                  </a:cubicBezTo>
                  <a:cubicBezTo>
                    <a:pt x="184" y="45"/>
                    <a:pt x="184" y="45"/>
                    <a:pt x="184" y="45"/>
                  </a:cubicBezTo>
                  <a:cubicBezTo>
                    <a:pt x="184" y="44"/>
                    <a:pt x="184" y="44"/>
                    <a:pt x="184" y="44"/>
                  </a:cubicBezTo>
                  <a:cubicBezTo>
                    <a:pt x="168" y="42"/>
                    <a:pt x="168" y="42"/>
                    <a:pt x="168" y="42"/>
                  </a:cubicBezTo>
                  <a:moveTo>
                    <a:pt x="120" y="38"/>
                  </a:moveTo>
                  <a:cubicBezTo>
                    <a:pt x="119" y="39"/>
                    <a:pt x="119" y="39"/>
                    <a:pt x="119" y="39"/>
                  </a:cubicBezTo>
                  <a:cubicBezTo>
                    <a:pt x="139" y="41"/>
                    <a:pt x="139" y="41"/>
                    <a:pt x="139" y="41"/>
                  </a:cubicBezTo>
                  <a:cubicBezTo>
                    <a:pt x="141" y="41"/>
                    <a:pt x="141" y="41"/>
                    <a:pt x="141" y="41"/>
                  </a:cubicBezTo>
                  <a:cubicBezTo>
                    <a:pt x="147" y="42"/>
                    <a:pt x="147" y="42"/>
                    <a:pt x="147" y="42"/>
                  </a:cubicBezTo>
                  <a:cubicBezTo>
                    <a:pt x="149" y="42"/>
                    <a:pt x="149" y="42"/>
                    <a:pt x="149" y="42"/>
                  </a:cubicBezTo>
                  <a:cubicBezTo>
                    <a:pt x="165" y="44"/>
                    <a:pt x="165" y="44"/>
                    <a:pt x="165" y="44"/>
                  </a:cubicBezTo>
                  <a:cubicBezTo>
                    <a:pt x="166" y="42"/>
                    <a:pt x="166" y="42"/>
                    <a:pt x="166" y="42"/>
                  </a:cubicBezTo>
                  <a:cubicBezTo>
                    <a:pt x="149" y="40"/>
                    <a:pt x="149" y="40"/>
                    <a:pt x="149" y="40"/>
                  </a:cubicBezTo>
                  <a:cubicBezTo>
                    <a:pt x="147" y="40"/>
                    <a:pt x="147" y="40"/>
                    <a:pt x="147" y="40"/>
                  </a:cubicBezTo>
                  <a:cubicBezTo>
                    <a:pt x="143" y="40"/>
                    <a:pt x="143" y="40"/>
                    <a:pt x="143" y="40"/>
                  </a:cubicBezTo>
                  <a:cubicBezTo>
                    <a:pt x="140" y="40"/>
                    <a:pt x="140" y="40"/>
                    <a:pt x="140" y="40"/>
                  </a:cubicBezTo>
                  <a:cubicBezTo>
                    <a:pt x="120" y="38"/>
                    <a:pt x="120" y="38"/>
                    <a:pt x="120" y="38"/>
                  </a:cubicBezTo>
                  <a:moveTo>
                    <a:pt x="116" y="37"/>
                  </a:moveTo>
                  <a:cubicBezTo>
                    <a:pt x="114" y="39"/>
                    <a:pt x="114" y="39"/>
                    <a:pt x="114" y="39"/>
                  </a:cubicBezTo>
                  <a:cubicBezTo>
                    <a:pt x="117" y="39"/>
                    <a:pt x="117" y="39"/>
                    <a:pt x="117" y="39"/>
                  </a:cubicBezTo>
                  <a:cubicBezTo>
                    <a:pt x="118" y="38"/>
                    <a:pt x="118" y="38"/>
                    <a:pt x="118" y="38"/>
                  </a:cubicBezTo>
                  <a:cubicBezTo>
                    <a:pt x="116" y="37"/>
                    <a:pt x="116" y="37"/>
                    <a:pt x="116" y="37"/>
                  </a:cubicBezTo>
                  <a:moveTo>
                    <a:pt x="112" y="37"/>
                  </a:moveTo>
                  <a:cubicBezTo>
                    <a:pt x="110" y="39"/>
                    <a:pt x="110" y="39"/>
                    <a:pt x="110" y="39"/>
                  </a:cubicBezTo>
                  <a:cubicBezTo>
                    <a:pt x="112" y="39"/>
                    <a:pt x="112" y="39"/>
                    <a:pt x="112" y="39"/>
                  </a:cubicBezTo>
                  <a:cubicBezTo>
                    <a:pt x="114" y="37"/>
                    <a:pt x="114" y="37"/>
                    <a:pt x="114" y="37"/>
                  </a:cubicBezTo>
                  <a:cubicBezTo>
                    <a:pt x="112" y="37"/>
                    <a:pt x="112" y="37"/>
                    <a:pt x="112" y="37"/>
                  </a:cubicBezTo>
                  <a:moveTo>
                    <a:pt x="470" y="37"/>
                  </a:moveTo>
                  <a:cubicBezTo>
                    <a:pt x="468" y="38"/>
                    <a:pt x="468" y="38"/>
                    <a:pt x="468" y="38"/>
                  </a:cubicBezTo>
                  <a:cubicBezTo>
                    <a:pt x="470" y="40"/>
                    <a:pt x="470" y="40"/>
                    <a:pt x="470" y="40"/>
                  </a:cubicBezTo>
                  <a:cubicBezTo>
                    <a:pt x="472" y="41"/>
                    <a:pt x="472" y="41"/>
                    <a:pt x="472" y="41"/>
                  </a:cubicBezTo>
                  <a:cubicBezTo>
                    <a:pt x="475" y="43"/>
                    <a:pt x="475" y="43"/>
                    <a:pt x="475" y="43"/>
                  </a:cubicBezTo>
                  <a:cubicBezTo>
                    <a:pt x="479" y="45"/>
                    <a:pt x="479" y="45"/>
                    <a:pt x="479" y="45"/>
                  </a:cubicBezTo>
                  <a:cubicBezTo>
                    <a:pt x="482" y="47"/>
                    <a:pt x="482" y="47"/>
                    <a:pt x="482" y="47"/>
                  </a:cubicBezTo>
                  <a:cubicBezTo>
                    <a:pt x="483" y="48"/>
                    <a:pt x="483" y="48"/>
                    <a:pt x="483" y="48"/>
                  </a:cubicBezTo>
                  <a:cubicBezTo>
                    <a:pt x="495" y="56"/>
                    <a:pt x="495" y="56"/>
                    <a:pt x="495" y="56"/>
                  </a:cubicBezTo>
                  <a:cubicBezTo>
                    <a:pt x="499" y="57"/>
                    <a:pt x="499" y="57"/>
                    <a:pt x="499" y="57"/>
                  </a:cubicBezTo>
                  <a:cubicBezTo>
                    <a:pt x="484" y="47"/>
                    <a:pt x="484" y="47"/>
                    <a:pt x="484" y="47"/>
                  </a:cubicBezTo>
                  <a:cubicBezTo>
                    <a:pt x="483" y="46"/>
                    <a:pt x="483" y="46"/>
                    <a:pt x="483" y="46"/>
                  </a:cubicBezTo>
                  <a:cubicBezTo>
                    <a:pt x="479" y="44"/>
                    <a:pt x="479" y="44"/>
                    <a:pt x="479" y="44"/>
                  </a:cubicBezTo>
                  <a:cubicBezTo>
                    <a:pt x="472" y="39"/>
                    <a:pt x="472" y="39"/>
                    <a:pt x="472" y="39"/>
                  </a:cubicBezTo>
                  <a:cubicBezTo>
                    <a:pt x="471" y="38"/>
                    <a:pt x="471" y="38"/>
                    <a:pt x="471" y="38"/>
                  </a:cubicBezTo>
                  <a:cubicBezTo>
                    <a:pt x="470" y="37"/>
                    <a:pt x="470" y="37"/>
                    <a:pt x="470" y="37"/>
                  </a:cubicBezTo>
                  <a:moveTo>
                    <a:pt x="467" y="35"/>
                  </a:moveTo>
                  <a:cubicBezTo>
                    <a:pt x="466" y="36"/>
                    <a:pt x="466" y="36"/>
                    <a:pt x="466" y="36"/>
                  </a:cubicBezTo>
                  <a:cubicBezTo>
                    <a:pt x="466" y="37"/>
                    <a:pt x="466" y="37"/>
                    <a:pt x="466" y="37"/>
                  </a:cubicBezTo>
                  <a:cubicBezTo>
                    <a:pt x="468" y="36"/>
                    <a:pt x="468" y="36"/>
                    <a:pt x="468" y="36"/>
                  </a:cubicBezTo>
                  <a:cubicBezTo>
                    <a:pt x="467" y="35"/>
                    <a:pt x="467" y="35"/>
                    <a:pt x="467" y="35"/>
                  </a:cubicBezTo>
                  <a:moveTo>
                    <a:pt x="93" y="35"/>
                  </a:moveTo>
                  <a:cubicBezTo>
                    <a:pt x="94" y="36"/>
                    <a:pt x="95" y="37"/>
                    <a:pt x="96" y="37"/>
                  </a:cubicBezTo>
                  <a:cubicBezTo>
                    <a:pt x="101" y="38"/>
                    <a:pt x="101" y="38"/>
                    <a:pt x="101" y="38"/>
                  </a:cubicBezTo>
                  <a:cubicBezTo>
                    <a:pt x="103" y="38"/>
                    <a:pt x="103" y="38"/>
                    <a:pt x="103" y="38"/>
                  </a:cubicBezTo>
                  <a:cubicBezTo>
                    <a:pt x="107" y="38"/>
                    <a:pt x="107" y="38"/>
                    <a:pt x="107" y="38"/>
                  </a:cubicBezTo>
                  <a:cubicBezTo>
                    <a:pt x="110" y="37"/>
                    <a:pt x="110" y="37"/>
                    <a:pt x="110" y="37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94" y="35"/>
                    <a:pt x="94" y="35"/>
                    <a:pt x="94" y="35"/>
                  </a:cubicBezTo>
                  <a:cubicBezTo>
                    <a:pt x="93" y="35"/>
                    <a:pt x="93" y="35"/>
                    <a:pt x="93" y="35"/>
                  </a:cubicBezTo>
                  <a:moveTo>
                    <a:pt x="462" y="32"/>
                  </a:moveTo>
                  <a:cubicBezTo>
                    <a:pt x="462" y="34"/>
                    <a:pt x="462" y="34"/>
                    <a:pt x="462" y="34"/>
                  </a:cubicBezTo>
                  <a:cubicBezTo>
                    <a:pt x="463" y="35"/>
                    <a:pt x="463" y="35"/>
                    <a:pt x="463" y="35"/>
                  </a:cubicBezTo>
                  <a:cubicBezTo>
                    <a:pt x="464" y="35"/>
                    <a:pt x="464" y="35"/>
                    <a:pt x="464" y="35"/>
                  </a:cubicBezTo>
                  <a:cubicBezTo>
                    <a:pt x="465" y="34"/>
                    <a:pt x="465" y="34"/>
                    <a:pt x="465" y="34"/>
                  </a:cubicBezTo>
                  <a:cubicBezTo>
                    <a:pt x="465" y="34"/>
                    <a:pt x="465" y="34"/>
                    <a:pt x="465" y="34"/>
                  </a:cubicBezTo>
                  <a:cubicBezTo>
                    <a:pt x="463" y="33"/>
                    <a:pt x="463" y="33"/>
                    <a:pt x="463" y="33"/>
                  </a:cubicBezTo>
                  <a:cubicBezTo>
                    <a:pt x="462" y="32"/>
                    <a:pt x="462" y="32"/>
                    <a:pt x="462" y="32"/>
                  </a:cubicBezTo>
                  <a:moveTo>
                    <a:pt x="50" y="31"/>
                  </a:moveTo>
                  <a:cubicBezTo>
                    <a:pt x="50" y="33"/>
                    <a:pt x="50" y="33"/>
                    <a:pt x="50" y="33"/>
                  </a:cubicBezTo>
                  <a:cubicBezTo>
                    <a:pt x="80" y="36"/>
                    <a:pt x="80" y="36"/>
                    <a:pt x="80" y="36"/>
                  </a:cubicBezTo>
                  <a:cubicBezTo>
                    <a:pt x="81" y="35"/>
                    <a:pt x="82" y="35"/>
                    <a:pt x="83" y="34"/>
                  </a:cubicBezTo>
                  <a:cubicBezTo>
                    <a:pt x="50" y="31"/>
                    <a:pt x="50" y="31"/>
                    <a:pt x="50" y="31"/>
                  </a:cubicBezTo>
                  <a:moveTo>
                    <a:pt x="1" y="27"/>
                  </a:moveTo>
                  <a:cubicBezTo>
                    <a:pt x="1" y="27"/>
                    <a:pt x="1" y="27"/>
                    <a:pt x="1" y="28"/>
                  </a:cubicBezTo>
                  <a:cubicBezTo>
                    <a:pt x="1" y="28"/>
                    <a:pt x="1" y="28"/>
                    <a:pt x="1" y="29"/>
                  </a:cubicBezTo>
                  <a:cubicBezTo>
                    <a:pt x="8" y="29"/>
                    <a:pt x="8" y="29"/>
                    <a:pt x="8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48" y="33"/>
                    <a:pt x="48" y="33"/>
                    <a:pt x="48" y="33"/>
                  </a:cubicBezTo>
                  <a:cubicBezTo>
                    <a:pt x="48" y="31"/>
                    <a:pt x="48" y="31"/>
                    <a:pt x="48" y="31"/>
                  </a:cubicBezTo>
                  <a:cubicBezTo>
                    <a:pt x="9" y="28"/>
                    <a:pt x="9" y="28"/>
                    <a:pt x="9" y="28"/>
                  </a:cubicBezTo>
                  <a:cubicBezTo>
                    <a:pt x="2" y="27"/>
                    <a:pt x="2" y="27"/>
                    <a:pt x="2" y="27"/>
                  </a:cubicBezTo>
                  <a:cubicBezTo>
                    <a:pt x="1" y="27"/>
                    <a:pt x="1" y="27"/>
                    <a:pt x="1" y="27"/>
                  </a:cubicBezTo>
                  <a:moveTo>
                    <a:pt x="49" y="21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4"/>
                    <a:pt x="0" y="24"/>
                    <a:pt x="1" y="25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49" y="22"/>
                    <a:pt x="49" y="22"/>
                    <a:pt x="49" y="22"/>
                  </a:cubicBezTo>
                  <a:cubicBezTo>
                    <a:pt x="49" y="21"/>
                    <a:pt x="49" y="21"/>
                    <a:pt x="49" y="21"/>
                  </a:cubicBezTo>
                  <a:moveTo>
                    <a:pt x="130" y="16"/>
                  </a:moveTo>
                  <a:cubicBezTo>
                    <a:pt x="114" y="17"/>
                    <a:pt x="114" y="17"/>
                    <a:pt x="114" y="17"/>
                  </a:cubicBezTo>
                  <a:cubicBezTo>
                    <a:pt x="112" y="17"/>
                    <a:pt x="112" y="17"/>
                    <a:pt x="112" y="17"/>
                  </a:cubicBezTo>
                  <a:cubicBezTo>
                    <a:pt x="93" y="18"/>
                    <a:pt x="93" y="18"/>
                    <a:pt x="93" y="18"/>
                  </a:cubicBezTo>
                  <a:cubicBezTo>
                    <a:pt x="91" y="18"/>
                    <a:pt x="91" y="18"/>
                    <a:pt x="91" y="18"/>
                  </a:cubicBezTo>
                  <a:cubicBezTo>
                    <a:pt x="51" y="20"/>
                    <a:pt x="51" y="20"/>
                    <a:pt x="51" y="20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91" y="20"/>
                    <a:pt x="91" y="20"/>
                    <a:pt x="91" y="20"/>
                  </a:cubicBezTo>
                  <a:cubicBezTo>
                    <a:pt x="93" y="20"/>
                    <a:pt x="93" y="20"/>
                    <a:pt x="93" y="20"/>
                  </a:cubicBezTo>
                  <a:cubicBezTo>
                    <a:pt x="111" y="19"/>
                    <a:pt x="111" y="19"/>
                    <a:pt x="111" y="19"/>
                  </a:cubicBezTo>
                  <a:cubicBezTo>
                    <a:pt x="113" y="19"/>
                    <a:pt x="113" y="19"/>
                    <a:pt x="113" y="19"/>
                  </a:cubicBezTo>
                  <a:cubicBezTo>
                    <a:pt x="129" y="18"/>
                    <a:pt x="129" y="18"/>
                    <a:pt x="129" y="18"/>
                  </a:cubicBezTo>
                  <a:cubicBezTo>
                    <a:pt x="130" y="16"/>
                    <a:pt x="130" y="16"/>
                    <a:pt x="130" y="16"/>
                  </a:cubicBezTo>
                  <a:moveTo>
                    <a:pt x="181" y="13"/>
                  </a:moveTo>
                  <a:cubicBezTo>
                    <a:pt x="168" y="14"/>
                    <a:pt x="168" y="14"/>
                    <a:pt x="168" y="14"/>
                  </a:cubicBezTo>
                  <a:cubicBezTo>
                    <a:pt x="165" y="14"/>
                    <a:pt x="165" y="14"/>
                    <a:pt x="165" y="14"/>
                  </a:cubicBezTo>
                  <a:cubicBezTo>
                    <a:pt x="148" y="15"/>
                    <a:pt x="148" y="15"/>
                    <a:pt x="148" y="15"/>
                  </a:cubicBezTo>
                  <a:cubicBezTo>
                    <a:pt x="146" y="15"/>
                    <a:pt x="146" y="15"/>
                    <a:pt x="146" y="15"/>
                  </a:cubicBezTo>
                  <a:cubicBezTo>
                    <a:pt x="132" y="16"/>
                    <a:pt x="132" y="16"/>
                    <a:pt x="132" y="16"/>
                  </a:cubicBezTo>
                  <a:cubicBezTo>
                    <a:pt x="131" y="18"/>
                    <a:pt x="131" y="18"/>
                    <a:pt x="131" y="18"/>
                  </a:cubicBezTo>
                  <a:cubicBezTo>
                    <a:pt x="146" y="17"/>
                    <a:pt x="146" y="17"/>
                    <a:pt x="146" y="17"/>
                  </a:cubicBezTo>
                  <a:cubicBezTo>
                    <a:pt x="148" y="17"/>
                    <a:pt x="148" y="17"/>
                    <a:pt x="148" y="17"/>
                  </a:cubicBezTo>
                  <a:cubicBezTo>
                    <a:pt x="163" y="16"/>
                    <a:pt x="163" y="16"/>
                    <a:pt x="163" y="16"/>
                  </a:cubicBezTo>
                  <a:cubicBezTo>
                    <a:pt x="166" y="16"/>
                    <a:pt x="166" y="16"/>
                    <a:pt x="166" y="16"/>
                  </a:cubicBezTo>
                  <a:cubicBezTo>
                    <a:pt x="180" y="15"/>
                    <a:pt x="180" y="15"/>
                    <a:pt x="180" y="15"/>
                  </a:cubicBezTo>
                  <a:cubicBezTo>
                    <a:pt x="181" y="13"/>
                    <a:pt x="181" y="13"/>
                    <a:pt x="181" y="13"/>
                  </a:cubicBezTo>
                  <a:moveTo>
                    <a:pt x="186" y="13"/>
                  </a:moveTo>
                  <a:cubicBezTo>
                    <a:pt x="183" y="13"/>
                    <a:pt x="183" y="13"/>
                    <a:pt x="183" y="13"/>
                  </a:cubicBezTo>
                  <a:cubicBezTo>
                    <a:pt x="182" y="15"/>
                    <a:pt x="182" y="15"/>
                    <a:pt x="182" y="15"/>
                  </a:cubicBezTo>
                  <a:cubicBezTo>
                    <a:pt x="186" y="15"/>
                    <a:pt x="186" y="15"/>
                    <a:pt x="186" y="15"/>
                  </a:cubicBezTo>
                  <a:cubicBezTo>
                    <a:pt x="186" y="13"/>
                    <a:pt x="186" y="13"/>
                    <a:pt x="186" y="13"/>
                  </a:cubicBezTo>
                  <a:moveTo>
                    <a:pt x="192" y="12"/>
                  </a:moveTo>
                  <a:cubicBezTo>
                    <a:pt x="188" y="13"/>
                    <a:pt x="188" y="13"/>
                    <a:pt x="188" y="13"/>
                  </a:cubicBezTo>
                  <a:cubicBezTo>
                    <a:pt x="188" y="14"/>
                    <a:pt x="188" y="14"/>
                    <a:pt x="188" y="14"/>
                  </a:cubicBezTo>
                  <a:cubicBezTo>
                    <a:pt x="194" y="14"/>
                    <a:pt x="194" y="14"/>
                    <a:pt x="194" y="14"/>
                  </a:cubicBezTo>
                  <a:cubicBezTo>
                    <a:pt x="192" y="12"/>
                    <a:pt x="192" y="12"/>
                    <a:pt x="192" y="12"/>
                  </a:cubicBezTo>
                  <a:moveTo>
                    <a:pt x="201" y="12"/>
                  </a:moveTo>
                  <a:cubicBezTo>
                    <a:pt x="195" y="12"/>
                    <a:pt x="195" y="12"/>
                    <a:pt x="195" y="12"/>
                  </a:cubicBezTo>
                  <a:cubicBezTo>
                    <a:pt x="196" y="14"/>
                    <a:pt x="196" y="14"/>
                    <a:pt x="196" y="14"/>
                  </a:cubicBezTo>
                  <a:cubicBezTo>
                    <a:pt x="202" y="14"/>
                    <a:pt x="202" y="14"/>
                    <a:pt x="202" y="14"/>
                  </a:cubicBezTo>
                  <a:cubicBezTo>
                    <a:pt x="201" y="12"/>
                    <a:pt x="201" y="12"/>
                    <a:pt x="201" y="12"/>
                  </a:cubicBezTo>
                  <a:moveTo>
                    <a:pt x="210" y="11"/>
                  </a:moveTo>
                  <a:cubicBezTo>
                    <a:pt x="203" y="12"/>
                    <a:pt x="203" y="12"/>
                    <a:pt x="203" y="12"/>
                  </a:cubicBezTo>
                  <a:cubicBezTo>
                    <a:pt x="203" y="14"/>
                    <a:pt x="203" y="14"/>
                    <a:pt x="203" y="14"/>
                  </a:cubicBezTo>
                  <a:cubicBezTo>
                    <a:pt x="211" y="13"/>
                    <a:pt x="211" y="13"/>
                    <a:pt x="211" y="13"/>
                  </a:cubicBezTo>
                  <a:cubicBezTo>
                    <a:pt x="210" y="11"/>
                    <a:pt x="210" y="11"/>
                    <a:pt x="210" y="11"/>
                  </a:cubicBezTo>
                  <a:moveTo>
                    <a:pt x="219" y="11"/>
                  </a:moveTo>
                  <a:cubicBezTo>
                    <a:pt x="218" y="11"/>
                    <a:pt x="218" y="11"/>
                    <a:pt x="218" y="11"/>
                  </a:cubicBezTo>
                  <a:cubicBezTo>
                    <a:pt x="217" y="11"/>
                    <a:pt x="217" y="11"/>
                    <a:pt x="217" y="11"/>
                  </a:cubicBezTo>
                  <a:cubicBezTo>
                    <a:pt x="212" y="11"/>
                    <a:pt x="212" y="11"/>
                    <a:pt x="212" y="11"/>
                  </a:cubicBezTo>
                  <a:cubicBezTo>
                    <a:pt x="214" y="13"/>
                    <a:pt x="214" y="13"/>
                    <a:pt x="214" y="13"/>
                  </a:cubicBezTo>
                  <a:cubicBezTo>
                    <a:pt x="217" y="13"/>
                    <a:pt x="217" y="13"/>
                    <a:pt x="217" y="13"/>
                  </a:cubicBezTo>
                  <a:cubicBezTo>
                    <a:pt x="218" y="13"/>
                    <a:pt x="218" y="13"/>
                    <a:pt x="218" y="13"/>
                  </a:cubicBezTo>
                  <a:cubicBezTo>
                    <a:pt x="221" y="13"/>
                    <a:pt x="221" y="13"/>
                    <a:pt x="221" y="13"/>
                  </a:cubicBezTo>
                  <a:cubicBezTo>
                    <a:pt x="219" y="11"/>
                    <a:pt x="219" y="11"/>
                    <a:pt x="219" y="11"/>
                  </a:cubicBezTo>
                  <a:moveTo>
                    <a:pt x="427" y="9"/>
                  </a:moveTo>
                  <a:cubicBezTo>
                    <a:pt x="424" y="9"/>
                    <a:pt x="424" y="9"/>
                    <a:pt x="424" y="9"/>
                  </a:cubicBezTo>
                  <a:cubicBezTo>
                    <a:pt x="444" y="22"/>
                    <a:pt x="444" y="22"/>
                    <a:pt x="444" y="22"/>
                  </a:cubicBezTo>
                  <a:cubicBezTo>
                    <a:pt x="446" y="23"/>
                    <a:pt x="446" y="23"/>
                    <a:pt x="446" y="23"/>
                  </a:cubicBezTo>
                  <a:cubicBezTo>
                    <a:pt x="460" y="33"/>
                    <a:pt x="460" y="33"/>
                    <a:pt x="460" y="33"/>
                  </a:cubicBezTo>
                  <a:cubicBezTo>
                    <a:pt x="461" y="31"/>
                    <a:pt x="461" y="31"/>
                    <a:pt x="461" y="31"/>
                  </a:cubicBezTo>
                  <a:cubicBezTo>
                    <a:pt x="448" y="22"/>
                    <a:pt x="448" y="22"/>
                    <a:pt x="448" y="22"/>
                  </a:cubicBezTo>
                  <a:cubicBezTo>
                    <a:pt x="446" y="21"/>
                    <a:pt x="446" y="21"/>
                    <a:pt x="446" y="21"/>
                  </a:cubicBezTo>
                  <a:cubicBezTo>
                    <a:pt x="427" y="9"/>
                    <a:pt x="427" y="9"/>
                    <a:pt x="427" y="9"/>
                  </a:cubicBezTo>
                  <a:moveTo>
                    <a:pt x="288" y="8"/>
                  </a:moveTo>
                  <a:cubicBezTo>
                    <a:pt x="288" y="9"/>
                    <a:pt x="288" y="9"/>
                    <a:pt x="288" y="9"/>
                  </a:cubicBezTo>
                  <a:cubicBezTo>
                    <a:pt x="288" y="9"/>
                    <a:pt x="288" y="9"/>
                    <a:pt x="288" y="9"/>
                  </a:cubicBezTo>
                  <a:cubicBezTo>
                    <a:pt x="288" y="8"/>
                    <a:pt x="288" y="8"/>
                    <a:pt x="288" y="8"/>
                  </a:cubicBezTo>
                  <a:moveTo>
                    <a:pt x="287" y="7"/>
                  </a:moveTo>
                  <a:cubicBezTo>
                    <a:pt x="243" y="10"/>
                    <a:pt x="243" y="10"/>
                    <a:pt x="243" y="10"/>
                  </a:cubicBezTo>
                  <a:cubicBezTo>
                    <a:pt x="242" y="10"/>
                    <a:pt x="242" y="10"/>
                    <a:pt x="242" y="10"/>
                  </a:cubicBezTo>
                  <a:cubicBezTo>
                    <a:pt x="221" y="11"/>
                    <a:pt x="221" y="11"/>
                    <a:pt x="221" y="11"/>
                  </a:cubicBezTo>
                  <a:cubicBezTo>
                    <a:pt x="223" y="12"/>
                    <a:pt x="223" y="12"/>
                    <a:pt x="223" y="12"/>
                  </a:cubicBezTo>
                  <a:cubicBezTo>
                    <a:pt x="242" y="11"/>
                    <a:pt x="242" y="11"/>
                    <a:pt x="242" y="11"/>
                  </a:cubicBezTo>
                  <a:cubicBezTo>
                    <a:pt x="244" y="11"/>
                    <a:pt x="244" y="11"/>
                    <a:pt x="244" y="11"/>
                  </a:cubicBezTo>
                  <a:cubicBezTo>
                    <a:pt x="284" y="9"/>
                    <a:pt x="284" y="9"/>
                    <a:pt x="284" y="9"/>
                  </a:cubicBezTo>
                  <a:cubicBezTo>
                    <a:pt x="287" y="7"/>
                    <a:pt x="287" y="7"/>
                    <a:pt x="287" y="7"/>
                  </a:cubicBezTo>
                  <a:moveTo>
                    <a:pt x="312" y="6"/>
                  </a:moveTo>
                  <a:cubicBezTo>
                    <a:pt x="296" y="7"/>
                    <a:pt x="296" y="7"/>
                    <a:pt x="296" y="7"/>
                  </a:cubicBezTo>
                  <a:cubicBezTo>
                    <a:pt x="291" y="7"/>
                    <a:pt x="291" y="7"/>
                    <a:pt x="291" y="7"/>
                  </a:cubicBezTo>
                  <a:cubicBezTo>
                    <a:pt x="290" y="9"/>
                    <a:pt x="290" y="9"/>
                    <a:pt x="290" y="9"/>
                  </a:cubicBezTo>
                  <a:cubicBezTo>
                    <a:pt x="295" y="8"/>
                    <a:pt x="295" y="8"/>
                    <a:pt x="295" y="8"/>
                  </a:cubicBezTo>
                  <a:cubicBezTo>
                    <a:pt x="303" y="8"/>
                    <a:pt x="303" y="8"/>
                    <a:pt x="303" y="8"/>
                  </a:cubicBezTo>
                  <a:cubicBezTo>
                    <a:pt x="312" y="7"/>
                    <a:pt x="312" y="7"/>
                    <a:pt x="312" y="7"/>
                  </a:cubicBezTo>
                  <a:cubicBezTo>
                    <a:pt x="312" y="6"/>
                    <a:pt x="312" y="6"/>
                    <a:pt x="312" y="6"/>
                  </a:cubicBezTo>
                  <a:moveTo>
                    <a:pt x="326" y="5"/>
                  </a:moveTo>
                  <a:cubicBezTo>
                    <a:pt x="325" y="5"/>
                    <a:pt x="325" y="5"/>
                    <a:pt x="325" y="5"/>
                  </a:cubicBezTo>
                  <a:cubicBezTo>
                    <a:pt x="323" y="5"/>
                    <a:pt x="323" y="5"/>
                    <a:pt x="323" y="5"/>
                  </a:cubicBezTo>
                  <a:cubicBezTo>
                    <a:pt x="314" y="5"/>
                    <a:pt x="314" y="5"/>
                    <a:pt x="314" y="5"/>
                  </a:cubicBezTo>
                  <a:cubicBezTo>
                    <a:pt x="314" y="7"/>
                    <a:pt x="314" y="7"/>
                    <a:pt x="314" y="7"/>
                  </a:cubicBezTo>
                  <a:cubicBezTo>
                    <a:pt x="323" y="7"/>
                    <a:pt x="323" y="7"/>
                    <a:pt x="323" y="7"/>
                  </a:cubicBezTo>
                  <a:cubicBezTo>
                    <a:pt x="325" y="7"/>
                    <a:pt x="325" y="7"/>
                    <a:pt x="325" y="7"/>
                  </a:cubicBezTo>
                  <a:cubicBezTo>
                    <a:pt x="326" y="7"/>
                    <a:pt x="326" y="7"/>
                    <a:pt x="326" y="7"/>
                  </a:cubicBezTo>
                  <a:cubicBezTo>
                    <a:pt x="326" y="5"/>
                    <a:pt x="326" y="5"/>
                    <a:pt x="326" y="5"/>
                  </a:cubicBezTo>
                  <a:moveTo>
                    <a:pt x="393" y="1"/>
                  </a:moveTo>
                  <a:cubicBezTo>
                    <a:pt x="393" y="1"/>
                    <a:pt x="393" y="1"/>
                    <a:pt x="393" y="1"/>
                  </a:cubicBezTo>
                  <a:cubicBezTo>
                    <a:pt x="379" y="2"/>
                    <a:pt x="379" y="2"/>
                    <a:pt x="379" y="2"/>
                  </a:cubicBezTo>
                  <a:cubicBezTo>
                    <a:pt x="377" y="2"/>
                    <a:pt x="377" y="2"/>
                    <a:pt x="377" y="2"/>
                  </a:cubicBezTo>
                  <a:cubicBezTo>
                    <a:pt x="328" y="5"/>
                    <a:pt x="328" y="5"/>
                    <a:pt x="328" y="5"/>
                  </a:cubicBezTo>
                  <a:cubicBezTo>
                    <a:pt x="328" y="7"/>
                    <a:pt x="328" y="7"/>
                    <a:pt x="328" y="7"/>
                  </a:cubicBezTo>
                  <a:cubicBezTo>
                    <a:pt x="375" y="4"/>
                    <a:pt x="375" y="4"/>
                    <a:pt x="375" y="4"/>
                  </a:cubicBezTo>
                  <a:cubicBezTo>
                    <a:pt x="378" y="4"/>
                    <a:pt x="378" y="4"/>
                    <a:pt x="378" y="4"/>
                  </a:cubicBezTo>
                  <a:cubicBezTo>
                    <a:pt x="392" y="3"/>
                    <a:pt x="392" y="3"/>
                    <a:pt x="392" y="3"/>
                  </a:cubicBezTo>
                  <a:cubicBezTo>
                    <a:pt x="394" y="3"/>
                    <a:pt x="394" y="3"/>
                    <a:pt x="394" y="3"/>
                  </a:cubicBezTo>
                  <a:cubicBezTo>
                    <a:pt x="394" y="3"/>
                    <a:pt x="394" y="3"/>
                    <a:pt x="394" y="3"/>
                  </a:cubicBezTo>
                  <a:cubicBezTo>
                    <a:pt x="394" y="2"/>
                    <a:pt x="394" y="2"/>
                    <a:pt x="394" y="2"/>
                  </a:cubicBezTo>
                  <a:cubicBezTo>
                    <a:pt x="393" y="1"/>
                    <a:pt x="393" y="1"/>
                    <a:pt x="393" y="1"/>
                  </a:cubicBezTo>
                  <a:moveTo>
                    <a:pt x="414" y="0"/>
                  </a:moveTo>
                  <a:cubicBezTo>
                    <a:pt x="414" y="0"/>
                    <a:pt x="414" y="0"/>
                    <a:pt x="414" y="0"/>
                  </a:cubicBezTo>
                  <a:cubicBezTo>
                    <a:pt x="395" y="1"/>
                    <a:pt x="395" y="1"/>
                    <a:pt x="395" y="1"/>
                  </a:cubicBezTo>
                  <a:cubicBezTo>
                    <a:pt x="396" y="3"/>
                    <a:pt x="396" y="3"/>
                    <a:pt x="396" y="3"/>
                  </a:cubicBezTo>
                  <a:cubicBezTo>
                    <a:pt x="414" y="2"/>
                    <a:pt x="414" y="2"/>
                    <a:pt x="414" y="2"/>
                  </a:cubicBezTo>
                  <a:cubicBezTo>
                    <a:pt x="422" y="7"/>
                    <a:pt x="422" y="7"/>
                    <a:pt x="422" y="7"/>
                  </a:cubicBezTo>
                  <a:cubicBezTo>
                    <a:pt x="425" y="7"/>
                    <a:pt x="425" y="7"/>
                    <a:pt x="425" y="7"/>
                  </a:cubicBezTo>
                  <a:cubicBezTo>
                    <a:pt x="415" y="0"/>
                    <a:pt x="415" y="0"/>
                    <a:pt x="415" y="0"/>
                  </a:cubicBezTo>
                  <a:cubicBezTo>
                    <a:pt x="414" y="0"/>
                    <a:pt x="414" y="0"/>
                    <a:pt x="414" y="0"/>
                  </a:cubicBezTo>
                </a:path>
              </a:pathLst>
            </a:custGeom>
            <a:gradFill flip="none" rotWithShape="1">
              <a:gsLst>
                <a:gs pos="0">
                  <a:schemeClr val="tx2">
                    <a:alpha val="75000"/>
                  </a:schemeClr>
                </a:gs>
                <a:gs pos="92000">
                  <a:schemeClr val="tx1">
                    <a:alpha val="21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1" name="Freeform 21"/>
            <p:cNvSpPr>
              <a:spLocks noEditPoints="1"/>
            </p:cNvSpPr>
            <p:nvPr/>
          </p:nvSpPr>
          <p:spPr bwMode="auto">
            <a:xfrm>
              <a:off x="8865750" y="3160102"/>
              <a:ext cx="1486721" cy="427752"/>
            </a:xfrm>
            <a:custGeom>
              <a:avLst/>
              <a:gdLst>
                <a:gd name="T0" fmla="*/ 800 w 831"/>
                <a:gd name="T1" fmla="*/ 251 h 263"/>
                <a:gd name="T2" fmla="*/ 770 w 831"/>
                <a:gd name="T3" fmla="*/ 249 h 263"/>
                <a:gd name="T4" fmla="*/ 710 w 831"/>
                <a:gd name="T5" fmla="*/ 237 h 263"/>
                <a:gd name="T6" fmla="*/ 713 w 831"/>
                <a:gd name="T7" fmla="*/ 235 h 263"/>
                <a:gd name="T8" fmla="*/ 805 w 831"/>
                <a:gd name="T9" fmla="*/ 251 h 263"/>
                <a:gd name="T10" fmla="*/ 826 w 831"/>
                <a:gd name="T11" fmla="*/ 254 h 263"/>
                <a:gd name="T12" fmla="*/ 708 w 831"/>
                <a:gd name="T13" fmla="*/ 237 h 263"/>
                <a:gd name="T14" fmla="*/ 649 w 831"/>
                <a:gd name="T15" fmla="*/ 225 h 263"/>
                <a:gd name="T16" fmla="*/ 639 w 831"/>
                <a:gd name="T17" fmla="*/ 218 h 263"/>
                <a:gd name="T18" fmla="*/ 639 w 831"/>
                <a:gd name="T19" fmla="*/ 218 h 263"/>
                <a:gd name="T20" fmla="*/ 810 w 831"/>
                <a:gd name="T21" fmla="*/ 230 h 263"/>
                <a:gd name="T22" fmla="*/ 628 w 831"/>
                <a:gd name="T23" fmla="*/ 221 h 263"/>
                <a:gd name="T24" fmla="*/ 632 w 831"/>
                <a:gd name="T25" fmla="*/ 218 h 263"/>
                <a:gd name="T26" fmla="*/ 803 w 831"/>
                <a:gd name="T27" fmla="*/ 213 h 263"/>
                <a:gd name="T28" fmla="*/ 552 w 831"/>
                <a:gd name="T29" fmla="*/ 206 h 263"/>
                <a:gd name="T30" fmla="*/ 571 w 831"/>
                <a:gd name="T31" fmla="*/ 206 h 263"/>
                <a:gd name="T32" fmla="*/ 507 w 831"/>
                <a:gd name="T33" fmla="*/ 197 h 263"/>
                <a:gd name="T34" fmla="*/ 403 w 831"/>
                <a:gd name="T35" fmla="*/ 171 h 263"/>
                <a:gd name="T36" fmla="*/ 417 w 831"/>
                <a:gd name="T37" fmla="*/ 178 h 263"/>
                <a:gd name="T38" fmla="*/ 438 w 831"/>
                <a:gd name="T39" fmla="*/ 183 h 263"/>
                <a:gd name="T40" fmla="*/ 436 w 831"/>
                <a:gd name="T41" fmla="*/ 178 h 263"/>
                <a:gd name="T42" fmla="*/ 403 w 831"/>
                <a:gd name="T43" fmla="*/ 171 h 263"/>
                <a:gd name="T44" fmla="*/ 396 w 831"/>
                <a:gd name="T45" fmla="*/ 175 h 263"/>
                <a:gd name="T46" fmla="*/ 367 w 831"/>
                <a:gd name="T47" fmla="*/ 168 h 263"/>
                <a:gd name="T48" fmla="*/ 344 w 831"/>
                <a:gd name="T49" fmla="*/ 159 h 263"/>
                <a:gd name="T50" fmla="*/ 344 w 831"/>
                <a:gd name="T51" fmla="*/ 159 h 263"/>
                <a:gd name="T52" fmla="*/ 154 w 831"/>
                <a:gd name="T53" fmla="*/ 126 h 263"/>
                <a:gd name="T54" fmla="*/ 258 w 831"/>
                <a:gd name="T55" fmla="*/ 147 h 263"/>
                <a:gd name="T56" fmla="*/ 258 w 831"/>
                <a:gd name="T57" fmla="*/ 142 h 263"/>
                <a:gd name="T58" fmla="*/ 152 w 831"/>
                <a:gd name="T59" fmla="*/ 121 h 263"/>
                <a:gd name="T60" fmla="*/ 739 w 831"/>
                <a:gd name="T61" fmla="*/ 119 h 263"/>
                <a:gd name="T62" fmla="*/ 746 w 831"/>
                <a:gd name="T63" fmla="*/ 121 h 263"/>
                <a:gd name="T64" fmla="*/ 52 w 831"/>
                <a:gd name="T65" fmla="*/ 104 h 263"/>
                <a:gd name="T66" fmla="*/ 128 w 831"/>
                <a:gd name="T67" fmla="*/ 116 h 263"/>
                <a:gd name="T68" fmla="*/ 33 w 831"/>
                <a:gd name="T69" fmla="*/ 97 h 263"/>
                <a:gd name="T70" fmla="*/ 33 w 831"/>
                <a:gd name="T71" fmla="*/ 97 h 263"/>
                <a:gd name="T72" fmla="*/ 736 w 831"/>
                <a:gd name="T73" fmla="*/ 104 h 263"/>
                <a:gd name="T74" fmla="*/ 0 w 831"/>
                <a:gd name="T75" fmla="*/ 95 h 263"/>
                <a:gd name="T76" fmla="*/ 24 w 831"/>
                <a:gd name="T77" fmla="*/ 95 h 263"/>
                <a:gd name="T78" fmla="*/ 55 w 831"/>
                <a:gd name="T79" fmla="*/ 90 h 263"/>
                <a:gd name="T80" fmla="*/ 97 w 831"/>
                <a:gd name="T81" fmla="*/ 81 h 263"/>
                <a:gd name="T82" fmla="*/ 102 w 831"/>
                <a:gd name="T83" fmla="*/ 85 h 263"/>
                <a:gd name="T84" fmla="*/ 710 w 831"/>
                <a:gd name="T85" fmla="*/ 69 h 263"/>
                <a:gd name="T86" fmla="*/ 275 w 831"/>
                <a:gd name="T87" fmla="*/ 57 h 263"/>
                <a:gd name="T88" fmla="*/ 197 w 831"/>
                <a:gd name="T89" fmla="*/ 66 h 263"/>
                <a:gd name="T90" fmla="*/ 121 w 831"/>
                <a:gd name="T91" fmla="*/ 81 h 263"/>
                <a:gd name="T92" fmla="*/ 199 w 831"/>
                <a:gd name="T93" fmla="*/ 71 h 263"/>
                <a:gd name="T94" fmla="*/ 275 w 831"/>
                <a:gd name="T95" fmla="*/ 57 h 263"/>
                <a:gd name="T96" fmla="*/ 329 w 831"/>
                <a:gd name="T97" fmla="*/ 47 h 263"/>
                <a:gd name="T98" fmla="*/ 341 w 831"/>
                <a:gd name="T99" fmla="*/ 52 h 263"/>
                <a:gd name="T100" fmla="*/ 687 w 831"/>
                <a:gd name="T101" fmla="*/ 26 h 263"/>
                <a:gd name="T102" fmla="*/ 687 w 831"/>
                <a:gd name="T103" fmla="*/ 26 h 263"/>
                <a:gd name="T104" fmla="*/ 488 w 831"/>
                <a:gd name="T105" fmla="*/ 26 h 263"/>
                <a:gd name="T106" fmla="*/ 481 w 831"/>
                <a:gd name="T107" fmla="*/ 31 h 263"/>
                <a:gd name="T108" fmla="*/ 545 w 831"/>
                <a:gd name="T109" fmla="*/ 24 h 263"/>
                <a:gd name="T110" fmla="*/ 552 w 831"/>
                <a:gd name="T111" fmla="*/ 21 h 263"/>
                <a:gd name="T112" fmla="*/ 571 w 831"/>
                <a:gd name="T113" fmla="*/ 14 h 263"/>
                <a:gd name="T114" fmla="*/ 620 w 831"/>
                <a:gd name="T115" fmla="*/ 12 h 263"/>
                <a:gd name="T116" fmla="*/ 684 w 831"/>
                <a:gd name="T117" fmla="*/ 19 h 263"/>
                <a:gd name="T118" fmla="*/ 618 w 831"/>
                <a:gd name="T119" fmla="*/ 7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831" h="263">
                  <a:moveTo>
                    <a:pt x="772" y="247"/>
                  </a:moveTo>
                  <a:lnTo>
                    <a:pt x="789" y="254"/>
                  </a:lnTo>
                  <a:lnTo>
                    <a:pt x="800" y="256"/>
                  </a:lnTo>
                  <a:lnTo>
                    <a:pt x="800" y="251"/>
                  </a:lnTo>
                  <a:lnTo>
                    <a:pt x="772" y="247"/>
                  </a:lnTo>
                  <a:close/>
                  <a:moveTo>
                    <a:pt x="753" y="242"/>
                  </a:moveTo>
                  <a:lnTo>
                    <a:pt x="758" y="247"/>
                  </a:lnTo>
                  <a:lnTo>
                    <a:pt x="770" y="249"/>
                  </a:lnTo>
                  <a:lnTo>
                    <a:pt x="755" y="242"/>
                  </a:lnTo>
                  <a:lnTo>
                    <a:pt x="753" y="242"/>
                  </a:lnTo>
                  <a:close/>
                  <a:moveTo>
                    <a:pt x="713" y="235"/>
                  </a:moveTo>
                  <a:lnTo>
                    <a:pt x="710" y="237"/>
                  </a:lnTo>
                  <a:lnTo>
                    <a:pt x="751" y="247"/>
                  </a:lnTo>
                  <a:lnTo>
                    <a:pt x="751" y="244"/>
                  </a:lnTo>
                  <a:lnTo>
                    <a:pt x="746" y="240"/>
                  </a:lnTo>
                  <a:lnTo>
                    <a:pt x="713" y="235"/>
                  </a:lnTo>
                  <a:close/>
                  <a:moveTo>
                    <a:pt x="815" y="232"/>
                  </a:moveTo>
                  <a:lnTo>
                    <a:pt x="812" y="237"/>
                  </a:lnTo>
                  <a:lnTo>
                    <a:pt x="822" y="256"/>
                  </a:lnTo>
                  <a:lnTo>
                    <a:pt x="805" y="251"/>
                  </a:lnTo>
                  <a:lnTo>
                    <a:pt x="803" y="256"/>
                  </a:lnTo>
                  <a:lnTo>
                    <a:pt x="822" y="261"/>
                  </a:lnTo>
                  <a:lnTo>
                    <a:pt x="831" y="263"/>
                  </a:lnTo>
                  <a:lnTo>
                    <a:pt x="826" y="254"/>
                  </a:lnTo>
                  <a:lnTo>
                    <a:pt x="815" y="232"/>
                  </a:lnTo>
                  <a:close/>
                  <a:moveTo>
                    <a:pt x="701" y="232"/>
                  </a:moveTo>
                  <a:lnTo>
                    <a:pt x="689" y="232"/>
                  </a:lnTo>
                  <a:lnTo>
                    <a:pt x="708" y="237"/>
                  </a:lnTo>
                  <a:lnTo>
                    <a:pt x="708" y="232"/>
                  </a:lnTo>
                  <a:lnTo>
                    <a:pt x="701" y="232"/>
                  </a:lnTo>
                  <a:close/>
                  <a:moveTo>
                    <a:pt x="649" y="221"/>
                  </a:moveTo>
                  <a:lnTo>
                    <a:pt x="649" y="225"/>
                  </a:lnTo>
                  <a:lnTo>
                    <a:pt x="677" y="230"/>
                  </a:lnTo>
                  <a:lnTo>
                    <a:pt x="689" y="230"/>
                  </a:lnTo>
                  <a:lnTo>
                    <a:pt x="649" y="221"/>
                  </a:lnTo>
                  <a:close/>
                  <a:moveTo>
                    <a:pt x="639" y="218"/>
                  </a:moveTo>
                  <a:lnTo>
                    <a:pt x="642" y="223"/>
                  </a:lnTo>
                  <a:lnTo>
                    <a:pt x="644" y="225"/>
                  </a:lnTo>
                  <a:lnTo>
                    <a:pt x="644" y="221"/>
                  </a:lnTo>
                  <a:lnTo>
                    <a:pt x="639" y="218"/>
                  </a:lnTo>
                  <a:close/>
                  <a:moveTo>
                    <a:pt x="805" y="218"/>
                  </a:moveTo>
                  <a:lnTo>
                    <a:pt x="800" y="218"/>
                  </a:lnTo>
                  <a:lnTo>
                    <a:pt x="810" y="235"/>
                  </a:lnTo>
                  <a:lnTo>
                    <a:pt x="810" y="230"/>
                  </a:lnTo>
                  <a:lnTo>
                    <a:pt x="805" y="218"/>
                  </a:lnTo>
                  <a:close/>
                  <a:moveTo>
                    <a:pt x="620" y="216"/>
                  </a:moveTo>
                  <a:lnTo>
                    <a:pt x="620" y="221"/>
                  </a:lnTo>
                  <a:lnTo>
                    <a:pt x="628" y="221"/>
                  </a:lnTo>
                  <a:lnTo>
                    <a:pt x="632" y="223"/>
                  </a:lnTo>
                  <a:lnTo>
                    <a:pt x="637" y="223"/>
                  </a:lnTo>
                  <a:lnTo>
                    <a:pt x="637" y="218"/>
                  </a:lnTo>
                  <a:lnTo>
                    <a:pt x="632" y="218"/>
                  </a:lnTo>
                  <a:lnTo>
                    <a:pt x="620" y="216"/>
                  </a:lnTo>
                  <a:close/>
                  <a:moveTo>
                    <a:pt x="796" y="211"/>
                  </a:moveTo>
                  <a:lnTo>
                    <a:pt x="798" y="213"/>
                  </a:lnTo>
                  <a:lnTo>
                    <a:pt x="803" y="213"/>
                  </a:lnTo>
                  <a:lnTo>
                    <a:pt x="800" y="211"/>
                  </a:lnTo>
                  <a:lnTo>
                    <a:pt x="796" y="211"/>
                  </a:lnTo>
                  <a:close/>
                  <a:moveTo>
                    <a:pt x="557" y="202"/>
                  </a:moveTo>
                  <a:lnTo>
                    <a:pt x="552" y="206"/>
                  </a:lnTo>
                  <a:lnTo>
                    <a:pt x="580" y="211"/>
                  </a:lnTo>
                  <a:lnTo>
                    <a:pt x="616" y="218"/>
                  </a:lnTo>
                  <a:lnTo>
                    <a:pt x="616" y="213"/>
                  </a:lnTo>
                  <a:lnTo>
                    <a:pt x="571" y="206"/>
                  </a:lnTo>
                  <a:lnTo>
                    <a:pt x="559" y="204"/>
                  </a:lnTo>
                  <a:lnTo>
                    <a:pt x="557" y="202"/>
                  </a:lnTo>
                  <a:close/>
                  <a:moveTo>
                    <a:pt x="512" y="194"/>
                  </a:moveTo>
                  <a:lnTo>
                    <a:pt x="507" y="197"/>
                  </a:lnTo>
                  <a:lnTo>
                    <a:pt x="545" y="204"/>
                  </a:lnTo>
                  <a:lnTo>
                    <a:pt x="549" y="202"/>
                  </a:lnTo>
                  <a:lnTo>
                    <a:pt x="512" y="194"/>
                  </a:lnTo>
                  <a:close/>
                  <a:moveTo>
                    <a:pt x="403" y="171"/>
                  </a:moveTo>
                  <a:lnTo>
                    <a:pt x="400" y="175"/>
                  </a:lnTo>
                  <a:lnTo>
                    <a:pt x="410" y="178"/>
                  </a:lnTo>
                  <a:lnTo>
                    <a:pt x="412" y="178"/>
                  </a:lnTo>
                  <a:lnTo>
                    <a:pt x="417" y="178"/>
                  </a:lnTo>
                  <a:lnTo>
                    <a:pt x="419" y="180"/>
                  </a:lnTo>
                  <a:lnTo>
                    <a:pt x="424" y="180"/>
                  </a:lnTo>
                  <a:lnTo>
                    <a:pt x="433" y="183"/>
                  </a:lnTo>
                  <a:lnTo>
                    <a:pt x="438" y="183"/>
                  </a:lnTo>
                  <a:lnTo>
                    <a:pt x="500" y="194"/>
                  </a:lnTo>
                  <a:lnTo>
                    <a:pt x="507" y="192"/>
                  </a:lnTo>
                  <a:lnTo>
                    <a:pt x="441" y="180"/>
                  </a:lnTo>
                  <a:lnTo>
                    <a:pt x="436" y="178"/>
                  </a:lnTo>
                  <a:lnTo>
                    <a:pt x="426" y="175"/>
                  </a:lnTo>
                  <a:lnTo>
                    <a:pt x="426" y="175"/>
                  </a:lnTo>
                  <a:lnTo>
                    <a:pt x="410" y="173"/>
                  </a:lnTo>
                  <a:lnTo>
                    <a:pt x="403" y="171"/>
                  </a:lnTo>
                  <a:close/>
                  <a:moveTo>
                    <a:pt x="381" y="166"/>
                  </a:moveTo>
                  <a:lnTo>
                    <a:pt x="377" y="171"/>
                  </a:lnTo>
                  <a:lnTo>
                    <a:pt x="391" y="173"/>
                  </a:lnTo>
                  <a:lnTo>
                    <a:pt x="396" y="175"/>
                  </a:lnTo>
                  <a:lnTo>
                    <a:pt x="398" y="171"/>
                  </a:lnTo>
                  <a:lnTo>
                    <a:pt x="381" y="166"/>
                  </a:lnTo>
                  <a:close/>
                  <a:moveTo>
                    <a:pt x="372" y="166"/>
                  </a:moveTo>
                  <a:lnTo>
                    <a:pt x="367" y="168"/>
                  </a:lnTo>
                  <a:lnTo>
                    <a:pt x="372" y="168"/>
                  </a:lnTo>
                  <a:lnTo>
                    <a:pt x="377" y="166"/>
                  </a:lnTo>
                  <a:lnTo>
                    <a:pt x="372" y="166"/>
                  </a:lnTo>
                  <a:close/>
                  <a:moveTo>
                    <a:pt x="344" y="159"/>
                  </a:moveTo>
                  <a:lnTo>
                    <a:pt x="346" y="164"/>
                  </a:lnTo>
                  <a:lnTo>
                    <a:pt x="362" y="168"/>
                  </a:lnTo>
                  <a:lnTo>
                    <a:pt x="367" y="164"/>
                  </a:lnTo>
                  <a:lnTo>
                    <a:pt x="344" y="159"/>
                  </a:lnTo>
                  <a:close/>
                  <a:moveTo>
                    <a:pt x="138" y="119"/>
                  </a:moveTo>
                  <a:lnTo>
                    <a:pt x="138" y="121"/>
                  </a:lnTo>
                  <a:lnTo>
                    <a:pt x="149" y="123"/>
                  </a:lnTo>
                  <a:lnTo>
                    <a:pt x="154" y="126"/>
                  </a:lnTo>
                  <a:lnTo>
                    <a:pt x="209" y="135"/>
                  </a:lnTo>
                  <a:lnTo>
                    <a:pt x="211" y="138"/>
                  </a:lnTo>
                  <a:lnTo>
                    <a:pt x="251" y="145"/>
                  </a:lnTo>
                  <a:lnTo>
                    <a:pt x="258" y="147"/>
                  </a:lnTo>
                  <a:lnTo>
                    <a:pt x="341" y="164"/>
                  </a:lnTo>
                  <a:lnTo>
                    <a:pt x="336" y="159"/>
                  </a:lnTo>
                  <a:lnTo>
                    <a:pt x="265" y="145"/>
                  </a:lnTo>
                  <a:lnTo>
                    <a:pt x="258" y="142"/>
                  </a:lnTo>
                  <a:lnTo>
                    <a:pt x="213" y="133"/>
                  </a:lnTo>
                  <a:lnTo>
                    <a:pt x="209" y="133"/>
                  </a:lnTo>
                  <a:lnTo>
                    <a:pt x="157" y="121"/>
                  </a:lnTo>
                  <a:lnTo>
                    <a:pt x="152" y="121"/>
                  </a:lnTo>
                  <a:lnTo>
                    <a:pt x="138" y="119"/>
                  </a:lnTo>
                  <a:close/>
                  <a:moveTo>
                    <a:pt x="739" y="111"/>
                  </a:moveTo>
                  <a:lnTo>
                    <a:pt x="739" y="116"/>
                  </a:lnTo>
                  <a:lnTo>
                    <a:pt x="739" y="119"/>
                  </a:lnTo>
                  <a:lnTo>
                    <a:pt x="741" y="123"/>
                  </a:lnTo>
                  <a:lnTo>
                    <a:pt x="791" y="206"/>
                  </a:lnTo>
                  <a:lnTo>
                    <a:pt x="798" y="206"/>
                  </a:lnTo>
                  <a:lnTo>
                    <a:pt x="746" y="121"/>
                  </a:lnTo>
                  <a:lnTo>
                    <a:pt x="744" y="116"/>
                  </a:lnTo>
                  <a:lnTo>
                    <a:pt x="739" y="111"/>
                  </a:lnTo>
                  <a:close/>
                  <a:moveTo>
                    <a:pt x="55" y="102"/>
                  </a:moveTo>
                  <a:lnTo>
                    <a:pt x="52" y="104"/>
                  </a:lnTo>
                  <a:lnTo>
                    <a:pt x="100" y="114"/>
                  </a:lnTo>
                  <a:lnTo>
                    <a:pt x="102" y="116"/>
                  </a:lnTo>
                  <a:lnTo>
                    <a:pt x="130" y="121"/>
                  </a:lnTo>
                  <a:lnTo>
                    <a:pt x="128" y="116"/>
                  </a:lnTo>
                  <a:lnTo>
                    <a:pt x="102" y="111"/>
                  </a:lnTo>
                  <a:lnTo>
                    <a:pt x="100" y="109"/>
                  </a:lnTo>
                  <a:lnTo>
                    <a:pt x="55" y="102"/>
                  </a:lnTo>
                  <a:close/>
                  <a:moveTo>
                    <a:pt x="33" y="97"/>
                  </a:moveTo>
                  <a:lnTo>
                    <a:pt x="38" y="102"/>
                  </a:lnTo>
                  <a:lnTo>
                    <a:pt x="50" y="104"/>
                  </a:lnTo>
                  <a:lnTo>
                    <a:pt x="50" y="100"/>
                  </a:lnTo>
                  <a:lnTo>
                    <a:pt x="33" y="97"/>
                  </a:lnTo>
                  <a:close/>
                  <a:moveTo>
                    <a:pt x="729" y="95"/>
                  </a:moveTo>
                  <a:lnTo>
                    <a:pt x="725" y="97"/>
                  </a:lnTo>
                  <a:lnTo>
                    <a:pt x="734" y="111"/>
                  </a:lnTo>
                  <a:lnTo>
                    <a:pt x="736" y="104"/>
                  </a:lnTo>
                  <a:lnTo>
                    <a:pt x="729" y="95"/>
                  </a:lnTo>
                  <a:close/>
                  <a:moveTo>
                    <a:pt x="55" y="88"/>
                  </a:moveTo>
                  <a:lnTo>
                    <a:pt x="24" y="90"/>
                  </a:lnTo>
                  <a:lnTo>
                    <a:pt x="0" y="95"/>
                  </a:lnTo>
                  <a:lnTo>
                    <a:pt x="24" y="100"/>
                  </a:lnTo>
                  <a:lnTo>
                    <a:pt x="31" y="100"/>
                  </a:lnTo>
                  <a:lnTo>
                    <a:pt x="31" y="97"/>
                  </a:lnTo>
                  <a:lnTo>
                    <a:pt x="24" y="95"/>
                  </a:lnTo>
                  <a:lnTo>
                    <a:pt x="31" y="95"/>
                  </a:lnTo>
                  <a:lnTo>
                    <a:pt x="31" y="92"/>
                  </a:lnTo>
                  <a:lnTo>
                    <a:pt x="31" y="95"/>
                  </a:lnTo>
                  <a:lnTo>
                    <a:pt x="55" y="90"/>
                  </a:lnTo>
                  <a:lnTo>
                    <a:pt x="55" y="88"/>
                  </a:lnTo>
                  <a:close/>
                  <a:moveTo>
                    <a:pt x="114" y="78"/>
                  </a:moveTo>
                  <a:lnTo>
                    <a:pt x="102" y="81"/>
                  </a:lnTo>
                  <a:lnTo>
                    <a:pt x="97" y="81"/>
                  </a:lnTo>
                  <a:lnTo>
                    <a:pt x="59" y="85"/>
                  </a:lnTo>
                  <a:lnTo>
                    <a:pt x="59" y="90"/>
                  </a:lnTo>
                  <a:lnTo>
                    <a:pt x="97" y="85"/>
                  </a:lnTo>
                  <a:lnTo>
                    <a:pt x="102" y="85"/>
                  </a:lnTo>
                  <a:lnTo>
                    <a:pt x="116" y="83"/>
                  </a:lnTo>
                  <a:lnTo>
                    <a:pt x="114" y="78"/>
                  </a:lnTo>
                  <a:close/>
                  <a:moveTo>
                    <a:pt x="713" y="66"/>
                  </a:moveTo>
                  <a:lnTo>
                    <a:pt x="710" y="69"/>
                  </a:lnTo>
                  <a:lnTo>
                    <a:pt x="722" y="92"/>
                  </a:lnTo>
                  <a:lnTo>
                    <a:pt x="727" y="90"/>
                  </a:lnTo>
                  <a:lnTo>
                    <a:pt x="713" y="66"/>
                  </a:lnTo>
                  <a:close/>
                  <a:moveTo>
                    <a:pt x="275" y="57"/>
                  </a:moveTo>
                  <a:lnTo>
                    <a:pt x="251" y="59"/>
                  </a:lnTo>
                  <a:lnTo>
                    <a:pt x="246" y="59"/>
                  </a:lnTo>
                  <a:lnTo>
                    <a:pt x="201" y="66"/>
                  </a:lnTo>
                  <a:lnTo>
                    <a:pt x="197" y="66"/>
                  </a:lnTo>
                  <a:lnTo>
                    <a:pt x="159" y="71"/>
                  </a:lnTo>
                  <a:lnTo>
                    <a:pt x="145" y="73"/>
                  </a:lnTo>
                  <a:lnTo>
                    <a:pt x="119" y="78"/>
                  </a:lnTo>
                  <a:lnTo>
                    <a:pt x="121" y="81"/>
                  </a:lnTo>
                  <a:lnTo>
                    <a:pt x="159" y="76"/>
                  </a:lnTo>
                  <a:lnTo>
                    <a:pt x="171" y="76"/>
                  </a:lnTo>
                  <a:lnTo>
                    <a:pt x="192" y="71"/>
                  </a:lnTo>
                  <a:lnTo>
                    <a:pt x="199" y="71"/>
                  </a:lnTo>
                  <a:lnTo>
                    <a:pt x="244" y="64"/>
                  </a:lnTo>
                  <a:lnTo>
                    <a:pt x="249" y="64"/>
                  </a:lnTo>
                  <a:lnTo>
                    <a:pt x="277" y="59"/>
                  </a:lnTo>
                  <a:lnTo>
                    <a:pt x="275" y="57"/>
                  </a:lnTo>
                  <a:close/>
                  <a:moveTo>
                    <a:pt x="445" y="33"/>
                  </a:moveTo>
                  <a:lnTo>
                    <a:pt x="443" y="33"/>
                  </a:lnTo>
                  <a:lnTo>
                    <a:pt x="336" y="47"/>
                  </a:lnTo>
                  <a:lnTo>
                    <a:pt x="329" y="47"/>
                  </a:lnTo>
                  <a:lnTo>
                    <a:pt x="280" y="54"/>
                  </a:lnTo>
                  <a:lnTo>
                    <a:pt x="282" y="59"/>
                  </a:lnTo>
                  <a:lnTo>
                    <a:pt x="334" y="52"/>
                  </a:lnTo>
                  <a:lnTo>
                    <a:pt x="341" y="52"/>
                  </a:lnTo>
                  <a:lnTo>
                    <a:pt x="443" y="38"/>
                  </a:lnTo>
                  <a:lnTo>
                    <a:pt x="443" y="35"/>
                  </a:lnTo>
                  <a:lnTo>
                    <a:pt x="445" y="33"/>
                  </a:lnTo>
                  <a:close/>
                  <a:moveTo>
                    <a:pt x="687" y="26"/>
                  </a:moveTo>
                  <a:lnTo>
                    <a:pt x="687" y="31"/>
                  </a:lnTo>
                  <a:lnTo>
                    <a:pt x="708" y="66"/>
                  </a:lnTo>
                  <a:lnTo>
                    <a:pt x="710" y="64"/>
                  </a:lnTo>
                  <a:lnTo>
                    <a:pt x="687" y="26"/>
                  </a:lnTo>
                  <a:close/>
                  <a:moveTo>
                    <a:pt x="552" y="16"/>
                  </a:moveTo>
                  <a:lnTo>
                    <a:pt x="493" y="26"/>
                  </a:lnTo>
                  <a:lnTo>
                    <a:pt x="488" y="26"/>
                  </a:lnTo>
                  <a:lnTo>
                    <a:pt x="488" y="26"/>
                  </a:lnTo>
                  <a:lnTo>
                    <a:pt x="483" y="26"/>
                  </a:lnTo>
                  <a:lnTo>
                    <a:pt x="450" y="31"/>
                  </a:lnTo>
                  <a:lnTo>
                    <a:pt x="448" y="35"/>
                  </a:lnTo>
                  <a:lnTo>
                    <a:pt x="481" y="31"/>
                  </a:lnTo>
                  <a:lnTo>
                    <a:pt x="486" y="31"/>
                  </a:lnTo>
                  <a:lnTo>
                    <a:pt x="490" y="31"/>
                  </a:lnTo>
                  <a:lnTo>
                    <a:pt x="495" y="28"/>
                  </a:lnTo>
                  <a:lnTo>
                    <a:pt x="545" y="24"/>
                  </a:lnTo>
                  <a:lnTo>
                    <a:pt x="552" y="16"/>
                  </a:lnTo>
                  <a:close/>
                  <a:moveTo>
                    <a:pt x="564" y="16"/>
                  </a:moveTo>
                  <a:lnTo>
                    <a:pt x="559" y="16"/>
                  </a:lnTo>
                  <a:lnTo>
                    <a:pt x="552" y="21"/>
                  </a:lnTo>
                  <a:lnTo>
                    <a:pt x="557" y="21"/>
                  </a:lnTo>
                  <a:lnTo>
                    <a:pt x="564" y="16"/>
                  </a:lnTo>
                  <a:close/>
                  <a:moveTo>
                    <a:pt x="620" y="12"/>
                  </a:moveTo>
                  <a:lnTo>
                    <a:pt x="571" y="14"/>
                  </a:lnTo>
                  <a:lnTo>
                    <a:pt x="566" y="19"/>
                  </a:lnTo>
                  <a:lnTo>
                    <a:pt x="592" y="16"/>
                  </a:lnTo>
                  <a:lnTo>
                    <a:pt x="599" y="14"/>
                  </a:lnTo>
                  <a:lnTo>
                    <a:pt x="620" y="12"/>
                  </a:lnTo>
                  <a:close/>
                  <a:moveTo>
                    <a:pt x="677" y="9"/>
                  </a:moveTo>
                  <a:lnTo>
                    <a:pt x="673" y="9"/>
                  </a:lnTo>
                  <a:lnTo>
                    <a:pt x="682" y="26"/>
                  </a:lnTo>
                  <a:lnTo>
                    <a:pt x="684" y="19"/>
                  </a:lnTo>
                  <a:lnTo>
                    <a:pt x="677" y="9"/>
                  </a:lnTo>
                  <a:close/>
                  <a:moveTo>
                    <a:pt x="673" y="0"/>
                  </a:moveTo>
                  <a:lnTo>
                    <a:pt x="670" y="0"/>
                  </a:lnTo>
                  <a:lnTo>
                    <a:pt x="618" y="7"/>
                  </a:lnTo>
                  <a:lnTo>
                    <a:pt x="675" y="5"/>
                  </a:lnTo>
                  <a:lnTo>
                    <a:pt x="673" y="2"/>
                  </a:lnTo>
                  <a:lnTo>
                    <a:pt x="673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tx2">
                    <a:alpha val="75000"/>
                  </a:schemeClr>
                </a:gs>
                <a:gs pos="92000">
                  <a:schemeClr val="tx1">
                    <a:alpha val="21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2" name="Freeform 22"/>
            <p:cNvSpPr>
              <a:spLocks noEditPoints="1"/>
            </p:cNvSpPr>
            <p:nvPr/>
          </p:nvSpPr>
          <p:spPr bwMode="auto">
            <a:xfrm>
              <a:off x="8865750" y="3160102"/>
              <a:ext cx="1486721" cy="427752"/>
            </a:xfrm>
            <a:custGeom>
              <a:avLst/>
              <a:gdLst>
                <a:gd name="T0" fmla="*/ 800 w 831"/>
                <a:gd name="T1" fmla="*/ 251 h 263"/>
                <a:gd name="T2" fmla="*/ 770 w 831"/>
                <a:gd name="T3" fmla="*/ 249 h 263"/>
                <a:gd name="T4" fmla="*/ 710 w 831"/>
                <a:gd name="T5" fmla="*/ 237 h 263"/>
                <a:gd name="T6" fmla="*/ 713 w 831"/>
                <a:gd name="T7" fmla="*/ 235 h 263"/>
                <a:gd name="T8" fmla="*/ 805 w 831"/>
                <a:gd name="T9" fmla="*/ 251 h 263"/>
                <a:gd name="T10" fmla="*/ 826 w 831"/>
                <a:gd name="T11" fmla="*/ 254 h 263"/>
                <a:gd name="T12" fmla="*/ 708 w 831"/>
                <a:gd name="T13" fmla="*/ 237 h 263"/>
                <a:gd name="T14" fmla="*/ 649 w 831"/>
                <a:gd name="T15" fmla="*/ 225 h 263"/>
                <a:gd name="T16" fmla="*/ 639 w 831"/>
                <a:gd name="T17" fmla="*/ 218 h 263"/>
                <a:gd name="T18" fmla="*/ 639 w 831"/>
                <a:gd name="T19" fmla="*/ 218 h 263"/>
                <a:gd name="T20" fmla="*/ 810 w 831"/>
                <a:gd name="T21" fmla="*/ 230 h 263"/>
                <a:gd name="T22" fmla="*/ 628 w 831"/>
                <a:gd name="T23" fmla="*/ 221 h 263"/>
                <a:gd name="T24" fmla="*/ 632 w 831"/>
                <a:gd name="T25" fmla="*/ 218 h 263"/>
                <a:gd name="T26" fmla="*/ 803 w 831"/>
                <a:gd name="T27" fmla="*/ 213 h 263"/>
                <a:gd name="T28" fmla="*/ 552 w 831"/>
                <a:gd name="T29" fmla="*/ 206 h 263"/>
                <a:gd name="T30" fmla="*/ 571 w 831"/>
                <a:gd name="T31" fmla="*/ 206 h 263"/>
                <a:gd name="T32" fmla="*/ 507 w 831"/>
                <a:gd name="T33" fmla="*/ 197 h 263"/>
                <a:gd name="T34" fmla="*/ 403 w 831"/>
                <a:gd name="T35" fmla="*/ 171 h 263"/>
                <a:gd name="T36" fmla="*/ 417 w 831"/>
                <a:gd name="T37" fmla="*/ 178 h 263"/>
                <a:gd name="T38" fmla="*/ 438 w 831"/>
                <a:gd name="T39" fmla="*/ 183 h 263"/>
                <a:gd name="T40" fmla="*/ 436 w 831"/>
                <a:gd name="T41" fmla="*/ 178 h 263"/>
                <a:gd name="T42" fmla="*/ 403 w 831"/>
                <a:gd name="T43" fmla="*/ 171 h 263"/>
                <a:gd name="T44" fmla="*/ 396 w 831"/>
                <a:gd name="T45" fmla="*/ 175 h 263"/>
                <a:gd name="T46" fmla="*/ 367 w 831"/>
                <a:gd name="T47" fmla="*/ 168 h 263"/>
                <a:gd name="T48" fmla="*/ 344 w 831"/>
                <a:gd name="T49" fmla="*/ 159 h 263"/>
                <a:gd name="T50" fmla="*/ 344 w 831"/>
                <a:gd name="T51" fmla="*/ 159 h 263"/>
                <a:gd name="T52" fmla="*/ 154 w 831"/>
                <a:gd name="T53" fmla="*/ 126 h 263"/>
                <a:gd name="T54" fmla="*/ 258 w 831"/>
                <a:gd name="T55" fmla="*/ 147 h 263"/>
                <a:gd name="T56" fmla="*/ 258 w 831"/>
                <a:gd name="T57" fmla="*/ 142 h 263"/>
                <a:gd name="T58" fmla="*/ 152 w 831"/>
                <a:gd name="T59" fmla="*/ 121 h 263"/>
                <a:gd name="T60" fmla="*/ 739 w 831"/>
                <a:gd name="T61" fmla="*/ 119 h 263"/>
                <a:gd name="T62" fmla="*/ 746 w 831"/>
                <a:gd name="T63" fmla="*/ 121 h 263"/>
                <a:gd name="T64" fmla="*/ 52 w 831"/>
                <a:gd name="T65" fmla="*/ 104 h 263"/>
                <a:gd name="T66" fmla="*/ 128 w 831"/>
                <a:gd name="T67" fmla="*/ 116 h 263"/>
                <a:gd name="T68" fmla="*/ 33 w 831"/>
                <a:gd name="T69" fmla="*/ 97 h 263"/>
                <a:gd name="T70" fmla="*/ 33 w 831"/>
                <a:gd name="T71" fmla="*/ 97 h 263"/>
                <a:gd name="T72" fmla="*/ 736 w 831"/>
                <a:gd name="T73" fmla="*/ 104 h 263"/>
                <a:gd name="T74" fmla="*/ 0 w 831"/>
                <a:gd name="T75" fmla="*/ 95 h 263"/>
                <a:gd name="T76" fmla="*/ 24 w 831"/>
                <a:gd name="T77" fmla="*/ 95 h 263"/>
                <a:gd name="T78" fmla="*/ 55 w 831"/>
                <a:gd name="T79" fmla="*/ 90 h 263"/>
                <a:gd name="T80" fmla="*/ 97 w 831"/>
                <a:gd name="T81" fmla="*/ 81 h 263"/>
                <a:gd name="T82" fmla="*/ 102 w 831"/>
                <a:gd name="T83" fmla="*/ 85 h 263"/>
                <a:gd name="T84" fmla="*/ 710 w 831"/>
                <a:gd name="T85" fmla="*/ 69 h 263"/>
                <a:gd name="T86" fmla="*/ 275 w 831"/>
                <a:gd name="T87" fmla="*/ 57 h 263"/>
                <a:gd name="T88" fmla="*/ 197 w 831"/>
                <a:gd name="T89" fmla="*/ 66 h 263"/>
                <a:gd name="T90" fmla="*/ 121 w 831"/>
                <a:gd name="T91" fmla="*/ 81 h 263"/>
                <a:gd name="T92" fmla="*/ 199 w 831"/>
                <a:gd name="T93" fmla="*/ 71 h 263"/>
                <a:gd name="T94" fmla="*/ 275 w 831"/>
                <a:gd name="T95" fmla="*/ 57 h 263"/>
                <a:gd name="T96" fmla="*/ 329 w 831"/>
                <a:gd name="T97" fmla="*/ 47 h 263"/>
                <a:gd name="T98" fmla="*/ 341 w 831"/>
                <a:gd name="T99" fmla="*/ 52 h 263"/>
                <a:gd name="T100" fmla="*/ 687 w 831"/>
                <a:gd name="T101" fmla="*/ 26 h 263"/>
                <a:gd name="T102" fmla="*/ 687 w 831"/>
                <a:gd name="T103" fmla="*/ 26 h 263"/>
                <a:gd name="T104" fmla="*/ 488 w 831"/>
                <a:gd name="T105" fmla="*/ 26 h 263"/>
                <a:gd name="T106" fmla="*/ 481 w 831"/>
                <a:gd name="T107" fmla="*/ 31 h 263"/>
                <a:gd name="T108" fmla="*/ 545 w 831"/>
                <a:gd name="T109" fmla="*/ 24 h 263"/>
                <a:gd name="T110" fmla="*/ 552 w 831"/>
                <a:gd name="T111" fmla="*/ 21 h 263"/>
                <a:gd name="T112" fmla="*/ 571 w 831"/>
                <a:gd name="T113" fmla="*/ 14 h 263"/>
                <a:gd name="T114" fmla="*/ 620 w 831"/>
                <a:gd name="T115" fmla="*/ 12 h 263"/>
                <a:gd name="T116" fmla="*/ 684 w 831"/>
                <a:gd name="T117" fmla="*/ 19 h 263"/>
                <a:gd name="T118" fmla="*/ 618 w 831"/>
                <a:gd name="T119" fmla="*/ 7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831" h="263">
                  <a:moveTo>
                    <a:pt x="772" y="247"/>
                  </a:moveTo>
                  <a:lnTo>
                    <a:pt x="789" y="254"/>
                  </a:lnTo>
                  <a:lnTo>
                    <a:pt x="800" y="256"/>
                  </a:lnTo>
                  <a:lnTo>
                    <a:pt x="800" y="251"/>
                  </a:lnTo>
                  <a:lnTo>
                    <a:pt x="772" y="247"/>
                  </a:lnTo>
                  <a:moveTo>
                    <a:pt x="753" y="242"/>
                  </a:moveTo>
                  <a:lnTo>
                    <a:pt x="758" y="247"/>
                  </a:lnTo>
                  <a:lnTo>
                    <a:pt x="770" y="249"/>
                  </a:lnTo>
                  <a:lnTo>
                    <a:pt x="755" y="242"/>
                  </a:lnTo>
                  <a:lnTo>
                    <a:pt x="753" y="242"/>
                  </a:lnTo>
                  <a:moveTo>
                    <a:pt x="713" y="235"/>
                  </a:moveTo>
                  <a:lnTo>
                    <a:pt x="710" y="237"/>
                  </a:lnTo>
                  <a:lnTo>
                    <a:pt x="751" y="247"/>
                  </a:lnTo>
                  <a:lnTo>
                    <a:pt x="751" y="244"/>
                  </a:lnTo>
                  <a:lnTo>
                    <a:pt x="746" y="240"/>
                  </a:lnTo>
                  <a:lnTo>
                    <a:pt x="713" y="235"/>
                  </a:lnTo>
                  <a:moveTo>
                    <a:pt x="815" y="232"/>
                  </a:moveTo>
                  <a:lnTo>
                    <a:pt x="812" y="237"/>
                  </a:lnTo>
                  <a:lnTo>
                    <a:pt x="822" y="256"/>
                  </a:lnTo>
                  <a:lnTo>
                    <a:pt x="805" y="251"/>
                  </a:lnTo>
                  <a:lnTo>
                    <a:pt x="803" y="256"/>
                  </a:lnTo>
                  <a:lnTo>
                    <a:pt x="822" y="261"/>
                  </a:lnTo>
                  <a:lnTo>
                    <a:pt x="831" y="263"/>
                  </a:lnTo>
                  <a:lnTo>
                    <a:pt x="826" y="254"/>
                  </a:lnTo>
                  <a:lnTo>
                    <a:pt x="815" y="232"/>
                  </a:lnTo>
                  <a:moveTo>
                    <a:pt x="701" y="232"/>
                  </a:moveTo>
                  <a:lnTo>
                    <a:pt x="689" y="232"/>
                  </a:lnTo>
                  <a:lnTo>
                    <a:pt x="708" y="237"/>
                  </a:lnTo>
                  <a:lnTo>
                    <a:pt x="708" y="232"/>
                  </a:lnTo>
                  <a:lnTo>
                    <a:pt x="701" y="232"/>
                  </a:lnTo>
                  <a:moveTo>
                    <a:pt x="649" y="221"/>
                  </a:moveTo>
                  <a:lnTo>
                    <a:pt x="649" y="225"/>
                  </a:lnTo>
                  <a:lnTo>
                    <a:pt x="677" y="230"/>
                  </a:lnTo>
                  <a:lnTo>
                    <a:pt x="689" y="230"/>
                  </a:lnTo>
                  <a:lnTo>
                    <a:pt x="649" y="221"/>
                  </a:lnTo>
                  <a:moveTo>
                    <a:pt x="639" y="218"/>
                  </a:moveTo>
                  <a:lnTo>
                    <a:pt x="642" y="223"/>
                  </a:lnTo>
                  <a:lnTo>
                    <a:pt x="644" y="225"/>
                  </a:lnTo>
                  <a:lnTo>
                    <a:pt x="644" y="221"/>
                  </a:lnTo>
                  <a:lnTo>
                    <a:pt x="639" y="218"/>
                  </a:lnTo>
                  <a:moveTo>
                    <a:pt x="805" y="218"/>
                  </a:moveTo>
                  <a:lnTo>
                    <a:pt x="800" y="218"/>
                  </a:lnTo>
                  <a:lnTo>
                    <a:pt x="810" y="235"/>
                  </a:lnTo>
                  <a:lnTo>
                    <a:pt x="810" y="230"/>
                  </a:lnTo>
                  <a:lnTo>
                    <a:pt x="805" y="218"/>
                  </a:lnTo>
                  <a:moveTo>
                    <a:pt x="620" y="216"/>
                  </a:moveTo>
                  <a:lnTo>
                    <a:pt x="620" y="221"/>
                  </a:lnTo>
                  <a:lnTo>
                    <a:pt x="628" y="221"/>
                  </a:lnTo>
                  <a:lnTo>
                    <a:pt x="632" y="223"/>
                  </a:lnTo>
                  <a:lnTo>
                    <a:pt x="637" y="223"/>
                  </a:lnTo>
                  <a:lnTo>
                    <a:pt x="637" y="218"/>
                  </a:lnTo>
                  <a:lnTo>
                    <a:pt x="632" y="218"/>
                  </a:lnTo>
                  <a:lnTo>
                    <a:pt x="620" y="216"/>
                  </a:lnTo>
                  <a:moveTo>
                    <a:pt x="796" y="211"/>
                  </a:moveTo>
                  <a:lnTo>
                    <a:pt x="798" y="213"/>
                  </a:lnTo>
                  <a:lnTo>
                    <a:pt x="803" y="213"/>
                  </a:lnTo>
                  <a:lnTo>
                    <a:pt x="800" y="211"/>
                  </a:lnTo>
                  <a:lnTo>
                    <a:pt x="796" y="211"/>
                  </a:lnTo>
                  <a:moveTo>
                    <a:pt x="557" y="202"/>
                  </a:moveTo>
                  <a:lnTo>
                    <a:pt x="552" y="206"/>
                  </a:lnTo>
                  <a:lnTo>
                    <a:pt x="580" y="211"/>
                  </a:lnTo>
                  <a:lnTo>
                    <a:pt x="616" y="218"/>
                  </a:lnTo>
                  <a:lnTo>
                    <a:pt x="616" y="213"/>
                  </a:lnTo>
                  <a:lnTo>
                    <a:pt x="571" y="206"/>
                  </a:lnTo>
                  <a:lnTo>
                    <a:pt x="559" y="204"/>
                  </a:lnTo>
                  <a:lnTo>
                    <a:pt x="557" y="202"/>
                  </a:lnTo>
                  <a:moveTo>
                    <a:pt x="512" y="194"/>
                  </a:moveTo>
                  <a:lnTo>
                    <a:pt x="507" y="197"/>
                  </a:lnTo>
                  <a:lnTo>
                    <a:pt x="545" y="204"/>
                  </a:lnTo>
                  <a:lnTo>
                    <a:pt x="549" y="202"/>
                  </a:lnTo>
                  <a:lnTo>
                    <a:pt x="512" y="194"/>
                  </a:lnTo>
                  <a:moveTo>
                    <a:pt x="403" y="171"/>
                  </a:moveTo>
                  <a:lnTo>
                    <a:pt x="400" y="175"/>
                  </a:lnTo>
                  <a:lnTo>
                    <a:pt x="410" y="178"/>
                  </a:lnTo>
                  <a:lnTo>
                    <a:pt x="412" y="178"/>
                  </a:lnTo>
                  <a:lnTo>
                    <a:pt x="417" y="178"/>
                  </a:lnTo>
                  <a:lnTo>
                    <a:pt x="419" y="180"/>
                  </a:lnTo>
                  <a:lnTo>
                    <a:pt x="424" y="180"/>
                  </a:lnTo>
                  <a:lnTo>
                    <a:pt x="433" y="183"/>
                  </a:lnTo>
                  <a:lnTo>
                    <a:pt x="438" y="183"/>
                  </a:lnTo>
                  <a:lnTo>
                    <a:pt x="500" y="194"/>
                  </a:lnTo>
                  <a:lnTo>
                    <a:pt x="507" y="192"/>
                  </a:lnTo>
                  <a:lnTo>
                    <a:pt x="441" y="180"/>
                  </a:lnTo>
                  <a:lnTo>
                    <a:pt x="436" y="178"/>
                  </a:lnTo>
                  <a:lnTo>
                    <a:pt x="426" y="175"/>
                  </a:lnTo>
                  <a:lnTo>
                    <a:pt x="426" y="175"/>
                  </a:lnTo>
                  <a:lnTo>
                    <a:pt x="410" y="173"/>
                  </a:lnTo>
                  <a:lnTo>
                    <a:pt x="403" y="171"/>
                  </a:lnTo>
                  <a:moveTo>
                    <a:pt x="381" y="166"/>
                  </a:moveTo>
                  <a:lnTo>
                    <a:pt x="377" y="171"/>
                  </a:lnTo>
                  <a:lnTo>
                    <a:pt x="391" y="173"/>
                  </a:lnTo>
                  <a:lnTo>
                    <a:pt x="396" y="175"/>
                  </a:lnTo>
                  <a:lnTo>
                    <a:pt x="398" y="171"/>
                  </a:lnTo>
                  <a:lnTo>
                    <a:pt x="381" y="166"/>
                  </a:lnTo>
                  <a:moveTo>
                    <a:pt x="372" y="166"/>
                  </a:moveTo>
                  <a:lnTo>
                    <a:pt x="367" y="168"/>
                  </a:lnTo>
                  <a:lnTo>
                    <a:pt x="372" y="168"/>
                  </a:lnTo>
                  <a:lnTo>
                    <a:pt x="377" y="166"/>
                  </a:lnTo>
                  <a:lnTo>
                    <a:pt x="372" y="166"/>
                  </a:lnTo>
                  <a:moveTo>
                    <a:pt x="344" y="159"/>
                  </a:moveTo>
                  <a:lnTo>
                    <a:pt x="346" y="164"/>
                  </a:lnTo>
                  <a:lnTo>
                    <a:pt x="362" y="168"/>
                  </a:lnTo>
                  <a:lnTo>
                    <a:pt x="367" y="164"/>
                  </a:lnTo>
                  <a:lnTo>
                    <a:pt x="344" y="159"/>
                  </a:lnTo>
                  <a:moveTo>
                    <a:pt x="138" y="119"/>
                  </a:moveTo>
                  <a:lnTo>
                    <a:pt x="138" y="121"/>
                  </a:lnTo>
                  <a:lnTo>
                    <a:pt x="149" y="123"/>
                  </a:lnTo>
                  <a:lnTo>
                    <a:pt x="154" y="126"/>
                  </a:lnTo>
                  <a:lnTo>
                    <a:pt x="209" y="135"/>
                  </a:lnTo>
                  <a:lnTo>
                    <a:pt x="211" y="138"/>
                  </a:lnTo>
                  <a:lnTo>
                    <a:pt x="251" y="145"/>
                  </a:lnTo>
                  <a:lnTo>
                    <a:pt x="258" y="147"/>
                  </a:lnTo>
                  <a:lnTo>
                    <a:pt x="341" y="164"/>
                  </a:lnTo>
                  <a:lnTo>
                    <a:pt x="336" y="159"/>
                  </a:lnTo>
                  <a:lnTo>
                    <a:pt x="265" y="145"/>
                  </a:lnTo>
                  <a:lnTo>
                    <a:pt x="258" y="142"/>
                  </a:lnTo>
                  <a:lnTo>
                    <a:pt x="213" y="133"/>
                  </a:lnTo>
                  <a:lnTo>
                    <a:pt x="209" y="133"/>
                  </a:lnTo>
                  <a:lnTo>
                    <a:pt x="157" y="121"/>
                  </a:lnTo>
                  <a:lnTo>
                    <a:pt x="152" y="121"/>
                  </a:lnTo>
                  <a:lnTo>
                    <a:pt x="138" y="119"/>
                  </a:lnTo>
                  <a:moveTo>
                    <a:pt x="739" y="111"/>
                  </a:moveTo>
                  <a:lnTo>
                    <a:pt x="739" y="116"/>
                  </a:lnTo>
                  <a:lnTo>
                    <a:pt x="739" y="119"/>
                  </a:lnTo>
                  <a:lnTo>
                    <a:pt x="741" y="123"/>
                  </a:lnTo>
                  <a:lnTo>
                    <a:pt x="791" y="206"/>
                  </a:lnTo>
                  <a:lnTo>
                    <a:pt x="798" y="206"/>
                  </a:lnTo>
                  <a:lnTo>
                    <a:pt x="746" y="121"/>
                  </a:lnTo>
                  <a:lnTo>
                    <a:pt x="744" y="116"/>
                  </a:lnTo>
                  <a:lnTo>
                    <a:pt x="739" y="111"/>
                  </a:lnTo>
                  <a:moveTo>
                    <a:pt x="55" y="102"/>
                  </a:moveTo>
                  <a:lnTo>
                    <a:pt x="52" y="104"/>
                  </a:lnTo>
                  <a:lnTo>
                    <a:pt x="100" y="114"/>
                  </a:lnTo>
                  <a:lnTo>
                    <a:pt x="102" y="116"/>
                  </a:lnTo>
                  <a:lnTo>
                    <a:pt x="130" y="121"/>
                  </a:lnTo>
                  <a:lnTo>
                    <a:pt x="128" y="116"/>
                  </a:lnTo>
                  <a:lnTo>
                    <a:pt x="102" y="111"/>
                  </a:lnTo>
                  <a:lnTo>
                    <a:pt x="100" y="109"/>
                  </a:lnTo>
                  <a:lnTo>
                    <a:pt x="55" y="102"/>
                  </a:lnTo>
                  <a:moveTo>
                    <a:pt x="33" y="97"/>
                  </a:moveTo>
                  <a:lnTo>
                    <a:pt x="38" y="102"/>
                  </a:lnTo>
                  <a:lnTo>
                    <a:pt x="50" y="104"/>
                  </a:lnTo>
                  <a:lnTo>
                    <a:pt x="50" y="100"/>
                  </a:lnTo>
                  <a:lnTo>
                    <a:pt x="33" y="97"/>
                  </a:lnTo>
                  <a:moveTo>
                    <a:pt x="729" y="95"/>
                  </a:moveTo>
                  <a:lnTo>
                    <a:pt x="725" y="97"/>
                  </a:lnTo>
                  <a:lnTo>
                    <a:pt x="734" y="111"/>
                  </a:lnTo>
                  <a:lnTo>
                    <a:pt x="736" y="104"/>
                  </a:lnTo>
                  <a:lnTo>
                    <a:pt x="729" y="95"/>
                  </a:lnTo>
                  <a:moveTo>
                    <a:pt x="55" y="88"/>
                  </a:moveTo>
                  <a:lnTo>
                    <a:pt x="24" y="90"/>
                  </a:lnTo>
                  <a:lnTo>
                    <a:pt x="0" y="95"/>
                  </a:lnTo>
                  <a:lnTo>
                    <a:pt x="24" y="100"/>
                  </a:lnTo>
                  <a:lnTo>
                    <a:pt x="31" y="100"/>
                  </a:lnTo>
                  <a:lnTo>
                    <a:pt x="31" y="97"/>
                  </a:lnTo>
                  <a:lnTo>
                    <a:pt x="24" y="95"/>
                  </a:lnTo>
                  <a:lnTo>
                    <a:pt x="31" y="95"/>
                  </a:lnTo>
                  <a:lnTo>
                    <a:pt x="31" y="92"/>
                  </a:lnTo>
                  <a:lnTo>
                    <a:pt x="31" y="95"/>
                  </a:lnTo>
                  <a:lnTo>
                    <a:pt x="55" y="90"/>
                  </a:lnTo>
                  <a:lnTo>
                    <a:pt x="55" y="88"/>
                  </a:lnTo>
                  <a:moveTo>
                    <a:pt x="114" y="78"/>
                  </a:moveTo>
                  <a:lnTo>
                    <a:pt x="102" y="81"/>
                  </a:lnTo>
                  <a:lnTo>
                    <a:pt x="97" y="81"/>
                  </a:lnTo>
                  <a:lnTo>
                    <a:pt x="59" y="85"/>
                  </a:lnTo>
                  <a:lnTo>
                    <a:pt x="59" y="90"/>
                  </a:lnTo>
                  <a:lnTo>
                    <a:pt x="97" y="85"/>
                  </a:lnTo>
                  <a:lnTo>
                    <a:pt x="102" y="85"/>
                  </a:lnTo>
                  <a:lnTo>
                    <a:pt x="116" y="83"/>
                  </a:lnTo>
                  <a:lnTo>
                    <a:pt x="114" y="78"/>
                  </a:lnTo>
                  <a:moveTo>
                    <a:pt x="713" y="66"/>
                  </a:moveTo>
                  <a:lnTo>
                    <a:pt x="710" y="69"/>
                  </a:lnTo>
                  <a:lnTo>
                    <a:pt x="722" y="92"/>
                  </a:lnTo>
                  <a:lnTo>
                    <a:pt x="727" y="90"/>
                  </a:lnTo>
                  <a:lnTo>
                    <a:pt x="713" y="66"/>
                  </a:lnTo>
                  <a:moveTo>
                    <a:pt x="275" y="57"/>
                  </a:moveTo>
                  <a:lnTo>
                    <a:pt x="251" y="59"/>
                  </a:lnTo>
                  <a:lnTo>
                    <a:pt x="246" y="59"/>
                  </a:lnTo>
                  <a:lnTo>
                    <a:pt x="201" y="66"/>
                  </a:lnTo>
                  <a:lnTo>
                    <a:pt x="197" y="66"/>
                  </a:lnTo>
                  <a:lnTo>
                    <a:pt x="159" y="71"/>
                  </a:lnTo>
                  <a:lnTo>
                    <a:pt x="145" y="73"/>
                  </a:lnTo>
                  <a:lnTo>
                    <a:pt x="119" y="78"/>
                  </a:lnTo>
                  <a:lnTo>
                    <a:pt x="121" y="81"/>
                  </a:lnTo>
                  <a:lnTo>
                    <a:pt x="159" y="76"/>
                  </a:lnTo>
                  <a:lnTo>
                    <a:pt x="171" y="76"/>
                  </a:lnTo>
                  <a:lnTo>
                    <a:pt x="192" y="71"/>
                  </a:lnTo>
                  <a:lnTo>
                    <a:pt x="199" y="71"/>
                  </a:lnTo>
                  <a:lnTo>
                    <a:pt x="244" y="64"/>
                  </a:lnTo>
                  <a:lnTo>
                    <a:pt x="249" y="64"/>
                  </a:lnTo>
                  <a:lnTo>
                    <a:pt x="277" y="59"/>
                  </a:lnTo>
                  <a:lnTo>
                    <a:pt x="275" y="57"/>
                  </a:lnTo>
                  <a:moveTo>
                    <a:pt x="445" y="33"/>
                  </a:moveTo>
                  <a:lnTo>
                    <a:pt x="443" y="33"/>
                  </a:lnTo>
                  <a:lnTo>
                    <a:pt x="336" y="47"/>
                  </a:lnTo>
                  <a:lnTo>
                    <a:pt x="329" y="47"/>
                  </a:lnTo>
                  <a:lnTo>
                    <a:pt x="280" y="54"/>
                  </a:lnTo>
                  <a:lnTo>
                    <a:pt x="282" y="59"/>
                  </a:lnTo>
                  <a:lnTo>
                    <a:pt x="334" y="52"/>
                  </a:lnTo>
                  <a:lnTo>
                    <a:pt x="341" y="52"/>
                  </a:lnTo>
                  <a:lnTo>
                    <a:pt x="443" y="38"/>
                  </a:lnTo>
                  <a:lnTo>
                    <a:pt x="443" y="35"/>
                  </a:lnTo>
                  <a:lnTo>
                    <a:pt x="445" y="33"/>
                  </a:lnTo>
                  <a:moveTo>
                    <a:pt x="687" y="26"/>
                  </a:moveTo>
                  <a:lnTo>
                    <a:pt x="687" y="31"/>
                  </a:lnTo>
                  <a:lnTo>
                    <a:pt x="708" y="66"/>
                  </a:lnTo>
                  <a:lnTo>
                    <a:pt x="710" y="64"/>
                  </a:lnTo>
                  <a:lnTo>
                    <a:pt x="687" y="26"/>
                  </a:lnTo>
                  <a:moveTo>
                    <a:pt x="552" y="16"/>
                  </a:moveTo>
                  <a:lnTo>
                    <a:pt x="493" y="26"/>
                  </a:lnTo>
                  <a:lnTo>
                    <a:pt x="488" y="26"/>
                  </a:lnTo>
                  <a:lnTo>
                    <a:pt x="488" y="26"/>
                  </a:lnTo>
                  <a:lnTo>
                    <a:pt x="483" y="26"/>
                  </a:lnTo>
                  <a:lnTo>
                    <a:pt x="450" y="31"/>
                  </a:lnTo>
                  <a:lnTo>
                    <a:pt x="448" y="35"/>
                  </a:lnTo>
                  <a:lnTo>
                    <a:pt x="481" y="31"/>
                  </a:lnTo>
                  <a:lnTo>
                    <a:pt x="486" y="31"/>
                  </a:lnTo>
                  <a:lnTo>
                    <a:pt x="490" y="31"/>
                  </a:lnTo>
                  <a:lnTo>
                    <a:pt x="495" y="28"/>
                  </a:lnTo>
                  <a:lnTo>
                    <a:pt x="545" y="24"/>
                  </a:lnTo>
                  <a:lnTo>
                    <a:pt x="552" y="16"/>
                  </a:lnTo>
                  <a:moveTo>
                    <a:pt x="564" y="16"/>
                  </a:moveTo>
                  <a:lnTo>
                    <a:pt x="559" y="16"/>
                  </a:lnTo>
                  <a:lnTo>
                    <a:pt x="552" y="21"/>
                  </a:lnTo>
                  <a:lnTo>
                    <a:pt x="557" y="21"/>
                  </a:lnTo>
                  <a:lnTo>
                    <a:pt x="564" y="16"/>
                  </a:lnTo>
                  <a:moveTo>
                    <a:pt x="620" y="12"/>
                  </a:moveTo>
                  <a:lnTo>
                    <a:pt x="571" y="14"/>
                  </a:lnTo>
                  <a:lnTo>
                    <a:pt x="566" y="19"/>
                  </a:lnTo>
                  <a:lnTo>
                    <a:pt x="592" y="16"/>
                  </a:lnTo>
                  <a:lnTo>
                    <a:pt x="599" y="14"/>
                  </a:lnTo>
                  <a:lnTo>
                    <a:pt x="620" y="12"/>
                  </a:lnTo>
                  <a:moveTo>
                    <a:pt x="677" y="9"/>
                  </a:moveTo>
                  <a:lnTo>
                    <a:pt x="673" y="9"/>
                  </a:lnTo>
                  <a:lnTo>
                    <a:pt x="682" y="26"/>
                  </a:lnTo>
                  <a:lnTo>
                    <a:pt x="684" y="19"/>
                  </a:lnTo>
                  <a:lnTo>
                    <a:pt x="677" y="9"/>
                  </a:lnTo>
                  <a:moveTo>
                    <a:pt x="673" y="0"/>
                  </a:moveTo>
                  <a:lnTo>
                    <a:pt x="670" y="0"/>
                  </a:lnTo>
                  <a:lnTo>
                    <a:pt x="618" y="7"/>
                  </a:lnTo>
                  <a:lnTo>
                    <a:pt x="675" y="5"/>
                  </a:lnTo>
                  <a:lnTo>
                    <a:pt x="673" y="2"/>
                  </a:lnTo>
                  <a:lnTo>
                    <a:pt x="673" y="0"/>
                  </a:lnTo>
                </a:path>
              </a:pathLst>
            </a:custGeom>
            <a:gradFill flip="none" rotWithShape="1">
              <a:gsLst>
                <a:gs pos="0">
                  <a:schemeClr val="tx2">
                    <a:alpha val="75000"/>
                  </a:schemeClr>
                </a:gs>
                <a:gs pos="92000">
                  <a:schemeClr val="tx1">
                    <a:alpha val="21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3" name="Freeform 23"/>
            <p:cNvSpPr>
              <a:spLocks noEditPoints="1"/>
            </p:cNvSpPr>
            <p:nvPr/>
          </p:nvSpPr>
          <p:spPr bwMode="auto">
            <a:xfrm>
              <a:off x="9327331" y="3148718"/>
              <a:ext cx="1136063" cy="481424"/>
            </a:xfrm>
            <a:custGeom>
              <a:avLst/>
              <a:gdLst>
                <a:gd name="T0" fmla="*/ 154 w 635"/>
                <a:gd name="T1" fmla="*/ 280 h 296"/>
                <a:gd name="T2" fmla="*/ 164 w 635"/>
                <a:gd name="T3" fmla="*/ 294 h 296"/>
                <a:gd name="T4" fmla="*/ 204 w 635"/>
                <a:gd name="T5" fmla="*/ 268 h 296"/>
                <a:gd name="T6" fmla="*/ 123 w 635"/>
                <a:gd name="T7" fmla="*/ 237 h 296"/>
                <a:gd name="T8" fmla="*/ 152 w 635"/>
                <a:gd name="T9" fmla="*/ 275 h 296"/>
                <a:gd name="T10" fmla="*/ 100 w 635"/>
                <a:gd name="T11" fmla="*/ 192 h 296"/>
                <a:gd name="T12" fmla="*/ 123 w 635"/>
                <a:gd name="T13" fmla="*/ 228 h 296"/>
                <a:gd name="T14" fmla="*/ 325 w 635"/>
                <a:gd name="T15" fmla="*/ 187 h 296"/>
                <a:gd name="T16" fmla="*/ 287 w 635"/>
                <a:gd name="T17" fmla="*/ 211 h 296"/>
                <a:gd name="T18" fmla="*/ 258 w 635"/>
                <a:gd name="T19" fmla="*/ 235 h 296"/>
                <a:gd name="T20" fmla="*/ 299 w 635"/>
                <a:gd name="T21" fmla="*/ 209 h 296"/>
                <a:gd name="T22" fmla="*/ 97 w 635"/>
                <a:gd name="T23" fmla="*/ 187 h 296"/>
                <a:gd name="T24" fmla="*/ 97 w 635"/>
                <a:gd name="T25" fmla="*/ 187 h 296"/>
                <a:gd name="T26" fmla="*/ 336 w 635"/>
                <a:gd name="T27" fmla="*/ 185 h 296"/>
                <a:gd name="T28" fmla="*/ 353 w 635"/>
                <a:gd name="T29" fmla="*/ 171 h 296"/>
                <a:gd name="T30" fmla="*/ 358 w 635"/>
                <a:gd name="T31" fmla="*/ 173 h 296"/>
                <a:gd name="T32" fmla="*/ 71 w 635"/>
                <a:gd name="T33" fmla="*/ 152 h 296"/>
                <a:gd name="T34" fmla="*/ 90 w 635"/>
                <a:gd name="T35" fmla="*/ 185 h 296"/>
                <a:gd name="T36" fmla="*/ 76 w 635"/>
                <a:gd name="T37" fmla="*/ 152 h 296"/>
                <a:gd name="T38" fmla="*/ 372 w 635"/>
                <a:gd name="T39" fmla="*/ 163 h 296"/>
                <a:gd name="T40" fmla="*/ 469 w 635"/>
                <a:gd name="T41" fmla="*/ 97 h 296"/>
                <a:gd name="T42" fmla="*/ 467 w 635"/>
                <a:gd name="T43" fmla="*/ 104 h 296"/>
                <a:gd name="T44" fmla="*/ 571 w 635"/>
                <a:gd name="T45" fmla="*/ 33 h 296"/>
                <a:gd name="T46" fmla="*/ 521 w 635"/>
                <a:gd name="T47" fmla="*/ 64 h 296"/>
                <a:gd name="T48" fmla="*/ 528 w 635"/>
                <a:gd name="T49" fmla="*/ 66 h 296"/>
                <a:gd name="T50" fmla="*/ 571 w 635"/>
                <a:gd name="T51" fmla="*/ 33 h 296"/>
                <a:gd name="T52" fmla="*/ 7 w 635"/>
                <a:gd name="T53" fmla="*/ 35 h 296"/>
                <a:gd name="T54" fmla="*/ 3 w 635"/>
                <a:gd name="T55" fmla="*/ 40 h 296"/>
                <a:gd name="T56" fmla="*/ 19 w 635"/>
                <a:gd name="T57" fmla="*/ 66 h 296"/>
                <a:gd name="T58" fmla="*/ 57 w 635"/>
                <a:gd name="T59" fmla="*/ 128 h 296"/>
                <a:gd name="T60" fmla="*/ 57 w 635"/>
                <a:gd name="T61" fmla="*/ 121 h 296"/>
                <a:gd name="T62" fmla="*/ 22 w 635"/>
                <a:gd name="T63" fmla="*/ 61 h 296"/>
                <a:gd name="T64" fmla="*/ 187 w 635"/>
                <a:gd name="T65" fmla="*/ 28 h 296"/>
                <a:gd name="T66" fmla="*/ 235 w 635"/>
                <a:gd name="T67" fmla="*/ 21 h 296"/>
                <a:gd name="T68" fmla="*/ 197 w 635"/>
                <a:gd name="T69" fmla="*/ 28 h 296"/>
                <a:gd name="T70" fmla="*/ 232 w 635"/>
                <a:gd name="T71" fmla="*/ 26 h 296"/>
                <a:gd name="T72" fmla="*/ 308 w 635"/>
                <a:gd name="T73" fmla="*/ 19 h 296"/>
                <a:gd name="T74" fmla="*/ 429 w 635"/>
                <a:gd name="T75" fmla="*/ 12 h 296"/>
                <a:gd name="T76" fmla="*/ 341 w 635"/>
                <a:gd name="T77" fmla="*/ 16 h 296"/>
                <a:gd name="T78" fmla="*/ 415 w 635"/>
                <a:gd name="T79" fmla="*/ 16 h 296"/>
                <a:gd name="T80" fmla="*/ 502 w 635"/>
                <a:gd name="T81" fmla="*/ 7 h 296"/>
                <a:gd name="T82" fmla="*/ 433 w 635"/>
                <a:gd name="T83" fmla="*/ 14 h 296"/>
                <a:gd name="T84" fmla="*/ 502 w 635"/>
                <a:gd name="T85" fmla="*/ 7 h 296"/>
                <a:gd name="T86" fmla="*/ 568 w 635"/>
                <a:gd name="T87" fmla="*/ 4 h 296"/>
                <a:gd name="T88" fmla="*/ 507 w 635"/>
                <a:gd name="T89" fmla="*/ 7 h 296"/>
                <a:gd name="T90" fmla="*/ 552 w 635"/>
                <a:gd name="T91" fmla="*/ 7 h 296"/>
                <a:gd name="T92" fmla="*/ 618 w 635"/>
                <a:gd name="T93" fmla="*/ 4 h 296"/>
                <a:gd name="T94" fmla="*/ 618 w 635"/>
                <a:gd name="T95" fmla="*/ 0 h 296"/>
                <a:gd name="T96" fmla="*/ 618 w 635"/>
                <a:gd name="T97" fmla="*/ 4 h 296"/>
                <a:gd name="T98" fmla="*/ 594 w 635"/>
                <a:gd name="T99" fmla="*/ 23 h 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635" h="296">
                  <a:moveTo>
                    <a:pt x="197" y="273"/>
                  </a:moveTo>
                  <a:lnTo>
                    <a:pt x="185" y="275"/>
                  </a:lnTo>
                  <a:lnTo>
                    <a:pt x="161" y="292"/>
                  </a:lnTo>
                  <a:lnTo>
                    <a:pt x="154" y="280"/>
                  </a:lnTo>
                  <a:lnTo>
                    <a:pt x="149" y="280"/>
                  </a:lnTo>
                  <a:lnTo>
                    <a:pt x="157" y="294"/>
                  </a:lnTo>
                  <a:lnTo>
                    <a:pt x="159" y="296"/>
                  </a:lnTo>
                  <a:lnTo>
                    <a:pt x="164" y="294"/>
                  </a:lnTo>
                  <a:lnTo>
                    <a:pt x="197" y="273"/>
                  </a:lnTo>
                  <a:close/>
                  <a:moveTo>
                    <a:pt x="251" y="232"/>
                  </a:moveTo>
                  <a:lnTo>
                    <a:pt x="194" y="270"/>
                  </a:lnTo>
                  <a:lnTo>
                    <a:pt x="204" y="268"/>
                  </a:lnTo>
                  <a:lnTo>
                    <a:pt x="256" y="237"/>
                  </a:lnTo>
                  <a:lnTo>
                    <a:pt x="251" y="232"/>
                  </a:lnTo>
                  <a:close/>
                  <a:moveTo>
                    <a:pt x="126" y="232"/>
                  </a:moveTo>
                  <a:lnTo>
                    <a:pt x="123" y="237"/>
                  </a:lnTo>
                  <a:lnTo>
                    <a:pt x="138" y="261"/>
                  </a:lnTo>
                  <a:lnTo>
                    <a:pt x="140" y="266"/>
                  </a:lnTo>
                  <a:lnTo>
                    <a:pt x="147" y="275"/>
                  </a:lnTo>
                  <a:lnTo>
                    <a:pt x="152" y="275"/>
                  </a:lnTo>
                  <a:lnTo>
                    <a:pt x="142" y="261"/>
                  </a:lnTo>
                  <a:lnTo>
                    <a:pt x="138" y="254"/>
                  </a:lnTo>
                  <a:lnTo>
                    <a:pt x="126" y="232"/>
                  </a:lnTo>
                  <a:close/>
                  <a:moveTo>
                    <a:pt x="100" y="192"/>
                  </a:moveTo>
                  <a:lnTo>
                    <a:pt x="97" y="194"/>
                  </a:lnTo>
                  <a:lnTo>
                    <a:pt x="100" y="199"/>
                  </a:lnTo>
                  <a:lnTo>
                    <a:pt x="121" y="232"/>
                  </a:lnTo>
                  <a:lnTo>
                    <a:pt x="123" y="228"/>
                  </a:lnTo>
                  <a:lnTo>
                    <a:pt x="104" y="199"/>
                  </a:lnTo>
                  <a:lnTo>
                    <a:pt x="102" y="194"/>
                  </a:lnTo>
                  <a:lnTo>
                    <a:pt x="100" y="192"/>
                  </a:lnTo>
                  <a:close/>
                  <a:moveTo>
                    <a:pt x="325" y="187"/>
                  </a:moveTo>
                  <a:lnTo>
                    <a:pt x="299" y="204"/>
                  </a:lnTo>
                  <a:lnTo>
                    <a:pt x="296" y="206"/>
                  </a:lnTo>
                  <a:lnTo>
                    <a:pt x="291" y="209"/>
                  </a:lnTo>
                  <a:lnTo>
                    <a:pt x="287" y="211"/>
                  </a:lnTo>
                  <a:lnTo>
                    <a:pt x="287" y="211"/>
                  </a:lnTo>
                  <a:lnTo>
                    <a:pt x="280" y="216"/>
                  </a:lnTo>
                  <a:lnTo>
                    <a:pt x="256" y="230"/>
                  </a:lnTo>
                  <a:lnTo>
                    <a:pt x="258" y="235"/>
                  </a:lnTo>
                  <a:lnTo>
                    <a:pt x="287" y="216"/>
                  </a:lnTo>
                  <a:lnTo>
                    <a:pt x="294" y="213"/>
                  </a:lnTo>
                  <a:lnTo>
                    <a:pt x="299" y="209"/>
                  </a:lnTo>
                  <a:lnTo>
                    <a:pt x="299" y="209"/>
                  </a:lnTo>
                  <a:lnTo>
                    <a:pt x="303" y="206"/>
                  </a:lnTo>
                  <a:lnTo>
                    <a:pt x="332" y="187"/>
                  </a:lnTo>
                  <a:lnTo>
                    <a:pt x="325" y="187"/>
                  </a:lnTo>
                  <a:close/>
                  <a:moveTo>
                    <a:pt x="97" y="187"/>
                  </a:moveTo>
                  <a:lnTo>
                    <a:pt x="93" y="190"/>
                  </a:lnTo>
                  <a:lnTo>
                    <a:pt x="95" y="192"/>
                  </a:lnTo>
                  <a:lnTo>
                    <a:pt x="97" y="187"/>
                  </a:lnTo>
                  <a:lnTo>
                    <a:pt x="97" y="187"/>
                  </a:lnTo>
                  <a:lnTo>
                    <a:pt x="97" y="187"/>
                  </a:lnTo>
                  <a:close/>
                  <a:moveTo>
                    <a:pt x="341" y="178"/>
                  </a:moveTo>
                  <a:lnTo>
                    <a:pt x="332" y="185"/>
                  </a:lnTo>
                  <a:lnTo>
                    <a:pt x="336" y="185"/>
                  </a:lnTo>
                  <a:lnTo>
                    <a:pt x="344" y="180"/>
                  </a:lnTo>
                  <a:lnTo>
                    <a:pt x="341" y="178"/>
                  </a:lnTo>
                  <a:close/>
                  <a:moveTo>
                    <a:pt x="370" y="161"/>
                  </a:moveTo>
                  <a:lnTo>
                    <a:pt x="353" y="171"/>
                  </a:lnTo>
                  <a:lnTo>
                    <a:pt x="348" y="173"/>
                  </a:lnTo>
                  <a:lnTo>
                    <a:pt x="346" y="175"/>
                  </a:lnTo>
                  <a:lnTo>
                    <a:pt x="346" y="178"/>
                  </a:lnTo>
                  <a:lnTo>
                    <a:pt x="358" y="173"/>
                  </a:lnTo>
                  <a:lnTo>
                    <a:pt x="358" y="171"/>
                  </a:lnTo>
                  <a:lnTo>
                    <a:pt x="370" y="166"/>
                  </a:lnTo>
                  <a:lnTo>
                    <a:pt x="370" y="161"/>
                  </a:lnTo>
                  <a:close/>
                  <a:moveTo>
                    <a:pt x="71" y="152"/>
                  </a:moveTo>
                  <a:lnTo>
                    <a:pt x="78" y="166"/>
                  </a:lnTo>
                  <a:lnTo>
                    <a:pt x="83" y="171"/>
                  </a:lnTo>
                  <a:lnTo>
                    <a:pt x="90" y="182"/>
                  </a:lnTo>
                  <a:lnTo>
                    <a:pt x="90" y="185"/>
                  </a:lnTo>
                  <a:lnTo>
                    <a:pt x="95" y="182"/>
                  </a:lnTo>
                  <a:lnTo>
                    <a:pt x="88" y="171"/>
                  </a:lnTo>
                  <a:lnTo>
                    <a:pt x="86" y="166"/>
                  </a:lnTo>
                  <a:lnTo>
                    <a:pt x="76" y="152"/>
                  </a:lnTo>
                  <a:lnTo>
                    <a:pt x="71" y="152"/>
                  </a:lnTo>
                  <a:close/>
                  <a:moveTo>
                    <a:pt x="405" y="137"/>
                  </a:moveTo>
                  <a:lnTo>
                    <a:pt x="372" y="159"/>
                  </a:lnTo>
                  <a:lnTo>
                    <a:pt x="372" y="163"/>
                  </a:lnTo>
                  <a:lnTo>
                    <a:pt x="403" y="145"/>
                  </a:lnTo>
                  <a:lnTo>
                    <a:pt x="405" y="137"/>
                  </a:lnTo>
                  <a:close/>
                  <a:moveTo>
                    <a:pt x="483" y="88"/>
                  </a:moveTo>
                  <a:lnTo>
                    <a:pt x="469" y="97"/>
                  </a:lnTo>
                  <a:lnTo>
                    <a:pt x="464" y="99"/>
                  </a:lnTo>
                  <a:lnTo>
                    <a:pt x="410" y="135"/>
                  </a:lnTo>
                  <a:lnTo>
                    <a:pt x="407" y="140"/>
                  </a:lnTo>
                  <a:lnTo>
                    <a:pt x="467" y="104"/>
                  </a:lnTo>
                  <a:lnTo>
                    <a:pt x="471" y="102"/>
                  </a:lnTo>
                  <a:lnTo>
                    <a:pt x="483" y="95"/>
                  </a:lnTo>
                  <a:lnTo>
                    <a:pt x="483" y="88"/>
                  </a:lnTo>
                  <a:close/>
                  <a:moveTo>
                    <a:pt x="571" y="33"/>
                  </a:moveTo>
                  <a:lnTo>
                    <a:pt x="540" y="52"/>
                  </a:lnTo>
                  <a:lnTo>
                    <a:pt x="535" y="54"/>
                  </a:lnTo>
                  <a:lnTo>
                    <a:pt x="526" y="61"/>
                  </a:lnTo>
                  <a:lnTo>
                    <a:pt x="521" y="64"/>
                  </a:lnTo>
                  <a:lnTo>
                    <a:pt x="488" y="85"/>
                  </a:lnTo>
                  <a:lnTo>
                    <a:pt x="488" y="90"/>
                  </a:lnTo>
                  <a:lnTo>
                    <a:pt x="523" y="69"/>
                  </a:lnTo>
                  <a:lnTo>
                    <a:pt x="528" y="66"/>
                  </a:lnTo>
                  <a:lnTo>
                    <a:pt x="538" y="59"/>
                  </a:lnTo>
                  <a:lnTo>
                    <a:pt x="542" y="57"/>
                  </a:lnTo>
                  <a:lnTo>
                    <a:pt x="571" y="38"/>
                  </a:lnTo>
                  <a:lnTo>
                    <a:pt x="571" y="33"/>
                  </a:lnTo>
                  <a:close/>
                  <a:moveTo>
                    <a:pt x="192" y="23"/>
                  </a:moveTo>
                  <a:lnTo>
                    <a:pt x="190" y="26"/>
                  </a:lnTo>
                  <a:lnTo>
                    <a:pt x="10" y="35"/>
                  </a:lnTo>
                  <a:lnTo>
                    <a:pt x="7" y="35"/>
                  </a:lnTo>
                  <a:lnTo>
                    <a:pt x="5" y="35"/>
                  </a:lnTo>
                  <a:lnTo>
                    <a:pt x="0" y="35"/>
                  </a:lnTo>
                  <a:lnTo>
                    <a:pt x="3" y="40"/>
                  </a:lnTo>
                  <a:lnTo>
                    <a:pt x="3" y="40"/>
                  </a:lnTo>
                  <a:lnTo>
                    <a:pt x="5" y="42"/>
                  </a:lnTo>
                  <a:lnTo>
                    <a:pt x="5" y="45"/>
                  </a:lnTo>
                  <a:lnTo>
                    <a:pt x="17" y="64"/>
                  </a:lnTo>
                  <a:lnTo>
                    <a:pt x="19" y="66"/>
                  </a:lnTo>
                  <a:lnTo>
                    <a:pt x="45" y="109"/>
                  </a:lnTo>
                  <a:lnTo>
                    <a:pt x="48" y="114"/>
                  </a:lnTo>
                  <a:lnTo>
                    <a:pt x="55" y="123"/>
                  </a:lnTo>
                  <a:lnTo>
                    <a:pt x="57" y="128"/>
                  </a:lnTo>
                  <a:lnTo>
                    <a:pt x="69" y="147"/>
                  </a:lnTo>
                  <a:lnTo>
                    <a:pt x="74" y="147"/>
                  </a:lnTo>
                  <a:lnTo>
                    <a:pt x="59" y="126"/>
                  </a:lnTo>
                  <a:lnTo>
                    <a:pt x="57" y="121"/>
                  </a:lnTo>
                  <a:lnTo>
                    <a:pt x="52" y="114"/>
                  </a:lnTo>
                  <a:lnTo>
                    <a:pt x="50" y="109"/>
                  </a:lnTo>
                  <a:lnTo>
                    <a:pt x="24" y="66"/>
                  </a:lnTo>
                  <a:lnTo>
                    <a:pt x="22" y="61"/>
                  </a:lnTo>
                  <a:lnTo>
                    <a:pt x="10" y="45"/>
                  </a:lnTo>
                  <a:lnTo>
                    <a:pt x="7" y="40"/>
                  </a:lnTo>
                  <a:lnTo>
                    <a:pt x="7" y="40"/>
                  </a:lnTo>
                  <a:lnTo>
                    <a:pt x="187" y="28"/>
                  </a:lnTo>
                  <a:lnTo>
                    <a:pt x="192" y="28"/>
                  </a:lnTo>
                  <a:lnTo>
                    <a:pt x="192" y="23"/>
                  </a:lnTo>
                  <a:close/>
                  <a:moveTo>
                    <a:pt x="301" y="19"/>
                  </a:moveTo>
                  <a:lnTo>
                    <a:pt x="235" y="21"/>
                  </a:lnTo>
                  <a:lnTo>
                    <a:pt x="232" y="23"/>
                  </a:lnTo>
                  <a:lnTo>
                    <a:pt x="228" y="23"/>
                  </a:lnTo>
                  <a:lnTo>
                    <a:pt x="197" y="23"/>
                  </a:lnTo>
                  <a:lnTo>
                    <a:pt x="197" y="28"/>
                  </a:lnTo>
                  <a:lnTo>
                    <a:pt x="228" y="26"/>
                  </a:lnTo>
                  <a:lnTo>
                    <a:pt x="228" y="26"/>
                  </a:lnTo>
                  <a:lnTo>
                    <a:pt x="232" y="26"/>
                  </a:lnTo>
                  <a:lnTo>
                    <a:pt x="232" y="26"/>
                  </a:lnTo>
                  <a:lnTo>
                    <a:pt x="294" y="23"/>
                  </a:lnTo>
                  <a:lnTo>
                    <a:pt x="301" y="19"/>
                  </a:lnTo>
                  <a:close/>
                  <a:moveTo>
                    <a:pt x="313" y="19"/>
                  </a:moveTo>
                  <a:lnTo>
                    <a:pt x="308" y="19"/>
                  </a:lnTo>
                  <a:lnTo>
                    <a:pt x="301" y="23"/>
                  </a:lnTo>
                  <a:lnTo>
                    <a:pt x="306" y="21"/>
                  </a:lnTo>
                  <a:lnTo>
                    <a:pt x="313" y="19"/>
                  </a:lnTo>
                  <a:close/>
                  <a:moveTo>
                    <a:pt x="429" y="12"/>
                  </a:moveTo>
                  <a:lnTo>
                    <a:pt x="417" y="12"/>
                  </a:lnTo>
                  <a:lnTo>
                    <a:pt x="360" y="14"/>
                  </a:lnTo>
                  <a:lnTo>
                    <a:pt x="348" y="16"/>
                  </a:lnTo>
                  <a:lnTo>
                    <a:pt x="341" y="16"/>
                  </a:lnTo>
                  <a:lnTo>
                    <a:pt x="320" y="16"/>
                  </a:lnTo>
                  <a:lnTo>
                    <a:pt x="313" y="21"/>
                  </a:lnTo>
                  <a:lnTo>
                    <a:pt x="362" y="19"/>
                  </a:lnTo>
                  <a:lnTo>
                    <a:pt x="415" y="16"/>
                  </a:lnTo>
                  <a:lnTo>
                    <a:pt x="419" y="16"/>
                  </a:lnTo>
                  <a:lnTo>
                    <a:pt x="429" y="16"/>
                  </a:lnTo>
                  <a:lnTo>
                    <a:pt x="429" y="12"/>
                  </a:lnTo>
                  <a:close/>
                  <a:moveTo>
                    <a:pt x="502" y="7"/>
                  </a:moveTo>
                  <a:lnTo>
                    <a:pt x="493" y="7"/>
                  </a:lnTo>
                  <a:lnTo>
                    <a:pt x="488" y="7"/>
                  </a:lnTo>
                  <a:lnTo>
                    <a:pt x="433" y="12"/>
                  </a:lnTo>
                  <a:lnTo>
                    <a:pt x="433" y="14"/>
                  </a:lnTo>
                  <a:lnTo>
                    <a:pt x="490" y="12"/>
                  </a:lnTo>
                  <a:lnTo>
                    <a:pt x="495" y="12"/>
                  </a:lnTo>
                  <a:lnTo>
                    <a:pt x="500" y="12"/>
                  </a:lnTo>
                  <a:lnTo>
                    <a:pt x="502" y="7"/>
                  </a:lnTo>
                  <a:close/>
                  <a:moveTo>
                    <a:pt x="568" y="4"/>
                  </a:moveTo>
                  <a:lnTo>
                    <a:pt x="561" y="7"/>
                  </a:lnTo>
                  <a:lnTo>
                    <a:pt x="568" y="7"/>
                  </a:lnTo>
                  <a:lnTo>
                    <a:pt x="568" y="4"/>
                  </a:lnTo>
                  <a:close/>
                  <a:moveTo>
                    <a:pt x="561" y="2"/>
                  </a:moveTo>
                  <a:lnTo>
                    <a:pt x="512" y="7"/>
                  </a:lnTo>
                  <a:lnTo>
                    <a:pt x="507" y="7"/>
                  </a:lnTo>
                  <a:lnTo>
                    <a:pt x="507" y="7"/>
                  </a:lnTo>
                  <a:lnTo>
                    <a:pt x="504" y="12"/>
                  </a:lnTo>
                  <a:lnTo>
                    <a:pt x="509" y="12"/>
                  </a:lnTo>
                  <a:lnTo>
                    <a:pt x="514" y="9"/>
                  </a:lnTo>
                  <a:lnTo>
                    <a:pt x="552" y="7"/>
                  </a:lnTo>
                  <a:lnTo>
                    <a:pt x="561" y="2"/>
                  </a:lnTo>
                  <a:close/>
                  <a:moveTo>
                    <a:pt x="618" y="4"/>
                  </a:moveTo>
                  <a:lnTo>
                    <a:pt x="618" y="4"/>
                  </a:lnTo>
                  <a:lnTo>
                    <a:pt x="618" y="4"/>
                  </a:lnTo>
                  <a:close/>
                  <a:moveTo>
                    <a:pt x="635" y="0"/>
                  </a:moveTo>
                  <a:lnTo>
                    <a:pt x="628" y="0"/>
                  </a:lnTo>
                  <a:lnTo>
                    <a:pt x="620" y="0"/>
                  </a:lnTo>
                  <a:lnTo>
                    <a:pt x="618" y="0"/>
                  </a:lnTo>
                  <a:lnTo>
                    <a:pt x="573" y="2"/>
                  </a:lnTo>
                  <a:lnTo>
                    <a:pt x="573" y="7"/>
                  </a:lnTo>
                  <a:lnTo>
                    <a:pt x="616" y="4"/>
                  </a:lnTo>
                  <a:lnTo>
                    <a:pt x="618" y="4"/>
                  </a:lnTo>
                  <a:lnTo>
                    <a:pt x="613" y="7"/>
                  </a:lnTo>
                  <a:lnTo>
                    <a:pt x="575" y="31"/>
                  </a:lnTo>
                  <a:lnTo>
                    <a:pt x="575" y="35"/>
                  </a:lnTo>
                  <a:lnTo>
                    <a:pt x="594" y="23"/>
                  </a:lnTo>
                  <a:lnTo>
                    <a:pt x="616" y="9"/>
                  </a:lnTo>
                  <a:lnTo>
                    <a:pt x="620" y="7"/>
                  </a:lnTo>
                  <a:lnTo>
                    <a:pt x="635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tx2">
                    <a:alpha val="75000"/>
                  </a:schemeClr>
                </a:gs>
                <a:gs pos="92000">
                  <a:schemeClr val="tx1">
                    <a:alpha val="21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4" name="Freeform 24"/>
            <p:cNvSpPr>
              <a:spLocks noEditPoints="1"/>
            </p:cNvSpPr>
            <p:nvPr/>
          </p:nvSpPr>
          <p:spPr bwMode="auto">
            <a:xfrm>
              <a:off x="9327331" y="3148718"/>
              <a:ext cx="1136063" cy="481424"/>
            </a:xfrm>
            <a:custGeom>
              <a:avLst/>
              <a:gdLst>
                <a:gd name="T0" fmla="*/ 154 w 635"/>
                <a:gd name="T1" fmla="*/ 280 h 296"/>
                <a:gd name="T2" fmla="*/ 164 w 635"/>
                <a:gd name="T3" fmla="*/ 294 h 296"/>
                <a:gd name="T4" fmla="*/ 204 w 635"/>
                <a:gd name="T5" fmla="*/ 268 h 296"/>
                <a:gd name="T6" fmla="*/ 123 w 635"/>
                <a:gd name="T7" fmla="*/ 237 h 296"/>
                <a:gd name="T8" fmla="*/ 152 w 635"/>
                <a:gd name="T9" fmla="*/ 275 h 296"/>
                <a:gd name="T10" fmla="*/ 100 w 635"/>
                <a:gd name="T11" fmla="*/ 192 h 296"/>
                <a:gd name="T12" fmla="*/ 123 w 635"/>
                <a:gd name="T13" fmla="*/ 228 h 296"/>
                <a:gd name="T14" fmla="*/ 325 w 635"/>
                <a:gd name="T15" fmla="*/ 187 h 296"/>
                <a:gd name="T16" fmla="*/ 287 w 635"/>
                <a:gd name="T17" fmla="*/ 211 h 296"/>
                <a:gd name="T18" fmla="*/ 258 w 635"/>
                <a:gd name="T19" fmla="*/ 235 h 296"/>
                <a:gd name="T20" fmla="*/ 299 w 635"/>
                <a:gd name="T21" fmla="*/ 209 h 296"/>
                <a:gd name="T22" fmla="*/ 97 w 635"/>
                <a:gd name="T23" fmla="*/ 187 h 296"/>
                <a:gd name="T24" fmla="*/ 97 w 635"/>
                <a:gd name="T25" fmla="*/ 187 h 296"/>
                <a:gd name="T26" fmla="*/ 336 w 635"/>
                <a:gd name="T27" fmla="*/ 185 h 296"/>
                <a:gd name="T28" fmla="*/ 353 w 635"/>
                <a:gd name="T29" fmla="*/ 171 h 296"/>
                <a:gd name="T30" fmla="*/ 358 w 635"/>
                <a:gd name="T31" fmla="*/ 173 h 296"/>
                <a:gd name="T32" fmla="*/ 71 w 635"/>
                <a:gd name="T33" fmla="*/ 152 h 296"/>
                <a:gd name="T34" fmla="*/ 90 w 635"/>
                <a:gd name="T35" fmla="*/ 185 h 296"/>
                <a:gd name="T36" fmla="*/ 76 w 635"/>
                <a:gd name="T37" fmla="*/ 152 h 296"/>
                <a:gd name="T38" fmla="*/ 372 w 635"/>
                <a:gd name="T39" fmla="*/ 163 h 296"/>
                <a:gd name="T40" fmla="*/ 469 w 635"/>
                <a:gd name="T41" fmla="*/ 97 h 296"/>
                <a:gd name="T42" fmla="*/ 467 w 635"/>
                <a:gd name="T43" fmla="*/ 104 h 296"/>
                <a:gd name="T44" fmla="*/ 571 w 635"/>
                <a:gd name="T45" fmla="*/ 33 h 296"/>
                <a:gd name="T46" fmla="*/ 521 w 635"/>
                <a:gd name="T47" fmla="*/ 64 h 296"/>
                <a:gd name="T48" fmla="*/ 528 w 635"/>
                <a:gd name="T49" fmla="*/ 66 h 296"/>
                <a:gd name="T50" fmla="*/ 571 w 635"/>
                <a:gd name="T51" fmla="*/ 33 h 296"/>
                <a:gd name="T52" fmla="*/ 7 w 635"/>
                <a:gd name="T53" fmla="*/ 35 h 296"/>
                <a:gd name="T54" fmla="*/ 3 w 635"/>
                <a:gd name="T55" fmla="*/ 40 h 296"/>
                <a:gd name="T56" fmla="*/ 19 w 635"/>
                <a:gd name="T57" fmla="*/ 66 h 296"/>
                <a:gd name="T58" fmla="*/ 57 w 635"/>
                <a:gd name="T59" fmla="*/ 128 h 296"/>
                <a:gd name="T60" fmla="*/ 57 w 635"/>
                <a:gd name="T61" fmla="*/ 121 h 296"/>
                <a:gd name="T62" fmla="*/ 22 w 635"/>
                <a:gd name="T63" fmla="*/ 61 h 296"/>
                <a:gd name="T64" fmla="*/ 187 w 635"/>
                <a:gd name="T65" fmla="*/ 28 h 296"/>
                <a:gd name="T66" fmla="*/ 235 w 635"/>
                <a:gd name="T67" fmla="*/ 21 h 296"/>
                <a:gd name="T68" fmla="*/ 197 w 635"/>
                <a:gd name="T69" fmla="*/ 28 h 296"/>
                <a:gd name="T70" fmla="*/ 232 w 635"/>
                <a:gd name="T71" fmla="*/ 26 h 296"/>
                <a:gd name="T72" fmla="*/ 308 w 635"/>
                <a:gd name="T73" fmla="*/ 19 h 296"/>
                <a:gd name="T74" fmla="*/ 429 w 635"/>
                <a:gd name="T75" fmla="*/ 12 h 296"/>
                <a:gd name="T76" fmla="*/ 341 w 635"/>
                <a:gd name="T77" fmla="*/ 16 h 296"/>
                <a:gd name="T78" fmla="*/ 415 w 635"/>
                <a:gd name="T79" fmla="*/ 16 h 296"/>
                <a:gd name="T80" fmla="*/ 502 w 635"/>
                <a:gd name="T81" fmla="*/ 7 h 296"/>
                <a:gd name="T82" fmla="*/ 433 w 635"/>
                <a:gd name="T83" fmla="*/ 14 h 296"/>
                <a:gd name="T84" fmla="*/ 502 w 635"/>
                <a:gd name="T85" fmla="*/ 7 h 296"/>
                <a:gd name="T86" fmla="*/ 568 w 635"/>
                <a:gd name="T87" fmla="*/ 4 h 296"/>
                <a:gd name="T88" fmla="*/ 507 w 635"/>
                <a:gd name="T89" fmla="*/ 7 h 296"/>
                <a:gd name="T90" fmla="*/ 552 w 635"/>
                <a:gd name="T91" fmla="*/ 7 h 296"/>
                <a:gd name="T92" fmla="*/ 618 w 635"/>
                <a:gd name="T93" fmla="*/ 4 h 296"/>
                <a:gd name="T94" fmla="*/ 618 w 635"/>
                <a:gd name="T95" fmla="*/ 0 h 296"/>
                <a:gd name="T96" fmla="*/ 618 w 635"/>
                <a:gd name="T97" fmla="*/ 4 h 296"/>
                <a:gd name="T98" fmla="*/ 594 w 635"/>
                <a:gd name="T99" fmla="*/ 23 h 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635" h="296">
                  <a:moveTo>
                    <a:pt x="197" y="273"/>
                  </a:moveTo>
                  <a:lnTo>
                    <a:pt x="185" y="275"/>
                  </a:lnTo>
                  <a:lnTo>
                    <a:pt x="161" y="292"/>
                  </a:lnTo>
                  <a:lnTo>
                    <a:pt x="154" y="280"/>
                  </a:lnTo>
                  <a:lnTo>
                    <a:pt x="149" y="280"/>
                  </a:lnTo>
                  <a:lnTo>
                    <a:pt x="157" y="294"/>
                  </a:lnTo>
                  <a:lnTo>
                    <a:pt x="159" y="296"/>
                  </a:lnTo>
                  <a:lnTo>
                    <a:pt x="164" y="294"/>
                  </a:lnTo>
                  <a:lnTo>
                    <a:pt x="197" y="273"/>
                  </a:lnTo>
                  <a:moveTo>
                    <a:pt x="251" y="232"/>
                  </a:moveTo>
                  <a:lnTo>
                    <a:pt x="194" y="270"/>
                  </a:lnTo>
                  <a:lnTo>
                    <a:pt x="204" y="268"/>
                  </a:lnTo>
                  <a:lnTo>
                    <a:pt x="256" y="237"/>
                  </a:lnTo>
                  <a:lnTo>
                    <a:pt x="251" y="232"/>
                  </a:lnTo>
                  <a:moveTo>
                    <a:pt x="126" y="232"/>
                  </a:moveTo>
                  <a:lnTo>
                    <a:pt x="123" y="237"/>
                  </a:lnTo>
                  <a:lnTo>
                    <a:pt x="138" y="261"/>
                  </a:lnTo>
                  <a:lnTo>
                    <a:pt x="140" y="266"/>
                  </a:lnTo>
                  <a:lnTo>
                    <a:pt x="147" y="275"/>
                  </a:lnTo>
                  <a:lnTo>
                    <a:pt x="152" y="275"/>
                  </a:lnTo>
                  <a:lnTo>
                    <a:pt x="142" y="261"/>
                  </a:lnTo>
                  <a:lnTo>
                    <a:pt x="138" y="254"/>
                  </a:lnTo>
                  <a:lnTo>
                    <a:pt x="126" y="232"/>
                  </a:lnTo>
                  <a:moveTo>
                    <a:pt x="100" y="192"/>
                  </a:moveTo>
                  <a:lnTo>
                    <a:pt x="97" y="194"/>
                  </a:lnTo>
                  <a:lnTo>
                    <a:pt x="100" y="199"/>
                  </a:lnTo>
                  <a:lnTo>
                    <a:pt x="121" y="232"/>
                  </a:lnTo>
                  <a:lnTo>
                    <a:pt x="123" y="228"/>
                  </a:lnTo>
                  <a:lnTo>
                    <a:pt x="104" y="199"/>
                  </a:lnTo>
                  <a:lnTo>
                    <a:pt x="102" y="194"/>
                  </a:lnTo>
                  <a:lnTo>
                    <a:pt x="100" y="192"/>
                  </a:lnTo>
                  <a:moveTo>
                    <a:pt x="325" y="187"/>
                  </a:moveTo>
                  <a:lnTo>
                    <a:pt x="299" y="204"/>
                  </a:lnTo>
                  <a:lnTo>
                    <a:pt x="296" y="206"/>
                  </a:lnTo>
                  <a:lnTo>
                    <a:pt x="291" y="209"/>
                  </a:lnTo>
                  <a:lnTo>
                    <a:pt x="287" y="211"/>
                  </a:lnTo>
                  <a:lnTo>
                    <a:pt x="287" y="211"/>
                  </a:lnTo>
                  <a:lnTo>
                    <a:pt x="280" y="216"/>
                  </a:lnTo>
                  <a:lnTo>
                    <a:pt x="256" y="230"/>
                  </a:lnTo>
                  <a:lnTo>
                    <a:pt x="258" y="235"/>
                  </a:lnTo>
                  <a:lnTo>
                    <a:pt x="287" y="216"/>
                  </a:lnTo>
                  <a:lnTo>
                    <a:pt x="294" y="213"/>
                  </a:lnTo>
                  <a:lnTo>
                    <a:pt x="299" y="209"/>
                  </a:lnTo>
                  <a:lnTo>
                    <a:pt x="299" y="209"/>
                  </a:lnTo>
                  <a:lnTo>
                    <a:pt x="303" y="206"/>
                  </a:lnTo>
                  <a:lnTo>
                    <a:pt x="332" y="187"/>
                  </a:lnTo>
                  <a:lnTo>
                    <a:pt x="325" y="187"/>
                  </a:lnTo>
                  <a:moveTo>
                    <a:pt x="97" y="187"/>
                  </a:moveTo>
                  <a:lnTo>
                    <a:pt x="93" y="190"/>
                  </a:lnTo>
                  <a:lnTo>
                    <a:pt x="95" y="192"/>
                  </a:lnTo>
                  <a:lnTo>
                    <a:pt x="97" y="187"/>
                  </a:lnTo>
                  <a:lnTo>
                    <a:pt x="97" y="187"/>
                  </a:lnTo>
                  <a:lnTo>
                    <a:pt x="97" y="187"/>
                  </a:lnTo>
                  <a:moveTo>
                    <a:pt x="341" y="178"/>
                  </a:moveTo>
                  <a:lnTo>
                    <a:pt x="332" y="185"/>
                  </a:lnTo>
                  <a:lnTo>
                    <a:pt x="336" y="185"/>
                  </a:lnTo>
                  <a:lnTo>
                    <a:pt x="344" y="180"/>
                  </a:lnTo>
                  <a:lnTo>
                    <a:pt x="341" y="178"/>
                  </a:lnTo>
                  <a:moveTo>
                    <a:pt x="370" y="161"/>
                  </a:moveTo>
                  <a:lnTo>
                    <a:pt x="353" y="171"/>
                  </a:lnTo>
                  <a:lnTo>
                    <a:pt x="348" y="173"/>
                  </a:lnTo>
                  <a:lnTo>
                    <a:pt x="346" y="175"/>
                  </a:lnTo>
                  <a:lnTo>
                    <a:pt x="346" y="178"/>
                  </a:lnTo>
                  <a:lnTo>
                    <a:pt x="358" y="173"/>
                  </a:lnTo>
                  <a:lnTo>
                    <a:pt x="358" y="171"/>
                  </a:lnTo>
                  <a:lnTo>
                    <a:pt x="370" y="166"/>
                  </a:lnTo>
                  <a:lnTo>
                    <a:pt x="370" y="161"/>
                  </a:lnTo>
                  <a:moveTo>
                    <a:pt x="71" y="152"/>
                  </a:moveTo>
                  <a:lnTo>
                    <a:pt x="78" y="166"/>
                  </a:lnTo>
                  <a:lnTo>
                    <a:pt x="83" y="171"/>
                  </a:lnTo>
                  <a:lnTo>
                    <a:pt x="90" y="182"/>
                  </a:lnTo>
                  <a:lnTo>
                    <a:pt x="90" y="185"/>
                  </a:lnTo>
                  <a:lnTo>
                    <a:pt x="95" y="182"/>
                  </a:lnTo>
                  <a:lnTo>
                    <a:pt x="88" y="171"/>
                  </a:lnTo>
                  <a:lnTo>
                    <a:pt x="86" y="166"/>
                  </a:lnTo>
                  <a:lnTo>
                    <a:pt x="76" y="152"/>
                  </a:lnTo>
                  <a:lnTo>
                    <a:pt x="71" y="152"/>
                  </a:lnTo>
                  <a:moveTo>
                    <a:pt x="405" y="137"/>
                  </a:moveTo>
                  <a:lnTo>
                    <a:pt x="372" y="159"/>
                  </a:lnTo>
                  <a:lnTo>
                    <a:pt x="372" y="163"/>
                  </a:lnTo>
                  <a:lnTo>
                    <a:pt x="403" y="145"/>
                  </a:lnTo>
                  <a:lnTo>
                    <a:pt x="405" y="137"/>
                  </a:lnTo>
                  <a:moveTo>
                    <a:pt x="483" y="88"/>
                  </a:moveTo>
                  <a:lnTo>
                    <a:pt x="469" y="97"/>
                  </a:lnTo>
                  <a:lnTo>
                    <a:pt x="464" y="99"/>
                  </a:lnTo>
                  <a:lnTo>
                    <a:pt x="410" y="135"/>
                  </a:lnTo>
                  <a:lnTo>
                    <a:pt x="407" y="140"/>
                  </a:lnTo>
                  <a:lnTo>
                    <a:pt x="467" y="104"/>
                  </a:lnTo>
                  <a:lnTo>
                    <a:pt x="471" y="102"/>
                  </a:lnTo>
                  <a:lnTo>
                    <a:pt x="483" y="95"/>
                  </a:lnTo>
                  <a:lnTo>
                    <a:pt x="483" y="88"/>
                  </a:lnTo>
                  <a:moveTo>
                    <a:pt x="571" y="33"/>
                  </a:moveTo>
                  <a:lnTo>
                    <a:pt x="540" y="52"/>
                  </a:lnTo>
                  <a:lnTo>
                    <a:pt x="535" y="54"/>
                  </a:lnTo>
                  <a:lnTo>
                    <a:pt x="526" y="61"/>
                  </a:lnTo>
                  <a:lnTo>
                    <a:pt x="521" y="64"/>
                  </a:lnTo>
                  <a:lnTo>
                    <a:pt x="488" y="85"/>
                  </a:lnTo>
                  <a:lnTo>
                    <a:pt x="488" y="90"/>
                  </a:lnTo>
                  <a:lnTo>
                    <a:pt x="523" y="69"/>
                  </a:lnTo>
                  <a:lnTo>
                    <a:pt x="528" y="66"/>
                  </a:lnTo>
                  <a:lnTo>
                    <a:pt x="538" y="59"/>
                  </a:lnTo>
                  <a:lnTo>
                    <a:pt x="542" y="57"/>
                  </a:lnTo>
                  <a:lnTo>
                    <a:pt x="571" y="38"/>
                  </a:lnTo>
                  <a:lnTo>
                    <a:pt x="571" y="33"/>
                  </a:lnTo>
                  <a:moveTo>
                    <a:pt x="192" y="23"/>
                  </a:moveTo>
                  <a:lnTo>
                    <a:pt x="190" y="26"/>
                  </a:lnTo>
                  <a:lnTo>
                    <a:pt x="10" y="35"/>
                  </a:lnTo>
                  <a:lnTo>
                    <a:pt x="7" y="35"/>
                  </a:lnTo>
                  <a:lnTo>
                    <a:pt x="5" y="35"/>
                  </a:lnTo>
                  <a:lnTo>
                    <a:pt x="0" y="35"/>
                  </a:lnTo>
                  <a:lnTo>
                    <a:pt x="3" y="40"/>
                  </a:lnTo>
                  <a:lnTo>
                    <a:pt x="3" y="40"/>
                  </a:lnTo>
                  <a:lnTo>
                    <a:pt x="5" y="42"/>
                  </a:lnTo>
                  <a:lnTo>
                    <a:pt x="5" y="45"/>
                  </a:lnTo>
                  <a:lnTo>
                    <a:pt x="17" y="64"/>
                  </a:lnTo>
                  <a:lnTo>
                    <a:pt x="19" y="66"/>
                  </a:lnTo>
                  <a:lnTo>
                    <a:pt x="45" y="109"/>
                  </a:lnTo>
                  <a:lnTo>
                    <a:pt x="48" y="114"/>
                  </a:lnTo>
                  <a:lnTo>
                    <a:pt x="55" y="123"/>
                  </a:lnTo>
                  <a:lnTo>
                    <a:pt x="57" y="128"/>
                  </a:lnTo>
                  <a:lnTo>
                    <a:pt x="69" y="147"/>
                  </a:lnTo>
                  <a:lnTo>
                    <a:pt x="74" y="147"/>
                  </a:lnTo>
                  <a:lnTo>
                    <a:pt x="59" y="126"/>
                  </a:lnTo>
                  <a:lnTo>
                    <a:pt x="57" y="121"/>
                  </a:lnTo>
                  <a:lnTo>
                    <a:pt x="52" y="114"/>
                  </a:lnTo>
                  <a:lnTo>
                    <a:pt x="50" y="109"/>
                  </a:lnTo>
                  <a:lnTo>
                    <a:pt x="24" y="66"/>
                  </a:lnTo>
                  <a:lnTo>
                    <a:pt x="22" y="61"/>
                  </a:lnTo>
                  <a:lnTo>
                    <a:pt x="10" y="45"/>
                  </a:lnTo>
                  <a:lnTo>
                    <a:pt x="7" y="40"/>
                  </a:lnTo>
                  <a:lnTo>
                    <a:pt x="7" y="40"/>
                  </a:lnTo>
                  <a:lnTo>
                    <a:pt x="187" y="28"/>
                  </a:lnTo>
                  <a:lnTo>
                    <a:pt x="192" y="28"/>
                  </a:lnTo>
                  <a:lnTo>
                    <a:pt x="192" y="23"/>
                  </a:lnTo>
                  <a:moveTo>
                    <a:pt x="301" y="19"/>
                  </a:moveTo>
                  <a:lnTo>
                    <a:pt x="235" y="21"/>
                  </a:lnTo>
                  <a:lnTo>
                    <a:pt x="232" y="23"/>
                  </a:lnTo>
                  <a:lnTo>
                    <a:pt x="228" y="23"/>
                  </a:lnTo>
                  <a:lnTo>
                    <a:pt x="197" y="23"/>
                  </a:lnTo>
                  <a:lnTo>
                    <a:pt x="197" y="28"/>
                  </a:lnTo>
                  <a:lnTo>
                    <a:pt x="228" y="26"/>
                  </a:lnTo>
                  <a:lnTo>
                    <a:pt x="228" y="26"/>
                  </a:lnTo>
                  <a:lnTo>
                    <a:pt x="232" y="26"/>
                  </a:lnTo>
                  <a:lnTo>
                    <a:pt x="232" y="26"/>
                  </a:lnTo>
                  <a:lnTo>
                    <a:pt x="294" y="23"/>
                  </a:lnTo>
                  <a:lnTo>
                    <a:pt x="301" y="19"/>
                  </a:lnTo>
                  <a:moveTo>
                    <a:pt x="313" y="19"/>
                  </a:moveTo>
                  <a:lnTo>
                    <a:pt x="308" y="19"/>
                  </a:lnTo>
                  <a:lnTo>
                    <a:pt x="301" y="23"/>
                  </a:lnTo>
                  <a:lnTo>
                    <a:pt x="306" y="21"/>
                  </a:lnTo>
                  <a:lnTo>
                    <a:pt x="313" y="19"/>
                  </a:lnTo>
                  <a:moveTo>
                    <a:pt x="429" y="12"/>
                  </a:moveTo>
                  <a:lnTo>
                    <a:pt x="417" y="12"/>
                  </a:lnTo>
                  <a:lnTo>
                    <a:pt x="360" y="14"/>
                  </a:lnTo>
                  <a:lnTo>
                    <a:pt x="348" y="16"/>
                  </a:lnTo>
                  <a:lnTo>
                    <a:pt x="341" y="16"/>
                  </a:lnTo>
                  <a:lnTo>
                    <a:pt x="320" y="16"/>
                  </a:lnTo>
                  <a:lnTo>
                    <a:pt x="313" y="21"/>
                  </a:lnTo>
                  <a:lnTo>
                    <a:pt x="362" y="19"/>
                  </a:lnTo>
                  <a:lnTo>
                    <a:pt x="415" y="16"/>
                  </a:lnTo>
                  <a:lnTo>
                    <a:pt x="419" y="16"/>
                  </a:lnTo>
                  <a:lnTo>
                    <a:pt x="429" y="16"/>
                  </a:lnTo>
                  <a:lnTo>
                    <a:pt x="429" y="12"/>
                  </a:lnTo>
                  <a:moveTo>
                    <a:pt x="502" y="7"/>
                  </a:moveTo>
                  <a:lnTo>
                    <a:pt x="493" y="7"/>
                  </a:lnTo>
                  <a:lnTo>
                    <a:pt x="488" y="7"/>
                  </a:lnTo>
                  <a:lnTo>
                    <a:pt x="433" y="12"/>
                  </a:lnTo>
                  <a:lnTo>
                    <a:pt x="433" y="14"/>
                  </a:lnTo>
                  <a:lnTo>
                    <a:pt x="490" y="12"/>
                  </a:lnTo>
                  <a:lnTo>
                    <a:pt x="495" y="12"/>
                  </a:lnTo>
                  <a:lnTo>
                    <a:pt x="500" y="12"/>
                  </a:lnTo>
                  <a:lnTo>
                    <a:pt x="502" y="7"/>
                  </a:lnTo>
                  <a:moveTo>
                    <a:pt x="568" y="4"/>
                  </a:moveTo>
                  <a:lnTo>
                    <a:pt x="561" y="7"/>
                  </a:lnTo>
                  <a:lnTo>
                    <a:pt x="568" y="7"/>
                  </a:lnTo>
                  <a:lnTo>
                    <a:pt x="568" y="4"/>
                  </a:lnTo>
                  <a:moveTo>
                    <a:pt x="561" y="2"/>
                  </a:moveTo>
                  <a:lnTo>
                    <a:pt x="512" y="7"/>
                  </a:lnTo>
                  <a:lnTo>
                    <a:pt x="507" y="7"/>
                  </a:lnTo>
                  <a:lnTo>
                    <a:pt x="507" y="7"/>
                  </a:lnTo>
                  <a:lnTo>
                    <a:pt x="504" y="12"/>
                  </a:lnTo>
                  <a:lnTo>
                    <a:pt x="509" y="12"/>
                  </a:lnTo>
                  <a:lnTo>
                    <a:pt x="514" y="9"/>
                  </a:lnTo>
                  <a:lnTo>
                    <a:pt x="552" y="7"/>
                  </a:lnTo>
                  <a:lnTo>
                    <a:pt x="561" y="2"/>
                  </a:lnTo>
                  <a:moveTo>
                    <a:pt x="618" y="4"/>
                  </a:moveTo>
                  <a:lnTo>
                    <a:pt x="618" y="4"/>
                  </a:lnTo>
                  <a:lnTo>
                    <a:pt x="618" y="4"/>
                  </a:lnTo>
                  <a:moveTo>
                    <a:pt x="635" y="0"/>
                  </a:moveTo>
                  <a:lnTo>
                    <a:pt x="628" y="0"/>
                  </a:lnTo>
                  <a:lnTo>
                    <a:pt x="620" y="0"/>
                  </a:lnTo>
                  <a:lnTo>
                    <a:pt x="618" y="0"/>
                  </a:lnTo>
                  <a:lnTo>
                    <a:pt x="573" y="2"/>
                  </a:lnTo>
                  <a:lnTo>
                    <a:pt x="573" y="7"/>
                  </a:lnTo>
                  <a:lnTo>
                    <a:pt x="616" y="4"/>
                  </a:lnTo>
                  <a:lnTo>
                    <a:pt x="618" y="4"/>
                  </a:lnTo>
                  <a:lnTo>
                    <a:pt x="613" y="7"/>
                  </a:lnTo>
                  <a:lnTo>
                    <a:pt x="575" y="31"/>
                  </a:lnTo>
                  <a:lnTo>
                    <a:pt x="575" y="35"/>
                  </a:lnTo>
                  <a:lnTo>
                    <a:pt x="594" y="23"/>
                  </a:lnTo>
                  <a:lnTo>
                    <a:pt x="616" y="9"/>
                  </a:lnTo>
                  <a:lnTo>
                    <a:pt x="620" y="7"/>
                  </a:lnTo>
                  <a:lnTo>
                    <a:pt x="635" y="0"/>
                  </a:lnTo>
                </a:path>
              </a:pathLst>
            </a:custGeom>
            <a:gradFill flip="none" rotWithShape="1">
              <a:gsLst>
                <a:gs pos="0">
                  <a:schemeClr val="tx2">
                    <a:alpha val="75000"/>
                  </a:schemeClr>
                </a:gs>
                <a:gs pos="92000">
                  <a:schemeClr val="tx1">
                    <a:alpha val="21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5" name="Freeform 25"/>
            <p:cNvSpPr>
              <a:spLocks noEditPoints="1"/>
            </p:cNvSpPr>
            <p:nvPr/>
          </p:nvSpPr>
          <p:spPr bwMode="auto">
            <a:xfrm>
              <a:off x="9726296" y="3013724"/>
              <a:ext cx="851600" cy="775808"/>
            </a:xfrm>
            <a:custGeom>
              <a:avLst/>
              <a:gdLst>
                <a:gd name="T0" fmla="*/ 203 w 476"/>
                <a:gd name="T1" fmla="*/ 434 h 477"/>
                <a:gd name="T2" fmla="*/ 305 w 476"/>
                <a:gd name="T3" fmla="*/ 372 h 477"/>
                <a:gd name="T4" fmla="*/ 265 w 476"/>
                <a:gd name="T5" fmla="*/ 470 h 477"/>
                <a:gd name="T6" fmla="*/ 263 w 476"/>
                <a:gd name="T7" fmla="*/ 472 h 477"/>
                <a:gd name="T8" fmla="*/ 308 w 476"/>
                <a:gd name="T9" fmla="*/ 379 h 477"/>
                <a:gd name="T10" fmla="*/ 315 w 476"/>
                <a:gd name="T11" fmla="*/ 353 h 477"/>
                <a:gd name="T12" fmla="*/ 319 w 476"/>
                <a:gd name="T13" fmla="*/ 353 h 477"/>
                <a:gd name="T14" fmla="*/ 68 w 476"/>
                <a:gd name="T15" fmla="*/ 344 h 477"/>
                <a:gd name="T16" fmla="*/ 123 w 476"/>
                <a:gd name="T17" fmla="*/ 379 h 477"/>
                <a:gd name="T18" fmla="*/ 149 w 476"/>
                <a:gd name="T19" fmla="*/ 391 h 477"/>
                <a:gd name="T20" fmla="*/ 99 w 476"/>
                <a:gd name="T21" fmla="*/ 360 h 477"/>
                <a:gd name="T22" fmla="*/ 341 w 476"/>
                <a:gd name="T23" fmla="*/ 306 h 477"/>
                <a:gd name="T24" fmla="*/ 329 w 476"/>
                <a:gd name="T25" fmla="*/ 325 h 477"/>
                <a:gd name="T26" fmla="*/ 317 w 476"/>
                <a:gd name="T27" fmla="*/ 349 h 477"/>
                <a:gd name="T28" fmla="*/ 324 w 476"/>
                <a:gd name="T29" fmla="*/ 341 h 477"/>
                <a:gd name="T30" fmla="*/ 341 w 476"/>
                <a:gd name="T31" fmla="*/ 306 h 477"/>
                <a:gd name="T32" fmla="*/ 45 w 476"/>
                <a:gd name="T33" fmla="*/ 270 h 477"/>
                <a:gd name="T34" fmla="*/ 12 w 476"/>
                <a:gd name="T35" fmla="*/ 289 h 477"/>
                <a:gd name="T36" fmla="*/ 0 w 476"/>
                <a:gd name="T37" fmla="*/ 296 h 477"/>
                <a:gd name="T38" fmla="*/ 33 w 476"/>
                <a:gd name="T39" fmla="*/ 320 h 477"/>
                <a:gd name="T40" fmla="*/ 35 w 476"/>
                <a:gd name="T41" fmla="*/ 318 h 477"/>
                <a:gd name="T42" fmla="*/ 14 w 476"/>
                <a:gd name="T43" fmla="*/ 294 h 477"/>
                <a:gd name="T44" fmla="*/ 31 w 476"/>
                <a:gd name="T45" fmla="*/ 284 h 477"/>
                <a:gd name="T46" fmla="*/ 61 w 476"/>
                <a:gd name="T47" fmla="*/ 265 h 477"/>
                <a:gd name="T48" fmla="*/ 338 w 476"/>
                <a:gd name="T49" fmla="*/ 299 h 477"/>
                <a:gd name="T50" fmla="*/ 357 w 476"/>
                <a:gd name="T51" fmla="*/ 256 h 477"/>
                <a:gd name="T52" fmla="*/ 80 w 476"/>
                <a:gd name="T53" fmla="*/ 249 h 477"/>
                <a:gd name="T54" fmla="*/ 59 w 476"/>
                <a:gd name="T55" fmla="*/ 261 h 477"/>
                <a:gd name="T56" fmla="*/ 78 w 476"/>
                <a:gd name="T57" fmla="*/ 254 h 477"/>
                <a:gd name="T58" fmla="*/ 109 w 476"/>
                <a:gd name="T59" fmla="*/ 235 h 477"/>
                <a:gd name="T60" fmla="*/ 111 w 476"/>
                <a:gd name="T61" fmla="*/ 228 h 477"/>
                <a:gd name="T62" fmla="*/ 139 w 476"/>
                <a:gd name="T63" fmla="*/ 209 h 477"/>
                <a:gd name="T64" fmla="*/ 144 w 476"/>
                <a:gd name="T65" fmla="*/ 211 h 477"/>
                <a:gd name="T66" fmla="*/ 270 w 476"/>
                <a:gd name="T67" fmla="*/ 128 h 477"/>
                <a:gd name="T68" fmla="*/ 194 w 476"/>
                <a:gd name="T69" fmla="*/ 175 h 477"/>
                <a:gd name="T70" fmla="*/ 232 w 476"/>
                <a:gd name="T71" fmla="*/ 156 h 477"/>
                <a:gd name="T72" fmla="*/ 433 w 476"/>
                <a:gd name="T73" fmla="*/ 85 h 477"/>
                <a:gd name="T74" fmla="*/ 362 w 476"/>
                <a:gd name="T75" fmla="*/ 244 h 477"/>
                <a:gd name="T76" fmla="*/ 362 w 476"/>
                <a:gd name="T77" fmla="*/ 254 h 477"/>
                <a:gd name="T78" fmla="*/ 374 w 476"/>
                <a:gd name="T79" fmla="*/ 230 h 477"/>
                <a:gd name="T80" fmla="*/ 345 w 476"/>
                <a:gd name="T81" fmla="*/ 83 h 477"/>
                <a:gd name="T82" fmla="*/ 300 w 476"/>
                <a:gd name="T83" fmla="*/ 109 h 477"/>
                <a:gd name="T84" fmla="*/ 281 w 476"/>
                <a:gd name="T85" fmla="*/ 121 h 477"/>
                <a:gd name="T86" fmla="*/ 284 w 476"/>
                <a:gd name="T87" fmla="*/ 125 h 477"/>
                <a:gd name="T88" fmla="*/ 303 w 476"/>
                <a:gd name="T89" fmla="*/ 114 h 477"/>
                <a:gd name="T90" fmla="*/ 345 w 476"/>
                <a:gd name="T91" fmla="*/ 83 h 477"/>
                <a:gd name="T92" fmla="*/ 350 w 476"/>
                <a:gd name="T93" fmla="*/ 85 h 477"/>
                <a:gd name="T94" fmla="*/ 466 w 476"/>
                <a:gd name="T95" fmla="*/ 11 h 477"/>
                <a:gd name="T96" fmla="*/ 476 w 476"/>
                <a:gd name="T97" fmla="*/ 0 h 477"/>
                <a:gd name="T98" fmla="*/ 405 w 476"/>
                <a:gd name="T99" fmla="*/ 49 h 477"/>
                <a:gd name="T100" fmla="*/ 454 w 476"/>
                <a:gd name="T101" fmla="*/ 38 h 477"/>
                <a:gd name="T102" fmla="*/ 461 w 476"/>
                <a:gd name="T103" fmla="*/ 30 h 477"/>
                <a:gd name="T104" fmla="*/ 476 w 476"/>
                <a:gd name="T105" fmla="*/ 0 h 4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476" h="477">
                  <a:moveTo>
                    <a:pt x="151" y="394"/>
                  </a:moveTo>
                  <a:lnTo>
                    <a:pt x="151" y="398"/>
                  </a:lnTo>
                  <a:lnTo>
                    <a:pt x="203" y="434"/>
                  </a:lnTo>
                  <a:lnTo>
                    <a:pt x="203" y="429"/>
                  </a:lnTo>
                  <a:lnTo>
                    <a:pt x="151" y="394"/>
                  </a:lnTo>
                  <a:close/>
                  <a:moveTo>
                    <a:pt x="305" y="372"/>
                  </a:moveTo>
                  <a:lnTo>
                    <a:pt x="305" y="375"/>
                  </a:lnTo>
                  <a:lnTo>
                    <a:pt x="303" y="379"/>
                  </a:lnTo>
                  <a:lnTo>
                    <a:pt x="265" y="470"/>
                  </a:lnTo>
                  <a:lnTo>
                    <a:pt x="208" y="432"/>
                  </a:lnTo>
                  <a:lnTo>
                    <a:pt x="206" y="436"/>
                  </a:lnTo>
                  <a:lnTo>
                    <a:pt x="263" y="472"/>
                  </a:lnTo>
                  <a:lnTo>
                    <a:pt x="265" y="477"/>
                  </a:lnTo>
                  <a:lnTo>
                    <a:pt x="267" y="472"/>
                  </a:lnTo>
                  <a:lnTo>
                    <a:pt x="308" y="379"/>
                  </a:lnTo>
                  <a:lnTo>
                    <a:pt x="310" y="377"/>
                  </a:lnTo>
                  <a:lnTo>
                    <a:pt x="305" y="372"/>
                  </a:lnTo>
                  <a:close/>
                  <a:moveTo>
                    <a:pt x="315" y="353"/>
                  </a:moveTo>
                  <a:lnTo>
                    <a:pt x="308" y="370"/>
                  </a:lnTo>
                  <a:lnTo>
                    <a:pt x="312" y="372"/>
                  </a:lnTo>
                  <a:lnTo>
                    <a:pt x="319" y="353"/>
                  </a:lnTo>
                  <a:lnTo>
                    <a:pt x="315" y="353"/>
                  </a:lnTo>
                  <a:close/>
                  <a:moveTo>
                    <a:pt x="73" y="341"/>
                  </a:moveTo>
                  <a:lnTo>
                    <a:pt x="68" y="344"/>
                  </a:lnTo>
                  <a:lnTo>
                    <a:pt x="94" y="360"/>
                  </a:lnTo>
                  <a:lnTo>
                    <a:pt x="97" y="363"/>
                  </a:lnTo>
                  <a:lnTo>
                    <a:pt x="123" y="379"/>
                  </a:lnTo>
                  <a:lnTo>
                    <a:pt x="128" y="384"/>
                  </a:lnTo>
                  <a:lnTo>
                    <a:pt x="147" y="396"/>
                  </a:lnTo>
                  <a:lnTo>
                    <a:pt x="149" y="391"/>
                  </a:lnTo>
                  <a:lnTo>
                    <a:pt x="135" y="384"/>
                  </a:lnTo>
                  <a:lnTo>
                    <a:pt x="130" y="379"/>
                  </a:lnTo>
                  <a:lnTo>
                    <a:pt x="99" y="360"/>
                  </a:lnTo>
                  <a:lnTo>
                    <a:pt x="97" y="358"/>
                  </a:lnTo>
                  <a:lnTo>
                    <a:pt x="73" y="341"/>
                  </a:lnTo>
                  <a:close/>
                  <a:moveTo>
                    <a:pt x="341" y="306"/>
                  </a:moveTo>
                  <a:lnTo>
                    <a:pt x="336" y="306"/>
                  </a:lnTo>
                  <a:lnTo>
                    <a:pt x="329" y="320"/>
                  </a:lnTo>
                  <a:lnTo>
                    <a:pt x="329" y="325"/>
                  </a:lnTo>
                  <a:lnTo>
                    <a:pt x="319" y="341"/>
                  </a:lnTo>
                  <a:lnTo>
                    <a:pt x="319" y="346"/>
                  </a:lnTo>
                  <a:lnTo>
                    <a:pt x="317" y="349"/>
                  </a:lnTo>
                  <a:lnTo>
                    <a:pt x="322" y="351"/>
                  </a:lnTo>
                  <a:lnTo>
                    <a:pt x="322" y="346"/>
                  </a:lnTo>
                  <a:lnTo>
                    <a:pt x="324" y="341"/>
                  </a:lnTo>
                  <a:lnTo>
                    <a:pt x="331" y="327"/>
                  </a:lnTo>
                  <a:lnTo>
                    <a:pt x="334" y="322"/>
                  </a:lnTo>
                  <a:lnTo>
                    <a:pt x="341" y="306"/>
                  </a:lnTo>
                  <a:close/>
                  <a:moveTo>
                    <a:pt x="54" y="263"/>
                  </a:moveTo>
                  <a:lnTo>
                    <a:pt x="50" y="268"/>
                  </a:lnTo>
                  <a:lnTo>
                    <a:pt x="45" y="270"/>
                  </a:lnTo>
                  <a:lnTo>
                    <a:pt x="26" y="282"/>
                  </a:lnTo>
                  <a:lnTo>
                    <a:pt x="19" y="284"/>
                  </a:lnTo>
                  <a:lnTo>
                    <a:pt x="12" y="289"/>
                  </a:lnTo>
                  <a:lnTo>
                    <a:pt x="7" y="294"/>
                  </a:lnTo>
                  <a:lnTo>
                    <a:pt x="7" y="294"/>
                  </a:lnTo>
                  <a:lnTo>
                    <a:pt x="0" y="296"/>
                  </a:lnTo>
                  <a:lnTo>
                    <a:pt x="7" y="301"/>
                  </a:lnTo>
                  <a:lnTo>
                    <a:pt x="28" y="315"/>
                  </a:lnTo>
                  <a:lnTo>
                    <a:pt x="33" y="320"/>
                  </a:lnTo>
                  <a:lnTo>
                    <a:pt x="64" y="339"/>
                  </a:lnTo>
                  <a:lnTo>
                    <a:pt x="68" y="339"/>
                  </a:lnTo>
                  <a:lnTo>
                    <a:pt x="35" y="318"/>
                  </a:lnTo>
                  <a:lnTo>
                    <a:pt x="33" y="313"/>
                  </a:lnTo>
                  <a:lnTo>
                    <a:pt x="9" y="299"/>
                  </a:lnTo>
                  <a:lnTo>
                    <a:pt x="14" y="294"/>
                  </a:lnTo>
                  <a:lnTo>
                    <a:pt x="19" y="292"/>
                  </a:lnTo>
                  <a:lnTo>
                    <a:pt x="26" y="287"/>
                  </a:lnTo>
                  <a:lnTo>
                    <a:pt x="31" y="284"/>
                  </a:lnTo>
                  <a:lnTo>
                    <a:pt x="47" y="273"/>
                  </a:lnTo>
                  <a:lnTo>
                    <a:pt x="52" y="270"/>
                  </a:lnTo>
                  <a:lnTo>
                    <a:pt x="61" y="265"/>
                  </a:lnTo>
                  <a:lnTo>
                    <a:pt x="54" y="263"/>
                  </a:lnTo>
                  <a:close/>
                  <a:moveTo>
                    <a:pt x="357" y="256"/>
                  </a:moveTo>
                  <a:lnTo>
                    <a:pt x="338" y="299"/>
                  </a:lnTo>
                  <a:lnTo>
                    <a:pt x="343" y="301"/>
                  </a:lnTo>
                  <a:lnTo>
                    <a:pt x="360" y="263"/>
                  </a:lnTo>
                  <a:lnTo>
                    <a:pt x="357" y="256"/>
                  </a:lnTo>
                  <a:close/>
                  <a:moveTo>
                    <a:pt x="109" y="230"/>
                  </a:moveTo>
                  <a:lnTo>
                    <a:pt x="85" y="244"/>
                  </a:lnTo>
                  <a:lnTo>
                    <a:pt x="80" y="249"/>
                  </a:lnTo>
                  <a:lnTo>
                    <a:pt x="68" y="254"/>
                  </a:lnTo>
                  <a:lnTo>
                    <a:pt x="61" y="258"/>
                  </a:lnTo>
                  <a:lnTo>
                    <a:pt x="59" y="261"/>
                  </a:lnTo>
                  <a:lnTo>
                    <a:pt x="66" y="261"/>
                  </a:lnTo>
                  <a:lnTo>
                    <a:pt x="71" y="258"/>
                  </a:lnTo>
                  <a:lnTo>
                    <a:pt x="78" y="254"/>
                  </a:lnTo>
                  <a:lnTo>
                    <a:pt x="85" y="249"/>
                  </a:lnTo>
                  <a:lnTo>
                    <a:pt x="92" y="246"/>
                  </a:lnTo>
                  <a:lnTo>
                    <a:pt x="109" y="235"/>
                  </a:lnTo>
                  <a:lnTo>
                    <a:pt x="109" y="230"/>
                  </a:lnTo>
                  <a:close/>
                  <a:moveTo>
                    <a:pt x="139" y="209"/>
                  </a:moveTo>
                  <a:lnTo>
                    <a:pt x="111" y="228"/>
                  </a:lnTo>
                  <a:lnTo>
                    <a:pt x="113" y="232"/>
                  </a:lnTo>
                  <a:lnTo>
                    <a:pt x="142" y="213"/>
                  </a:lnTo>
                  <a:lnTo>
                    <a:pt x="139" y="209"/>
                  </a:lnTo>
                  <a:close/>
                  <a:moveTo>
                    <a:pt x="189" y="180"/>
                  </a:moveTo>
                  <a:lnTo>
                    <a:pt x="144" y="206"/>
                  </a:lnTo>
                  <a:lnTo>
                    <a:pt x="144" y="211"/>
                  </a:lnTo>
                  <a:lnTo>
                    <a:pt x="189" y="185"/>
                  </a:lnTo>
                  <a:lnTo>
                    <a:pt x="189" y="180"/>
                  </a:lnTo>
                  <a:close/>
                  <a:moveTo>
                    <a:pt x="270" y="128"/>
                  </a:moveTo>
                  <a:lnTo>
                    <a:pt x="229" y="154"/>
                  </a:lnTo>
                  <a:lnTo>
                    <a:pt x="227" y="156"/>
                  </a:lnTo>
                  <a:lnTo>
                    <a:pt x="194" y="175"/>
                  </a:lnTo>
                  <a:lnTo>
                    <a:pt x="194" y="182"/>
                  </a:lnTo>
                  <a:lnTo>
                    <a:pt x="229" y="159"/>
                  </a:lnTo>
                  <a:lnTo>
                    <a:pt x="232" y="156"/>
                  </a:lnTo>
                  <a:lnTo>
                    <a:pt x="267" y="135"/>
                  </a:lnTo>
                  <a:lnTo>
                    <a:pt x="270" y="128"/>
                  </a:lnTo>
                  <a:close/>
                  <a:moveTo>
                    <a:pt x="433" y="85"/>
                  </a:moveTo>
                  <a:lnTo>
                    <a:pt x="371" y="225"/>
                  </a:lnTo>
                  <a:lnTo>
                    <a:pt x="369" y="230"/>
                  </a:lnTo>
                  <a:lnTo>
                    <a:pt x="362" y="244"/>
                  </a:lnTo>
                  <a:lnTo>
                    <a:pt x="362" y="246"/>
                  </a:lnTo>
                  <a:lnTo>
                    <a:pt x="362" y="256"/>
                  </a:lnTo>
                  <a:lnTo>
                    <a:pt x="362" y="254"/>
                  </a:lnTo>
                  <a:lnTo>
                    <a:pt x="364" y="249"/>
                  </a:lnTo>
                  <a:lnTo>
                    <a:pt x="371" y="235"/>
                  </a:lnTo>
                  <a:lnTo>
                    <a:pt x="374" y="230"/>
                  </a:lnTo>
                  <a:lnTo>
                    <a:pt x="435" y="90"/>
                  </a:lnTo>
                  <a:lnTo>
                    <a:pt x="433" y="85"/>
                  </a:lnTo>
                  <a:close/>
                  <a:moveTo>
                    <a:pt x="345" y="83"/>
                  </a:moveTo>
                  <a:lnTo>
                    <a:pt x="338" y="85"/>
                  </a:lnTo>
                  <a:lnTo>
                    <a:pt x="329" y="90"/>
                  </a:lnTo>
                  <a:lnTo>
                    <a:pt x="300" y="109"/>
                  </a:lnTo>
                  <a:lnTo>
                    <a:pt x="298" y="111"/>
                  </a:lnTo>
                  <a:lnTo>
                    <a:pt x="286" y="118"/>
                  </a:lnTo>
                  <a:lnTo>
                    <a:pt x="281" y="121"/>
                  </a:lnTo>
                  <a:lnTo>
                    <a:pt x="274" y="125"/>
                  </a:lnTo>
                  <a:lnTo>
                    <a:pt x="274" y="130"/>
                  </a:lnTo>
                  <a:lnTo>
                    <a:pt x="284" y="125"/>
                  </a:lnTo>
                  <a:lnTo>
                    <a:pt x="289" y="123"/>
                  </a:lnTo>
                  <a:lnTo>
                    <a:pt x="300" y="116"/>
                  </a:lnTo>
                  <a:lnTo>
                    <a:pt x="303" y="114"/>
                  </a:lnTo>
                  <a:lnTo>
                    <a:pt x="338" y="90"/>
                  </a:lnTo>
                  <a:lnTo>
                    <a:pt x="345" y="87"/>
                  </a:lnTo>
                  <a:lnTo>
                    <a:pt x="345" y="83"/>
                  </a:lnTo>
                  <a:close/>
                  <a:moveTo>
                    <a:pt x="397" y="49"/>
                  </a:moveTo>
                  <a:lnTo>
                    <a:pt x="348" y="78"/>
                  </a:lnTo>
                  <a:lnTo>
                    <a:pt x="350" y="85"/>
                  </a:lnTo>
                  <a:lnTo>
                    <a:pt x="400" y="52"/>
                  </a:lnTo>
                  <a:lnTo>
                    <a:pt x="397" y="49"/>
                  </a:lnTo>
                  <a:close/>
                  <a:moveTo>
                    <a:pt x="466" y="11"/>
                  </a:moveTo>
                  <a:lnTo>
                    <a:pt x="466" y="11"/>
                  </a:lnTo>
                  <a:lnTo>
                    <a:pt x="466" y="11"/>
                  </a:lnTo>
                  <a:close/>
                  <a:moveTo>
                    <a:pt x="476" y="0"/>
                  </a:moveTo>
                  <a:lnTo>
                    <a:pt x="464" y="7"/>
                  </a:lnTo>
                  <a:lnTo>
                    <a:pt x="400" y="47"/>
                  </a:lnTo>
                  <a:lnTo>
                    <a:pt x="405" y="49"/>
                  </a:lnTo>
                  <a:lnTo>
                    <a:pt x="466" y="11"/>
                  </a:lnTo>
                  <a:lnTo>
                    <a:pt x="457" y="28"/>
                  </a:lnTo>
                  <a:lnTo>
                    <a:pt x="454" y="38"/>
                  </a:lnTo>
                  <a:lnTo>
                    <a:pt x="435" y="80"/>
                  </a:lnTo>
                  <a:lnTo>
                    <a:pt x="438" y="85"/>
                  </a:lnTo>
                  <a:lnTo>
                    <a:pt x="461" y="30"/>
                  </a:lnTo>
                  <a:lnTo>
                    <a:pt x="466" y="21"/>
                  </a:lnTo>
                  <a:lnTo>
                    <a:pt x="468" y="14"/>
                  </a:lnTo>
                  <a:lnTo>
                    <a:pt x="476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tx2">
                    <a:alpha val="75000"/>
                  </a:schemeClr>
                </a:gs>
                <a:gs pos="92000">
                  <a:schemeClr val="tx1">
                    <a:alpha val="21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6" name="Freeform 26"/>
            <p:cNvSpPr>
              <a:spLocks noEditPoints="1"/>
            </p:cNvSpPr>
            <p:nvPr/>
          </p:nvSpPr>
          <p:spPr bwMode="auto">
            <a:xfrm>
              <a:off x="9726296" y="3013724"/>
              <a:ext cx="851600" cy="775808"/>
            </a:xfrm>
            <a:custGeom>
              <a:avLst/>
              <a:gdLst>
                <a:gd name="T0" fmla="*/ 203 w 476"/>
                <a:gd name="T1" fmla="*/ 434 h 477"/>
                <a:gd name="T2" fmla="*/ 305 w 476"/>
                <a:gd name="T3" fmla="*/ 372 h 477"/>
                <a:gd name="T4" fmla="*/ 265 w 476"/>
                <a:gd name="T5" fmla="*/ 470 h 477"/>
                <a:gd name="T6" fmla="*/ 263 w 476"/>
                <a:gd name="T7" fmla="*/ 472 h 477"/>
                <a:gd name="T8" fmla="*/ 308 w 476"/>
                <a:gd name="T9" fmla="*/ 379 h 477"/>
                <a:gd name="T10" fmla="*/ 315 w 476"/>
                <a:gd name="T11" fmla="*/ 353 h 477"/>
                <a:gd name="T12" fmla="*/ 319 w 476"/>
                <a:gd name="T13" fmla="*/ 353 h 477"/>
                <a:gd name="T14" fmla="*/ 68 w 476"/>
                <a:gd name="T15" fmla="*/ 344 h 477"/>
                <a:gd name="T16" fmla="*/ 123 w 476"/>
                <a:gd name="T17" fmla="*/ 379 h 477"/>
                <a:gd name="T18" fmla="*/ 149 w 476"/>
                <a:gd name="T19" fmla="*/ 391 h 477"/>
                <a:gd name="T20" fmla="*/ 99 w 476"/>
                <a:gd name="T21" fmla="*/ 360 h 477"/>
                <a:gd name="T22" fmla="*/ 341 w 476"/>
                <a:gd name="T23" fmla="*/ 306 h 477"/>
                <a:gd name="T24" fmla="*/ 329 w 476"/>
                <a:gd name="T25" fmla="*/ 325 h 477"/>
                <a:gd name="T26" fmla="*/ 317 w 476"/>
                <a:gd name="T27" fmla="*/ 349 h 477"/>
                <a:gd name="T28" fmla="*/ 324 w 476"/>
                <a:gd name="T29" fmla="*/ 341 h 477"/>
                <a:gd name="T30" fmla="*/ 341 w 476"/>
                <a:gd name="T31" fmla="*/ 306 h 477"/>
                <a:gd name="T32" fmla="*/ 45 w 476"/>
                <a:gd name="T33" fmla="*/ 270 h 477"/>
                <a:gd name="T34" fmla="*/ 12 w 476"/>
                <a:gd name="T35" fmla="*/ 289 h 477"/>
                <a:gd name="T36" fmla="*/ 0 w 476"/>
                <a:gd name="T37" fmla="*/ 296 h 477"/>
                <a:gd name="T38" fmla="*/ 33 w 476"/>
                <a:gd name="T39" fmla="*/ 320 h 477"/>
                <a:gd name="T40" fmla="*/ 35 w 476"/>
                <a:gd name="T41" fmla="*/ 318 h 477"/>
                <a:gd name="T42" fmla="*/ 14 w 476"/>
                <a:gd name="T43" fmla="*/ 294 h 477"/>
                <a:gd name="T44" fmla="*/ 31 w 476"/>
                <a:gd name="T45" fmla="*/ 284 h 477"/>
                <a:gd name="T46" fmla="*/ 61 w 476"/>
                <a:gd name="T47" fmla="*/ 265 h 477"/>
                <a:gd name="T48" fmla="*/ 338 w 476"/>
                <a:gd name="T49" fmla="*/ 299 h 477"/>
                <a:gd name="T50" fmla="*/ 357 w 476"/>
                <a:gd name="T51" fmla="*/ 256 h 477"/>
                <a:gd name="T52" fmla="*/ 80 w 476"/>
                <a:gd name="T53" fmla="*/ 249 h 477"/>
                <a:gd name="T54" fmla="*/ 59 w 476"/>
                <a:gd name="T55" fmla="*/ 261 h 477"/>
                <a:gd name="T56" fmla="*/ 78 w 476"/>
                <a:gd name="T57" fmla="*/ 254 h 477"/>
                <a:gd name="T58" fmla="*/ 109 w 476"/>
                <a:gd name="T59" fmla="*/ 235 h 477"/>
                <a:gd name="T60" fmla="*/ 111 w 476"/>
                <a:gd name="T61" fmla="*/ 228 h 477"/>
                <a:gd name="T62" fmla="*/ 139 w 476"/>
                <a:gd name="T63" fmla="*/ 209 h 477"/>
                <a:gd name="T64" fmla="*/ 144 w 476"/>
                <a:gd name="T65" fmla="*/ 211 h 477"/>
                <a:gd name="T66" fmla="*/ 270 w 476"/>
                <a:gd name="T67" fmla="*/ 128 h 477"/>
                <a:gd name="T68" fmla="*/ 194 w 476"/>
                <a:gd name="T69" fmla="*/ 175 h 477"/>
                <a:gd name="T70" fmla="*/ 232 w 476"/>
                <a:gd name="T71" fmla="*/ 156 h 477"/>
                <a:gd name="T72" fmla="*/ 433 w 476"/>
                <a:gd name="T73" fmla="*/ 85 h 477"/>
                <a:gd name="T74" fmla="*/ 362 w 476"/>
                <a:gd name="T75" fmla="*/ 244 h 477"/>
                <a:gd name="T76" fmla="*/ 362 w 476"/>
                <a:gd name="T77" fmla="*/ 254 h 477"/>
                <a:gd name="T78" fmla="*/ 374 w 476"/>
                <a:gd name="T79" fmla="*/ 230 h 477"/>
                <a:gd name="T80" fmla="*/ 345 w 476"/>
                <a:gd name="T81" fmla="*/ 83 h 477"/>
                <a:gd name="T82" fmla="*/ 300 w 476"/>
                <a:gd name="T83" fmla="*/ 109 h 477"/>
                <a:gd name="T84" fmla="*/ 281 w 476"/>
                <a:gd name="T85" fmla="*/ 121 h 477"/>
                <a:gd name="T86" fmla="*/ 284 w 476"/>
                <a:gd name="T87" fmla="*/ 125 h 477"/>
                <a:gd name="T88" fmla="*/ 303 w 476"/>
                <a:gd name="T89" fmla="*/ 114 h 477"/>
                <a:gd name="T90" fmla="*/ 345 w 476"/>
                <a:gd name="T91" fmla="*/ 83 h 477"/>
                <a:gd name="T92" fmla="*/ 350 w 476"/>
                <a:gd name="T93" fmla="*/ 85 h 477"/>
                <a:gd name="T94" fmla="*/ 466 w 476"/>
                <a:gd name="T95" fmla="*/ 11 h 477"/>
                <a:gd name="T96" fmla="*/ 476 w 476"/>
                <a:gd name="T97" fmla="*/ 0 h 477"/>
                <a:gd name="T98" fmla="*/ 405 w 476"/>
                <a:gd name="T99" fmla="*/ 49 h 477"/>
                <a:gd name="T100" fmla="*/ 454 w 476"/>
                <a:gd name="T101" fmla="*/ 38 h 477"/>
                <a:gd name="T102" fmla="*/ 461 w 476"/>
                <a:gd name="T103" fmla="*/ 30 h 477"/>
                <a:gd name="T104" fmla="*/ 476 w 476"/>
                <a:gd name="T105" fmla="*/ 0 h 4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476" h="477">
                  <a:moveTo>
                    <a:pt x="151" y="394"/>
                  </a:moveTo>
                  <a:lnTo>
                    <a:pt x="151" y="398"/>
                  </a:lnTo>
                  <a:lnTo>
                    <a:pt x="203" y="434"/>
                  </a:lnTo>
                  <a:lnTo>
                    <a:pt x="203" y="429"/>
                  </a:lnTo>
                  <a:lnTo>
                    <a:pt x="151" y="394"/>
                  </a:lnTo>
                  <a:moveTo>
                    <a:pt x="305" y="372"/>
                  </a:moveTo>
                  <a:lnTo>
                    <a:pt x="305" y="375"/>
                  </a:lnTo>
                  <a:lnTo>
                    <a:pt x="303" y="379"/>
                  </a:lnTo>
                  <a:lnTo>
                    <a:pt x="265" y="470"/>
                  </a:lnTo>
                  <a:lnTo>
                    <a:pt x="208" y="432"/>
                  </a:lnTo>
                  <a:lnTo>
                    <a:pt x="206" y="436"/>
                  </a:lnTo>
                  <a:lnTo>
                    <a:pt x="263" y="472"/>
                  </a:lnTo>
                  <a:lnTo>
                    <a:pt x="265" y="477"/>
                  </a:lnTo>
                  <a:lnTo>
                    <a:pt x="267" y="472"/>
                  </a:lnTo>
                  <a:lnTo>
                    <a:pt x="308" y="379"/>
                  </a:lnTo>
                  <a:lnTo>
                    <a:pt x="310" y="377"/>
                  </a:lnTo>
                  <a:lnTo>
                    <a:pt x="305" y="372"/>
                  </a:lnTo>
                  <a:moveTo>
                    <a:pt x="315" y="353"/>
                  </a:moveTo>
                  <a:lnTo>
                    <a:pt x="308" y="370"/>
                  </a:lnTo>
                  <a:lnTo>
                    <a:pt x="312" y="372"/>
                  </a:lnTo>
                  <a:lnTo>
                    <a:pt x="319" y="353"/>
                  </a:lnTo>
                  <a:lnTo>
                    <a:pt x="315" y="353"/>
                  </a:lnTo>
                  <a:moveTo>
                    <a:pt x="73" y="341"/>
                  </a:moveTo>
                  <a:lnTo>
                    <a:pt x="68" y="344"/>
                  </a:lnTo>
                  <a:lnTo>
                    <a:pt x="94" y="360"/>
                  </a:lnTo>
                  <a:lnTo>
                    <a:pt x="97" y="363"/>
                  </a:lnTo>
                  <a:lnTo>
                    <a:pt x="123" y="379"/>
                  </a:lnTo>
                  <a:lnTo>
                    <a:pt x="128" y="384"/>
                  </a:lnTo>
                  <a:lnTo>
                    <a:pt x="147" y="396"/>
                  </a:lnTo>
                  <a:lnTo>
                    <a:pt x="149" y="391"/>
                  </a:lnTo>
                  <a:lnTo>
                    <a:pt x="135" y="384"/>
                  </a:lnTo>
                  <a:lnTo>
                    <a:pt x="130" y="379"/>
                  </a:lnTo>
                  <a:lnTo>
                    <a:pt x="99" y="360"/>
                  </a:lnTo>
                  <a:lnTo>
                    <a:pt x="97" y="358"/>
                  </a:lnTo>
                  <a:lnTo>
                    <a:pt x="73" y="341"/>
                  </a:lnTo>
                  <a:moveTo>
                    <a:pt x="341" y="306"/>
                  </a:moveTo>
                  <a:lnTo>
                    <a:pt x="336" y="306"/>
                  </a:lnTo>
                  <a:lnTo>
                    <a:pt x="329" y="320"/>
                  </a:lnTo>
                  <a:lnTo>
                    <a:pt x="329" y="325"/>
                  </a:lnTo>
                  <a:lnTo>
                    <a:pt x="319" y="341"/>
                  </a:lnTo>
                  <a:lnTo>
                    <a:pt x="319" y="346"/>
                  </a:lnTo>
                  <a:lnTo>
                    <a:pt x="317" y="349"/>
                  </a:lnTo>
                  <a:lnTo>
                    <a:pt x="322" y="351"/>
                  </a:lnTo>
                  <a:lnTo>
                    <a:pt x="322" y="346"/>
                  </a:lnTo>
                  <a:lnTo>
                    <a:pt x="324" y="341"/>
                  </a:lnTo>
                  <a:lnTo>
                    <a:pt x="331" y="327"/>
                  </a:lnTo>
                  <a:lnTo>
                    <a:pt x="334" y="322"/>
                  </a:lnTo>
                  <a:lnTo>
                    <a:pt x="341" y="306"/>
                  </a:lnTo>
                  <a:moveTo>
                    <a:pt x="54" y="263"/>
                  </a:moveTo>
                  <a:lnTo>
                    <a:pt x="50" y="268"/>
                  </a:lnTo>
                  <a:lnTo>
                    <a:pt x="45" y="270"/>
                  </a:lnTo>
                  <a:lnTo>
                    <a:pt x="26" y="282"/>
                  </a:lnTo>
                  <a:lnTo>
                    <a:pt x="19" y="284"/>
                  </a:lnTo>
                  <a:lnTo>
                    <a:pt x="12" y="289"/>
                  </a:lnTo>
                  <a:lnTo>
                    <a:pt x="7" y="294"/>
                  </a:lnTo>
                  <a:lnTo>
                    <a:pt x="7" y="294"/>
                  </a:lnTo>
                  <a:lnTo>
                    <a:pt x="0" y="296"/>
                  </a:lnTo>
                  <a:lnTo>
                    <a:pt x="7" y="301"/>
                  </a:lnTo>
                  <a:lnTo>
                    <a:pt x="28" y="315"/>
                  </a:lnTo>
                  <a:lnTo>
                    <a:pt x="33" y="320"/>
                  </a:lnTo>
                  <a:lnTo>
                    <a:pt x="64" y="339"/>
                  </a:lnTo>
                  <a:lnTo>
                    <a:pt x="68" y="339"/>
                  </a:lnTo>
                  <a:lnTo>
                    <a:pt x="35" y="318"/>
                  </a:lnTo>
                  <a:lnTo>
                    <a:pt x="33" y="313"/>
                  </a:lnTo>
                  <a:lnTo>
                    <a:pt x="9" y="299"/>
                  </a:lnTo>
                  <a:lnTo>
                    <a:pt x="14" y="294"/>
                  </a:lnTo>
                  <a:lnTo>
                    <a:pt x="19" y="292"/>
                  </a:lnTo>
                  <a:lnTo>
                    <a:pt x="26" y="287"/>
                  </a:lnTo>
                  <a:lnTo>
                    <a:pt x="31" y="284"/>
                  </a:lnTo>
                  <a:lnTo>
                    <a:pt x="47" y="273"/>
                  </a:lnTo>
                  <a:lnTo>
                    <a:pt x="52" y="270"/>
                  </a:lnTo>
                  <a:lnTo>
                    <a:pt x="61" y="265"/>
                  </a:lnTo>
                  <a:lnTo>
                    <a:pt x="54" y="263"/>
                  </a:lnTo>
                  <a:moveTo>
                    <a:pt x="357" y="256"/>
                  </a:moveTo>
                  <a:lnTo>
                    <a:pt x="338" y="299"/>
                  </a:lnTo>
                  <a:lnTo>
                    <a:pt x="343" y="301"/>
                  </a:lnTo>
                  <a:lnTo>
                    <a:pt x="360" y="263"/>
                  </a:lnTo>
                  <a:lnTo>
                    <a:pt x="357" y="256"/>
                  </a:lnTo>
                  <a:moveTo>
                    <a:pt x="109" y="230"/>
                  </a:moveTo>
                  <a:lnTo>
                    <a:pt x="85" y="244"/>
                  </a:lnTo>
                  <a:lnTo>
                    <a:pt x="80" y="249"/>
                  </a:lnTo>
                  <a:lnTo>
                    <a:pt x="68" y="254"/>
                  </a:lnTo>
                  <a:lnTo>
                    <a:pt x="61" y="258"/>
                  </a:lnTo>
                  <a:lnTo>
                    <a:pt x="59" y="261"/>
                  </a:lnTo>
                  <a:lnTo>
                    <a:pt x="66" y="261"/>
                  </a:lnTo>
                  <a:lnTo>
                    <a:pt x="71" y="258"/>
                  </a:lnTo>
                  <a:lnTo>
                    <a:pt x="78" y="254"/>
                  </a:lnTo>
                  <a:lnTo>
                    <a:pt x="85" y="249"/>
                  </a:lnTo>
                  <a:lnTo>
                    <a:pt x="92" y="246"/>
                  </a:lnTo>
                  <a:lnTo>
                    <a:pt x="109" y="235"/>
                  </a:lnTo>
                  <a:lnTo>
                    <a:pt x="109" y="230"/>
                  </a:lnTo>
                  <a:moveTo>
                    <a:pt x="139" y="209"/>
                  </a:moveTo>
                  <a:lnTo>
                    <a:pt x="111" y="228"/>
                  </a:lnTo>
                  <a:lnTo>
                    <a:pt x="113" y="232"/>
                  </a:lnTo>
                  <a:lnTo>
                    <a:pt x="142" y="213"/>
                  </a:lnTo>
                  <a:lnTo>
                    <a:pt x="139" y="209"/>
                  </a:lnTo>
                  <a:moveTo>
                    <a:pt x="189" y="180"/>
                  </a:moveTo>
                  <a:lnTo>
                    <a:pt x="144" y="206"/>
                  </a:lnTo>
                  <a:lnTo>
                    <a:pt x="144" y="211"/>
                  </a:lnTo>
                  <a:lnTo>
                    <a:pt x="189" y="185"/>
                  </a:lnTo>
                  <a:lnTo>
                    <a:pt x="189" y="180"/>
                  </a:lnTo>
                  <a:moveTo>
                    <a:pt x="270" y="128"/>
                  </a:moveTo>
                  <a:lnTo>
                    <a:pt x="229" y="154"/>
                  </a:lnTo>
                  <a:lnTo>
                    <a:pt x="227" y="156"/>
                  </a:lnTo>
                  <a:lnTo>
                    <a:pt x="194" y="175"/>
                  </a:lnTo>
                  <a:lnTo>
                    <a:pt x="194" y="182"/>
                  </a:lnTo>
                  <a:lnTo>
                    <a:pt x="229" y="159"/>
                  </a:lnTo>
                  <a:lnTo>
                    <a:pt x="232" y="156"/>
                  </a:lnTo>
                  <a:lnTo>
                    <a:pt x="267" y="135"/>
                  </a:lnTo>
                  <a:lnTo>
                    <a:pt x="270" y="128"/>
                  </a:lnTo>
                  <a:moveTo>
                    <a:pt x="433" y="85"/>
                  </a:moveTo>
                  <a:lnTo>
                    <a:pt x="371" y="225"/>
                  </a:lnTo>
                  <a:lnTo>
                    <a:pt x="369" y="230"/>
                  </a:lnTo>
                  <a:lnTo>
                    <a:pt x="362" y="244"/>
                  </a:lnTo>
                  <a:lnTo>
                    <a:pt x="362" y="246"/>
                  </a:lnTo>
                  <a:lnTo>
                    <a:pt x="362" y="256"/>
                  </a:lnTo>
                  <a:lnTo>
                    <a:pt x="362" y="254"/>
                  </a:lnTo>
                  <a:lnTo>
                    <a:pt x="364" y="249"/>
                  </a:lnTo>
                  <a:lnTo>
                    <a:pt x="371" y="235"/>
                  </a:lnTo>
                  <a:lnTo>
                    <a:pt x="374" y="230"/>
                  </a:lnTo>
                  <a:lnTo>
                    <a:pt x="435" y="90"/>
                  </a:lnTo>
                  <a:lnTo>
                    <a:pt x="433" y="85"/>
                  </a:lnTo>
                  <a:moveTo>
                    <a:pt x="345" y="83"/>
                  </a:moveTo>
                  <a:lnTo>
                    <a:pt x="338" y="85"/>
                  </a:lnTo>
                  <a:lnTo>
                    <a:pt x="329" y="90"/>
                  </a:lnTo>
                  <a:lnTo>
                    <a:pt x="300" y="109"/>
                  </a:lnTo>
                  <a:lnTo>
                    <a:pt x="298" y="111"/>
                  </a:lnTo>
                  <a:lnTo>
                    <a:pt x="286" y="118"/>
                  </a:lnTo>
                  <a:lnTo>
                    <a:pt x="281" y="121"/>
                  </a:lnTo>
                  <a:lnTo>
                    <a:pt x="274" y="125"/>
                  </a:lnTo>
                  <a:lnTo>
                    <a:pt x="274" y="130"/>
                  </a:lnTo>
                  <a:lnTo>
                    <a:pt x="284" y="125"/>
                  </a:lnTo>
                  <a:lnTo>
                    <a:pt x="289" y="123"/>
                  </a:lnTo>
                  <a:lnTo>
                    <a:pt x="300" y="116"/>
                  </a:lnTo>
                  <a:lnTo>
                    <a:pt x="303" y="114"/>
                  </a:lnTo>
                  <a:lnTo>
                    <a:pt x="338" y="90"/>
                  </a:lnTo>
                  <a:lnTo>
                    <a:pt x="345" y="87"/>
                  </a:lnTo>
                  <a:lnTo>
                    <a:pt x="345" y="83"/>
                  </a:lnTo>
                  <a:moveTo>
                    <a:pt x="397" y="49"/>
                  </a:moveTo>
                  <a:lnTo>
                    <a:pt x="348" y="78"/>
                  </a:lnTo>
                  <a:lnTo>
                    <a:pt x="350" y="85"/>
                  </a:lnTo>
                  <a:lnTo>
                    <a:pt x="400" y="52"/>
                  </a:lnTo>
                  <a:lnTo>
                    <a:pt x="397" y="49"/>
                  </a:lnTo>
                  <a:moveTo>
                    <a:pt x="466" y="11"/>
                  </a:moveTo>
                  <a:lnTo>
                    <a:pt x="466" y="11"/>
                  </a:lnTo>
                  <a:lnTo>
                    <a:pt x="466" y="11"/>
                  </a:lnTo>
                  <a:moveTo>
                    <a:pt x="476" y="0"/>
                  </a:moveTo>
                  <a:lnTo>
                    <a:pt x="464" y="7"/>
                  </a:lnTo>
                  <a:lnTo>
                    <a:pt x="400" y="47"/>
                  </a:lnTo>
                  <a:lnTo>
                    <a:pt x="405" y="49"/>
                  </a:lnTo>
                  <a:lnTo>
                    <a:pt x="466" y="11"/>
                  </a:lnTo>
                  <a:lnTo>
                    <a:pt x="457" y="28"/>
                  </a:lnTo>
                  <a:lnTo>
                    <a:pt x="454" y="38"/>
                  </a:lnTo>
                  <a:lnTo>
                    <a:pt x="435" y="80"/>
                  </a:lnTo>
                  <a:lnTo>
                    <a:pt x="438" y="85"/>
                  </a:lnTo>
                  <a:lnTo>
                    <a:pt x="461" y="30"/>
                  </a:lnTo>
                  <a:lnTo>
                    <a:pt x="466" y="21"/>
                  </a:lnTo>
                  <a:lnTo>
                    <a:pt x="468" y="14"/>
                  </a:lnTo>
                  <a:lnTo>
                    <a:pt x="476" y="0"/>
                  </a:lnTo>
                </a:path>
              </a:pathLst>
            </a:custGeom>
            <a:gradFill flip="none" rotWithShape="1">
              <a:gsLst>
                <a:gs pos="0">
                  <a:schemeClr val="tx2">
                    <a:alpha val="75000"/>
                  </a:schemeClr>
                </a:gs>
                <a:gs pos="92000">
                  <a:schemeClr val="tx1">
                    <a:alpha val="21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7" name="Freeform 27"/>
            <p:cNvSpPr>
              <a:spLocks noEditPoints="1"/>
            </p:cNvSpPr>
            <p:nvPr/>
          </p:nvSpPr>
          <p:spPr bwMode="auto">
            <a:xfrm>
              <a:off x="10314901" y="2812046"/>
              <a:ext cx="372127" cy="1188922"/>
            </a:xfrm>
            <a:custGeom>
              <a:avLst/>
              <a:gdLst>
                <a:gd name="T0" fmla="*/ 29 w 88"/>
                <a:gd name="T1" fmla="*/ 308 h 308"/>
                <a:gd name="T2" fmla="*/ 23 w 88"/>
                <a:gd name="T3" fmla="*/ 293 h 308"/>
                <a:gd name="T4" fmla="*/ 26 w 88"/>
                <a:gd name="T5" fmla="*/ 308 h 308"/>
                <a:gd name="T6" fmla="*/ 37 w 88"/>
                <a:gd name="T7" fmla="*/ 258 h 308"/>
                <a:gd name="T8" fmla="*/ 38 w 88"/>
                <a:gd name="T9" fmla="*/ 260 h 308"/>
                <a:gd name="T10" fmla="*/ 20 w 88"/>
                <a:gd name="T11" fmla="*/ 256 h 308"/>
                <a:gd name="T12" fmla="*/ 22 w 88"/>
                <a:gd name="T13" fmla="*/ 255 h 308"/>
                <a:gd name="T14" fmla="*/ 38 w 88"/>
                <a:gd name="T15" fmla="*/ 252 h 308"/>
                <a:gd name="T16" fmla="*/ 39 w 88"/>
                <a:gd name="T17" fmla="*/ 257 h 308"/>
                <a:gd name="T18" fmla="*/ 41 w 88"/>
                <a:gd name="T19" fmla="*/ 245 h 308"/>
                <a:gd name="T20" fmla="*/ 20 w 88"/>
                <a:gd name="T21" fmla="*/ 253 h 308"/>
                <a:gd name="T22" fmla="*/ 21 w 88"/>
                <a:gd name="T23" fmla="*/ 253 h 308"/>
                <a:gd name="T24" fmla="*/ 20 w 88"/>
                <a:gd name="T25" fmla="*/ 237 h 308"/>
                <a:gd name="T26" fmla="*/ 20 w 88"/>
                <a:gd name="T27" fmla="*/ 237 h 308"/>
                <a:gd name="T28" fmla="*/ 42 w 88"/>
                <a:gd name="T29" fmla="*/ 242 h 308"/>
                <a:gd name="T30" fmla="*/ 16 w 88"/>
                <a:gd name="T31" fmla="*/ 211 h 308"/>
                <a:gd name="T32" fmla="*/ 18 w 88"/>
                <a:gd name="T33" fmla="*/ 236 h 308"/>
                <a:gd name="T34" fmla="*/ 16 w 88"/>
                <a:gd name="T35" fmla="*/ 211 h 308"/>
                <a:gd name="T36" fmla="*/ 46 w 88"/>
                <a:gd name="T37" fmla="*/ 209 h 308"/>
                <a:gd name="T38" fmla="*/ 46 w 88"/>
                <a:gd name="T39" fmla="*/ 211 h 308"/>
                <a:gd name="T40" fmla="*/ 47 w 88"/>
                <a:gd name="T41" fmla="*/ 214 h 308"/>
                <a:gd name="T42" fmla="*/ 49 w 88"/>
                <a:gd name="T43" fmla="*/ 203 h 308"/>
                <a:gd name="T44" fmla="*/ 65 w 88"/>
                <a:gd name="T45" fmla="*/ 111 h 308"/>
                <a:gd name="T46" fmla="*/ 50 w 88"/>
                <a:gd name="T47" fmla="*/ 199 h 308"/>
                <a:gd name="T48" fmla="*/ 67 w 88"/>
                <a:gd name="T49" fmla="*/ 112 h 308"/>
                <a:gd name="T50" fmla="*/ 7 w 88"/>
                <a:gd name="T51" fmla="*/ 87 h 308"/>
                <a:gd name="T52" fmla="*/ 8 w 88"/>
                <a:gd name="T53" fmla="*/ 101 h 308"/>
                <a:gd name="T54" fmla="*/ 8 w 88"/>
                <a:gd name="T55" fmla="*/ 108 h 308"/>
                <a:gd name="T56" fmla="*/ 12 w 88"/>
                <a:gd name="T57" fmla="*/ 151 h 308"/>
                <a:gd name="T58" fmla="*/ 13 w 88"/>
                <a:gd name="T59" fmla="*/ 163 h 308"/>
                <a:gd name="T60" fmla="*/ 14 w 88"/>
                <a:gd name="T61" fmla="*/ 160 h 308"/>
                <a:gd name="T62" fmla="*/ 13 w 88"/>
                <a:gd name="T63" fmla="*/ 142 h 308"/>
                <a:gd name="T64" fmla="*/ 10 w 88"/>
                <a:gd name="T65" fmla="*/ 105 h 308"/>
                <a:gd name="T66" fmla="*/ 9 w 88"/>
                <a:gd name="T67" fmla="*/ 90 h 308"/>
                <a:gd name="T68" fmla="*/ 8 w 88"/>
                <a:gd name="T69" fmla="*/ 85 h 308"/>
                <a:gd name="T70" fmla="*/ 0 w 88"/>
                <a:gd name="T71" fmla="*/ 0 h 308"/>
                <a:gd name="T72" fmla="*/ 5 w 88"/>
                <a:gd name="T73" fmla="*/ 45 h 308"/>
                <a:gd name="T74" fmla="*/ 76 w 88"/>
                <a:gd name="T75" fmla="*/ 4 h 308"/>
                <a:gd name="T76" fmla="*/ 78 w 88"/>
                <a:gd name="T77" fmla="*/ 46 h 308"/>
                <a:gd name="T78" fmla="*/ 67 w 88"/>
                <a:gd name="T79" fmla="*/ 110 h 308"/>
                <a:gd name="T80" fmla="*/ 88 w 88"/>
                <a:gd name="T81" fmla="*/ 4 h 308"/>
                <a:gd name="T82" fmla="*/ 76 w 88"/>
                <a:gd name="T83" fmla="*/ 2 h 308"/>
                <a:gd name="T84" fmla="*/ 0 w 88"/>
                <a:gd name="T85" fmla="*/ 0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88" h="308">
                  <a:moveTo>
                    <a:pt x="29" y="297"/>
                  </a:moveTo>
                  <a:cubicBezTo>
                    <a:pt x="27" y="308"/>
                    <a:pt x="27" y="308"/>
                    <a:pt x="27" y="308"/>
                  </a:cubicBezTo>
                  <a:cubicBezTo>
                    <a:pt x="28" y="308"/>
                    <a:pt x="28" y="308"/>
                    <a:pt x="29" y="308"/>
                  </a:cubicBezTo>
                  <a:cubicBezTo>
                    <a:pt x="31" y="297"/>
                    <a:pt x="31" y="297"/>
                    <a:pt x="31" y="297"/>
                  </a:cubicBezTo>
                  <a:cubicBezTo>
                    <a:pt x="29" y="297"/>
                    <a:pt x="29" y="297"/>
                    <a:pt x="29" y="297"/>
                  </a:cubicBezTo>
                  <a:moveTo>
                    <a:pt x="23" y="293"/>
                  </a:moveTo>
                  <a:cubicBezTo>
                    <a:pt x="24" y="308"/>
                    <a:pt x="24" y="308"/>
                    <a:pt x="24" y="308"/>
                  </a:cubicBezTo>
                  <a:cubicBezTo>
                    <a:pt x="24" y="308"/>
                    <a:pt x="25" y="308"/>
                    <a:pt x="25" y="308"/>
                  </a:cubicBezTo>
                  <a:cubicBezTo>
                    <a:pt x="25" y="308"/>
                    <a:pt x="26" y="308"/>
                    <a:pt x="26" y="308"/>
                  </a:cubicBezTo>
                  <a:cubicBezTo>
                    <a:pt x="25" y="294"/>
                    <a:pt x="25" y="294"/>
                    <a:pt x="25" y="294"/>
                  </a:cubicBezTo>
                  <a:cubicBezTo>
                    <a:pt x="23" y="293"/>
                    <a:pt x="23" y="293"/>
                    <a:pt x="23" y="293"/>
                  </a:cubicBezTo>
                  <a:moveTo>
                    <a:pt x="37" y="258"/>
                  </a:moveTo>
                  <a:cubicBezTo>
                    <a:pt x="30" y="295"/>
                    <a:pt x="30" y="295"/>
                    <a:pt x="30" y="295"/>
                  </a:cubicBezTo>
                  <a:cubicBezTo>
                    <a:pt x="31" y="296"/>
                    <a:pt x="31" y="296"/>
                    <a:pt x="31" y="296"/>
                  </a:cubicBezTo>
                  <a:cubicBezTo>
                    <a:pt x="38" y="260"/>
                    <a:pt x="38" y="260"/>
                    <a:pt x="38" y="260"/>
                  </a:cubicBezTo>
                  <a:cubicBezTo>
                    <a:pt x="37" y="258"/>
                    <a:pt x="37" y="258"/>
                    <a:pt x="37" y="258"/>
                  </a:cubicBezTo>
                  <a:moveTo>
                    <a:pt x="22" y="255"/>
                  </a:moveTo>
                  <a:cubicBezTo>
                    <a:pt x="20" y="256"/>
                    <a:pt x="20" y="256"/>
                    <a:pt x="20" y="256"/>
                  </a:cubicBezTo>
                  <a:cubicBezTo>
                    <a:pt x="23" y="291"/>
                    <a:pt x="23" y="291"/>
                    <a:pt x="23" y="291"/>
                  </a:cubicBezTo>
                  <a:cubicBezTo>
                    <a:pt x="24" y="292"/>
                    <a:pt x="24" y="292"/>
                    <a:pt x="24" y="292"/>
                  </a:cubicBezTo>
                  <a:cubicBezTo>
                    <a:pt x="22" y="255"/>
                    <a:pt x="22" y="255"/>
                    <a:pt x="22" y="255"/>
                  </a:cubicBezTo>
                  <a:moveTo>
                    <a:pt x="41" y="245"/>
                  </a:moveTo>
                  <a:cubicBezTo>
                    <a:pt x="39" y="246"/>
                    <a:pt x="39" y="246"/>
                    <a:pt x="39" y="246"/>
                  </a:cubicBezTo>
                  <a:cubicBezTo>
                    <a:pt x="38" y="252"/>
                    <a:pt x="38" y="252"/>
                    <a:pt x="38" y="252"/>
                  </a:cubicBezTo>
                  <a:cubicBezTo>
                    <a:pt x="38" y="254"/>
                    <a:pt x="38" y="254"/>
                    <a:pt x="38" y="254"/>
                  </a:cubicBezTo>
                  <a:cubicBezTo>
                    <a:pt x="37" y="256"/>
                    <a:pt x="37" y="256"/>
                    <a:pt x="37" y="256"/>
                  </a:cubicBezTo>
                  <a:cubicBezTo>
                    <a:pt x="39" y="257"/>
                    <a:pt x="39" y="257"/>
                    <a:pt x="39" y="257"/>
                  </a:cubicBezTo>
                  <a:cubicBezTo>
                    <a:pt x="39" y="253"/>
                    <a:pt x="39" y="253"/>
                    <a:pt x="39" y="253"/>
                  </a:cubicBezTo>
                  <a:cubicBezTo>
                    <a:pt x="40" y="252"/>
                    <a:pt x="40" y="252"/>
                    <a:pt x="40" y="252"/>
                  </a:cubicBezTo>
                  <a:cubicBezTo>
                    <a:pt x="41" y="245"/>
                    <a:pt x="41" y="245"/>
                    <a:pt x="41" y="245"/>
                  </a:cubicBezTo>
                  <a:moveTo>
                    <a:pt x="19" y="239"/>
                  </a:moveTo>
                  <a:cubicBezTo>
                    <a:pt x="19" y="240"/>
                    <a:pt x="19" y="240"/>
                    <a:pt x="19" y="240"/>
                  </a:cubicBezTo>
                  <a:cubicBezTo>
                    <a:pt x="20" y="253"/>
                    <a:pt x="20" y="253"/>
                    <a:pt x="20" y="253"/>
                  </a:cubicBezTo>
                  <a:cubicBezTo>
                    <a:pt x="20" y="254"/>
                    <a:pt x="20" y="254"/>
                    <a:pt x="20" y="254"/>
                  </a:cubicBezTo>
                  <a:cubicBezTo>
                    <a:pt x="21" y="254"/>
                    <a:pt x="21" y="254"/>
                    <a:pt x="21" y="254"/>
                  </a:cubicBezTo>
                  <a:cubicBezTo>
                    <a:pt x="21" y="253"/>
                    <a:pt x="21" y="253"/>
                    <a:pt x="21" y="253"/>
                  </a:cubicBezTo>
                  <a:cubicBezTo>
                    <a:pt x="20" y="241"/>
                    <a:pt x="20" y="241"/>
                    <a:pt x="20" y="241"/>
                  </a:cubicBezTo>
                  <a:cubicBezTo>
                    <a:pt x="19" y="239"/>
                    <a:pt x="19" y="239"/>
                    <a:pt x="19" y="239"/>
                  </a:cubicBezTo>
                  <a:moveTo>
                    <a:pt x="20" y="237"/>
                  </a:moveTo>
                  <a:cubicBezTo>
                    <a:pt x="20" y="238"/>
                    <a:pt x="20" y="238"/>
                    <a:pt x="20" y="238"/>
                  </a:cubicBezTo>
                  <a:cubicBezTo>
                    <a:pt x="20" y="238"/>
                    <a:pt x="20" y="238"/>
                    <a:pt x="20" y="238"/>
                  </a:cubicBezTo>
                  <a:cubicBezTo>
                    <a:pt x="20" y="237"/>
                    <a:pt x="20" y="237"/>
                    <a:pt x="20" y="237"/>
                  </a:cubicBezTo>
                  <a:moveTo>
                    <a:pt x="43" y="224"/>
                  </a:moveTo>
                  <a:cubicBezTo>
                    <a:pt x="40" y="244"/>
                    <a:pt x="40" y="244"/>
                    <a:pt x="40" y="244"/>
                  </a:cubicBezTo>
                  <a:cubicBezTo>
                    <a:pt x="42" y="242"/>
                    <a:pt x="42" y="242"/>
                    <a:pt x="42" y="242"/>
                  </a:cubicBezTo>
                  <a:cubicBezTo>
                    <a:pt x="45" y="225"/>
                    <a:pt x="45" y="225"/>
                    <a:pt x="45" y="225"/>
                  </a:cubicBezTo>
                  <a:cubicBezTo>
                    <a:pt x="43" y="224"/>
                    <a:pt x="43" y="224"/>
                    <a:pt x="43" y="224"/>
                  </a:cubicBezTo>
                  <a:moveTo>
                    <a:pt x="16" y="211"/>
                  </a:moveTo>
                  <a:cubicBezTo>
                    <a:pt x="16" y="212"/>
                    <a:pt x="16" y="212"/>
                    <a:pt x="16" y="212"/>
                  </a:cubicBezTo>
                  <a:cubicBezTo>
                    <a:pt x="18" y="236"/>
                    <a:pt x="18" y="236"/>
                    <a:pt x="18" y="236"/>
                  </a:cubicBezTo>
                  <a:cubicBezTo>
                    <a:pt x="18" y="236"/>
                    <a:pt x="18" y="236"/>
                    <a:pt x="18" y="236"/>
                  </a:cubicBezTo>
                  <a:cubicBezTo>
                    <a:pt x="20" y="234"/>
                    <a:pt x="20" y="234"/>
                    <a:pt x="20" y="234"/>
                  </a:cubicBezTo>
                  <a:cubicBezTo>
                    <a:pt x="18" y="212"/>
                    <a:pt x="18" y="212"/>
                    <a:pt x="18" y="212"/>
                  </a:cubicBezTo>
                  <a:cubicBezTo>
                    <a:pt x="16" y="211"/>
                    <a:pt x="16" y="211"/>
                    <a:pt x="16" y="211"/>
                  </a:cubicBezTo>
                  <a:moveTo>
                    <a:pt x="48" y="199"/>
                  </a:moveTo>
                  <a:cubicBezTo>
                    <a:pt x="48" y="200"/>
                    <a:pt x="48" y="200"/>
                    <a:pt x="48" y="200"/>
                  </a:cubicBezTo>
                  <a:cubicBezTo>
                    <a:pt x="46" y="209"/>
                    <a:pt x="46" y="209"/>
                    <a:pt x="46" y="209"/>
                  </a:cubicBezTo>
                  <a:cubicBezTo>
                    <a:pt x="46" y="209"/>
                    <a:pt x="46" y="209"/>
                    <a:pt x="46" y="209"/>
                  </a:cubicBezTo>
                  <a:cubicBezTo>
                    <a:pt x="46" y="211"/>
                    <a:pt x="46" y="211"/>
                    <a:pt x="46" y="211"/>
                  </a:cubicBezTo>
                  <a:cubicBezTo>
                    <a:pt x="46" y="211"/>
                    <a:pt x="46" y="211"/>
                    <a:pt x="46" y="211"/>
                  </a:cubicBezTo>
                  <a:cubicBezTo>
                    <a:pt x="44" y="222"/>
                    <a:pt x="44" y="222"/>
                    <a:pt x="44" y="222"/>
                  </a:cubicBezTo>
                  <a:cubicBezTo>
                    <a:pt x="45" y="223"/>
                    <a:pt x="45" y="223"/>
                    <a:pt x="45" y="223"/>
                  </a:cubicBezTo>
                  <a:cubicBezTo>
                    <a:pt x="47" y="214"/>
                    <a:pt x="47" y="214"/>
                    <a:pt x="47" y="214"/>
                  </a:cubicBezTo>
                  <a:cubicBezTo>
                    <a:pt x="48" y="211"/>
                    <a:pt x="48" y="211"/>
                    <a:pt x="48" y="211"/>
                  </a:cubicBezTo>
                  <a:cubicBezTo>
                    <a:pt x="48" y="209"/>
                    <a:pt x="48" y="209"/>
                    <a:pt x="48" y="209"/>
                  </a:cubicBezTo>
                  <a:cubicBezTo>
                    <a:pt x="49" y="203"/>
                    <a:pt x="49" y="203"/>
                    <a:pt x="49" y="203"/>
                  </a:cubicBezTo>
                  <a:cubicBezTo>
                    <a:pt x="50" y="201"/>
                    <a:pt x="50" y="201"/>
                    <a:pt x="50" y="201"/>
                  </a:cubicBezTo>
                  <a:cubicBezTo>
                    <a:pt x="48" y="199"/>
                    <a:pt x="48" y="199"/>
                    <a:pt x="48" y="199"/>
                  </a:cubicBezTo>
                  <a:moveTo>
                    <a:pt x="65" y="111"/>
                  </a:moveTo>
                  <a:cubicBezTo>
                    <a:pt x="64" y="117"/>
                    <a:pt x="64" y="117"/>
                    <a:pt x="64" y="117"/>
                  </a:cubicBezTo>
                  <a:cubicBezTo>
                    <a:pt x="49" y="197"/>
                    <a:pt x="49" y="197"/>
                    <a:pt x="49" y="197"/>
                  </a:cubicBezTo>
                  <a:cubicBezTo>
                    <a:pt x="50" y="199"/>
                    <a:pt x="50" y="199"/>
                    <a:pt x="50" y="199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6" y="117"/>
                    <a:pt x="66" y="117"/>
                    <a:pt x="66" y="117"/>
                  </a:cubicBezTo>
                  <a:cubicBezTo>
                    <a:pt x="67" y="112"/>
                    <a:pt x="67" y="112"/>
                    <a:pt x="67" y="112"/>
                  </a:cubicBezTo>
                  <a:cubicBezTo>
                    <a:pt x="65" y="111"/>
                    <a:pt x="65" y="111"/>
                    <a:pt x="65" y="111"/>
                  </a:cubicBezTo>
                  <a:moveTo>
                    <a:pt x="4" y="46"/>
                  </a:moveTo>
                  <a:cubicBezTo>
                    <a:pt x="7" y="87"/>
                    <a:pt x="7" y="87"/>
                    <a:pt x="7" y="87"/>
                  </a:cubicBezTo>
                  <a:cubicBezTo>
                    <a:pt x="7" y="89"/>
                    <a:pt x="7" y="89"/>
                    <a:pt x="7" y="89"/>
                  </a:cubicBezTo>
                  <a:cubicBezTo>
                    <a:pt x="7" y="90"/>
                    <a:pt x="7" y="90"/>
                    <a:pt x="7" y="90"/>
                  </a:cubicBezTo>
                  <a:cubicBezTo>
                    <a:pt x="8" y="101"/>
                    <a:pt x="8" y="101"/>
                    <a:pt x="8" y="101"/>
                  </a:cubicBezTo>
                  <a:cubicBezTo>
                    <a:pt x="8" y="103"/>
                    <a:pt x="8" y="103"/>
                    <a:pt x="8" y="103"/>
                  </a:cubicBezTo>
                  <a:cubicBezTo>
                    <a:pt x="8" y="106"/>
                    <a:pt x="8" y="106"/>
                    <a:pt x="8" y="106"/>
                  </a:cubicBezTo>
                  <a:cubicBezTo>
                    <a:pt x="8" y="108"/>
                    <a:pt x="8" y="108"/>
                    <a:pt x="8" y="108"/>
                  </a:cubicBezTo>
                  <a:cubicBezTo>
                    <a:pt x="10" y="135"/>
                    <a:pt x="10" y="135"/>
                    <a:pt x="10" y="135"/>
                  </a:cubicBezTo>
                  <a:cubicBezTo>
                    <a:pt x="11" y="139"/>
                    <a:pt x="11" y="139"/>
                    <a:pt x="11" y="139"/>
                  </a:cubicBezTo>
                  <a:cubicBezTo>
                    <a:pt x="12" y="151"/>
                    <a:pt x="12" y="151"/>
                    <a:pt x="12" y="151"/>
                  </a:cubicBezTo>
                  <a:cubicBezTo>
                    <a:pt x="12" y="155"/>
                    <a:pt x="12" y="155"/>
                    <a:pt x="12" y="155"/>
                  </a:cubicBezTo>
                  <a:cubicBezTo>
                    <a:pt x="12" y="160"/>
                    <a:pt x="12" y="160"/>
                    <a:pt x="12" y="160"/>
                  </a:cubicBezTo>
                  <a:cubicBezTo>
                    <a:pt x="13" y="163"/>
                    <a:pt x="13" y="163"/>
                    <a:pt x="13" y="163"/>
                  </a:cubicBezTo>
                  <a:cubicBezTo>
                    <a:pt x="16" y="209"/>
                    <a:pt x="16" y="209"/>
                    <a:pt x="16" y="209"/>
                  </a:cubicBezTo>
                  <a:cubicBezTo>
                    <a:pt x="18" y="210"/>
                    <a:pt x="18" y="210"/>
                    <a:pt x="18" y="210"/>
                  </a:cubicBezTo>
                  <a:cubicBezTo>
                    <a:pt x="14" y="160"/>
                    <a:pt x="14" y="160"/>
                    <a:pt x="14" y="160"/>
                  </a:cubicBezTo>
                  <a:cubicBezTo>
                    <a:pt x="14" y="156"/>
                    <a:pt x="14" y="156"/>
                    <a:pt x="14" y="156"/>
                  </a:cubicBezTo>
                  <a:cubicBezTo>
                    <a:pt x="14" y="155"/>
                    <a:pt x="14" y="155"/>
                    <a:pt x="14" y="155"/>
                  </a:cubicBezTo>
                  <a:cubicBezTo>
                    <a:pt x="13" y="142"/>
                    <a:pt x="13" y="142"/>
                    <a:pt x="13" y="142"/>
                  </a:cubicBezTo>
                  <a:cubicBezTo>
                    <a:pt x="12" y="138"/>
                    <a:pt x="12" y="138"/>
                    <a:pt x="12" y="138"/>
                  </a:cubicBezTo>
                  <a:cubicBezTo>
                    <a:pt x="10" y="107"/>
                    <a:pt x="10" y="107"/>
                    <a:pt x="10" y="107"/>
                  </a:cubicBezTo>
                  <a:cubicBezTo>
                    <a:pt x="10" y="105"/>
                    <a:pt x="10" y="105"/>
                    <a:pt x="10" y="105"/>
                  </a:cubicBezTo>
                  <a:cubicBezTo>
                    <a:pt x="10" y="102"/>
                    <a:pt x="10" y="102"/>
                    <a:pt x="10" y="102"/>
                  </a:cubicBezTo>
                  <a:cubicBezTo>
                    <a:pt x="10" y="100"/>
                    <a:pt x="10" y="100"/>
                    <a:pt x="10" y="100"/>
                  </a:cubicBezTo>
                  <a:cubicBezTo>
                    <a:pt x="9" y="90"/>
                    <a:pt x="9" y="90"/>
                    <a:pt x="9" y="90"/>
                  </a:cubicBezTo>
                  <a:cubicBezTo>
                    <a:pt x="9" y="88"/>
                    <a:pt x="9" y="88"/>
                    <a:pt x="9" y="88"/>
                  </a:cubicBezTo>
                  <a:cubicBezTo>
                    <a:pt x="9" y="88"/>
                    <a:pt x="9" y="88"/>
                    <a:pt x="9" y="88"/>
                  </a:cubicBezTo>
                  <a:cubicBezTo>
                    <a:pt x="8" y="85"/>
                    <a:pt x="8" y="85"/>
                    <a:pt x="8" y="85"/>
                  </a:cubicBezTo>
                  <a:cubicBezTo>
                    <a:pt x="5" y="48"/>
                    <a:pt x="5" y="48"/>
                    <a:pt x="5" y="48"/>
                  </a:cubicBezTo>
                  <a:cubicBezTo>
                    <a:pt x="4" y="46"/>
                    <a:pt x="4" y="46"/>
                    <a:pt x="4" y="46"/>
                  </a:cubicBezTo>
                  <a:moveTo>
                    <a:pt x="0" y="0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3" y="43"/>
                    <a:pt x="3" y="43"/>
                    <a:pt x="3" y="43"/>
                  </a:cubicBezTo>
                  <a:cubicBezTo>
                    <a:pt x="5" y="45"/>
                    <a:pt x="5" y="45"/>
                    <a:pt x="5" y="45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74" y="4"/>
                    <a:pt x="74" y="4"/>
                    <a:pt x="74" y="4"/>
                  </a:cubicBezTo>
                  <a:cubicBezTo>
                    <a:pt x="76" y="4"/>
                    <a:pt x="76" y="4"/>
                    <a:pt x="76" y="4"/>
                  </a:cubicBezTo>
                  <a:cubicBezTo>
                    <a:pt x="86" y="4"/>
                    <a:pt x="86" y="4"/>
                    <a:pt x="86" y="4"/>
                  </a:cubicBezTo>
                  <a:cubicBezTo>
                    <a:pt x="79" y="39"/>
                    <a:pt x="79" y="39"/>
                    <a:pt x="79" y="39"/>
                  </a:cubicBezTo>
                  <a:cubicBezTo>
                    <a:pt x="78" y="46"/>
                    <a:pt x="78" y="46"/>
                    <a:pt x="78" y="46"/>
                  </a:cubicBezTo>
                  <a:cubicBezTo>
                    <a:pt x="67" y="99"/>
                    <a:pt x="67" y="99"/>
                    <a:pt x="67" y="99"/>
                  </a:cubicBezTo>
                  <a:cubicBezTo>
                    <a:pt x="66" y="108"/>
                    <a:pt x="66" y="108"/>
                    <a:pt x="66" y="108"/>
                  </a:cubicBezTo>
                  <a:cubicBezTo>
                    <a:pt x="67" y="110"/>
                    <a:pt x="67" y="110"/>
                    <a:pt x="67" y="110"/>
                  </a:cubicBezTo>
                  <a:cubicBezTo>
                    <a:pt x="78" y="53"/>
                    <a:pt x="78" y="53"/>
                    <a:pt x="78" y="53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88" y="4"/>
                    <a:pt x="88" y="4"/>
                    <a:pt x="88" y="4"/>
                  </a:cubicBezTo>
                  <a:cubicBezTo>
                    <a:pt x="88" y="2"/>
                    <a:pt x="88" y="2"/>
                    <a:pt x="88" y="2"/>
                  </a:cubicBezTo>
                  <a:cubicBezTo>
                    <a:pt x="86" y="2"/>
                    <a:pt x="86" y="2"/>
                    <a:pt x="86" y="2"/>
                  </a:cubicBezTo>
                  <a:cubicBezTo>
                    <a:pt x="76" y="2"/>
                    <a:pt x="76" y="2"/>
                    <a:pt x="76" y="2"/>
                  </a:cubicBezTo>
                  <a:cubicBezTo>
                    <a:pt x="74" y="2"/>
                    <a:pt x="74" y="2"/>
                    <a:pt x="74" y="2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gradFill flip="none" rotWithShape="1">
              <a:gsLst>
                <a:gs pos="0">
                  <a:schemeClr val="tx2">
                    <a:alpha val="75000"/>
                  </a:schemeClr>
                </a:gs>
                <a:gs pos="92000">
                  <a:schemeClr val="tx1">
                    <a:alpha val="21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8" name="Freeform 28"/>
            <p:cNvSpPr>
              <a:spLocks noEditPoints="1"/>
            </p:cNvSpPr>
            <p:nvPr/>
          </p:nvSpPr>
          <p:spPr bwMode="auto">
            <a:xfrm>
              <a:off x="9908781" y="2862466"/>
              <a:ext cx="1010828" cy="1185668"/>
            </a:xfrm>
            <a:custGeom>
              <a:avLst/>
              <a:gdLst>
                <a:gd name="T0" fmla="*/ 98 w 239"/>
                <a:gd name="T1" fmla="*/ 253 h 307"/>
                <a:gd name="T2" fmla="*/ 117 w 239"/>
                <a:gd name="T3" fmla="*/ 241 h 307"/>
                <a:gd name="T4" fmla="*/ 101 w 239"/>
                <a:gd name="T5" fmla="*/ 252 h 307"/>
                <a:gd name="T6" fmla="*/ 123 w 239"/>
                <a:gd name="T7" fmla="*/ 239 h 307"/>
                <a:gd name="T8" fmla="*/ 157 w 239"/>
                <a:gd name="T9" fmla="*/ 219 h 307"/>
                <a:gd name="T10" fmla="*/ 126 w 239"/>
                <a:gd name="T11" fmla="*/ 236 h 307"/>
                <a:gd name="T12" fmla="*/ 156 w 239"/>
                <a:gd name="T13" fmla="*/ 222 h 307"/>
                <a:gd name="T14" fmla="*/ 165 w 239"/>
                <a:gd name="T15" fmla="*/ 214 h 307"/>
                <a:gd name="T16" fmla="*/ 161 w 239"/>
                <a:gd name="T17" fmla="*/ 219 h 307"/>
                <a:gd name="T18" fmla="*/ 165 w 239"/>
                <a:gd name="T19" fmla="*/ 214 h 307"/>
                <a:gd name="T20" fmla="*/ 167 w 239"/>
                <a:gd name="T21" fmla="*/ 213 h 307"/>
                <a:gd name="T22" fmla="*/ 197 w 239"/>
                <a:gd name="T23" fmla="*/ 199 h 307"/>
                <a:gd name="T24" fmla="*/ 200 w 239"/>
                <a:gd name="T25" fmla="*/ 198 h 307"/>
                <a:gd name="T26" fmla="*/ 21 w 239"/>
                <a:gd name="T27" fmla="*/ 199 h 307"/>
                <a:gd name="T28" fmla="*/ 12 w 239"/>
                <a:gd name="T29" fmla="*/ 246 h 307"/>
                <a:gd name="T30" fmla="*/ 3 w 239"/>
                <a:gd name="T31" fmla="*/ 305 h 307"/>
                <a:gd name="T32" fmla="*/ 13 w 239"/>
                <a:gd name="T33" fmla="*/ 248 h 307"/>
                <a:gd name="T34" fmla="*/ 22 w 239"/>
                <a:gd name="T35" fmla="*/ 201 h 307"/>
                <a:gd name="T36" fmla="*/ 24 w 239"/>
                <a:gd name="T37" fmla="*/ 181 h 307"/>
                <a:gd name="T38" fmla="*/ 24 w 239"/>
                <a:gd name="T39" fmla="*/ 181 h 307"/>
                <a:gd name="T40" fmla="*/ 227 w 239"/>
                <a:gd name="T41" fmla="*/ 182 h 307"/>
                <a:gd name="T42" fmla="*/ 26 w 239"/>
                <a:gd name="T43" fmla="*/ 181 h 307"/>
                <a:gd name="T44" fmla="*/ 234 w 239"/>
                <a:gd name="T45" fmla="*/ 179 h 307"/>
                <a:gd name="T46" fmla="*/ 236 w 239"/>
                <a:gd name="T47" fmla="*/ 176 h 307"/>
                <a:gd name="T48" fmla="*/ 239 w 239"/>
                <a:gd name="T49" fmla="*/ 176 h 307"/>
                <a:gd name="T50" fmla="*/ 28 w 239"/>
                <a:gd name="T51" fmla="*/ 162 h 307"/>
                <a:gd name="T52" fmla="*/ 25 w 239"/>
                <a:gd name="T53" fmla="*/ 176 h 307"/>
                <a:gd name="T54" fmla="*/ 28 w 239"/>
                <a:gd name="T55" fmla="*/ 170 h 307"/>
                <a:gd name="T56" fmla="*/ 29 w 239"/>
                <a:gd name="T57" fmla="*/ 157 h 307"/>
                <a:gd name="T58" fmla="*/ 235 w 239"/>
                <a:gd name="T59" fmla="*/ 172 h 307"/>
                <a:gd name="T60" fmla="*/ 51 w 239"/>
                <a:gd name="T61" fmla="*/ 44 h 307"/>
                <a:gd name="T62" fmla="*/ 43 w 239"/>
                <a:gd name="T63" fmla="*/ 85 h 307"/>
                <a:gd name="T64" fmla="*/ 34 w 239"/>
                <a:gd name="T65" fmla="*/ 132 h 307"/>
                <a:gd name="T66" fmla="*/ 35 w 239"/>
                <a:gd name="T67" fmla="*/ 133 h 307"/>
                <a:gd name="T68" fmla="*/ 44 w 239"/>
                <a:gd name="T69" fmla="*/ 90 h 307"/>
                <a:gd name="T70" fmla="*/ 52 w 239"/>
                <a:gd name="T71" fmla="*/ 49 h 307"/>
                <a:gd name="T72" fmla="*/ 55 w 239"/>
                <a:gd name="T73" fmla="*/ 32 h 307"/>
                <a:gd name="T74" fmla="*/ 55 w 239"/>
                <a:gd name="T75" fmla="*/ 32 h 307"/>
                <a:gd name="T76" fmla="*/ 101 w 239"/>
                <a:gd name="T77" fmla="*/ 35 h 307"/>
                <a:gd name="T78" fmla="*/ 134 w 239"/>
                <a:gd name="T79" fmla="*/ 69 h 307"/>
                <a:gd name="T80" fmla="*/ 161 w 239"/>
                <a:gd name="T81" fmla="*/ 98 h 307"/>
                <a:gd name="T82" fmla="*/ 216 w 239"/>
                <a:gd name="T83" fmla="*/ 155 h 307"/>
                <a:gd name="T84" fmla="*/ 163 w 239"/>
                <a:gd name="T85" fmla="*/ 97 h 307"/>
                <a:gd name="T86" fmla="*/ 141 w 239"/>
                <a:gd name="T87" fmla="*/ 73 h 307"/>
                <a:gd name="T88" fmla="*/ 126 w 239"/>
                <a:gd name="T89" fmla="*/ 59 h 307"/>
                <a:gd name="T90" fmla="*/ 83 w 239"/>
                <a:gd name="T91" fmla="*/ 13 h 307"/>
                <a:gd name="T92" fmla="*/ 83 w 239"/>
                <a:gd name="T93" fmla="*/ 13 h 307"/>
                <a:gd name="T94" fmla="*/ 59 w 239"/>
                <a:gd name="T95" fmla="*/ 10 h 307"/>
                <a:gd name="T96" fmla="*/ 60 w 239"/>
                <a:gd name="T97" fmla="*/ 8 h 307"/>
                <a:gd name="T98" fmla="*/ 69 w 239"/>
                <a:gd name="T99" fmla="*/ 1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39" h="307">
                  <a:moveTo>
                    <a:pt x="100" y="250"/>
                  </a:moveTo>
                  <a:cubicBezTo>
                    <a:pt x="30" y="288"/>
                    <a:pt x="30" y="288"/>
                    <a:pt x="30" y="288"/>
                  </a:cubicBezTo>
                  <a:cubicBezTo>
                    <a:pt x="29" y="291"/>
                    <a:pt x="29" y="291"/>
                    <a:pt x="29" y="291"/>
                  </a:cubicBezTo>
                  <a:cubicBezTo>
                    <a:pt x="98" y="253"/>
                    <a:pt x="98" y="253"/>
                    <a:pt x="98" y="253"/>
                  </a:cubicBezTo>
                  <a:cubicBezTo>
                    <a:pt x="100" y="250"/>
                    <a:pt x="100" y="250"/>
                    <a:pt x="100" y="250"/>
                  </a:cubicBezTo>
                  <a:moveTo>
                    <a:pt x="125" y="237"/>
                  </a:moveTo>
                  <a:cubicBezTo>
                    <a:pt x="119" y="240"/>
                    <a:pt x="119" y="240"/>
                    <a:pt x="119" y="240"/>
                  </a:cubicBezTo>
                  <a:cubicBezTo>
                    <a:pt x="117" y="241"/>
                    <a:pt x="117" y="241"/>
                    <a:pt x="117" y="241"/>
                  </a:cubicBezTo>
                  <a:cubicBezTo>
                    <a:pt x="116" y="241"/>
                    <a:pt x="116" y="241"/>
                    <a:pt x="116" y="241"/>
                  </a:cubicBezTo>
                  <a:cubicBezTo>
                    <a:pt x="115" y="242"/>
                    <a:pt x="115" y="242"/>
                    <a:pt x="115" y="242"/>
                  </a:cubicBezTo>
                  <a:cubicBezTo>
                    <a:pt x="102" y="249"/>
                    <a:pt x="102" y="249"/>
                    <a:pt x="102" y="249"/>
                  </a:cubicBezTo>
                  <a:cubicBezTo>
                    <a:pt x="101" y="252"/>
                    <a:pt x="101" y="252"/>
                    <a:pt x="101" y="252"/>
                  </a:cubicBezTo>
                  <a:cubicBezTo>
                    <a:pt x="116" y="243"/>
                    <a:pt x="116" y="243"/>
                    <a:pt x="116" y="243"/>
                  </a:cubicBezTo>
                  <a:cubicBezTo>
                    <a:pt x="118" y="242"/>
                    <a:pt x="118" y="242"/>
                    <a:pt x="118" y="242"/>
                  </a:cubicBezTo>
                  <a:cubicBezTo>
                    <a:pt x="120" y="241"/>
                    <a:pt x="120" y="241"/>
                    <a:pt x="120" y="241"/>
                  </a:cubicBezTo>
                  <a:cubicBezTo>
                    <a:pt x="123" y="239"/>
                    <a:pt x="123" y="239"/>
                    <a:pt x="123" y="239"/>
                  </a:cubicBezTo>
                  <a:cubicBezTo>
                    <a:pt x="126" y="238"/>
                    <a:pt x="126" y="238"/>
                    <a:pt x="126" y="238"/>
                  </a:cubicBezTo>
                  <a:cubicBezTo>
                    <a:pt x="125" y="237"/>
                    <a:pt x="125" y="237"/>
                    <a:pt x="125" y="237"/>
                  </a:cubicBezTo>
                  <a:moveTo>
                    <a:pt x="157" y="219"/>
                  </a:moveTo>
                  <a:cubicBezTo>
                    <a:pt x="157" y="219"/>
                    <a:pt x="157" y="219"/>
                    <a:pt x="157" y="219"/>
                  </a:cubicBezTo>
                  <a:cubicBezTo>
                    <a:pt x="155" y="220"/>
                    <a:pt x="155" y="220"/>
                    <a:pt x="155" y="220"/>
                  </a:cubicBezTo>
                  <a:cubicBezTo>
                    <a:pt x="138" y="229"/>
                    <a:pt x="138" y="229"/>
                    <a:pt x="138" y="229"/>
                  </a:cubicBezTo>
                  <a:cubicBezTo>
                    <a:pt x="136" y="231"/>
                    <a:pt x="136" y="231"/>
                    <a:pt x="136" y="231"/>
                  </a:cubicBezTo>
                  <a:cubicBezTo>
                    <a:pt x="126" y="236"/>
                    <a:pt x="126" y="236"/>
                    <a:pt x="126" y="236"/>
                  </a:cubicBezTo>
                  <a:cubicBezTo>
                    <a:pt x="128" y="237"/>
                    <a:pt x="128" y="237"/>
                    <a:pt x="128" y="237"/>
                  </a:cubicBezTo>
                  <a:cubicBezTo>
                    <a:pt x="135" y="233"/>
                    <a:pt x="135" y="233"/>
                    <a:pt x="135" y="233"/>
                  </a:cubicBezTo>
                  <a:cubicBezTo>
                    <a:pt x="137" y="232"/>
                    <a:pt x="137" y="232"/>
                    <a:pt x="137" y="232"/>
                  </a:cubicBezTo>
                  <a:cubicBezTo>
                    <a:pt x="156" y="222"/>
                    <a:pt x="156" y="222"/>
                    <a:pt x="156" y="222"/>
                  </a:cubicBezTo>
                  <a:cubicBezTo>
                    <a:pt x="157" y="221"/>
                    <a:pt x="157" y="221"/>
                    <a:pt x="157" y="221"/>
                  </a:cubicBezTo>
                  <a:cubicBezTo>
                    <a:pt x="159" y="220"/>
                    <a:pt x="159" y="220"/>
                    <a:pt x="159" y="220"/>
                  </a:cubicBezTo>
                  <a:cubicBezTo>
                    <a:pt x="157" y="219"/>
                    <a:pt x="157" y="219"/>
                    <a:pt x="157" y="219"/>
                  </a:cubicBezTo>
                  <a:moveTo>
                    <a:pt x="165" y="214"/>
                  </a:moveTo>
                  <a:cubicBezTo>
                    <a:pt x="163" y="216"/>
                    <a:pt x="163" y="216"/>
                    <a:pt x="163" y="216"/>
                  </a:cubicBezTo>
                  <a:cubicBezTo>
                    <a:pt x="161" y="216"/>
                    <a:pt x="161" y="216"/>
                    <a:pt x="161" y="216"/>
                  </a:cubicBezTo>
                  <a:cubicBezTo>
                    <a:pt x="159" y="218"/>
                    <a:pt x="159" y="218"/>
                    <a:pt x="159" y="218"/>
                  </a:cubicBezTo>
                  <a:cubicBezTo>
                    <a:pt x="161" y="219"/>
                    <a:pt x="161" y="219"/>
                    <a:pt x="161" y="219"/>
                  </a:cubicBezTo>
                  <a:cubicBezTo>
                    <a:pt x="162" y="218"/>
                    <a:pt x="162" y="218"/>
                    <a:pt x="162" y="218"/>
                  </a:cubicBezTo>
                  <a:cubicBezTo>
                    <a:pt x="164" y="217"/>
                    <a:pt x="164" y="217"/>
                    <a:pt x="164" y="217"/>
                  </a:cubicBezTo>
                  <a:cubicBezTo>
                    <a:pt x="167" y="216"/>
                    <a:pt x="167" y="216"/>
                    <a:pt x="167" y="216"/>
                  </a:cubicBezTo>
                  <a:cubicBezTo>
                    <a:pt x="165" y="214"/>
                    <a:pt x="165" y="214"/>
                    <a:pt x="165" y="214"/>
                  </a:cubicBezTo>
                  <a:moveTo>
                    <a:pt x="198" y="196"/>
                  </a:moveTo>
                  <a:cubicBezTo>
                    <a:pt x="189" y="202"/>
                    <a:pt x="189" y="202"/>
                    <a:pt x="189" y="202"/>
                  </a:cubicBezTo>
                  <a:cubicBezTo>
                    <a:pt x="187" y="203"/>
                    <a:pt x="187" y="203"/>
                    <a:pt x="187" y="203"/>
                  </a:cubicBezTo>
                  <a:cubicBezTo>
                    <a:pt x="167" y="213"/>
                    <a:pt x="167" y="213"/>
                    <a:pt x="167" y="213"/>
                  </a:cubicBezTo>
                  <a:cubicBezTo>
                    <a:pt x="168" y="215"/>
                    <a:pt x="168" y="215"/>
                    <a:pt x="168" y="215"/>
                  </a:cubicBezTo>
                  <a:cubicBezTo>
                    <a:pt x="187" y="204"/>
                    <a:pt x="187" y="204"/>
                    <a:pt x="187" y="204"/>
                  </a:cubicBezTo>
                  <a:cubicBezTo>
                    <a:pt x="189" y="204"/>
                    <a:pt x="189" y="204"/>
                    <a:pt x="189" y="204"/>
                  </a:cubicBezTo>
                  <a:cubicBezTo>
                    <a:pt x="197" y="199"/>
                    <a:pt x="197" y="199"/>
                    <a:pt x="197" y="199"/>
                  </a:cubicBezTo>
                  <a:cubicBezTo>
                    <a:pt x="198" y="196"/>
                    <a:pt x="198" y="196"/>
                    <a:pt x="198" y="196"/>
                  </a:cubicBezTo>
                  <a:moveTo>
                    <a:pt x="204" y="193"/>
                  </a:moveTo>
                  <a:cubicBezTo>
                    <a:pt x="201" y="195"/>
                    <a:pt x="201" y="195"/>
                    <a:pt x="201" y="195"/>
                  </a:cubicBezTo>
                  <a:cubicBezTo>
                    <a:pt x="200" y="198"/>
                    <a:pt x="200" y="198"/>
                    <a:pt x="200" y="198"/>
                  </a:cubicBezTo>
                  <a:cubicBezTo>
                    <a:pt x="203" y="196"/>
                    <a:pt x="203" y="196"/>
                    <a:pt x="203" y="196"/>
                  </a:cubicBezTo>
                  <a:cubicBezTo>
                    <a:pt x="204" y="193"/>
                    <a:pt x="204" y="193"/>
                    <a:pt x="204" y="193"/>
                  </a:cubicBezTo>
                  <a:moveTo>
                    <a:pt x="22" y="192"/>
                  </a:moveTo>
                  <a:cubicBezTo>
                    <a:pt x="21" y="199"/>
                    <a:pt x="21" y="199"/>
                    <a:pt x="21" y="199"/>
                  </a:cubicBezTo>
                  <a:cubicBezTo>
                    <a:pt x="21" y="201"/>
                    <a:pt x="21" y="201"/>
                    <a:pt x="21" y="201"/>
                  </a:cubicBezTo>
                  <a:cubicBezTo>
                    <a:pt x="20" y="204"/>
                    <a:pt x="20" y="204"/>
                    <a:pt x="20" y="204"/>
                  </a:cubicBezTo>
                  <a:cubicBezTo>
                    <a:pt x="19" y="206"/>
                    <a:pt x="19" y="206"/>
                    <a:pt x="19" y="206"/>
                  </a:cubicBezTo>
                  <a:cubicBezTo>
                    <a:pt x="12" y="246"/>
                    <a:pt x="12" y="246"/>
                    <a:pt x="12" y="246"/>
                  </a:cubicBezTo>
                  <a:cubicBezTo>
                    <a:pt x="11" y="248"/>
                    <a:pt x="11" y="248"/>
                    <a:pt x="11" y="248"/>
                  </a:cubicBezTo>
                  <a:cubicBezTo>
                    <a:pt x="1" y="303"/>
                    <a:pt x="1" y="303"/>
                    <a:pt x="1" y="303"/>
                  </a:cubicBezTo>
                  <a:cubicBezTo>
                    <a:pt x="0" y="307"/>
                    <a:pt x="0" y="307"/>
                    <a:pt x="0" y="307"/>
                  </a:cubicBezTo>
                  <a:cubicBezTo>
                    <a:pt x="3" y="305"/>
                    <a:pt x="3" y="305"/>
                    <a:pt x="3" y="305"/>
                  </a:cubicBezTo>
                  <a:cubicBezTo>
                    <a:pt x="27" y="292"/>
                    <a:pt x="27" y="292"/>
                    <a:pt x="27" y="292"/>
                  </a:cubicBezTo>
                  <a:cubicBezTo>
                    <a:pt x="28" y="290"/>
                    <a:pt x="28" y="290"/>
                    <a:pt x="28" y="290"/>
                  </a:cubicBezTo>
                  <a:cubicBezTo>
                    <a:pt x="2" y="303"/>
                    <a:pt x="2" y="303"/>
                    <a:pt x="2" y="303"/>
                  </a:cubicBezTo>
                  <a:cubicBezTo>
                    <a:pt x="13" y="248"/>
                    <a:pt x="13" y="248"/>
                    <a:pt x="13" y="248"/>
                  </a:cubicBezTo>
                  <a:cubicBezTo>
                    <a:pt x="14" y="246"/>
                    <a:pt x="14" y="246"/>
                    <a:pt x="14" y="246"/>
                  </a:cubicBezTo>
                  <a:cubicBezTo>
                    <a:pt x="21" y="207"/>
                    <a:pt x="21" y="207"/>
                    <a:pt x="21" y="207"/>
                  </a:cubicBezTo>
                  <a:cubicBezTo>
                    <a:pt x="21" y="205"/>
                    <a:pt x="21" y="205"/>
                    <a:pt x="21" y="205"/>
                  </a:cubicBezTo>
                  <a:cubicBezTo>
                    <a:pt x="22" y="201"/>
                    <a:pt x="22" y="201"/>
                    <a:pt x="22" y="201"/>
                  </a:cubicBezTo>
                  <a:cubicBezTo>
                    <a:pt x="23" y="199"/>
                    <a:pt x="23" y="199"/>
                    <a:pt x="23" y="199"/>
                  </a:cubicBezTo>
                  <a:cubicBezTo>
                    <a:pt x="23" y="195"/>
                    <a:pt x="23" y="195"/>
                    <a:pt x="23" y="195"/>
                  </a:cubicBezTo>
                  <a:cubicBezTo>
                    <a:pt x="22" y="192"/>
                    <a:pt x="22" y="192"/>
                    <a:pt x="22" y="192"/>
                  </a:cubicBezTo>
                  <a:moveTo>
                    <a:pt x="24" y="181"/>
                  </a:moveTo>
                  <a:cubicBezTo>
                    <a:pt x="23" y="188"/>
                    <a:pt x="23" y="188"/>
                    <a:pt x="23" y="188"/>
                  </a:cubicBezTo>
                  <a:cubicBezTo>
                    <a:pt x="24" y="192"/>
                    <a:pt x="24" y="192"/>
                    <a:pt x="24" y="192"/>
                  </a:cubicBezTo>
                  <a:cubicBezTo>
                    <a:pt x="25" y="186"/>
                    <a:pt x="25" y="186"/>
                    <a:pt x="25" y="186"/>
                  </a:cubicBezTo>
                  <a:cubicBezTo>
                    <a:pt x="24" y="181"/>
                    <a:pt x="24" y="181"/>
                    <a:pt x="24" y="181"/>
                  </a:cubicBezTo>
                  <a:moveTo>
                    <a:pt x="230" y="179"/>
                  </a:moveTo>
                  <a:cubicBezTo>
                    <a:pt x="206" y="192"/>
                    <a:pt x="206" y="192"/>
                    <a:pt x="206" y="192"/>
                  </a:cubicBezTo>
                  <a:cubicBezTo>
                    <a:pt x="205" y="194"/>
                    <a:pt x="205" y="194"/>
                    <a:pt x="205" y="194"/>
                  </a:cubicBezTo>
                  <a:cubicBezTo>
                    <a:pt x="227" y="182"/>
                    <a:pt x="227" y="182"/>
                    <a:pt x="227" y="182"/>
                  </a:cubicBezTo>
                  <a:cubicBezTo>
                    <a:pt x="230" y="179"/>
                    <a:pt x="230" y="179"/>
                    <a:pt x="230" y="179"/>
                  </a:cubicBezTo>
                  <a:moveTo>
                    <a:pt x="27" y="178"/>
                  </a:moveTo>
                  <a:cubicBezTo>
                    <a:pt x="26" y="178"/>
                    <a:pt x="26" y="178"/>
                    <a:pt x="26" y="178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7" y="178"/>
                    <a:pt x="27" y="178"/>
                    <a:pt x="27" y="178"/>
                  </a:cubicBezTo>
                  <a:moveTo>
                    <a:pt x="233" y="178"/>
                  </a:moveTo>
                  <a:cubicBezTo>
                    <a:pt x="231" y="180"/>
                    <a:pt x="231" y="180"/>
                    <a:pt x="231" y="180"/>
                  </a:cubicBezTo>
                  <a:cubicBezTo>
                    <a:pt x="234" y="179"/>
                    <a:pt x="234" y="179"/>
                    <a:pt x="234" y="179"/>
                  </a:cubicBezTo>
                  <a:cubicBezTo>
                    <a:pt x="233" y="178"/>
                    <a:pt x="233" y="178"/>
                    <a:pt x="233" y="178"/>
                  </a:cubicBezTo>
                  <a:moveTo>
                    <a:pt x="236" y="174"/>
                  </a:moveTo>
                  <a:cubicBezTo>
                    <a:pt x="235" y="175"/>
                    <a:pt x="235" y="175"/>
                    <a:pt x="235" y="175"/>
                  </a:cubicBezTo>
                  <a:cubicBezTo>
                    <a:pt x="236" y="176"/>
                    <a:pt x="236" y="176"/>
                    <a:pt x="236" y="176"/>
                  </a:cubicBezTo>
                  <a:cubicBezTo>
                    <a:pt x="235" y="176"/>
                    <a:pt x="235" y="176"/>
                    <a:pt x="235" y="176"/>
                  </a:cubicBezTo>
                  <a:cubicBezTo>
                    <a:pt x="236" y="178"/>
                    <a:pt x="236" y="178"/>
                    <a:pt x="236" y="178"/>
                  </a:cubicBezTo>
                  <a:cubicBezTo>
                    <a:pt x="237" y="177"/>
                    <a:pt x="237" y="177"/>
                    <a:pt x="237" y="177"/>
                  </a:cubicBezTo>
                  <a:cubicBezTo>
                    <a:pt x="239" y="176"/>
                    <a:pt x="239" y="176"/>
                    <a:pt x="239" y="176"/>
                  </a:cubicBezTo>
                  <a:cubicBezTo>
                    <a:pt x="237" y="175"/>
                    <a:pt x="237" y="175"/>
                    <a:pt x="237" y="175"/>
                  </a:cubicBezTo>
                  <a:cubicBezTo>
                    <a:pt x="236" y="174"/>
                    <a:pt x="236" y="174"/>
                    <a:pt x="236" y="174"/>
                  </a:cubicBezTo>
                  <a:moveTo>
                    <a:pt x="29" y="157"/>
                  </a:moveTo>
                  <a:cubicBezTo>
                    <a:pt x="28" y="162"/>
                    <a:pt x="28" y="162"/>
                    <a:pt x="28" y="162"/>
                  </a:cubicBezTo>
                  <a:cubicBezTo>
                    <a:pt x="27" y="165"/>
                    <a:pt x="27" y="165"/>
                    <a:pt x="27" y="165"/>
                  </a:cubicBezTo>
                  <a:cubicBezTo>
                    <a:pt x="26" y="170"/>
                    <a:pt x="26" y="170"/>
                    <a:pt x="26" y="170"/>
                  </a:cubicBezTo>
                  <a:cubicBezTo>
                    <a:pt x="26" y="172"/>
                    <a:pt x="26" y="172"/>
                    <a:pt x="26" y="172"/>
                  </a:cubicBezTo>
                  <a:cubicBezTo>
                    <a:pt x="25" y="176"/>
                    <a:pt x="25" y="176"/>
                    <a:pt x="25" y="176"/>
                  </a:cubicBezTo>
                  <a:cubicBezTo>
                    <a:pt x="25" y="176"/>
                    <a:pt x="25" y="176"/>
                    <a:pt x="25" y="176"/>
                  </a:cubicBezTo>
                  <a:cubicBezTo>
                    <a:pt x="27" y="176"/>
                    <a:pt x="27" y="176"/>
                    <a:pt x="27" y="176"/>
                  </a:cubicBezTo>
                  <a:cubicBezTo>
                    <a:pt x="28" y="172"/>
                    <a:pt x="28" y="172"/>
                    <a:pt x="28" y="172"/>
                  </a:cubicBezTo>
                  <a:cubicBezTo>
                    <a:pt x="28" y="170"/>
                    <a:pt x="28" y="170"/>
                    <a:pt x="28" y="170"/>
                  </a:cubicBezTo>
                  <a:cubicBezTo>
                    <a:pt x="30" y="163"/>
                    <a:pt x="30" y="163"/>
                    <a:pt x="30" y="163"/>
                  </a:cubicBezTo>
                  <a:cubicBezTo>
                    <a:pt x="30" y="160"/>
                    <a:pt x="30" y="160"/>
                    <a:pt x="30" y="160"/>
                  </a:cubicBezTo>
                  <a:cubicBezTo>
                    <a:pt x="31" y="157"/>
                    <a:pt x="31" y="157"/>
                    <a:pt x="31" y="157"/>
                  </a:cubicBezTo>
                  <a:cubicBezTo>
                    <a:pt x="29" y="157"/>
                    <a:pt x="29" y="157"/>
                    <a:pt x="29" y="157"/>
                  </a:cubicBezTo>
                  <a:moveTo>
                    <a:pt x="218" y="155"/>
                  </a:moveTo>
                  <a:cubicBezTo>
                    <a:pt x="217" y="157"/>
                    <a:pt x="217" y="157"/>
                    <a:pt x="217" y="157"/>
                  </a:cubicBezTo>
                  <a:cubicBezTo>
                    <a:pt x="234" y="174"/>
                    <a:pt x="234" y="174"/>
                    <a:pt x="234" y="174"/>
                  </a:cubicBezTo>
                  <a:cubicBezTo>
                    <a:pt x="235" y="172"/>
                    <a:pt x="235" y="172"/>
                    <a:pt x="235" y="172"/>
                  </a:cubicBezTo>
                  <a:cubicBezTo>
                    <a:pt x="218" y="155"/>
                    <a:pt x="218" y="155"/>
                    <a:pt x="218" y="155"/>
                  </a:cubicBezTo>
                  <a:moveTo>
                    <a:pt x="54" y="37"/>
                  </a:moveTo>
                  <a:cubicBezTo>
                    <a:pt x="52" y="38"/>
                    <a:pt x="52" y="38"/>
                    <a:pt x="52" y="38"/>
                  </a:cubicBezTo>
                  <a:cubicBezTo>
                    <a:pt x="51" y="44"/>
                    <a:pt x="51" y="44"/>
                    <a:pt x="51" y="44"/>
                  </a:cubicBezTo>
                  <a:cubicBezTo>
                    <a:pt x="50" y="47"/>
                    <a:pt x="50" y="47"/>
                    <a:pt x="50" y="47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3" y="85"/>
                    <a:pt x="43" y="85"/>
                    <a:pt x="43" y="85"/>
                  </a:cubicBezTo>
                  <a:cubicBezTo>
                    <a:pt x="42" y="88"/>
                    <a:pt x="42" y="88"/>
                    <a:pt x="42" y="88"/>
                  </a:cubicBezTo>
                  <a:cubicBezTo>
                    <a:pt x="37" y="115"/>
                    <a:pt x="37" y="115"/>
                    <a:pt x="37" y="115"/>
                  </a:cubicBezTo>
                  <a:cubicBezTo>
                    <a:pt x="37" y="117"/>
                    <a:pt x="37" y="117"/>
                    <a:pt x="37" y="117"/>
                  </a:cubicBezTo>
                  <a:cubicBezTo>
                    <a:pt x="34" y="132"/>
                    <a:pt x="34" y="132"/>
                    <a:pt x="34" y="132"/>
                  </a:cubicBezTo>
                  <a:cubicBezTo>
                    <a:pt x="33" y="135"/>
                    <a:pt x="33" y="135"/>
                    <a:pt x="33" y="135"/>
                  </a:cubicBezTo>
                  <a:cubicBezTo>
                    <a:pt x="29" y="155"/>
                    <a:pt x="29" y="155"/>
                    <a:pt x="29" y="155"/>
                  </a:cubicBezTo>
                  <a:cubicBezTo>
                    <a:pt x="31" y="156"/>
                    <a:pt x="31" y="156"/>
                    <a:pt x="31" y="156"/>
                  </a:cubicBezTo>
                  <a:cubicBezTo>
                    <a:pt x="35" y="133"/>
                    <a:pt x="35" y="133"/>
                    <a:pt x="35" y="133"/>
                  </a:cubicBezTo>
                  <a:cubicBezTo>
                    <a:pt x="36" y="131"/>
                    <a:pt x="36" y="131"/>
                    <a:pt x="36" y="131"/>
                  </a:cubicBezTo>
                  <a:cubicBezTo>
                    <a:pt x="39" y="116"/>
                    <a:pt x="39" y="116"/>
                    <a:pt x="39" y="116"/>
                  </a:cubicBezTo>
                  <a:cubicBezTo>
                    <a:pt x="39" y="113"/>
                    <a:pt x="39" y="113"/>
                    <a:pt x="39" y="113"/>
                  </a:cubicBezTo>
                  <a:cubicBezTo>
                    <a:pt x="44" y="90"/>
                    <a:pt x="44" y="90"/>
                    <a:pt x="44" y="90"/>
                  </a:cubicBezTo>
                  <a:cubicBezTo>
                    <a:pt x="44" y="88"/>
                    <a:pt x="44" y="88"/>
                    <a:pt x="44" y="88"/>
                  </a:cubicBezTo>
                  <a:cubicBezTo>
                    <a:pt x="46" y="80"/>
                    <a:pt x="46" y="80"/>
                    <a:pt x="46" y="80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52" y="49"/>
                    <a:pt x="52" y="49"/>
                    <a:pt x="52" y="49"/>
                  </a:cubicBezTo>
                  <a:cubicBezTo>
                    <a:pt x="52" y="46"/>
                    <a:pt x="52" y="46"/>
                    <a:pt x="52" y="46"/>
                  </a:cubicBezTo>
                  <a:cubicBezTo>
                    <a:pt x="54" y="38"/>
                    <a:pt x="54" y="38"/>
                    <a:pt x="54" y="38"/>
                  </a:cubicBezTo>
                  <a:cubicBezTo>
                    <a:pt x="54" y="37"/>
                    <a:pt x="54" y="37"/>
                    <a:pt x="54" y="37"/>
                  </a:cubicBezTo>
                  <a:moveTo>
                    <a:pt x="55" y="32"/>
                  </a:moveTo>
                  <a:cubicBezTo>
                    <a:pt x="53" y="34"/>
                    <a:pt x="53" y="34"/>
                    <a:pt x="53" y="34"/>
                  </a:cubicBezTo>
                  <a:cubicBezTo>
                    <a:pt x="52" y="36"/>
                    <a:pt x="52" y="36"/>
                    <a:pt x="52" y="36"/>
                  </a:cubicBezTo>
                  <a:cubicBezTo>
                    <a:pt x="55" y="34"/>
                    <a:pt x="55" y="34"/>
                    <a:pt x="55" y="34"/>
                  </a:cubicBezTo>
                  <a:cubicBezTo>
                    <a:pt x="55" y="32"/>
                    <a:pt x="55" y="32"/>
                    <a:pt x="55" y="32"/>
                  </a:cubicBezTo>
                  <a:moveTo>
                    <a:pt x="89" y="20"/>
                  </a:moveTo>
                  <a:cubicBezTo>
                    <a:pt x="89" y="22"/>
                    <a:pt x="89" y="22"/>
                    <a:pt x="89" y="22"/>
                  </a:cubicBezTo>
                  <a:cubicBezTo>
                    <a:pt x="100" y="33"/>
                    <a:pt x="100" y="33"/>
                    <a:pt x="100" y="33"/>
                  </a:cubicBezTo>
                  <a:cubicBezTo>
                    <a:pt x="101" y="35"/>
                    <a:pt x="101" y="35"/>
                    <a:pt x="101" y="35"/>
                  </a:cubicBezTo>
                  <a:cubicBezTo>
                    <a:pt x="125" y="60"/>
                    <a:pt x="125" y="60"/>
                    <a:pt x="125" y="60"/>
                  </a:cubicBezTo>
                  <a:cubicBezTo>
                    <a:pt x="126" y="61"/>
                    <a:pt x="126" y="61"/>
                    <a:pt x="126" y="61"/>
                  </a:cubicBezTo>
                  <a:cubicBezTo>
                    <a:pt x="132" y="67"/>
                    <a:pt x="132" y="67"/>
                    <a:pt x="132" y="67"/>
                  </a:cubicBezTo>
                  <a:cubicBezTo>
                    <a:pt x="134" y="69"/>
                    <a:pt x="134" y="69"/>
                    <a:pt x="134" y="69"/>
                  </a:cubicBezTo>
                  <a:cubicBezTo>
                    <a:pt x="140" y="75"/>
                    <a:pt x="140" y="75"/>
                    <a:pt x="140" y="75"/>
                  </a:cubicBezTo>
                  <a:cubicBezTo>
                    <a:pt x="141" y="77"/>
                    <a:pt x="141" y="77"/>
                    <a:pt x="141" y="77"/>
                  </a:cubicBezTo>
                  <a:cubicBezTo>
                    <a:pt x="161" y="97"/>
                    <a:pt x="161" y="97"/>
                    <a:pt x="161" y="97"/>
                  </a:cubicBezTo>
                  <a:cubicBezTo>
                    <a:pt x="161" y="98"/>
                    <a:pt x="161" y="98"/>
                    <a:pt x="161" y="98"/>
                  </a:cubicBezTo>
                  <a:cubicBezTo>
                    <a:pt x="163" y="99"/>
                    <a:pt x="163" y="99"/>
                    <a:pt x="163" y="99"/>
                  </a:cubicBezTo>
                  <a:cubicBezTo>
                    <a:pt x="180" y="118"/>
                    <a:pt x="180" y="118"/>
                    <a:pt x="180" y="118"/>
                  </a:cubicBezTo>
                  <a:cubicBezTo>
                    <a:pt x="182" y="120"/>
                    <a:pt x="182" y="120"/>
                    <a:pt x="182" y="120"/>
                  </a:cubicBezTo>
                  <a:cubicBezTo>
                    <a:pt x="216" y="155"/>
                    <a:pt x="216" y="155"/>
                    <a:pt x="216" y="155"/>
                  </a:cubicBezTo>
                  <a:cubicBezTo>
                    <a:pt x="217" y="153"/>
                    <a:pt x="217" y="153"/>
                    <a:pt x="217" y="153"/>
                  </a:cubicBezTo>
                  <a:cubicBezTo>
                    <a:pt x="182" y="117"/>
                    <a:pt x="182" y="117"/>
                    <a:pt x="182" y="117"/>
                  </a:cubicBezTo>
                  <a:cubicBezTo>
                    <a:pt x="180" y="115"/>
                    <a:pt x="180" y="115"/>
                    <a:pt x="180" y="115"/>
                  </a:cubicBezTo>
                  <a:cubicBezTo>
                    <a:pt x="163" y="97"/>
                    <a:pt x="163" y="97"/>
                    <a:pt x="163" y="97"/>
                  </a:cubicBezTo>
                  <a:cubicBezTo>
                    <a:pt x="162" y="95"/>
                    <a:pt x="162" y="95"/>
                    <a:pt x="162" y="95"/>
                  </a:cubicBezTo>
                  <a:cubicBezTo>
                    <a:pt x="161" y="95"/>
                    <a:pt x="161" y="95"/>
                    <a:pt x="161" y="95"/>
                  </a:cubicBezTo>
                  <a:cubicBezTo>
                    <a:pt x="142" y="75"/>
                    <a:pt x="142" y="75"/>
                    <a:pt x="142" y="75"/>
                  </a:cubicBezTo>
                  <a:cubicBezTo>
                    <a:pt x="141" y="73"/>
                    <a:pt x="141" y="73"/>
                    <a:pt x="141" y="73"/>
                  </a:cubicBezTo>
                  <a:cubicBezTo>
                    <a:pt x="135" y="68"/>
                    <a:pt x="135" y="68"/>
                    <a:pt x="135" y="68"/>
                  </a:cubicBezTo>
                  <a:cubicBezTo>
                    <a:pt x="134" y="66"/>
                    <a:pt x="134" y="66"/>
                    <a:pt x="134" y="66"/>
                  </a:cubicBezTo>
                  <a:cubicBezTo>
                    <a:pt x="128" y="60"/>
                    <a:pt x="128" y="60"/>
                    <a:pt x="128" y="60"/>
                  </a:cubicBezTo>
                  <a:cubicBezTo>
                    <a:pt x="126" y="59"/>
                    <a:pt x="126" y="59"/>
                    <a:pt x="126" y="59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99" y="30"/>
                    <a:pt x="99" y="30"/>
                    <a:pt x="99" y="30"/>
                  </a:cubicBezTo>
                  <a:cubicBezTo>
                    <a:pt x="89" y="20"/>
                    <a:pt x="89" y="20"/>
                    <a:pt x="89" y="20"/>
                  </a:cubicBezTo>
                  <a:moveTo>
                    <a:pt x="83" y="13"/>
                  </a:moveTo>
                  <a:cubicBezTo>
                    <a:pt x="82" y="15"/>
                    <a:pt x="82" y="15"/>
                    <a:pt x="82" y="15"/>
                  </a:cubicBezTo>
                  <a:cubicBezTo>
                    <a:pt x="87" y="20"/>
                    <a:pt x="87" y="20"/>
                    <a:pt x="87" y="20"/>
                  </a:cubicBezTo>
                  <a:cubicBezTo>
                    <a:pt x="88" y="18"/>
                    <a:pt x="88" y="18"/>
                    <a:pt x="88" y="18"/>
                  </a:cubicBezTo>
                  <a:cubicBezTo>
                    <a:pt x="83" y="13"/>
                    <a:pt x="83" y="13"/>
                    <a:pt x="83" y="13"/>
                  </a:cubicBezTo>
                  <a:moveTo>
                    <a:pt x="58" y="9"/>
                  </a:moveTo>
                  <a:cubicBezTo>
                    <a:pt x="53" y="31"/>
                    <a:pt x="53" y="31"/>
                    <a:pt x="53" y="31"/>
                  </a:cubicBezTo>
                  <a:cubicBezTo>
                    <a:pt x="55" y="30"/>
                    <a:pt x="55" y="30"/>
                    <a:pt x="55" y="30"/>
                  </a:cubicBezTo>
                  <a:cubicBezTo>
                    <a:pt x="59" y="10"/>
                    <a:pt x="59" y="10"/>
                    <a:pt x="59" y="10"/>
                  </a:cubicBezTo>
                  <a:cubicBezTo>
                    <a:pt x="58" y="9"/>
                    <a:pt x="58" y="9"/>
                    <a:pt x="58" y="9"/>
                  </a:cubicBezTo>
                  <a:moveTo>
                    <a:pt x="59" y="3"/>
                  </a:moveTo>
                  <a:cubicBezTo>
                    <a:pt x="58" y="7"/>
                    <a:pt x="58" y="7"/>
                    <a:pt x="58" y="7"/>
                  </a:cubicBezTo>
                  <a:cubicBezTo>
                    <a:pt x="60" y="8"/>
                    <a:pt x="60" y="8"/>
                    <a:pt x="60" y="8"/>
                  </a:cubicBezTo>
                  <a:cubicBezTo>
                    <a:pt x="61" y="3"/>
                    <a:pt x="61" y="3"/>
                    <a:pt x="61" y="3"/>
                  </a:cubicBezTo>
                  <a:cubicBezTo>
                    <a:pt x="60" y="3"/>
                    <a:pt x="59" y="3"/>
                    <a:pt x="59" y="3"/>
                  </a:cubicBezTo>
                  <a:moveTo>
                    <a:pt x="70" y="0"/>
                  </a:moveTo>
                  <a:cubicBezTo>
                    <a:pt x="69" y="0"/>
                    <a:pt x="69" y="0"/>
                    <a:pt x="69" y="1"/>
                  </a:cubicBezTo>
                  <a:cubicBezTo>
                    <a:pt x="80" y="13"/>
                    <a:pt x="80" y="13"/>
                    <a:pt x="80" y="13"/>
                  </a:cubicBezTo>
                  <a:cubicBezTo>
                    <a:pt x="82" y="12"/>
                    <a:pt x="82" y="12"/>
                    <a:pt x="82" y="12"/>
                  </a:cubicBezTo>
                  <a:cubicBezTo>
                    <a:pt x="70" y="0"/>
                    <a:pt x="70" y="0"/>
                    <a:pt x="70" y="0"/>
                  </a:cubicBezTo>
                </a:path>
              </a:pathLst>
            </a:custGeom>
            <a:gradFill flip="none" rotWithShape="1">
              <a:gsLst>
                <a:gs pos="0">
                  <a:schemeClr val="tx2">
                    <a:alpha val="75000"/>
                  </a:schemeClr>
                </a:gs>
                <a:gs pos="92000">
                  <a:schemeClr val="tx1">
                    <a:alpha val="21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9" name="Freeform 29"/>
            <p:cNvSpPr>
              <a:spLocks noEditPoints="1"/>
            </p:cNvSpPr>
            <p:nvPr/>
          </p:nvSpPr>
          <p:spPr bwMode="auto">
            <a:xfrm>
              <a:off x="8357653" y="2654283"/>
              <a:ext cx="1114594" cy="1605288"/>
            </a:xfrm>
            <a:custGeom>
              <a:avLst/>
              <a:gdLst>
                <a:gd name="T0" fmla="*/ 258 w 263"/>
                <a:gd name="T1" fmla="*/ 415 h 416"/>
                <a:gd name="T2" fmla="*/ 224 w 263"/>
                <a:gd name="T3" fmla="*/ 387 h 416"/>
                <a:gd name="T4" fmla="*/ 262 w 263"/>
                <a:gd name="T5" fmla="*/ 413 h 416"/>
                <a:gd name="T6" fmla="*/ 244 w 263"/>
                <a:gd name="T7" fmla="*/ 360 h 416"/>
                <a:gd name="T8" fmla="*/ 244 w 263"/>
                <a:gd name="T9" fmla="*/ 360 h 416"/>
                <a:gd name="T10" fmla="*/ 196 w 263"/>
                <a:gd name="T11" fmla="*/ 360 h 416"/>
                <a:gd name="T12" fmla="*/ 242 w 263"/>
                <a:gd name="T13" fmla="*/ 359 h 416"/>
                <a:gd name="T14" fmla="*/ 234 w 263"/>
                <a:gd name="T15" fmla="*/ 333 h 416"/>
                <a:gd name="T16" fmla="*/ 238 w 263"/>
                <a:gd name="T17" fmla="*/ 346 h 416"/>
                <a:gd name="T18" fmla="*/ 190 w 263"/>
                <a:gd name="T19" fmla="*/ 358 h 416"/>
                <a:gd name="T20" fmla="*/ 138 w 263"/>
                <a:gd name="T21" fmla="*/ 312 h 416"/>
                <a:gd name="T22" fmla="*/ 139 w 263"/>
                <a:gd name="T23" fmla="*/ 311 h 416"/>
                <a:gd name="T24" fmla="*/ 138 w 263"/>
                <a:gd name="T25" fmla="*/ 309 h 416"/>
                <a:gd name="T26" fmla="*/ 232 w 263"/>
                <a:gd name="T27" fmla="*/ 332 h 416"/>
                <a:gd name="T28" fmla="*/ 217 w 263"/>
                <a:gd name="T29" fmla="*/ 293 h 416"/>
                <a:gd name="T30" fmla="*/ 116 w 263"/>
                <a:gd name="T31" fmla="*/ 290 h 416"/>
                <a:gd name="T32" fmla="*/ 116 w 263"/>
                <a:gd name="T33" fmla="*/ 290 h 416"/>
                <a:gd name="T34" fmla="*/ 114 w 263"/>
                <a:gd name="T35" fmla="*/ 289 h 416"/>
                <a:gd name="T36" fmla="*/ 90 w 263"/>
                <a:gd name="T37" fmla="*/ 269 h 416"/>
                <a:gd name="T38" fmla="*/ 90 w 263"/>
                <a:gd name="T39" fmla="*/ 270 h 416"/>
                <a:gd name="T40" fmla="*/ 82 w 263"/>
                <a:gd name="T41" fmla="*/ 261 h 416"/>
                <a:gd name="T42" fmla="*/ 82 w 263"/>
                <a:gd name="T43" fmla="*/ 261 h 416"/>
                <a:gd name="T44" fmla="*/ 218 w 263"/>
                <a:gd name="T45" fmla="*/ 292 h 416"/>
                <a:gd name="T46" fmla="*/ 204 w 263"/>
                <a:gd name="T47" fmla="*/ 259 h 416"/>
                <a:gd name="T48" fmla="*/ 76 w 263"/>
                <a:gd name="T49" fmla="*/ 257 h 416"/>
                <a:gd name="T50" fmla="*/ 78 w 263"/>
                <a:gd name="T51" fmla="*/ 257 h 416"/>
                <a:gd name="T52" fmla="*/ 78 w 263"/>
                <a:gd name="T53" fmla="*/ 257 h 416"/>
                <a:gd name="T54" fmla="*/ 75 w 263"/>
                <a:gd name="T55" fmla="*/ 255 h 416"/>
                <a:gd name="T56" fmla="*/ 55 w 263"/>
                <a:gd name="T57" fmla="*/ 240 h 416"/>
                <a:gd name="T58" fmla="*/ 29 w 263"/>
                <a:gd name="T59" fmla="*/ 214 h 416"/>
                <a:gd name="T60" fmla="*/ 53 w 263"/>
                <a:gd name="T61" fmla="*/ 238 h 416"/>
                <a:gd name="T62" fmla="*/ 29 w 263"/>
                <a:gd name="T63" fmla="*/ 214 h 416"/>
                <a:gd name="T64" fmla="*/ 27 w 263"/>
                <a:gd name="T65" fmla="*/ 213 h 416"/>
                <a:gd name="T66" fmla="*/ 183 w 263"/>
                <a:gd name="T67" fmla="*/ 202 h 416"/>
                <a:gd name="T68" fmla="*/ 187 w 263"/>
                <a:gd name="T69" fmla="*/ 213 h 416"/>
                <a:gd name="T70" fmla="*/ 204 w 263"/>
                <a:gd name="T71" fmla="*/ 256 h 416"/>
                <a:gd name="T72" fmla="*/ 188 w 263"/>
                <a:gd name="T73" fmla="*/ 212 h 416"/>
                <a:gd name="T74" fmla="*/ 185 w 263"/>
                <a:gd name="T75" fmla="*/ 202 h 416"/>
                <a:gd name="T76" fmla="*/ 22 w 263"/>
                <a:gd name="T77" fmla="*/ 149 h 416"/>
                <a:gd name="T78" fmla="*/ 2 w 263"/>
                <a:gd name="T79" fmla="*/ 188 h 416"/>
                <a:gd name="T80" fmla="*/ 20 w 263"/>
                <a:gd name="T81" fmla="*/ 209 h 416"/>
                <a:gd name="T82" fmla="*/ 5 w 263"/>
                <a:gd name="T83" fmla="*/ 186 h 416"/>
                <a:gd name="T84" fmla="*/ 22 w 263"/>
                <a:gd name="T85" fmla="*/ 149 h 416"/>
                <a:gd name="T86" fmla="*/ 24 w 263"/>
                <a:gd name="T87" fmla="*/ 146 h 416"/>
                <a:gd name="T88" fmla="*/ 29 w 263"/>
                <a:gd name="T89" fmla="*/ 139 h 416"/>
                <a:gd name="T90" fmla="*/ 30 w 263"/>
                <a:gd name="T91" fmla="*/ 137 h 416"/>
                <a:gd name="T92" fmla="*/ 32 w 263"/>
                <a:gd name="T93" fmla="*/ 134 h 416"/>
                <a:gd name="T94" fmla="*/ 157 w 263"/>
                <a:gd name="T95" fmla="*/ 133 h 416"/>
                <a:gd name="T96" fmla="*/ 163 w 263"/>
                <a:gd name="T97" fmla="*/ 151 h 416"/>
                <a:gd name="T98" fmla="*/ 169 w 263"/>
                <a:gd name="T99" fmla="*/ 166 h 416"/>
                <a:gd name="T100" fmla="*/ 176 w 263"/>
                <a:gd name="T101" fmla="*/ 181 h 416"/>
                <a:gd name="T102" fmla="*/ 170 w 263"/>
                <a:gd name="T103" fmla="*/ 164 h 416"/>
                <a:gd name="T104" fmla="*/ 165 w 263"/>
                <a:gd name="T105" fmla="*/ 149 h 416"/>
                <a:gd name="T106" fmla="*/ 53 w 263"/>
                <a:gd name="T107" fmla="*/ 93 h 416"/>
                <a:gd name="T108" fmla="*/ 31 w 263"/>
                <a:gd name="T109" fmla="*/ 131 h 416"/>
                <a:gd name="T110" fmla="*/ 50 w 263"/>
                <a:gd name="T111" fmla="*/ 99 h 416"/>
                <a:gd name="T112" fmla="*/ 142 w 263"/>
                <a:gd name="T113" fmla="*/ 88 h 416"/>
                <a:gd name="T114" fmla="*/ 142 w 263"/>
                <a:gd name="T115" fmla="*/ 88 h 416"/>
                <a:gd name="T116" fmla="*/ 141 w 263"/>
                <a:gd name="T117" fmla="*/ 86 h 416"/>
                <a:gd name="T118" fmla="*/ 52 w 263"/>
                <a:gd name="T119" fmla="*/ 91 h 416"/>
                <a:gd name="T120" fmla="*/ 101 w 263"/>
                <a:gd name="T121" fmla="*/ 1 h 4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63" h="416">
                  <a:moveTo>
                    <a:pt x="226" y="387"/>
                  </a:moveTo>
                  <a:cubicBezTo>
                    <a:pt x="225" y="388"/>
                    <a:pt x="225" y="388"/>
                    <a:pt x="225" y="388"/>
                  </a:cubicBezTo>
                  <a:cubicBezTo>
                    <a:pt x="257" y="416"/>
                    <a:pt x="257" y="416"/>
                    <a:pt x="257" y="416"/>
                  </a:cubicBezTo>
                  <a:cubicBezTo>
                    <a:pt x="257" y="415"/>
                    <a:pt x="258" y="415"/>
                    <a:pt x="258" y="415"/>
                  </a:cubicBezTo>
                  <a:cubicBezTo>
                    <a:pt x="226" y="387"/>
                    <a:pt x="226" y="387"/>
                    <a:pt x="226" y="387"/>
                  </a:cubicBezTo>
                  <a:moveTo>
                    <a:pt x="218" y="379"/>
                  </a:moveTo>
                  <a:cubicBezTo>
                    <a:pt x="216" y="380"/>
                    <a:pt x="216" y="380"/>
                    <a:pt x="216" y="380"/>
                  </a:cubicBezTo>
                  <a:cubicBezTo>
                    <a:pt x="224" y="387"/>
                    <a:pt x="224" y="387"/>
                    <a:pt x="224" y="387"/>
                  </a:cubicBezTo>
                  <a:cubicBezTo>
                    <a:pt x="225" y="385"/>
                    <a:pt x="225" y="385"/>
                    <a:pt x="225" y="385"/>
                  </a:cubicBezTo>
                  <a:cubicBezTo>
                    <a:pt x="218" y="379"/>
                    <a:pt x="218" y="379"/>
                    <a:pt x="218" y="379"/>
                  </a:cubicBezTo>
                  <a:moveTo>
                    <a:pt x="245" y="367"/>
                  </a:moveTo>
                  <a:cubicBezTo>
                    <a:pt x="262" y="413"/>
                    <a:pt x="262" y="413"/>
                    <a:pt x="262" y="413"/>
                  </a:cubicBezTo>
                  <a:cubicBezTo>
                    <a:pt x="262" y="413"/>
                    <a:pt x="263" y="412"/>
                    <a:pt x="263" y="412"/>
                  </a:cubicBezTo>
                  <a:cubicBezTo>
                    <a:pt x="247" y="367"/>
                    <a:pt x="247" y="367"/>
                    <a:pt x="247" y="367"/>
                  </a:cubicBezTo>
                  <a:cubicBezTo>
                    <a:pt x="245" y="367"/>
                    <a:pt x="245" y="367"/>
                    <a:pt x="245" y="367"/>
                  </a:cubicBezTo>
                  <a:moveTo>
                    <a:pt x="244" y="360"/>
                  </a:moveTo>
                  <a:cubicBezTo>
                    <a:pt x="242" y="361"/>
                    <a:pt x="242" y="361"/>
                    <a:pt x="242" y="361"/>
                  </a:cubicBezTo>
                  <a:cubicBezTo>
                    <a:pt x="244" y="365"/>
                    <a:pt x="244" y="365"/>
                    <a:pt x="244" y="365"/>
                  </a:cubicBezTo>
                  <a:cubicBezTo>
                    <a:pt x="246" y="365"/>
                    <a:pt x="246" y="365"/>
                    <a:pt x="246" y="365"/>
                  </a:cubicBezTo>
                  <a:cubicBezTo>
                    <a:pt x="244" y="360"/>
                    <a:pt x="244" y="360"/>
                    <a:pt x="244" y="360"/>
                  </a:cubicBezTo>
                  <a:moveTo>
                    <a:pt x="192" y="360"/>
                  </a:moveTo>
                  <a:cubicBezTo>
                    <a:pt x="215" y="379"/>
                    <a:pt x="215" y="379"/>
                    <a:pt x="215" y="379"/>
                  </a:cubicBezTo>
                  <a:cubicBezTo>
                    <a:pt x="216" y="378"/>
                    <a:pt x="216" y="378"/>
                    <a:pt x="216" y="378"/>
                  </a:cubicBezTo>
                  <a:cubicBezTo>
                    <a:pt x="196" y="360"/>
                    <a:pt x="196" y="360"/>
                    <a:pt x="196" y="360"/>
                  </a:cubicBezTo>
                  <a:cubicBezTo>
                    <a:pt x="192" y="360"/>
                    <a:pt x="192" y="360"/>
                    <a:pt x="192" y="360"/>
                  </a:cubicBezTo>
                  <a:moveTo>
                    <a:pt x="239" y="348"/>
                  </a:moveTo>
                  <a:cubicBezTo>
                    <a:pt x="238" y="351"/>
                    <a:pt x="238" y="351"/>
                    <a:pt x="238" y="351"/>
                  </a:cubicBezTo>
                  <a:cubicBezTo>
                    <a:pt x="242" y="359"/>
                    <a:pt x="242" y="359"/>
                    <a:pt x="242" y="359"/>
                  </a:cubicBezTo>
                  <a:cubicBezTo>
                    <a:pt x="243" y="358"/>
                    <a:pt x="243" y="358"/>
                    <a:pt x="243" y="358"/>
                  </a:cubicBezTo>
                  <a:cubicBezTo>
                    <a:pt x="239" y="348"/>
                    <a:pt x="239" y="348"/>
                    <a:pt x="239" y="348"/>
                  </a:cubicBezTo>
                  <a:moveTo>
                    <a:pt x="234" y="333"/>
                  </a:moveTo>
                  <a:cubicBezTo>
                    <a:pt x="234" y="333"/>
                    <a:pt x="234" y="333"/>
                    <a:pt x="234" y="333"/>
                  </a:cubicBezTo>
                  <a:cubicBezTo>
                    <a:pt x="232" y="334"/>
                    <a:pt x="232" y="334"/>
                    <a:pt x="232" y="334"/>
                  </a:cubicBezTo>
                  <a:cubicBezTo>
                    <a:pt x="232" y="334"/>
                    <a:pt x="232" y="334"/>
                    <a:pt x="232" y="334"/>
                  </a:cubicBezTo>
                  <a:cubicBezTo>
                    <a:pt x="237" y="348"/>
                    <a:pt x="237" y="348"/>
                    <a:pt x="237" y="348"/>
                  </a:cubicBezTo>
                  <a:cubicBezTo>
                    <a:pt x="238" y="346"/>
                    <a:pt x="238" y="346"/>
                    <a:pt x="238" y="346"/>
                  </a:cubicBezTo>
                  <a:cubicBezTo>
                    <a:pt x="234" y="333"/>
                    <a:pt x="234" y="333"/>
                    <a:pt x="234" y="333"/>
                  </a:cubicBezTo>
                  <a:moveTo>
                    <a:pt x="141" y="313"/>
                  </a:moveTo>
                  <a:cubicBezTo>
                    <a:pt x="141" y="315"/>
                    <a:pt x="141" y="315"/>
                    <a:pt x="141" y="315"/>
                  </a:cubicBezTo>
                  <a:cubicBezTo>
                    <a:pt x="190" y="358"/>
                    <a:pt x="190" y="358"/>
                    <a:pt x="190" y="358"/>
                  </a:cubicBezTo>
                  <a:cubicBezTo>
                    <a:pt x="193" y="358"/>
                    <a:pt x="193" y="358"/>
                    <a:pt x="193" y="358"/>
                  </a:cubicBezTo>
                  <a:cubicBezTo>
                    <a:pt x="141" y="313"/>
                    <a:pt x="141" y="313"/>
                    <a:pt x="141" y="313"/>
                  </a:cubicBezTo>
                  <a:moveTo>
                    <a:pt x="139" y="311"/>
                  </a:moveTo>
                  <a:cubicBezTo>
                    <a:pt x="138" y="312"/>
                    <a:pt x="138" y="312"/>
                    <a:pt x="138" y="312"/>
                  </a:cubicBezTo>
                  <a:cubicBezTo>
                    <a:pt x="138" y="313"/>
                    <a:pt x="138" y="313"/>
                    <a:pt x="138" y="313"/>
                  </a:cubicBezTo>
                  <a:cubicBezTo>
                    <a:pt x="139" y="312"/>
                    <a:pt x="139" y="312"/>
                    <a:pt x="139" y="312"/>
                  </a:cubicBezTo>
                  <a:cubicBezTo>
                    <a:pt x="139" y="311"/>
                    <a:pt x="139" y="311"/>
                    <a:pt x="139" y="311"/>
                  </a:cubicBezTo>
                  <a:cubicBezTo>
                    <a:pt x="139" y="311"/>
                    <a:pt x="139" y="311"/>
                    <a:pt x="139" y="311"/>
                  </a:cubicBezTo>
                  <a:moveTo>
                    <a:pt x="128" y="301"/>
                  </a:moveTo>
                  <a:cubicBezTo>
                    <a:pt x="133" y="307"/>
                    <a:pt x="133" y="307"/>
                    <a:pt x="133" y="307"/>
                  </a:cubicBezTo>
                  <a:cubicBezTo>
                    <a:pt x="136" y="311"/>
                    <a:pt x="136" y="311"/>
                    <a:pt x="136" y="311"/>
                  </a:cubicBezTo>
                  <a:cubicBezTo>
                    <a:pt x="138" y="309"/>
                    <a:pt x="138" y="309"/>
                    <a:pt x="138" y="309"/>
                  </a:cubicBezTo>
                  <a:cubicBezTo>
                    <a:pt x="128" y="301"/>
                    <a:pt x="128" y="301"/>
                    <a:pt x="128" y="301"/>
                  </a:cubicBezTo>
                  <a:moveTo>
                    <a:pt x="218" y="297"/>
                  </a:moveTo>
                  <a:cubicBezTo>
                    <a:pt x="231" y="330"/>
                    <a:pt x="231" y="330"/>
                    <a:pt x="231" y="330"/>
                  </a:cubicBezTo>
                  <a:cubicBezTo>
                    <a:pt x="232" y="332"/>
                    <a:pt x="232" y="332"/>
                    <a:pt x="232" y="332"/>
                  </a:cubicBezTo>
                  <a:cubicBezTo>
                    <a:pt x="233" y="331"/>
                    <a:pt x="233" y="331"/>
                    <a:pt x="233" y="331"/>
                  </a:cubicBezTo>
                  <a:cubicBezTo>
                    <a:pt x="221" y="299"/>
                    <a:pt x="221" y="299"/>
                    <a:pt x="221" y="299"/>
                  </a:cubicBezTo>
                  <a:cubicBezTo>
                    <a:pt x="218" y="297"/>
                    <a:pt x="218" y="297"/>
                    <a:pt x="218" y="297"/>
                  </a:cubicBezTo>
                  <a:moveTo>
                    <a:pt x="217" y="293"/>
                  </a:moveTo>
                  <a:cubicBezTo>
                    <a:pt x="217" y="293"/>
                    <a:pt x="217" y="293"/>
                    <a:pt x="217" y="293"/>
                  </a:cubicBezTo>
                  <a:cubicBezTo>
                    <a:pt x="217" y="293"/>
                    <a:pt x="217" y="293"/>
                    <a:pt x="217" y="293"/>
                  </a:cubicBezTo>
                  <a:cubicBezTo>
                    <a:pt x="217" y="293"/>
                    <a:pt x="217" y="293"/>
                    <a:pt x="217" y="293"/>
                  </a:cubicBezTo>
                  <a:moveTo>
                    <a:pt x="116" y="290"/>
                  </a:moveTo>
                  <a:cubicBezTo>
                    <a:pt x="114" y="291"/>
                    <a:pt x="114" y="291"/>
                    <a:pt x="114" y="291"/>
                  </a:cubicBezTo>
                  <a:cubicBezTo>
                    <a:pt x="126" y="302"/>
                    <a:pt x="126" y="302"/>
                    <a:pt x="126" y="302"/>
                  </a:cubicBezTo>
                  <a:cubicBezTo>
                    <a:pt x="121" y="295"/>
                    <a:pt x="121" y="295"/>
                    <a:pt x="121" y="295"/>
                  </a:cubicBezTo>
                  <a:cubicBezTo>
                    <a:pt x="116" y="290"/>
                    <a:pt x="116" y="290"/>
                    <a:pt x="116" y="290"/>
                  </a:cubicBezTo>
                  <a:moveTo>
                    <a:pt x="106" y="282"/>
                  </a:moveTo>
                  <a:cubicBezTo>
                    <a:pt x="105" y="283"/>
                    <a:pt x="105" y="283"/>
                    <a:pt x="105" y="283"/>
                  </a:cubicBezTo>
                  <a:cubicBezTo>
                    <a:pt x="113" y="290"/>
                    <a:pt x="113" y="290"/>
                    <a:pt x="113" y="290"/>
                  </a:cubicBezTo>
                  <a:cubicBezTo>
                    <a:pt x="114" y="289"/>
                    <a:pt x="114" y="289"/>
                    <a:pt x="114" y="289"/>
                  </a:cubicBezTo>
                  <a:cubicBezTo>
                    <a:pt x="106" y="282"/>
                    <a:pt x="106" y="282"/>
                    <a:pt x="106" y="282"/>
                  </a:cubicBezTo>
                  <a:moveTo>
                    <a:pt x="88" y="268"/>
                  </a:moveTo>
                  <a:cubicBezTo>
                    <a:pt x="88" y="268"/>
                    <a:pt x="88" y="268"/>
                    <a:pt x="88" y="268"/>
                  </a:cubicBezTo>
                  <a:cubicBezTo>
                    <a:pt x="90" y="269"/>
                    <a:pt x="90" y="269"/>
                    <a:pt x="90" y="269"/>
                  </a:cubicBezTo>
                  <a:cubicBezTo>
                    <a:pt x="88" y="268"/>
                    <a:pt x="88" y="268"/>
                    <a:pt x="88" y="268"/>
                  </a:cubicBezTo>
                  <a:moveTo>
                    <a:pt x="90" y="268"/>
                  </a:moveTo>
                  <a:cubicBezTo>
                    <a:pt x="90" y="270"/>
                    <a:pt x="90" y="270"/>
                    <a:pt x="90" y="270"/>
                  </a:cubicBezTo>
                  <a:cubicBezTo>
                    <a:pt x="90" y="270"/>
                    <a:pt x="90" y="270"/>
                    <a:pt x="90" y="270"/>
                  </a:cubicBezTo>
                  <a:cubicBezTo>
                    <a:pt x="103" y="282"/>
                    <a:pt x="103" y="282"/>
                    <a:pt x="103" y="282"/>
                  </a:cubicBezTo>
                  <a:cubicBezTo>
                    <a:pt x="104" y="280"/>
                    <a:pt x="104" y="280"/>
                    <a:pt x="104" y="280"/>
                  </a:cubicBezTo>
                  <a:cubicBezTo>
                    <a:pt x="90" y="268"/>
                    <a:pt x="90" y="268"/>
                    <a:pt x="90" y="268"/>
                  </a:cubicBezTo>
                  <a:moveTo>
                    <a:pt x="82" y="261"/>
                  </a:moveTo>
                  <a:cubicBezTo>
                    <a:pt x="81" y="263"/>
                    <a:pt x="81" y="263"/>
                    <a:pt x="81" y="263"/>
                  </a:cubicBezTo>
                  <a:cubicBezTo>
                    <a:pt x="85" y="266"/>
                    <a:pt x="85" y="266"/>
                    <a:pt x="85" y="266"/>
                  </a:cubicBezTo>
                  <a:cubicBezTo>
                    <a:pt x="89" y="267"/>
                    <a:pt x="89" y="267"/>
                    <a:pt x="89" y="267"/>
                  </a:cubicBezTo>
                  <a:cubicBezTo>
                    <a:pt x="82" y="261"/>
                    <a:pt x="82" y="261"/>
                    <a:pt x="82" y="261"/>
                  </a:cubicBezTo>
                  <a:moveTo>
                    <a:pt x="207" y="261"/>
                  </a:moveTo>
                  <a:cubicBezTo>
                    <a:pt x="205" y="262"/>
                    <a:pt x="205" y="262"/>
                    <a:pt x="205" y="262"/>
                  </a:cubicBezTo>
                  <a:cubicBezTo>
                    <a:pt x="214" y="286"/>
                    <a:pt x="214" y="286"/>
                    <a:pt x="214" y="286"/>
                  </a:cubicBezTo>
                  <a:cubicBezTo>
                    <a:pt x="218" y="292"/>
                    <a:pt x="218" y="292"/>
                    <a:pt x="218" y="292"/>
                  </a:cubicBezTo>
                  <a:cubicBezTo>
                    <a:pt x="207" y="261"/>
                    <a:pt x="207" y="261"/>
                    <a:pt x="207" y="261"/>
                  </a:cubicBezTo>
                  <a:moveTo>
                    <a:pt x="206" y="258"/>
                  </a:moveTo>
                  <a:cubicBezTo>
                    <a:pt x="205" y="258"/>
                    <a:pt x="205" y="258"/>
                    <a:pt x="205" y="258"/>
                  </a:cubicBezTo>
                  <a:cubicBezTo>
                    <a:pt x="204" y="259"/>
                    <a:pt x="204" y="259"/>
                    <a:pt x="204" y="259"/>
                  </a:cubicBezTo>
                  <a:cubicBezTo>
                    <a:pt x="204" y="260"/>
                    <a:pt x="204" y="260"/>
                    <a:pt x="204" y="260"/>
                  </a:cubicBezTo>
                  <a:cubicBezTo>
                    <a:pt x="206" y="259"/>
                    <a:pt x="206" y="259"/>
                    <a:pt x="206" y="259"/>
                  </a:cubicBezTo>
                  <a:cubicBezTo>
                    <a:pt x="206" y="258"/>
                    <a:pt x="206" y="258"/>
                    <a:pt x="206" y="258"/>
                  </a:cubicBezTo>
                  <a:moveTo>
                    <a:pt x="76" y="257"/>
                  </a:moveTo>
                  <a:cubicBezTo>
                    <a:pt x="75" y="258"/>
                    <a:pt x="75" y="258"/>
                    <a:pt x="75" y="258"/>
                  </a:cubicBezTo>
                  <a:cubicBezTo>
                    <a:pt x="76" y="258"/>
                    <a:pt x="76" y="258"/>
                    <a:pt x="76" y="258"/>
                  </a:cubicBezTo>
                  <a:cubicBezTo>
                    <a:pt x="76" y="257"/>
                    <a:pt x="76" y="257"/>
                    <a:pt x="76" y="257"/>
                  </a:cubicBezTo>
                  <a:moveTo>
                    <a:pt x="78" y="257"/>
                  </a:moveTo>
                  <a:cubicBezTo>
                    <a:pt x="79" y="261"/>
                    <a:pt x="79" y="261"/>
                    <a:pt x="79" y="261"/>
                  </a:cubicBezTo>
                  <a:cubicBezTo>
                    <a:pt x="80" y="261"/>
                    <a:pt x="80" y="261"/>
                    <a:pt x="80" y="261"/>
                  </a:cubicBezTo>
                  <a:cubicBezTo>
                    <a:pt x="81" y="260"/>
                    <a:pt x="81" y="260"/>
                    <a:pt x="81" y="260"/>
                  </a:cubicBezTo>
                  <a:cubicBezTo>
                    <a:pt x="78" y="257"/>
                    <a:pt x="78" y="257"/>
                    <a:pt x="78" y="257"/>
                  </a:cubicBezTo>
                  <a:moveTo>
                    <a:pt x="65" y="249"/>
                  </a:moveTo>
                  <a:cubicBezTo>
                    <a:pt x="74" y="256"/>
                    <a:pt x="74" y="256"/>
                    <a:pt x="74" y="256"/>
                  </a:cubicBezTo>
                  <a:cubicBezTo>
                    <a:pt x="75" y="256"/>
                    <a:pt x="75" y="256"/>
                    <a:pt x="75" y="256"/>
                  </a:cubicBezTo>
                  <a:cubicBezTo>
                    <a:pt x="75" y="255"/>
                    <a:pt x="75" y="255"/>
                    <a:pt x="75" y="255"/>
                  </a:cubicBezTo>
                  <a:cubicBezTo>
                    <a:pt x="68" y="249"/>
                    <a:pt x="68" y="249"/>
                    <a:pt x="68" y="249"/>
                  </a:cubicBezTo>
                  <a:cubicBezTo>
                    <a:pt x="65" y="249"/>
                    <a:pt x="65" y="249"/>
                    <a:pt x="65" y="249"/>
                  </a:cubicBezTo>
                  <a:moveTo>
                    <a:pt x="56" y="238"/>
                  </a:moveTo>
                  <a:cubicBezTo>
                    <a:pt x="55" y="240"/>
                    <a:pt x="55" y="240"/>
                    <a:pt x="55" y="240"/>
                  </a:cubicBezTo>
                  <a:cubicBezTo>
                    <a:pt x="63" y="247"/>
                    <a:pt x="63" y="247"/>
                    <a:pt x="63" y="247"/>
                  </a:cubicBezTo>
                  <a:cubicBezTo>
                    <a:pt x="66" y="247"/>
                    <a:pt x="66" y="247"/>
                    <a:pt x="66" y="247"/>
                  </a:cubicBezTo>
                  <a:cubicBezTo>
                    <a:pt x="56" y="238"/>
                    <a:pt x="56" y="238"/>
                    <a:pt x="56" y="238"/>
                  </a:cubicBezTo>
                  <a:moveTo>
                    <a:pt x="29" y="214"/>
                  </a:moveTo>
                  <a:cubicBezTo>
                    <a:pt x="27" y="215"/>
                    <a:pt x="27" y="215"/>
                    <a:pt x="27" y="215"/>
                  </a:cubicBezTo>
                  <a:cubicBezTo>
                    <a:pt x="31" y="219"/>
                    <a:pt x="31" y="219"/>
                    <a:pt x="31" y="219"/>
                  </a:cubicBezTo>
                  <a:cubicBezTo>
                    <a:pt x="33" y="220"/>
                    <a:pt x="33" y="220"/>
                    <a:pt x="33" y="220"/>
                  </a:cubicBezTo>
                  <a:cubicBezTo>
                    <a:pt x="53" y="238"/>
                    <a:pt x="53" y="238"/>
                    <a:pt x="53" y="238"/>
                  </a:cubicBezTo>
                  <a:cubicBezTo>
                    <a:pt x="55" y="237"/>
                    <a:pt x="55" y="237"/>
                    <a:pt x="55" y="237"/>
                  </a:cubicBezTo>
                  <a:cubicBezTo>
                    <a:pt x="35" y="220"/>
                    <a:pt x="35" y="220"/>
                    <a:pt x="35" y="220"/>
                  </a:cubicBezTo>
                  <a:cubicBezTo>
                    <a:pt x="33" y="218"/>
                    <a:pt x="33" y="218"/>
                    <a:pt x="33" y="218"/>
                  </a:cubicBezTo>
                  <a:cubicBezTo>
                    <a:pt x="29" y="214"/>
                    <a:pt x="29" y="214"/>
                    <a:pt x="29" y="214"/>
                  </a:cubicBezTo>
                  <a:moveTo>
                    <a:pt x="22" y="209"/>
                  </a:moveTo>
                  <a:cubicBezTo>
                    <a:pt x="22" y="211"/>
                    <a:pt x="22" y="211"/>
                    <a:pt x="22" y="211"/>
                  </a:cubicBezTo>
                  <a:cubicBezTo>
                    <a:pt x="26" y="214"/>
                    <a:pt x="26" y="214"/>
                    <a:pt x="26" y="214"/>
                  </a:cubicBezTo>
                  <a:cubicBezTo>
                    <a:pt x="27" y="213"/>
                    <a:pt x="27" y="213"/>
                    <a:pt x="27" y="213"/>
                  </a:cubicBezTo>
                  <a:cubicBezTo>
                    <a:pt x="22" y="209"/>
                    <a:pt x="22" y="209"/>
                    <a:pt x="22" y="209"/>
                  </a:cubicBezTo>
                  <a:moveTo>
                    <a:pt x="178" y="185"/>
                  </a:moveTo>
                  <a:cubicBezTo>
                    <a:pt x="180" y="194"/>
                    <a:pt x="180" y="194"/>
                    <a:pt x="180" y="194"/>
                  </a:cubicBezTo>
                  <a:cubicBezTo>
                    <a:pt x="183" y="202"/>
                    <a:pt x="183" y="202"/>
                    <a:pt x="183" y="202"/>
                  </a:cubicBezTo>
                  <a:cubicBezTo>
                    <a:pt x="183" y="204"/>
                    <a:pt x="183" y="204"/>
                    <a:pt x="183" y="204"/>
                  </a:cubicBezTo>
                  <a:cubicBezTo>
                    <a:pt x="186" y="210"/>
                    <a:pt x="186" y="210"/>
                    <a:pt x="186" y="210"/>
                  </a:cubicBezTo>
                  <a:cubicBezTo>
                    <a:pt x="186" y="212"/>
                    <a:pt x="186" y="212"/>
                    <a:pt x="186" y="212"/>
                  </a:cubicBezTo>
                  <a:cubicBezTo>
                    <a:pt x="187" y="213"/>
                    <a:pt x="187" y="213"/>
                    <a:pt x="187" y="213"/>
                  </a:cubicBezTo>
                  <a:cubicBezTo>
                    <a:pt x="190" y="222"/>
                    <a:pt x="190" y="222"/>
                    <a:pt x="190" y="222"/>
                  </a:cubicBezTo>
                  <a:cubicBezTo>
                    <a:pt x="191" y="224"/>
                    <a:pt x="191" y="224"/>
                    <a:pt x="191" y="224"/>
                  </a:cubicBezTo>
                  <a:cubicBezTo>
                    <a:pt x="203" y="257"/>
                    <a:pt x="203" y="257"/>
                    <a:pt x="203" y="257"/>
                  </a:cubicBezTo>
                  <a:cubicBezTo>
                    <a:pt x="204" y="256"/>
                    <a:pt x="204" y="256"/>
                    <a:pt x="204" y="256"/>
                  </a:cubicBezTo>
                  <a:cubicBezTo>
                    <a:pt x="205" y="256"/>
                    <a:pt x="205" y="256"/>
                    <a:pt x="205" y="256"/>
                  </a:cubicBezTo>
                  <a:cubicBezTo>
                    <a:pt x="192" y="222"/>
                    <a:pt x="192" y="222"/>
                    <a:pt x="192" y="222"/>
                  </a:cubicBezTo>
                  <a:cubicBezTo>
                    <a:pt x="191" y="220"/>
                    <a:pt x="191" y="220"/>
                    <a:pt x="191" y="220"/>
                  </a:cubicBezTo>
                  <a:cubicBezTo>
                    <a:pt x="188" y="212"/>
                    <a:pt x="188" y="212"/>
                    <a:pt x="188" y="212"/>
                  </a:cubicBezTo>
                  <a:cubicBezTo>
                    <a:pt x="188" y="211"/>
                    <a:pt x="188" y="211"/>
                    <a:pt x="188" y="211"/>
                  </a:cubicBezTo>
                  <a:cubicBezTo>
                    <a:pt x="187" y="210"/>
                    <a:pt x="187" y="210"/>
                    <a:pt x="187" y="210"/>
                  </a:cubicBezTo>
                  <a:cubicBezTo>
                    <a:pt x="185" y="204"/>
                    <a:pt x="185" y="204"/>
                    <a:pt x="185" y="204"/>
                  </a:cubicBezTo>
                  <a:cubicBezTo>
                    <a:pt x="185" y="202"/>
                    <a:pt x="185" y="202"/>
                    <a:pt x="185" y="202"/>
                  </a:cubicBezTo>
                  <a:cubicBezTo>
                    <a:pt x="180" y="190"/>
                    <a:pt x="180" y="190"/>
                    <a:pt x="180" y="190"/>
                  </a:cubicBezTo>
                  <a:cubicBezTo>
                    <a:pt x="179" y="188"/>
                    <a:pt x="179" y="188"/>
                    <a:pt x="179" y="188"/>
                  </a:cubicBezTo>
                  <a:cubicBezTo>
                    <a:pt x="178" y="185"/>
                    <a:pt x="178" y="185"/>
                    <a:pt x="178" y="185"/>
                  </a:cubicBezTo>
                  <a:moveTo>
                    <a:pt x="22" y="149"/>
                  </a:moveTo>
                  <a:cubicBezTo>
                    <a:pt x="18" y="157"/>
                    <a:pt x="18" y="157"/>
                    <a:pt x="18" y="157"/>
                  </a:cubicBezTo>
                  <a:cubicBezTo>
                    <a:pt x="17" y="159"/>
                    <a:pt x="17" y="159"/>
                    <a:pt x="17" y="159"/>
                  </a:cubicBezTo>
                  <a:cubicBezTo>
                    <a:pt x="3" y="186"/>
                    <a:pt x="3" y="186"/>
                    <a:pt x="3" y="186"/>
                  </a:cubicBezTo>
                  <a:cubicBezTo>
                    <a:pt x="2" y="188"/>
                    <a:pt x="2" y="188"/>
                    <a:pt x="2" y="188"/>
                  </a:cubicBezTo>
                  <a:cubicBezTo>
                    <a:pt x="1" y="191"/>
                    <a:pt x="1" y="191"/>
                    <a:pt x="1" y="191"/>
                  </a:cubicBezTo>
                  <a:cubicBezTo>
                    <a:pt x="0" y="192"/>
                    <a:pt x="0" y="192"/>
                    <a:pt x="0" y="192"/>
                  </a:cubicBezTo>
                  <a:cubicBezTo>
                    <a:pt x="1" y="193"/>
                    <a:pt x="1" y="193"/>
                    <a:pt x="1" y="193"/>
                  </a:cubicBezTo>
                  <a:cubicBezTo>
                    <a:pt x="20" y="209"/>
                    <a:pt x="20" y="209"/>
                    <a:pt x="20" y="209"/>
                  </a:cubicBezTo>
                  <a:cubicBezTo>
                    <a:pt x="20" y="207"/>
                    <a:pt x="20" y="207"/>
                    <a:pt x="20" y="207"/>
                  </a:cubicBezTo>
                  <a:cubicBezTo>
                    <a:pt x="2" y="191"/>
                    <a:pt x="2" y="191"/>
                    <a:pt x="2" y="191"/>
                  </a:cubicBezTo>
                  <a:cubicBezTo>
                    <a:pt x="4" y="188"/>
                    <a:pt x="4" y="188"/>
                    <a:pt x="4" y="188"/>
                  </a:cubicBezTo>
                  <a:cubicBezTo>
                    <a:pt x="5" y="186"/>
                    <a:pt x="5" y="186"/>
                    <a:pt x="5" y="186"/>
                  </a:cubicBezTo>
                  <a:cubicBezTo>
                    <a:pt x="19" y="159"/>
                    <a:pt x="19" y="159"/>
                    <a:pt x="19" y="159"/>
                  </a:cubicBezTo>
                  <a:cubicBezTo>
                    <a:pt x="20" y="157"/>
                    <a:pt x="20" y="157"/>
                    <a:pt x="20" y="157"/>
                  </a:cubicBezTo>
                  <a:cubicBezTo>
                    <a:pt x="23" y="151"/>
                    <a:pt x="23" y="151"/>
                    <a:pt x="23" y="151"/>
                  </a:cubicBezTo>
                  <a:cubicBezTo>
                    <a:pt x="22" y="149"/>
                    <a:pt x="22" y="149"/>
                    <a:pt x="22" y="149"/>
                  </a:cubicBezTo>
                  <a:moveTo>
                    <a:pt x="24" y="146"/>
                  </a:moveTo>
                  <a:cubicBezTo>
                    <a:pt x="23" y="148"/>
                    <a:pt x="23" y="148"/>
                    <a:pt x="23" y="148"/>
                  </a:cubicBezTo>
                  <a:cubicBezTo>
                    <a:pt x="24" y="148"/>
                    <a:pt x="24" y="148"/>
                    <a:pt x="24" y="148"/>
                  </a:cubicBezTo>
                  <a:cubicBezTo>
                    <a:pt x="24" y="146"/>
                    <a:pt x="24" y="146"/>
                    <a:pt x="24" y="146"/>
                  </a:cubicBezTo>
                  <a:moveTo>
                    <a:pt x="28" y="138"/>
                  </a:moveTo>
                  <a:cubicBezTo>
                    <a:pt x="26" y="142"/>
                    <a:pt x="26" y="142"/>
                    <a:pt x="26" y="142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9" y="139"/>
                    <a:pt x="29" y="139"/>
                    <a:pt x="29" y="139"/>
                  </a:cubicBezTo>
                  <a:cubicBezTo>
                    <a:pt x="28" y="138"/>
                    <a:pt x="28" y="138"/>
                    <a:pt x="28" y="138"/>
                  </a:cubicBezTo>
                  <a:moveTo>
                    <a:pt x="30" y="134"/>
                  </a:moveTo>
                  <a:cubicBezTo>
                    <a:pt x="29" y="136"/>
                    <a:pt x="29" y="136"/>
                    <a:pt x="29" y="136"/>
                  </a:cubicBezTo>
                  <a:cubicBezTo>
                    <a:pt x="30" y="137"/>
                    <a:pt x="30" y="137"/>
                    <a:pt x="30" y="137"/>
                  </a:cubicBezTo>
                  <a:cubicBezTo>
                    <a:pt x="31" y="137"/>
                    <a:pt x="31" y="137"/>
                    <a:pt x="31" y="137"/>
                  </a:cubicBezTo>
                  <a:cubicBezTo>
                    <a:pt x="30" y="134"/>
                    <a:pt x="30" y="134"/>
                    <a:pt x="30" y="134"/>
                  </a:cubicBezTo>
                  <a:moveTo>
                    <a:pt x="32" y="134"/>
                  </a:moveTo>
                  <a:cubicBezTo>
                    <a:pt x="32" y="134"/>
                    <a:pt x="32" y="134"/>
                    <a:pt x="32" y="134"/>
                  </a:cubicBezTo>
                  <a:cubicBezTo>
                    <a:pt x="32" y="134"/>
                    <a:pt x="32" y="134"/>
                    <a:pt x="32" y="134"/>
                  </a:cubicBezTo>
                  <a:cubicBezTo>
                    <a:pt x="32" y="134"/>
                    <a:pt x="32" y="134"/>
                    <a:pt x="32" y="134"/>
                  </a:cubicBezTo>
                  <a:moveTo>
                    <a:pt x="158" y="131"/>
                  </a:moveTo>
                  <a:cubicBezTo>
                    <a:pt x="157" y="133"/>
                    <a:pt x="157" y="133"/>
                    <a:pt x="157" y="133"/>
                  </a:cubicBezTo>
                  <a:cubicBezTo>
                    <a:pt x="161" y="145"/>
                    <a:pt x="161" y="145"/>
                    <a:pt x="161" y="145"/>
                  </a:cubicBezTo>
                  <a:cubicBezTo>
                    <a:pt x="162" y="147"/>
                    <a:pt x="162" y="147"/>
                    <a:pt x="162" y="147"/>
                  </a:cubicBezTo>
                  <a:cubicBezTo>
                    <a:pt x="163" y="149"/>
                    <a:pt x="163" y="149"/>
                    <a:pt x="163" y="149"/>
                  </a:cubicBezTo>
                  <a:cubicBezTo>
                    <a:pt x="163" y="151"/>
                    <a:pt x="163" y="151"/>
                    <a:pt x="163" y="151"/>
                  </a:cubicBezTo>
                  <a:cubicBezTo>
                    <a:pt x="166" y="157"/>
                    <a:pt x="166" y="157"/>
                    <a:pt x="166" y="157"/>
                  </a:cubicBezTo>
                  <a:cubicBezTo>
                    <a:pt x="167" y="159"/>
                    <a:pt x="167" y="159"/>
                    <a:pt x="167" y="159"/>
                  </a:cubicBezTo>
                  <a:cubicBezTo>
                    <a:pt x="168" y="164"/>
                    <a:pt x="168" y="164"/>
                    <a:pt x="168" y="164"/>
                  </a:cubicBezTo>
                  <a:cubicBezTo>
                    <a:pt x="169" y="166"/>
                    <a:pt x="169" y="166"/>
                    <a:pt x="169" y="166"/>
                  </a:cubicBezTo>
                  <a:cubicBezTo>
                    <a:pt x="174" y="180"/>
                    <a:pt x="174" y="180"/>
                    <a:pt x="174" y="180"/>
                  </a:cubicBezTo>
                  <a:cubicBezTo>
                    <a:pt x="175" y="182"/>
                    <a:pt x="175" y="182"/>
                    <a:pt x="175" y="182"/>
                  </a:cubicBezTo>
                  <a:cubicBezTo>
                    <a:pt x="177" y="186"/>
                    <a:pt x="177" y="186"/>
                    <a:pt x="177" y="186"/>
                  </a:cubicBezTo>
                  <a:cubicBezTo>
                    <a:pt x="176" y="181"/>
                    <a:pt x="176" y="181"/>
                    <a:pt x="176" y="181"/>
                  </a:cubicBezTo>
                  <a:cubicBezTo>
                    <a:pt x="176" y="178"/>
                    <a:pt x="176" y="178"/>
                    <a:pt x="176" y="178"/>
                  </a:cubicBezTo>
                  <a:cubicBezTo>
                    <a:pt x="176" y="178"/>
                    <a:pt x="176" y="178"/>
                    <a:pt x="176" y="178"/>
                  </a:cubicBezTo>
                  <a:cubicBezTo>
                    <a:pt x="171" y="165"/>
                    <a:pt x="171" y="165"/>
                    <a:pt x="171" y="165"/>
                  </a:cubicBezTo>
                  <a:cubicBezTo>
                    <a:pt x="170" y="164"/>
                    <a:pt x="170" y="164"/>
                    <a:pt x="170" y="164"/>
                  </a:cubicBezTo>
                  <a:cubicBezTo>
                    <a:pt x="169" y="160"/>
                    <a:pt x="169" y="160"/>
                    <a:pt x="169" y="160"/>
                  </a:cubicBezTo>
                  <a:cubicBezTo>
                    <a:pt x="168" y="158"/>
                    <a:pt x="168" y="158"/>
                    <a:pt x="168" y="158"/>
                  </a:cubicBezTo>
                  <a:cubicBezTo>
                    <a:pt x="165" y="151"/>
                    <a:pt x="165" y="151"/>
                    <a:pt x="165" y="151"/>
                  </a:cubicBezTo>
                  <a:cubicBezTo>
                    <a:pt x="165" y="149"/>
                    <a:pt x="165" y="149"/>
                    <a:pt x="165" y="149"/>
                  </a:cubicBezTo>
                  <a:cubicBezTo>
                    <a:pt x="163" y="145"/>
                    <a:pt x="163" y="145"/>
                    <a:pt x="163" y="145"/>
                  </a:cubicBezTo>
                  <a:cubicBezTo>
                    <a:pt x="163" y="144"/>
                    <a:pt x="163" y="144"/>
                    <a:pt x="163" y="144"/>
                  </a:cubicBezTo>
                  <a:cubicBezTo>
                    <a:pt x="158" y="131"/>
                    <a:pt x="158" y="131"/>
                    <a:pt x="158" y="131"/>
                  </a:cubicBezTo>
                  <a:moveTo>
                    <a:pt x="53" y="93"/>
                  </a:moveTo>
                  <a:cubicBezTo>
                    <a:pt x="51" y="94"/>
                    <a:pt x="51" y="94"/>
                    <a:pt x="51" y="94"/>
                  </a:cubicBezTo>
                  <a:cubicBezTo>
                    <a:pt x="50" y="95"/>
                    <a:pt x="50" y="95"/>
                    <a:pt x="50" y="95"/>
                  </a:cubicBezTo>
                  <a:cubicBezTo>
                    <a:pt x="32" y="130"/>
                    <a:pt x="32" y="130"/>
                    <a:pt x="32" y="130"/>
                  </a:cubicBezTo>
                  <a:cubicBezTo>
                    <a:pt x="31" y="131"/>
                    <a:pt x="31" y="131"/>
                    <a:pt x="31" y="131"/>
                  </a:cubicBezTo>
                  <a:cubicBezTo>
                    <a:pt x="33" y="133"/>
                    <a:pt x="33" y="133"/>
                    <a:pt x="33" y="133"/>
                  </a:cubicBezTo>
                  <a:cubicBezTo>
                    <a:pt x="33" y="132"/>
                    <a:pt x="33" y="132"/>
                    <a:pt x="33" y="132"/>
                  </a:cubicBezTo>
                  <a:cubicBezTo>
                    <a:pt x="34" y="131"/>
                    <a:pt x="34" y="131"/>
                    <a:pt x="34" y="131"/>
                  </a:cubicBezTo>
                  <a:cubicBezTo>
                    <a:pt x="50" y="99"/>
                    <a:pt x="50" y="99"/>
                    <a:pt x="50" y="99"/>
                  </a:cubicBezTo>
                  <a:cubicBezTo>
                    <a:pt x="52" y="95"/>
                    <a:pt x="52" y="95"/>
                    <a:pt x="52" y="95"/>
                  </a:cubicBezTo>
                  <a:cubicBezTo>
                    <a:pt x="53" y="93"/>
                    <a:pt x="53" y="93"/>
                    <a:pt x="53" y="93"/>
                  </a:cubicBezTo>
                  <a:cubicBezTo>
                    <a:pt x="53" y="93"/>
                    <a:pt x="53" y="93"/>
                    <a:pt x="53" y="93"/>
                  </a:cubicBezTo>
                  <a:moveTo>
                    <a:pt x="142" y="88"/>
                  </a:moveTo>
                  <a:cubicBezTo>
                    <a:pt x="140" y="88"/>
                    <a:pt x="140" y="88"/>
                    <a:pt x="140" y="88"/>
                  </a:cubicBezTo>
                  <a:cubicBezTo>
                    <a:pt x="156" y="131"/>
                    <a:pt x="156" y="131"/>
                    <a:pt x="156" y="131"/>
                  </a:cubicBezTo>
                  <a:cubicBezTo>
                    <a:pt x="157" y="128"/>
                    <a:pt x="157" y="128"/>
                    <a:pt x="157" y="128"/>
                  </a:cubicBezTo>
                  <a:cubicBezTo>
                    <a:pt x="142" y="88"/>
                    <a:pt x="142" y="88"/>
                    <a:pt x="142" y="88"/>
                  </a:cubicBezTo>
                  <a:moveTo>
                    <a:pt x="109" y="1"/>
                  </a:moveTo>
                  <a:cubicBezTo>
                    <a:pt x="109" y="1"/>
                    <a:pt x="108" y="1"/>
                    <a:pt x="108" y="2"/>
                  </a:cubicBezTo>
                  <a:cubicBezTo>
                    <a:pt x="139" y="86"/>
                    <a:pt x="139" y="86"/>
                    <a:pt x="139" y="86"/>
                  </a:cubicBezTo>
                  <a:cubicBezTo>
                    <a:pt x="141" y="86"/>
                    <a:pt x="141" y="86"/>
                    <a:pt x="141" y="86"/>
                  </a:cubicBezTo>
                  <a:cubicBezTo>
                    <a:pt x="109" y="1"/>
                    <a:pt x="109" y="1"/>
                    <a:pt x="109" y="1"/>
                  </a:cubicBezTo>
                  <a:moveTo>
                    <a:pt x="99" y="0"/>
                  </a:moveTo>
                  <a:cubicBezTo>
                    <a:pt x="53" y="89"/>
                    <a:pt x="53" y="89"/>
                    <a:pt x="53" y="89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52" y="92"/>
                    <a:pt x="52" y="92"/>
                    <a:pt x="52" y="92"/>
                  </a:cubicBezTo>
                  <a:cubicBezTo>
                    <a:pt x="54" y="92"/>
                    <a:pt x="54" y="92"/>
                    <a:pt x="54" y="92"/>
                  </a:cubicBezTo>
                  <a:cubicBezTo>
                    <a:pt x="54" y="91"/>
                    <a:pt x="54" y="91"/>
                    <a:pt x="54" y="91"/>
                  </a:cubicBezTo>
                  <a:cubicBezTo>
                    <a:pt x="101" y="1"/>
                    <a:pt x="101" y="1"/>
                    <a:pt x="101" y="1"/>
                  </a:cubicBezTo>
                  <a:cubicBezTo>
                    <a:pt x="100" y="1"/>
                    <a:pt x="100" y="1"/>
                    <a:pt x="99" y="0"/>
                  </a:cubicBezTo>
                </a:path>
              </a:pathLst>
            </a:custGeom>
            <a:gradFill flip="none" rotWithShape="1">
              <a:gsLst>
                <a:gs pos="0">
                  <a:schemeClr val="tx2">
                    <a:alpha val="75000"/>
                  </a:schemeClr>
                </a:gs>
                <a:gs pos="92000">
                  <a:schemeClr val="tx1">
                    <a:alpha val="21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0" name="Freeform 30"/>
            <p:cNvSpPr>
              <a:spLocks noEditPoints="1"/>
            </p:cNvSpPr>
            <p:nvPr/>
          </p:nvSpPr>
          <p:spPr bwMode="auto">
            <a:xfrm>
              <a:off x="8273567" y="2997459"/>
              <a:ext cx="1127117" cy="946583"/>
            </a:xfrm>
            <a:custGeom>
              <a:avLst/>
              <a:gdLst>
                <a:gd name="T0" fmla="*/ 625 w 630"/>
                <a:gd name="T1" fmla="*/ 546 h 582"/>
                <a:gd name="T2" fmla="*/ 627 w 630"/>
                <a:gd name="T3" fmla="*/ 548 h 582"/>
                <a:gd name="T4" fmla="*/ 575 w 630"/>
                <a:gd name="T5" fmla="*/ 496 h 582"/>
                <a:gd name="T6" fmla="*/ 594 w 630"/>
                <a:gd name="T7" fmla="*/ 579 h 582"/>
                <a:gd name="T8" fmla="*/ 601 w 630"/>
                <a:gd name="T9" fmla="*/ 579 h 582"/>
                <a:gd name="T10" fmla="*/ 613 w 630"/>
                <a:gd name="T11" fmla="*/ 560 h 582"/>
                <a:gd name="T12" fmla="*/ 594 w 630"/>
                <a:gd name="T13" fmla="*/ 572 h 582"/>
                <a:gd name="T14" fmla="*/ 466 w 630"/>
                <a:gd name="T15" fmla="*/ 456 h 582"/>
                <a:gd name="T16" fmla="*/ 469 w 630"/>
                <a:gd name="T17" fmla="*/ 454 h 582"/>
                <a:gd name="T18" fmla="*/ 563 w 630"/>
                <a:gd name="T19" fmla="*/ 494 h 582"/>
                <a:gd name="T20" fmla="*/ 561 w 630"/>
                <a:gd name="T21" fmla="*/ 484 h 582"/>
                <a:gd name="T22" fmla="*/ 497 w 630"/>
                <a:gd name="T23" fmla="*/ 430 h 582"/>
                <a:gd name="T24" fmla="*/ 499 w 630"/>
                <a:gd name="T25" fmla="*/ 432 h 582"/>
                <a:gd name="T26" fmla="*/ 374 w 630"/>
                <a:gd name="T27" fmla="*/ 368 h 582"/>
                <a:gd name="T28" fmla="*/ 445 w 630"/>
                <a:gd name="T29" fmla="*/ 430 h 582"/>
                <a:gd name="T30" fmla="*/ 341 w 630"/>
                <a:gd name="T31" fmla="*/ 330 h 582"/>
                <a:gd name="T32" fmla="*/ 369 w 630"/>
                <a:gd name="T33" fmla="*/ 356 h 582"/>
                <a:gd name="T34" fmla="*/ 372 w 630"/>
                <a:gd name="T35" fmla="*/ 325 h 582"/>
                <a:gd name="T36" fmla="*/ 440 w 630"/>
                <a:gd name="T37" fmla="*/ 385 h 582"/>
                <a:gd name="T38" fmla="*/ 459 w 630"/>
                <a:gd name="T39" fmla="*/ 401 h 582"/>
                <a:gd name="T40" fmla="*/ 459 w 630"/>
                <a:gd name="T41" fmla="*/ 397 h 582"/>
                <a:gd name="T42" fmla="*/ 440 w 630"/>
                <a:gd name="T43" fmla="*/ 380 h 582"/>
                <a:gd name="T44" fmla="*/ 372 w 630"/>
                <a:gd name="T45" fmla="*/ 321 h 582"/>
                <a:gd name="T46" fmla="*/ 367 w 630"/>
                <a:gd name="T47" fmla="*/ 323 h 582"/>
                <a:gd name="T48" fmla="*/ 293 w 630"/>
                <a:gd name="T49" fmla="*/ 283 h 582"/>
                <a:gd name="T50" fmla="*/ 305 w 630"/>
                <a:gd name="T51" fmla="*/ 302 h 582"/>
                <a:gd name="T52" fmla="*/ 312 w 630"/>
                <a:gd name="T53" fmla="*/ 302 h 582"/>
                <a:gd name="T54" fmla="*/ 303 w 630"/>
                <a:gd name="T55" fmla="*/ 259 h 582"/>
                <a:gd name="T56" fmla="*/ 343 w 630"/>
                <a:gd name="T57" fmla="*/ 299 h 582"/>
                <a:gd name="T58" fmla="*/ 343 w 630"/>
                <a:gd name="T59" fmla="*/ 294 h 582"/>
                <a:gd name="T60" fmla="*/ 227 w 630"/>
                <a:gd name="T61" fmla="*/ 226 h 582"/>
                <a:gd name="T62" fmla="*/ 251 w 630"/>
                <a:gd name="T63" fmla="*/ 247 h 582"/>
                <a:gd name="T64" fmla="*/ 291 w 630"/>
                <a:gd name="T65" fmla="*/ 280 h 582"/>
                <a:gd name="T66" fmla="*/ 248 w 630"/>
                <a:gd name="T67" fmla="*/ 240 h 582"/>
                <a:gd name="T68" fmla="*/ 248 w 630"/>
                <a:gd name="T69" fmla="*/ 211 h 582"/>
                <a:gd name="T70" fmla="*/ 263 w 630"/>
                <a:gd name="T71" fmla="*/ 228 h 582"/>
                <a:gd name="T72" fmla="*/ 298 w 630"/>
                <a:gd name="T73" fmla="*/ 261 h 582"/>
                <a:gd name="T74" fmla="*/ 293 w 630"/>
                <a:gd name="T75" fmla="*/ 252 h 582"/>
                <a:gd name="T76" fmla="*/ 248 w 630"/>
                <a:gd name="T77" fmla="*/ 211 h 582"/>
                <a:gd name="T78" fmla="*/ 159 w 630"/>
                <a:gd name="T79" fmla="*/ 157 h 582"/>
                <a:gd name="T80" fmla="*/ 180 w 630"/>
                <a:gd name="T81" fmla="*/ 178 h 582"/>
                <a:gd name="T82" fmla="*/ 180 w 630"/>
                <a:gd name="T83" fmla="*/ 173 h 582"/>
                <a:gd name="T84" fmla="*/ 163 w 630"/>
                <a:gd name="T85" fmla="*/ 157 h 582"/>
                <a:gd name="T86" fmla="*/ 109 w 630"/>
                <a:gd name="T87" fmla="*/ 112 h 582"/>
                <a:gd name="T88" fmla="*/ 125 w 630"/>
                <a:gd name="T89" fmla="*/ 126 h 582"/>
                <a:gd name="T90" fmla="*/ 116 w 630"/>
                <a:gd name="T91" fmla="*/ 112 h 582"/>
                <a:gd name="T92" fmla="*/ 118 w 630"/>
                <a:gd name="T93" fmla="*/ 97 h 582"/>
                <a:gd name="T94" fmla="*/ 173 w 630"/>
                <a:gd name="T95" fmla="*/ 152 h 582"/>
                <a:gd name="T96" fmla="*/ 185 w 630"/>
                <a:gd name="T97" fmla="*/ 162 h 582"/>
                <a:gd name="T98" fmla="*/ 189 w 630"/>
                <a:gd name="T99" fmla="*/ 159 h 582"/>
                <a:gd name="T100" fmla="*/ 173 w 630"/>
                <a:gd name="T101" fmla="*/ 147 h 582"/>
                <a:gd name="T102" fmla="*/ 118 w 630"/>
                <a:gd name="T103" fmla="*/ 97 h 582"/>
                <a:gd name="T104" fmla="*/ 114 w 630"/>
                <a:gd name="T105" fmla="*/ 100 h 582"/>
                <a:gd name="T106" fmla="*/ 111 w 630"/>
                <a:gd name="T107" fmla="*/ 90 h 582"/>
                <a:gd name="T108" fmla="*/ 104 w 630"/>
                <a:gd name="T109" fmla="*/ 107 h 582"/>
                <a:gd name="T110" fmla="*/ 45 w 630"/>
                <a:gd name="T111" fmla="*/ 33 h 582"/>
                <a:gd name="T112" fmla="*/ 106 w 630"/>
                <a:gd name="T113" fmla="*/ 88 h 582"/>
                <a:gd name="T114" fmla="*/ 0 w 630"/>
                <a:gd name="T115" fmla="*/ 7 h 582"/>
                <a:gd name="T116" fmla="*/ 35 w 630"/>
                <a:gd name="T117" fmla="*/ 40 h 582"/>
                <a:gd name="T118" fmla="*/ 9 w 630"/>
                <a:gd name="T119" fmla="*/ 10 h 582"/>
                <a:gd name="T120" fmla="*/ 14 w 630"/>
                <a:gd name="T121" fmla="*/ 12 h 582"/>
                <a:gd name="T122" fmla="*/ 16 w 630"/>
                <a:gd name="T123" fmla="*/ 7 h 5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30" h="582">
                  <a:moveTo>
                    <a:pt x="575" y="496"/>
                  </a:moveTo>
                  <a:lnTo>
                    <a:pt x="585" y="513"/>
                  </a:lnTo>
                  <a:lnTo>
                    <a:pt x="625" y="546"/>
                  </a:lnTo>
                  <a:lnTo>
                    <a:pt x="615" y="556"/>
                  </a:lnTo>
                  <a:lnTo>
                    <a:pt x="618" y="560"/>
                  </a:lnTo>
                  <a:lnTo>
                    <a:pt x="627" y="548"/>
                  </a:lnTo>
                  <a:lnTo>
                    <a:pt x="630" y="546"/>
                  </a:lnTo>
                  <a:lnTo>
                    <a:pt x="627" y="544"/>
                  </a:lnTo>
                  <a:lnTo>
                    <a:pt x="575" y="496"/>
                  </a:lnTo>
                  <a:close/>
                  <a:moveTo>
                    <a:pt x="473" y="458"/>
                  </a:moveTo>
                  <a:lnTo>
                    <a:pt x="471" y="461"/>
                  </a:lnTo>
                  <a:lnTo>
                    <a:pt x="594" y="579"/>
                  </a:lnTo>
                  <a:lnTo>
                    <a:pt x="596" y="582"/>
                  </a:lnTo>
                  <a:lnTo>
                    <a:pt x="596" y="582"/>
                  </a:lnTo>
                  <a:lnTo>
                    <a:pt x="601" y="579"/>
                  </a:lnTo>
                  <a:lnTo>
                    <a:pt x="601" y="579"/>
                  </a:lnTo>
                  <a:lnTo>
                    <a:pt x="615" y="563"/>
                  </a:lnTo>
                  <a:lnTo>
                    <a:pt x="613" y="560"/>
                  </a:lnTo>
                  <a:lnTo>
                    <a:pt x="599" y="575"/>
                  </a:lnTo>
                  <a:lnTo>
                    <a:pt x="596" y="577"/>
                  </a:lnTo>
                  <a:lnTo>
                    <a:pt x="594" y="572"/>
                  </a:lnTo>
                  <a:lnTo>
                    <a:pt x="473" y="458"/>
                  </a:lnTo>
                  <a:close/>
                  <a:moveTo>
                    <a:pt x="469" y="454"/>
                  </a:moveTo>
                  <a:lnTo>
                    <a:pt x="466" y="456"/>
                  </a:lnTo>
                  <a:lnTo>
                    <a:pt x="466" y="456"/>
                  </a:lnTo>
                  <a:lnTo>
                    <a:pt x="471" y="454"/>
                  </a:lnTo>
                  <a:lnTo>
                    <a:pt x="469" y="454"/>
                  </a:lnTo>
                  <a:close/>
                  <a:moveTo>
                    <a:pt x="502" y="435"/>
                  </a:moveTo>
                  <a:lnTo>
                    <a:pt x="499" y="437"/>
                  </a:lnTo>
                  <a:lnTo>
                    <a:pt x="563" y="494"/>
                  </a:lnTo>
                  <a:lnTo>
                    <a:pt x="570" y="499"/>
                  </a:lnTo>
                  <a:lnTo>
                    <a:pt x="570" y="501"/>
                  </a:lnTo>
                  <a:lnTo>
                    <a:pt x="561" y="484"/>
                  </a:lnTo>
                  <a:lnTo>
                    <a:pt x="561" y="484"/>
                  </a:lnTo>
                  <a:lnTo>
                    <a:pt x="502" y="435"/>
                  </a:lnTo>
                  <a:close/>
                  <a:moveTo>
                    <a:pt x="497" y="430"/>
                  </a:moveTo>
                  <a:lnTo>
                    <a:pt x="495" y="432"/>
                  </a:lnTo>
                  <a:lnTo>
                    <a:pt x="495" y="435"/>
                  </a:lnTo>
                  <a:lnTo>
                    <a:pt x="499" y="432"/>
                  </a:lnTo>
                  <a:lnTo>
                    <a:pt x="497" y="430"/>
                  </a:lnTo>
                  <a:close/>
                  <a:moveTo>
                    <a:pt x="374" y="361"/>
                  </a:moveTo>
                  <a:lnTo>
                    <a:pt x="374" y="368"/>
                  </a:lnTo>
                  <a:lnTo>
                    <a:pt x="461" y="451"/>
                  </a:lnTo>
                  <a:lnTo>
                    <a:pt x="466" y="449"/>
                  </a:lnTo>
                  <a:lnTo>
                    <a:pt x="445" y="430"/>
                  </a:lnTo>
                  <a:lnTo>
                    <a:pt x="443" y="427"/>
                  </a:lnTo>
                  <a:lnTo>
                    <a:pt x="374" y="361"/>
                  </a:lnTo>
                  <a:close/>
                  <a:moveTo>
                    <a:pt x="341" y="330"/>
                  </a:moveTo>
                  <a:lnTo>
                    <a:pt x="341" y="335"/>
                  </a:lnTo>
                  <a:lnTo>
                    <a:pt x="369" y="363"/>
                  </a:lnTo>
                  <a:lnTo>
                    <a:pt x="369" y="356"/>
                  </a:lnTo>
                  <a:lnTo>
                    <a:pt x="341" y="330"/>
                  </a:lnTo>
                  <a:close/>
                  <a:moveTo>
                    <a:pt x="372" y="321"/>
                  </a:moveTo>
                  <a:lnTo>
                    <a:pt x="372" y="325"/>
                  </a:lnTo>
                  <a:lnTo>
                    <a:pt x="386" y="340"/>
                  </a:lnTo>
                  <a:lnTo>
                    <a:pt x="390" y="342"/>
                  </a:lnTo>
                  <a:lnTo>
                    <a:pt x="440" y="385"/>
                  </a:lnTo>
                  <a:lnTo>
                    <a:pt x="445" y="389"/>
                  </a:lnTo>
                  <a:lnTo>
                    <a:pt x="454" y="399"/>
                  </a:lnTo>
                  <a:lnTo>
                    <a:pt x="459" y="401"/>
                  </a:lnTo>
                  <a:lnTo>
                    <a:pt x="490" y="430"/>
                  </a:lnTo>
                  <a:lnTo>
                    <a:pt x="495" y="427"/>
                  </a:lnTo>
                  <a:lnTo>
                    <a:pt x="459" y="397"/>
                  </a:lnTo>
                  <a:lnTo>
                    <a:pt x="457" y="394"/>
                  </a:lnTo>
                  <a:lnTo>
                    <a:pt x="445" y="382"/>
                  </a:lnTo>
                  <a:lnTo>
                    <a:pt x="440" y="380"/>
                  </a:lnTo>
                  <a:lnTo>
                    <a:pt x="395" y="340"/>
                  </a:lnTo>
                  <a:lnTo>
                    <a:pt x="388" y="335"/>
                  </a:lnTo>
                  <a:lnTo>
                    <a:pt x="372" y="321"/>
                  </a:lnTo>
                  <a:close/>
                  <a:moveTo>
                    <a:pt x="350" y="302"/>
                  </a:moveTo>
                  <a:lnTo>
                    <a:pt x="350" y="306"/>
                  </a:lnTo>
                  <a:lnTo>
                    <a:pt x="367" y="323"/>
                  </a:lnTo>
                  <a:lnTo>
                    <a:pt x="367" y="316"/>
                  </a:lnTo>
                  <a:lnTo>
                    <a:pt x="350" y="302"/>
                  </a:lnTo>
                  <a:close/>
                  <a:moveTo>
                    <a:pt x="293" y="283"/>
                  </a:moveTo>
                  <a:lnTo>
                    <a:pt x="291" y="287"/>
                  </a:lnTo>
                  <a:lnTo>
                    <a:pt x="303" y="297"/>
                  </a:lnTo>
                  <a:lnTo>
                    <a:pt x="305" y="302"/>
                  </a:lnTo>
                  <a:lnTo>
                    <a:pt x="336" y="330"/>
                  </a:lnTo>
                  <a:lnTo>
                    <a:pt x="338" y="325"/>
                  </a:lnTo>
                  <a:lnTo>
                    <a:pt x="312" y="302"/>
                  </a:lnTo>
                  <a:lnTo>
                    <a:pt x="308" y="297"/>
                  </a:lnTo>
                  <a:lnTo>
                    <a:pt x="293" y="283"/>
                  </a:lnTo>
                  <a:close/>
                  <a:moveTo>
                    <a:pt x="303" y="259"/>
                  </a:moveTo>
                  <a:lnTo>
                    <a:pt x="301" y="264"/>
                  </a:lnTo>
                  <a:lnTo>
                    <a:pt x="338" y="294"/>
                  </a:lnTo>
                  <a:lnTo>
                    <a:pt x="343" y="299"/>
                  </a:lnTo>
                  <a:lnTo>
                    <a:pt x="346" y="304"/>
                  </a:lnTo>
                  <a:lnTo>
                    <a:pt x="348" y="299"/>
                  </a:lnTo>
                  <a:lnTo>
                    <a:pt x="343" y="294"/>
                  </a:lnTo>
                  <a:lnTo>
                    <a:pt x="303" y="259"/>
                  </a:lnTo>
                  <a:close/>
                  <a:moveTo>
                    <a:pt x="232" y="223"/>
                  </a:moveTo>
                  <a:lnTo>
                    <a:pt x="227" y="226"/>
                  </a:lnTo>
                  <a:lnTo>
                    <a:pt x="244" y="240"/>
                  </a:lnTo>
                  <a:lnTo>
                    <a:pt x="246" y="245"/>
                  </a:lnTo>
                  <a:lnTo>
                    <a:pt x="251" y="247"/>
                  </a:lnTo>
                  <a:lnTo>
                    <a:pt x="256" y="252"/>
                  </a:lnTo>
                  <a:lnTo>
                    <a:pt x="289" y="285"/>
                  </a:lnTo>
                  <a:lnTo>
                    <a:pt x="291" y="280"/>
                  </a:lnTo>
                  <a:lnTo>
                    <a:pt x="263" y="254"/>
                  </a:lnTo>
                  <a:lnTo>
                    <a:pt x="258" y="249"/>
                  </a:lnTo>
                  <a:lnTo>
                    <a:pt x="248" y="240"/>
                  </a:lnTo>
                  <a:lnTo>
                    <a:pt x="246" y="238"/>
                  </a:lnTo>
                  <a:lnTo>
                    <a:pt x="232" y="223"/>
                  </a:lnTo>
                  <a:close/>
                  <a:moveTo>
                    <a:pt x="248" y="211"/>
                  </a:moveTo>
                  <a:lnTo>
                    <a:pt x="244" y="214"/>
                  </a:lnTo>
                  <a:lnTo>
                    <a:pt x="258" y="226"/>
                  </a:lnTo>
                  <a:lnTo>
                    <a:pt x="263" y="228"/>
                  </a:lnTo>
                  <a:lnTo>
                    <a:pt x="286" y="252"/>
                  </a:lnTo>
                  <a:lnTo>
                    <a:pt x="293" y="256"/>
                  </a:lnTo>
                  <a:lnTo>
                    <a:pt x="298" y="261"/>
                  </a:lnTo>
                  <a:lnTo>
                    <a:pt x="301" y="256"/>
                  </a:lnTo>
                  <a:lnTo>
                    <a:pt x="301" y="256"/>
                  </a:lnTo>
                  <a:lnTo>
                    <a:pt x="293" y="252"/>
                  </a:lnTo>
                  <a:lnTo>
                    <a:pt x="265" y="226"/>
                  </a:lnTo>
                  <a:lnTo>
                    <a:pt x="260" y="223"/>
                  </a:lnTo>
                  <a:lnTo>
                    <a:pt x="248" y="211"/>
                  </a:lnTo>
                  <a:close/>
                  <a:moveTo>
                    <a:pt x="128" y="124"/>
                  </a:moveTo>
                  <a:lnTo>
                    <a:pt x="132" y="133"/>
                  </a:lnTo>
                  <a:lnTo>
                    <a:pt x="159" y="157"/>
                  </a:lnTo>
                  <a:lnTo>
                    <a:pt x="161" y="162"/>
                  </a:lnTo>
                  <a:lnTo>
                    <a:pt x="175" y="176"/>
                  </a:lnTo>
                  <a:lnTo>
                    <a:pt x="180" y="178"/>
                  </a:lnTo>
                  <a:lnTo>
                    <a:pt x="225" y="223"/>
                  </a:lnTo>
                  <a:lnTo>
                    <a:pt x="227" y="221"/>
                  </a:lnTo>
                  <a:lnTo>
                    <a:pt x="180" y="173"/>
                  </a:lnTo>
                  <a:lnTo>
                    <a:pt x="175" y="169"/>
                  </a:lnTo>
                  <a:lnTo>
                    <a:pt x="168" y="162"/>
                  </a:lnTo>
                  <a:lnTo>
                    <a:pt x="163" y="157"/>
                  </a:lnTo>
                  <a:lnTo>
                    <a:pt x="128" y="124"/>
                  </a:lnTo>
                  <a:close/>
                  <a:moveTo>
                    <a:pt x="109" y="105"/>
                  </a:moveTo>
                  <a:lnTo>
                    <a:pt x="109" y="112"/>
                  </a:lnTo>
                  <a:lnTo>
                    <a:pt x="114" y="116"/>
                  </a:lnTo>
                  <a:lnTo>
                    <a:pt x="116" y="119"/>
                  </a:lnTo>
                  <a:lnTo>
                    <a:pt x="125" y="126"/>
                  </a:lnTo>
                  <a:lnTo>
                    <a:pt x="121" y="116"/>
                  </a:lnTo>
                  <a:lnTo>
                    <a:pt x="118" y="114"/>
                  </a:lnTo>
                  <a:lnTo>
                    <a:pt x="116" y="112"/>
                  </a:lnTo>
                  <a:lnTo>
                    <a:pt x="111" y="107"/>
                  </a:lnTo>
                  <a:lnTo>
                    <a:pt x="109" y="105"/>
                  </a:lnTo>
                  <a:close/>
                  <a:moveTo>
                    <a:pt x="118" y="97"/>
                  </a:moveTo>
                  <a:lnTo>
                    <a:pt x="123" y="107"/>
                  </a:lnTo>
                  <a:lnTo>
                    <a:pt x="123" y="107"/>
                  </a:lnTo>
                  <a:lnTo>
                    <a:pt x="173" y="152"/>
                  </a:lnTo>
                  <a:lnTo>
                    <a:pt x="177" y="157"/>
                  </a:lnTo>
                  <a:lnTo>
                    <a:pt x="180" y="157"/>
                  </a:lnTo>
                  <a:lnTo>
                    <a:pt x="185" y="162"/>
                  </a:lnTo>
                  <a:lnTo>
                    <a:pt x="241" y="211"/>
                  </a:lnTo>
                  <a:lnTo>
                    <a:pt x="246" y="209"/>
                  </a:lnTo>
                  <a:lnTo>
                    <a:pt x="189" y="159"/>
                  </a:lnTo>
                  <a:lnTo>
                    <a:pt x="185" y="157"/>
                  </a:lnTo>
                  <a:lnTo>
                    <a:pt x="177" y="150"/>
                  </a:lnTo>
                  <a:lnTo>
                    <a:pt x="173" y="147"/>
                  </a:lnTo>
                  <a:lnTo>
                    <a:pt x="125" y="105"/>
                  </a:lnTo>
                  <a:lnTo>
                    <a:pt x="121" y="100"/>
                  </a:lnTo>
                  <a:lnTo>
                    <a:pt x="118" y="97"/>
                  </a:lnTo>
                  <a:close/>
                  <a:moveTo>
                    <a:pt x="111" y="90"/>
                  </a:moveTo>
                  <a:lnTo>
                    <a:pt x="109" y="95"/>
                  </a:lnTo>
                  <a:lnTo>
                    <a:pt x="114" y="100"/>
                  </a:lnTo>
                  <a:lnTo>
                    <a:pt x="116" y="100"/>
                  </a:lnTo>
                  <a:lnTo>
                    <a:pt x="111" y="93"/>
                  </a:lnTo>
                  <a:lnTo>
                    <a:pt x="111" y="90"/>
                  </a:lnTo>
                  <a:close/>
                  <a:moveTo>
                    <a:pt x="40" y="38"/>
                  </a:moveTo>
                  <a:lnTo>
                    <a:pt x="38" y="43"/>
                  </a:lnTo>
                  <a:lnTo>
                    <a:pt x="104" y="107"/>
                  </a:lnTo>
                  <a:lnTo>
                    <a:pt x="104" y="102"/>
                  </a:lnTo>
                  <a:lnTo>
                    <a:pt x="40" y="38"/>
                  </a:lnTo>
                  <a:close/>
                  <a:moveTo>
                    <a:pt x="45" y="33"/>
                  </a:moveTo>
                  <a:lnTo>
                    <a:pt x="43" y="36"/>
                  </a:lnTo>
                  <a:lnTo>
                    <a:pt x="106" y="93"/>
                  </a:lnTo>
                  <a:lnTo>
                    <a:pt x="106" y="88"/>
                  </a:lnTo>
                  <a:lnTo>
                    <a:pt x="45" y="33"/>
                  </a:lnTo>
                  <a:close/>
                  <a:moveTo>
                    <a:pt x="7" y="0"/>
                  </a:moveTo>
                  <a:lnTo>
                    <a:pt x="0" y="7"/>
                  </a:lnTo>
                  <a:lnTo>
                    <a:pt x="7" y="14"/>
                  </a:lnTo>
                  <a:lnTo>
                    <a:pt x="12" y="17"/>
                  </a:lnTo>
                  <a:lnTo>
                    <a:pt x="35" y="40"/>
                  </a:lnTo>
                  <a:lnTo>
                    <a:pt x="38" y="36"/>
                  </a:lnTo>
                  <a:lnTo>
                    <a:pt x="14" y="12"/>
                  </a:lnTo>
                  <a:lnTo>
                    <a:pt x="9" y="10"/>
                  </a:lnTo>
                  <a:lnTo>
                    <a:pt x="5" y="2"/>
                  </a:lnTo>
                  <a:lnTo>
                    <a:pt x="9" y="10"/>
                  </a:lnTo>
                  <a:lnTo>
                    <a:pt x="14" y="12"/>
                  </a:lnTo>
                  <a:lnTo>
                    <a:pt x="38" y="33"/>
                  </a:lnTo>
                  <a:lnTo>
                    <a:pt x="40" y="31"/>
                  </a:lnTo>
                  <a:lnTo>
                    <a:pt x="16" y="7"/>
                  </a:lnTo>
                  <a:lnTo>
                    <a:pt x="12" y="5"/>
                  </a:lnTo>
                  <a:lnTo>
                    <a:pt x="7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tx2">
                    <a:alpha val="75000"/>
                  </a:schemeClr>
                </a:gs>
                <a:gs pos="92000">
                  <a:schemeClr val="tx1">
                    <a:alpha val="21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1" name="Freeform 31"/>
            <p:cNvSpPr>
              <a:spLocks noEditPoints="1"/>
            </p:cNvSpPr>
            <p:nvPr/>
          </p:nvSpPr>
          <p:spPr bwMode="auto">
            <a:xfrm>
              <a:off x="8273567" y="2997459"/>
              <a:ext cx="1127117" cy="946583"/>
            </a:xfrm>
            <a:custGeom>
              <a:avLst/>
              <a:gdLst>
                <a:gd name="T0" fmla="*/ 625 w 630"/>
                <a:gd name="T1" fmla="*/ 546 h 582"/>
                <a:gd name="T2" fmla="*/ 627 w 630"/>
                <a:gd name="T3" fmla="*/ 548 h 582"/>
                <a:gd name="T4" fmla="*/ 575 w 630"/>
                <a:gd name="T5" fmla="*/ 496 h 582"/>
                <a:gd name="T6" fmla="*/ 594 w 630"/>
                <a:gd name="T7" fmla="*/ 579 h 582"/>
                <a:gd name="T8" fmla="*/ 601 w 630"/>
                <a:gd name="T9" fmla="*/ 579 h 582"/>
                <a:gd name="T10" fmla="*/ 613 w 630"/>
                <a:gd name="T11" fmla="*/ 560 h 582"/>
                <a:gd name="T12" fmla="*/ 594 w 630"/>
                <a:gd name="T13" fmla="*/ 572 h 582"/>
                <a:gd name="T14" fmla="*/ 466 w 630"/>
                <a:gd name="T15" fmla="*/ 456 h 582"/>
                <a:gd name="T16" fmla="*/ 469 w 630"/>
                <a:gd name="T17" fmla="*/ 454 h 582"/>
                <a:gd name="T18" fmla="*/ 563 w 630"/>
                <a:gd name="T19" fmla="*/ 494 h 582"/>
                <a:gd name="T20" fmla="*/ 561 w 630"/>
                <a:gd name="T21" fmla="*/ 484 h 582"/>
                <a:gd name="T22" fmla="*/ 497 w 630"/>
                <a:gd name="T23" fmla="*/ 430 h 582"/>
                <a:gd name="T24" fmla="*/ 499 w 630"/>
                <a:gd name="T25" fmla="*/ 432 h 582"/>
                <a:gd name="T26" fmla="*/ 374 w 630"/>
                <a:gd name="T27" fmla="*/ 368 h 582"/>
                <a:gd name="T28" fmla="*/ 445 w 630"/>
                <a:gd name="T29" fmla="*/ 430 h 582"/>
                <a:gd name="T30" fmla="*/ 341 w 630"/>
                <a:gd name="T31" fmla="*/ 330 h 582"/>
                <a:gd name="T32" fmla="*/ 369 w 630"/>
                <a:gd name="T33" fmla="*/ 356 h 582"/>
                <a:gd name="T34" fmla="*/ 372 w 630"/>
                <a:gd name="T35" fmla="*/ 325 h 582"/>
                <a:gd name="T36" fmla="*/ 440 w 630"/>
                <a:gd name="T37" fmla="*/ 385 h 582"/>
                <a:gd name="T38" fmla="*/ 459 w 630"/>
                <a:gd name="T39" fmla="*/ 401 h 582"/>
                <a:gd name="T40" fmla="*/ 459 w 630"/>
                <a:gd name="T41" fmla="*/ 397 h 582"/>
                <a:gd name="T42" fmla="*/ 440 w 630"/>
                <a:gd name="T43" fmla="*/ 380 h 582"/>
                <a:gd name="T44" fmla="*/ 372 w 630"/>
                <a:gd name="T45" fmla="*/ 321 h 582"/>
                <a:gd name="T46" fmla="*/ 367 w 630"/>
                <a:gd name="T47" fmla="*/ 323 h 582"/>
                <a:gd name="T48" fmla="*/ 293 w 630"/>
                <a:gd name="T49" fmla="*/ 283 h 582"/>
                <a:gd name="T50" fmla="*/ 305 w 630"/>
                <a:gd name="T51" fmla="*/ 302 h 582"/>
                <a:gd name="T52" fmla="*/ 312 w 630"/>
                <a:gd name="T53" fmla="*/ 302 h 582"/>
                <a:gd name="T54" fmla="*/ 303 w 630"/>
                <a:gd name="T55" fmla="*/ 259 h 582"/>
                <a:gd name="T56" fmla="*/ 343 w 630"/>
                <a:gd name="T57" fmla="*/ 299 h 582"/>
                <a:gd name="T58" fmla="*/ 343 w 630"/>
                <a:gd name="T59" fmla="*/ 294 h 582"/>
                <a:gd name="T60" fmla="*/ 227 w 630"/>
                <a:gd name="T61" fmla="*/ 226 h 582"/>
                <a:gd name="T62" fmla="*/ 251 w 630"/>
                <a:gd name="T63" fmla="*/ 247 h 582"/>
                <a:gd name="T64" fmla="*/ 291 w 630"/>
                <a:gd name="T65" fmla="*/ 280 h 582"/>
                <a:gd name="T66" fmla="*/ 248 w 630"/>
                <a:gd name="T67" fmla="*/ 240 h 582"/>
                <a:gd name="T68" fmla="*/ 248 w 630"/>
                <a:gd name="T69" fmla="*/ 211 h 582"/>
                <a:gd name="T70" fmla="*/ 263 w 630"/>
                <a:gd name="T71" fmla="*/ 228 h 582"/>
                <a:gd name="T72" fmla="*/ 298 w 630"/>
                <a:gd name="T73" fmla="*/ 261 h 582"/>
                <a:gd name="T74" fmla="*/ 293 w 630"/>
                <a:gd name="T75" fmla="*/ 252 h 582"/>
                <a:gd name="T76" fmla="*/ 248 w 630"/>
                <a:gd name="T77" fmla="*/ 211 h 582"/>
                <a:gd name="T78" fmla="*/ 159 w 630"/>
                <a:gd name="T79" fmla="*/ 157 h 582"/>
                <a:gd name="T80" fmla="*/ 180 w 630"/>
                <a:gd name="T81" fmla="*/ 178 h 582"/>
                <a:gd name="T82" fmla="*/ 180 w 630"/>
                <a:gd name="T83" fmla="*/ 173 h 582"/>
                <a:gd name="T84" fmla="*/ 163 w 630"/>
                <a:gd name="T85" fmla="*/ 157 h 582"/>
                <a:gd name="T86" fmla="*/ 109 w 630"/>
                <a:gd name="T87" fmla="*/ 112 h 582"/>
                <a:gd name="T88" fmla="*/ 125 w 630"/>
                <a:gd name="T89" fmla="*/ 126 h 582"/>
                <a:gd name="T90" fmla="*/ 116 w 630"/>
                <a:gd name="T91" fmla="*/ 112 h 582"/>
                <a:gd name="T92" fmla="*/ 118 w 630"/>
                <a:gd name="T93" fmla="*/ 97 h 582"/>
                <a:gd name="T94" fmla="*/ 173 w 630"/>
                <a:gd name="T95" fmla="*/ 152 h 582"/>
                <a:gd name="T96" fmla="*/ 185 w 630"/>
                <a:gd name="T97" fmla="*/ 162 h 582"/>
                <a:gd name="T98" fmla="*/ 189 w 630"/>
                <a:gd name="T99" fmla="*/ 159 h 582"/>
                <a:gd name="T100" fmla="*/ 173 w 630"/>
                <a:gd name="T101" fmla="*/ 147 h 582"/>
                <a:gd name="T102" fmla="*/ 118 w 630"/>
                <a:gd name="T103" fmla="*/ 97 h 582"/>
                <a:gd name="T104" fmla="*/ 114 w 630"/>
                <a:gd name="T105" fmla="*/ 100 h 582"/>
                <a:gd name="T106" fmla="*/ 111 w 630"/>
                <a:gd name="T107" fmla="*/ 90 h 582"/>
                <a:gd name="T108" fmla="*/ 104 w 630"/>
                <a:gd name="T109" fmla="*/ 107 h 582"/>
                <a:gd name="T110" fmla="*/ 45 w 630"/>
                <a:gd name="T111" fmla="*/ 33 h 582"/>
                <a:gd name="T112" fmla="*/ 106 w 630"/>
                <a:gd name="T113" fmla="*/ 88 h 582"/>
                <a:gd name="T114" fmla="*/ 0 w 630"/>
                <a:gd name="T115" fmla="*/ 7 h 582"/>
                <a:gd name="T116" fmla="*/ 35 w 630"/>
                <a:gd name="T117" fmla="*/ 40 h 582"/>
                <a:gd name="T118" fmla="*/ 9 w 630"/>
                <a:gd name="T119" fmla="*/ 10 h 582"/>
                <a:gd name="T120" fmla="*/ 14 w 630"/>
                <a:gd name="T121" fmla="*/ 12 h 582"/>
                <a:gd name="T122" fmla="*/ 16 w 630"/>
                <a:gd name="T123" fmla="*/ 7 h 5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30" h="582">
                  <a:moveTo>
                    <a:pt x="575" y="496"/>
                  </a:moveTo>
                  <a:lnTo>
                    <a:pt x="585" y="513"/>
                  </a:lnTo>
                  <a:lnTo>
                    <a:pt x="625" y="546"/>
                  </a:lnTo>
                  <a:lnTo>
                    <a:pt x="615" y="556"/>
                  </a:lnTo>
                  <a:lnTo>
                    <a:pt x="618" y="560"/>
                  </a:lnTo>
                  <a:lnTo>
                    <a:pt x="627" y="548"/>
                  </a:lnTo>
                  <a:lnTo>
                    <a:pt x="630" y="546"/>
                  </a:lnTo>
                  <a:lnTo>
                    <a:pt x="627" y="544"/>
                  </a:lnTo>
                  <a:lnTo>
                    <a:pt x="575" y="496"/>
                  </a:lnTo>
                  <a:moveTo>
                    <a:pt x="473" y="458"/>
                  </a:moveTo>
                  <a:lnTo>
                    <a:pt x="471" y="461"/>
                  </a:lnTo>
                  <a:lnTo>
                    <a:pt x="594" y="579"/>
                  </a:lnTo>
                  <a:lnTo>
                    <a:pt x="596" y="582"/>
                  </a:lnTo>
                  <a:lnTo>
                    <a:pt x="596" y="582"/>
                  </a:lnTo>
                  <a:lnTo>
                    <a:pt x="601" y="579"/>
                  </a:lnTo>
                  <a:lnTo>
                    <a:pt x="601" y="579"/>
                  </a:lnTo>
                  <a:lnTo>
                    <a:pt x="615" y="563"/>
                  </a:lnTo>
                  <a:lnTo>
                    <a:pt x="613" y="560"/>
                  </a:lnTo>
                  <a:lnTo>
                    <a:pt x="599" y="575"/>
                  </a:lnTo>
                  <a:lnTo>
                    <a:pt x="596" y="577"/>
                  </a:lnTo>
                  <a:lnTo>
                    <a:pt x="594" y="572"/>
                  </a:lnTo>
                  <a:lnTo>
                    <a:pt x="473" y="458"/>
                  </a:lnTo>
                  <a:moveTo>
                    <a:pt x="469" y="454"/>
                  </a:moveTo>
                  <a:lnTo>
                    <a:pt x="466" y="456"/>
                  </a:lnTo>
                  <a:lnTo>
                    <a:pt x="466" y="456"/>
                  </a:lnTo>
                  <a:lnTo>
                    <a:pt x="471" y="454"/>
                  </a:lnTo>
                  <a:lnTo>
                    <a:pt x="469" y="454"/>
                  </a:lnTo>
                  <a:moveTo>
                    <a:pt x="502" y="435"/>
                  </a:moveTo>
                  <a:lnTo>
                    <a:pt x="499" y="437"/>
                  </a:lnTo>
                  <a:lnTo>
                    <a:pt x="563" y="494"/>
                  </a:lnTo>
                  <a:lnTo>
                    <a:pt x="570" y="499"/>
                  </a:lnTo>
                  <a:lnTo>
                    <a:pt x="570" y="501"/>
                  </a:lnTo>
                  <a:lnTo>
                    <a:pt x="561" y="484"/>
                  </a:lnTo>
                  <a:lnTo>
                    <a:pt x="561" y="484"/>
                  </a:lnTo>
                  <a:lnTo>
                    <a:pt x="502" y="435"/>
                  </a:lnTo>
                  <a:moveTo>
                    <a:pt x="497" y="430"/>
                  </a:moveTo>
                  <a:lnTo>
                    <a:pt x="495" y="432"/>
                  </a:lnTo>
                  <a:lnTo>
                    <a:pt x="495" y="435"/>
                  </a:lnTo>
                  <a:lnTo>
                    <a:pt x="499" y="432"/>
                  </a:lnTo>
                  <a:lnTo>
                    <a:pt x="497" y="430"/>
                  </a:lnTo>
                  <a:moveTo>
                    <a:pt x="374" y="361"/>
                  </a:moveTo>
                  <a:lnTo>
                    <a:pt x="374" y="368"/>
                  </a:lnTo>
                  <a:lnTo>
                    <a:pt x="461" y="451"/>
                  </a:lnTo>
                  <a:lnTo>
                    <a:pt x="466" y="449"/>
                  </a:lnTo>
                  <a:lnTo>
                    <a:pt x="445" y="430"/>
                  </a:lnTo>
                  <a:lnTo>
                    <a:pt x="443" y="427"/>
                  </a:lnTo>
                  <a:lnTo>
                    <a:pt x="374" y="361"/>
                  </a:lnTo>
                  <a:moveTo>
                    <a:pt x="341" y="330"/>
                  </a:moveTo>
                  <a:lnTo>
                    <a:pt x="341" y="335"/>
                  </a:lnTo>
                  <a:lnTo>
                    <a:pt x="369" y="363"/>
                  </a:lnTo>
                  <a:lnTo>
                    <a:pt x="369" y="356"/>
                  </a:lnTo>
                  <a:lnTo>
                    <a:pt x="341" y="330"/>
                  </a:lnTo>
                  <a:moveTo>
                    <a:pt x="372" y="321"/>
                  </a:moveTo>
                  <a:lnTo>
                    <a:pt x="372" y="325"/>
                  </a:lnTo>
                  <a:lnTo>
                    <a:pt x="386" y="340"/>
                  </a:lnTo>
                  <a:lnTo>
                    <a:pt x="390" y="342"/>
                  </a:lnTo>
                  <a:lnTo>
                    <a:pt x="440" y="385"/>
                  </a:lnTo>
                  <a:lnTo>
                    <a:pt x="445" y="389"/>
                  </a:lnTo>
                  <a:lnTo>
                    <a:pt x="454" y="399"/>
                  </a:lnTo>
                  <a:lnTo>
                    <a:pt x="459" y="401"/>
                  </a:lnTo>
                  <a:lnTo>
                    <a:pt x="490" y="430"/>
                  </a:lnTo>
                  <a:lnTo>
                    <a:pt x="495" y="427"/>
                  </a:lnTo>
                  <a:lnTo>
                    <a:pt x="459" y="397"/>
                  </a:lnTo>
                  <a:lnTo>
                    <a:pt x="457" y="394"/>
                  </a:lnTo>
                  <a:lnTo>
                    <a:pt x="445" y="382"/>
                  </a:lnTo>
                  <a:lnTo>
                    <a:pt x="440" y="380"/>
                  </a:lnTo>
                  <a:lnTo>
                    <a:pt x="395" y="340"/>
                  </a:lnTo>
                  <a:lnTo>
                    <a:pt x="388" y="335"/>
                  </a:lnTo>
                  <a:lnTo>
                    <a:pt x="372" y="321"/>
                  </a:lnTo>
                  <a:moveTo>
                    <a:pt x="350" y="302"/>
                  </a:moveTo>
                  <a:lnTo>
                    <a:pt x="350" y="306"/>
                  </a:lnTo>
                  <a:lnTo>
                    <a:pt x="367" y="323"/>
                  </a:lnTo>
                  <a:lnTo>
                    <a:pt x="367" y="316"/>
                  </a:lnTo>
                  <a:lnTo>
                    <a:pt x="350" y="302"/>
                  </a:lnTo>
                  <a:moveTo>
                    <a:pt x="293" y="283"/>
                  </a:moveTo>
                  <a:lnTo>
                    <a:pt x="291" y="287"/>
                  </a:lnTo>
                  <a:lnTo>
                    <a:pt x="303" y="297"/>
                  </a:lnTo>
                  <a:lnTo>
                    <a:pt x="305" y="302"/>
                  </a:lnTo>
                  <a:lnTo>
                    <a:pt x="336" y="330"/>
                  </a:lnTo>
                  <a:lnTo>
                    <a:pt x="338" y="325"/>
                  </a:lnTo>
                  <a:lnTo>
                    <a:pt x="312" y="302"/>
                  </a:lnTo>
                  <a:lnTo>
                    <a:pt x="308" y="297"/>
                  </a:lnTo>
                  <a:lnTo>
                    <a:pt x="293" y="283"/>
                  </a:lnTo>
                  <a:moveTo>
                    <a:pt x="303" y="259"/>
                  </a:moveTo>
                  <a:lnTo>
                    <a:pt x="301" y="264"/>
                  </a:lnTo>
                  <a:lnTo>
                    <a:pt x="338" y="294"/>
                  </a:lnTo>
                  <a:lnTo>
                    <a:pt x="343" y="299"/>
                  </a:lnTo>
                  <a:lnTo>
                    <a:pt x="346" y="304"/>
                  </a:lnTo>
                  <a:lnTo>
                    <a:pt x="348" y="299"/>
                  </a:lnTo>
                  <a:lnTo>
                    <a:pt x="343" y="294"/>
                  </a:lnTo>
                  <a:lnTo>
                    <a:pt x="303" y="259"/>
                  </a:lnTo>
                  <a:moveTo>
                    <a:pt x="232" y="223"/>
                  </a:moveTo>
                  <a:lnTo>
                    <a:pt x="227" y="226"/>
                  </a:lnTo>
                  <a:lnTo>
                    <a:pt x="244" y="240"/>
                  </a:lnTo>
                  <a:lnTo>
                    <a:pt x="246" y="245"/>
                  </a:lnTo>
                  <a:lnTo>
                    <a:pt x="251" y="247"/>
                  </a:lnTo>
                  <a:lnTo>
                    <a:pt x="256" y="252"/>
                  </a:lnTo>
                  <a:lnTo>
                    <a:pt x="289" y="285"/>
                  </a:lnTo>
                  <a:lnTo>
                    <a:pt x="291" y="280"/>
                  </a:lnTo>
                  <a:lnTo>
                    <a:pt x="263" y="254"/>
                  </a:lnTo>
                  <a:lnTo>
                    <a:pt x="258" y="249"/>
                  </a:lnTo>
                  <a:lnTo>
                    <a:pt x="248" y="240"/>
                  </a:lnTo>
                  <a:lnTo>
                    <a:pt x="246" y="238"/>
                  </a:lnTo>
                  <a:lnTo>
                    <a:pt x="232" y="223"/>
                  </a:lnTo>
                  <a:moveTo>
                    <a:pt x="248" y="211"/>
                  </a:moveTo>
                  <a:lnTo>
                    <a:pt x="244" y="214"/>
                  </a:lnTo>
                  <a:lnTo>
                    <a:pt x="258" y="226"/>
                  </a:lnTo>
                  <a:lnTo>
                    <a:pt x="263" y="228"/>
                  </a:lnTo>
                  <a:lnTo>
                    <a:pt x="286" y="252"/>
                  </a:lnTo>
                  <a:lnTo>
                    <a:pt x="293" y="256"/>
                  </a:lnTo>
                  <a:lnTo>
                    <a:pt x="298" y="261"/>
                  </a:lnTo>
                  <a:lnTo>
                    <a:pt x="301" y="256"/>
                  </a:lnTo>
                  <a:lnTo>
                    <a:pt x="301" y="256"/>
                  </a:lnTo>
                  <a:lnTo>
                    <a:pt x="293" y="252"/>
                  </a:lnTo>
                  <a:lnTo>
                    <a:pt x="265" y="226"/>
                  </a:lnTo>
                  <a:lnTo>
                    <a:pt x="260" y="223"/>
                  </a:lnTo>
                  <a:lnTo>
                    <a:pt x="248" y="211"/>
                  </a:lnTo>
                  <a:moveTo>
                    <a:pt x="128" y="124"/>
                  </a:moveTo>
                  <a:lnTo>
                    <a:pt x="132" y="133"/>
                  </a:lnTo>
                  <a:lnTo>
                    <a:pt x="159" y="157"/>
                  </a:lnTo>
                  <a:lnTo>
                    <a:pt x="161" y="162"/>
                  </a:lnTo>
                  <a:lnTo>
                    <a:pt x="175" y="176"/>
                  </a:lnTo>
                  <a:lnTo>
                    <a:pt x="180" y="178"/>
                  </a:lnTo>
                  <a:lnTo>
                    <a:pt x="225" y="223"/>
                  </a:lnTo>
                  <a:lnTo>
                    <a:pt x="227" y="221"/>
                  </a:lnTo>
                  <a:lnTo>
                    <a:pt x="180" y="173"/>
                  </a:lnTo>
                  <a:lnTo>
                    <a:pt x="175" y="169"/>
                  </a:lnTo>
                  <a:lnTo>
                    <a:pt x="168" y="162"/>
                  </a:lnTo>
                  <a:lnTo>
                    <a:pt x="163" y="157"/>
                  </a:lnTo>
                  <a:lnTo>
                    <a:pt x="128" y="124"/>
                  </a:lnTo>
                  <a:moveTo>
                    <a:pt x="109" y="105"/>
                  </a:moveTo>
                  <a:lnTo>
                    <a:pt x="109" y="112"/>
                  </a:lnTo>
                  <a:lnTo>
                    <a:pt x="114" y="116"/>
                  </a:lnTo>
                  <a:lnTo>
                    <a:pt x="116" y="119"/>
                  </a:lnTo>
                  <a:lnTo>
                    <a:pt x="125" y="126"/>
                  </a:lnTo>
                  <a:lnTo>
                    <a:pt x="121" y="116"/>
                  </a:lnTo>
                  <a:lnTo>
                    <a:pt x="118" y="114"/>
                  </a:lnTo>
                  <a:lnTo>
                    <a:pt x="116" y="112"/>
                  </a:lnTo>
                  <a:lnTo>
                    <a:pt x="111" y="107"/>
                  </a:lnTo>
                  <a:lnTo>
                    <a:pt x="109" y="105"/>
                  </a:lnTo>
                  <a:moveTo>
                    <a:pt x="118" y="97"/>
                  </a:moveTo>
                  <a:lnTo>
                    <a:pt x="123" y="107"/>
                  </a:lnTo>
                  <a:lnTo>
                    <a:pt x="123" y="107"/>
                  </a:lnTo>
                  <a:lnTo>
                    <a:pt x="173" y="152"/>
                  </a:lnTo>
                  <a:lnTo>
                    <a:pt x="177" y="157"/>
                  </a:lnTo>
                  <a:lnTo>
                    <a:pt x="180" y="157"/>
                  </a:lnTo>
                  <a:lnTo>
                    <a:pt x="185" y="162"/>
                  </a:lnTo>
                  <a:lnTo>
                    <a:pt x="241" y="211"/>
                  </a:lnTo>
                  <a:lnTo>
                    <a:pt x="246" y="209"/>
                  </a:lnTo>
                  <a:lnTo>
                    <a:pt x="189" y="159"/>
                  </a:lnTo>
                  <a:lnTo>
                    <a:pt x="185" y="157"/>
                  </a:lnTo>
                  <a:lnTo>
                    <a:pt x="177" y="150"/>
                  </a:lnTo>
                  <a:lnTo>
                    <a:pt x="173" y="147"/>
                  </a:lnTo>
                  <a:lnTo>
                    <a:pt x="125" y="105"/>
                  </a:lnTo>
                  <a:lnTo>
                    <a:pt x="121" y="100"/>
                  </a:lnTo>
                  <a:lnTo>
                    <a:pt x="118" y="97"/>
                  </a:lnTo>
                  <a:moveTo>
                    <a:pt x="111" y="90"/>
                  </a:moveTo>
                  <a:lnTo>
                    <a:pt x="109" y="95"/>
                  </a:lnTo>
                  <a:lnTo>
                    <a:pt x="114" y="100"/>
                  </a:lnTo>
                  <a:lnTo>
                    <a:pt x="116" y="100"/>
                  </a:lnTo>
                  <a:lnTo>
                    <a:pt x="111" y="93"/>
                  </a:lnTo>
                  <a:lnTo>
                    <a:pt x="111" y="90"/>
                  </a:lnTo>
                  <a:moveTo>
                    <a:pt x="40" y="38"/>
                  </a:moveTo>
                  <a:lnTo>
                    <a:pt x="38" y="43"/>
                  </a:lnTo>
                  <a:lnTo>
                    <a:pt x="104" y="107"/>
                  </a:lnTo>
                  <a:lnTo>
                    <a:pt x="104" y="102"/>
                  </a:lnTo>
                  <a:lnTo>
                    <a:pt x="40" y="38"/>
                  </a:lnTo>
                  <a:moveTo>
                    <a:pt x="45" y="33"/>
                  </a:moveTo>
                  <a:lnTo>
                    <a:pt x="43" y="36"/>
                  </a:lnTo>
                  <a:lnTo>
                    <a:pt x="106" y="93"/>
                  </a:lnTo>
                  <a:lnTo>
                    <a:pt x="106" y="88"/>
                  </a:lnTo>
                  <a:lnTo>
                    <a:pt x="45" y="33"/>
                  </a:lnTo>
                  <a:moveTo>
                    <a:pt x="7" y="0"/>
                  </a:moveTo>
                  <a:lnTo>
                    <a:pt x="0" y="7"/>
                  </a:lnTo>
                  <a:lnTo>
                    <a:pt x="7" y="14"/>
                  </a:lnTo>
                  <a:lnTo>
                    <a:pt x="12" y="17"/>
                  </a:lnTo>
                  <a:lnTo>
                    <a:pt x="35" y="40"/>
                  </a:lnTo>
                  <a:lnTo>
                    <a:pt x="38" y="36"/>
                  </a:lnTo>
                  <a:lnTo>
                    <a:pt x="14" y="12"/>
                  </a:lnTo>
                  <a:lnTo>
                    <a:pt x="9" y="10"/>
                  </a:lnTo>
                  <a:lnTo>
                    <a:pt x="5" y="2"/>
                  </a:lnTo>
                  <a:lnTo>
                    <a:pt x="9" y="10"/>
                  </a:lnTo>
                  <a:lnTo>
                    <a:pt x="14" y="12"/>
                  </a:lnTo>
                  <a:lnTo>
                    <a:pt x="38" y="33"/>
                  </a:lnTo>
                  <a:lnTo>
                    <a:pt x="40" y="31"/>
                  </a:lnTo>
                  <a:lnTo>
                    <a:pt x="16" y="7"/>
                  </a:lnTo>
                  <a:lnTo>
                    <a:pt x="12" y="5"/>
                  </a:lnTo>
                  <a:lnTo>
                    <a:pt x="7" y="0"/>
                  </a:lnTo>
                </a:path>
              </a:pathLst>
            </a:custGeom>
            <a:gradFill flip="none" rotWithShape="1">
              <a:gsLst>
                <a:gs pos="0">
                  <a:schemeClr val="tx2">
                    <a:alpha val="75000"/>
                  </a:schemeClr>
                </a:gs>
                <a:gs pos="92000">
                  <a:schemeClr val="tx1">
                    <a:alpha val="21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2" name="Freeform 32"/>
            <p:cNvSpPr>
              <a:spLocks noEditPoints="1"/>
            </p:cNvSpPr>
            <p:nvPr/>
          </p:nvSpPr>
          <p:spPr bwMode="auto">
            <a:xfrm>
              <a:off x="9915938" y="3317867"/>
              <a:ext cx="114501" cy="320407"/>
            </a:xfrm>
            <a:custGeom>
              <a:avLst/>
              <a:gdLst>
                <a:gd name="T0" fmla="*/ 52 w 64"/>
                <a:gd name="T1" fmla="*/ 143 h 197"/>
                <a:gd name="T2" fmla="*/ 55 w 64"/>
                <a:gd name="T3" fmla="*/ 162 h 197"/>
                <a:gd name="T4" fmla="*/ 59 w 64"/>
                <a:gd name="T5" fmla="*/ 195 h 197"/>
                <a:gd name="T6" fmla="*/ 52 w 64"/>
                <a:gd name="T7" fmla="*/ 176 h 197"/>
                <a:gd name="T8" fmla="*/ 43 w 64"/>
                <a:gd name="T9" fmla="*/ 145 h 197"/>
                <a:gd name="T10" fmla="*/ 48 w 64"/>
                <a:gd name="T11" fmla="*/ 176 h 197"/>
                <a:gd name="T12" fmla="*/ 55 w 64"/>
                <a:gd name="T13" fmla="*/ 192 h 197"/>
                <a:gd name="T14" fmla="*/ 55 w 64"/>
                <a:gd name="T15" fmla="*/ 197 h 197"/>
                <a:gd name="T16" fmla="*/ 64 w 64"/>
                <a:gd name="T17" fmla="*/ 195 h 197"/>
                <a:gd name="T18" fmla="*/ 57 w 64"/>
                <a:gd name="T19" fmla="*/ 150 h 197"/>
                <a:gd name="T20" fmla="*/ 45 w 64"/>
                <a:gd name="T21" fmla="*/ 90 h 197"/>
                <a:gd name="T22" fmla="*/ 50 w 64"/>
                <a:gd name="T23" fmla="*/ 121 h 197"/>
                <a:gd name="T24" fmla="*/ 52 w 64"/>
                <a:gd name="T25" fmla="*/ 140 h 197"/>
                <a:gd name="T26" fmla="*/ 55 w 64"/>
                <a:gd name="T27" fmla="*/ 138 h 197"/>
                <a:gd name="T28" fmla="*/ 52 w 64"/>
                <a:gd name="T29" fmla="*/ 121 h 197"/>
                <a:gd name="T30" fmla="*/ 52 w 64"/>
                <a:gd name="T31" fmla="*/ 114 h 197"/>
                <a:gd name="T32" fmla="*/ 45 w 64"/>
                <a:gd name="T33" fmla="*/ 90 h 197"/>
                <a:gd name="T34" fmla="*/ 29 w 64"/>
                <a:gd name="T35" fmla="*/ 116 h 197"/>
                <a:gd name="T36" fmla="*/ 33 w 64"/>
                <a:gd name="T37" fmla="*/ 131 h 197"/>
                <a:gd name="T38" fmla="*/ 36 w 64"/>
                <a:gd name="T39" fmla="*/ 140 h 197"/>
                <a:gd name="T40" fmla="*/ 38 w 64"/>
                <a:gd name="T41" fmla="*/ 133 h 197"/>
                <a:gd name="T42" fmla="*/ 33 w 64"/>
                <a:gd name="T43" fmla="*/ 124 h 197"/>
                <a:gd name="T44" fmla="*/ 22 w 64"/>
                <a:gd name="T45" fmla="*/ 88 h 197"/>
                <a:gd name="T46" fmla="*/ 36 w 64"/>
                <a:gd name="T47" fmla="*/ 0 h 197"/>
                <a:gd name="T48" fmla="*/ 3 w 64"/>
                <a:gd name="T49" fmla="*/ 38 h 197"/>
                <a:gd name="T50" fmla="*/ 0 w 64"/>
                <a:gd name="T51" fmla="*/ 41 h 197"/>
                <a:gd name="T52" fmla="*/ 3 w 64"/>
                <a:gd name="T53" fmla="*/ 48 h 197"/>
                <a:gd name="T54" fmla="*/ 12 w 64"/>
                <a:gd name="T55" fmla="*/ 69 h 197"/>
                <a:gd name="T56" fmla="*/ 15 w 64"/>
                <a:gd name="T57" fmla="*/ 76 h 197"/>
                <a:gd name="T58" fmla="*/ 19 w 64"/>
                <a:gd name="T59" fmla="*/ 83 h 197"/>
                <a:gd name="T60" fmla="*/ 17 w 64"/>
                <a:gd name="T61" fmla="*/ 71 h 197"/>
                <a:gd name="T62" fmla="*/ 15 w 64"/>
                <a:gd name="T63" fmla="*/ 64 h 197"/>
                <a:gd name="T64" fmla="*/ 5 w 64"/>
                <a:gd name="T65" fmla="*/ 41 h 197"/>
                <a:gd name="T66" fmla="*/ 33 w 64"/>
                <a:gd name="T67" fmla="*/ 10 h 197"/>
                <a:gd name="T68" fmla="*/ 36 w 64"/>
                <a:gd name="T69" fmla="*/ 26 h 197"/>
                <a:gd name="T70" fmla="*/ 41 w 64"/>
                <a:gd name="T71" fmla="*/ 62 h 197"/>
                <a:gd name="T72" fmla="*/ 48 w 64"/>
                <a:gd name="T73" fmla="*/ 86 h 197"/>
                <a:gd name="T74" fmla="*/ 43 w 64"/>
                <a:gd name="T75" fmla="*/ 55 h 197"/>
                <a:gd name="T76" fmla="*/ 38 w 64"/>
                <a:gd name="T77" fmla="*/ 19 h 197"/>
                <a:gd name="T78" fmla="*/ 36 w 64"/>
                <a:gd name="T79" fmla="*/ 0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64" h="197">
                  <a:moveTo>
                    <a:pt x="57" y="143"/>
                  </a:moveTo>
                  <a:lnTo>
                    <a:pt x="52" y="143"/>
                  </a:lnTo>
                  <a:lnTo>
                    <a:pt x="52" y="150"/>
                  </a:lnTo>
                  <a:lnTo>
                    <a:pt x="55" y="162"/>
                  </a:lnTo>
                  <a:lnTo>
                    <a:pt x="59" y="192"/>
                  </a:lnTo>
                  <a:lnTo>
                    <a:pt x="59" y="195"/>
                  </a:lnTo>
                  <a:lnTo>
                    <a:pt x="59" y="192"/>
                  </a:lnTo>
                  <a:lnTo>
                    <a:pt x="52" y="176"/>
                  </a:lnTo>
                  <a:lnTo>
                    <a:pt x="50" y="166"/>
                  </a:lnTo>
                  <a:lnTo>
                    <a:pt x="43" y="145"/>
                  </a:lnTo>
                  <a:lnTo>
                    <a:pt x="38" y="145"/>
                  </a:lnTo>
                  <a:lnTo>
                    <a:pt x="48" y="176"/>
                  </a:lnTo>
                  <a:lnTo>
                    <a:pt x="50" y="183"/>
                  </a:lnTo>
                  <a:lnTo>
                    <a:pt x="55" y="192"/>
                  </a:lnTo>
                  <a:lnTo>
                    <a:pt x="55" y="195"/>
                  </a:lnTo>
                  <a:lnTo>
                    <a:pt x="55" y="197"/>
                  </a:lnTo>
                  <a:lnTo>
                    <a:pt x="62" y="195"/>
                  </a:lnTo>
                  <a:lnTo>
                    <a:pt x="64" y="195"/>
                  </a:lnTo>
                  <a:lnTo>
                    <a:pt x="64" y="192"/>
                  </a:lnTo>
                  <a:lnTo>
                    <a:pt x="57" y="150"/>
                  </a:lnTo>
                  <a:lnTo>
                    <a:pt x="57" y="143"/>
                  </a:lnTo>
                  <a:close/>
                  <a:moveTo>
                    <a:pt x="45" y="90"/>
                  </a:moveTo>
                  <a:lnTo>
                    <a:pt x="48" y="116"/>
                  </a:lnTo>
                  <a:lnTo>
                    <a:pt x="50" y="121"/>
                  </a:lnTo>
                  <a:lnTo>
                    <a:pt x="50" y="126"/>
                  </a:lnTo>
                  <a:lnTo>
                    <a:pt x="52" y="140"/>
                  </a:lnTo>
                  <a:lnTo>
                    <a:pt x="55" y="138"/>
                  </a:lnTo>
                  <a:lnTo>
                    <a:pt x="55" y="138"/>
                  </a:lnTo>
                  <a:lnTo>
                    <a:pt x="55" y="126"/>
                  </a:lnTo>
                  <a:lnTo>
                    <a:pt x="52" y="121"/>
                  </a:lnTo>
                  <a:lnTo>
                    <a:pt x="52" y="119"/>
                  </a:lnTo>
                  <a:lnTo>
                    <a:pt x="52" y="114"/>
                  </a:lnTo>
                  <a:lnTo>
                    <a:pt x="50" y="90"/>
                  </a:lnTo>
                  <a:lnTo>
                    <a:pt x="45" y="90"/>
                  </a:lnTo>
                  <a:close/>
                  <a:moveTo>
                    <a:pt x="17" y="86"/>
                  </a:moveTo>
                  <a:lnTo>
                    <a:pt x="29" y="116"/>
                  </a:lnTo>
                  <a:lnTo>
                    <a:pt x="29" y="121"/>
                  </a:lnTo>
                  <a:lnTo>
                    <a:pt x="33" y="131"/>
                  </a:lnTo>
                  <a:lnTo>
                    <a:pt x="33" y="135"/>
                  </a:lnTo>
                  <a:lnTo>
                    <a:pt x="36" y="140"/>
                  </a:lnTo>
                  <a:lnTo>
                    <a:pt x="41" y="140"/>
                  </a:lnTo>
                  <a:lnTo>
                    <a:pt x="38" y="133"/>
                  </a:lnTo>
                  <a:lnTo>
                    <a:pt x="36" y="128"/>
                  </a:lnTo>
                  <a:lnTo>
                    <a:pt x="33" y="124"/>
                  </a:lnTo>
                  <a:lnTo>
                    <a:pt x="33" y="119"/>
                  </a:lnTo>
                  <a:lnTo>
                    <a:pt x="22" y="88"/>
                  </a:lnTo>
                  <a:lnTo>
                    <a:pt x="17" y="86"/>
                  </a:lnTo>
                  <a:close/>
                  <a:moveTo>
                    <a:pt x="36" y="0"/>
                  </a:moveTo>
                  <a:lnTo>
                    <a:pt x="29" y="7"/>
                  </a:lnTo>
                  <a:lnTo>
                    <a:pt x="3" y="38"/>
                  </a:lnTo>
                  <a:lnTo>
                    <a:pt x="0" y="38"/>
                  </a:lnTo>
                  <a:lnTo>
                    <a:pt x="0" y="41"/>
                  </a:lnTo>
                  <a:lnTo>
                    <a:pt x="3" y="43"/>
                  </a:lnTo>
                  <a:lnTo>
                    <a:pt x="3" y="48"/>
                  </a:lnTo>
                  <a:lnTo>
                    <a:pt x="10" y="64"/>
                  </a:lnTo>
                  <a:lnTo>
                    <a:pt x="12" y="69"/>
                  </a:lnTo>
                  <a:lnTo>
                    <a:pt x="12" y="74"/>
                  </a:lnTo>
                  <a:lnTo>
                    <a:pt x="15" y="76"/>
                  </a:lnTo>
                  <a:lnTo>
                    <a:pt x="15" y="81"/>
                  </a:lnTo>
                  <a:lnTo>
                    <a:pt x="19" y="83"/>
                  </a:lnTo>
                  <a:lnTo>
                    <a:pt x="17" y="74"/>
                  </a:lnTo>
                  <a:lnTo>
                    <a:pt x="17" y="71"/>
                  </a:lnTo>
                  <a:lnTo>
                    <a:pt x="15" y="69"/>
                  </a:lnTo>
                  <a:lnTo>
                    <a:pt x="15" y="64"/>
                  </a:lnTo>
                  <a:lnTo>
                    <a:pt x="7" y="45"/>
                  </a:lnTo>
                  <a:lnTo>
                    <a:pt x="5" y="41"/>
                  </a:lnTo>
                  <a:lnTo>
                    <a:pt x="5" y="41"/>
                  </a:lnTo>
                  <a:lnTo>
                    <a:pt x="33" y="10"/>
                  </a:lnTo>
                  <a:lnTo>
                    <a:pt x="33" y="22"/>
                  </a:lnTo>
                  <a:lnTo>
                    <a:pt x="36" y="26"/>
                  </a:lnTo>
                  <a:lnTo>
                    <a:pt x="41" y="57"/>
                  </a:lnTo>
                  <a:lnTo>
                    <a:pt x="41" y="62"/>
                  </a:lnTo>
                  <a:lnTo>
                    <a:pt x="43" y="86"/>
                  </a:lnTo>
                  <a:lnTo>
                    <a:pt x="48" y="86"/>
                  </a:lnTo>
                  <a:lnTo>
                    <a:pt x="43" y="59"/>
                  </a:lnTo>
                  <a:lnTo>
                    <a:pt x="43" y="55"/>
                  </a:lnTo>
                  <a:lnTo>
                    <a:pt x="38" y="24"/>
                  </a:lnTo>
                  <a:lnTo>
                    <a:pt x="38" y="19"/>
                  </a:lnTo>
                  <a:lnTo>
                    <a:pt x="36" y="10"/>
                  </a:lnTo>
                  <a:lnTo>
                    <a:pt x="36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tx2">
                    <a:alpha val="75000"/>
                  </a:schemeClr>
                </a:gs>
                <a:gs pos="92000">
                  <a:schemeClr val="tx1">
                    <a:alpha val="21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3" name="Freeform 33"/>
            <p:cNvSpPr>
              <a:spLocks noEditPoints="1"/>
            </p:cNvSpPr>
            <p:nvPr/>
          </p:nvSpPr>
          <p:spPr bwMode="auto">
            <a:xfrm>
              <a:off x="9915938" y="3317867"/>
              <a:ext cx="114501" cy="320407"/>
            </a:xfrm>
            <a:custGeom>
              <a:avLst/>
              <a:gdLst>
                <a:gd name="T0" fmla="*/ 52 w 64"/>
                <a:gd name="T1" fmla="*/ 143 h 197"/>
                <a:gd name="T2" fmla="*/ 55 w 64"/>
                <a:gd name="T3" fmla="*/ 162 h 197"/>
                <a:gd name="T4" fmla="*/ 59 w 64"/>
                <a:gd name="T5" fmla="*/ 195 h 197"/>
                <a:gd name="T6" fmla="*/ 52 w 64"/>
                <a:gd name="T7" fmla="*/ 176 h 197"/>
                <a:gd name="T8" fmla="*/ 43 w 64"/>
                <a:gd name="T9" fmla="*/ 145 h 197"/>
                <a:gd name="T10" fmla="*/ 48 w 64"/>
                <a:gd name="T11" fmla="*/ 176 h 197"/>
                <a:gd name="T12" fmla="*/ 55 w 64"/>
                <a:gd name="T13" fmla="*/ 192 h 197"/>
                <a:gd name="T14" fmla="*/ 55 w 64"/>
                <a:gd name="T15" fmla="*/ 197 h 197"/>
                <a:gd name="T16" fmla="*/ 64 w 64"/>
                <a:gd name="T17" fmla="*/ 195 h 197"/>
                <a:gd name="T18" fmla="*/ 57 w 64"/>
                <a:gd name="T19" fmla="*/ 150 h 197"/>
                <a:gd name="T20" fmla="*/ 45 w 64"/>
                <a:gd name="T21" fmla="*/ 90 h 197"/>
                <a:gd name="T22" fmla="*/ 50 w 64"/>
                <a:gd name="T23" fmla="*/ 121 h 197"/>
                <a:gd name="T24" fmla="*/ 52 w 64"/>
                <a:gd name="T25" fmla="*/ 140 h 197"/>
                <a:gd name="T26" fmla="*/ 55 w 64"/>
                <a:gd name="T27" fmla="*/ 138 h 197"/>
                <a:gd name="T28" fmla="*/ 52 w 64"/>
                <a:gd name="T29" fmla="*/ 121 h 197"/>
                <a:gd name="T30" fmla="*/ 52 w 64"/>
                <a:gd name="T31" fmla="*/ 114 h 197"/>
                <a:gd name="T32" fmla="*/ 45 w 64"/>
                <a:gd name="T33" fmla="*/ 90 h 197"/>
                <a:gd name="T34" fmla="*/ 29 w 64"/>
                <a:gd name="T35" fmla="*/ 116 h 197"/>
                <a:gd name="T36" fmla="*/ 33 w 64"/>
                <a:gd name="T37" fmla="*/ 131 h 197"/>
                <a:gd name="T38" fmla="*/ 36 w 64"/>
                <a:gd name="T39" fmla="*/ 140 h 197"/>
                <a:gd name="T40" fmla="*/ 38 w 64"/>
                <a:gd name="T41" fmla="*/ 133 h 197"/>
                <a:gd name="T42" fmla="*/ 33 w 64"/>
                <a:gd name="T43" fmla="*/ 124 h 197"/>
                <a:gd name="T44" fmla="*/ 22 w 64"/>
                <a:gd name="T45" fmla="*/ 88 h 197"/>
                <a:gd name="T46" fmla="*/ 36 w 64"/>
                <a:gd name="T47" fmla="*/ 0 h 197"/>
                <a:gd name="T48" fmla="*/ 3 w 64"/>
                <a:gd name="T49" fmla="*/ 38 h 197"/>
                <a:gd name="T50" fmla="*/ 0 w 64"/>
                <a:gd name="T51" fmla="*/ 41 h 197"/>
                <a:gd name="T52" fmla="*/ 3 w 64"/>
                <a:gd name="T53" fmla="*/ 48 h 197"/>
                <a:gd name="T54" fmla="*/ 12 w 64"/>
                <a:gd name="T55" fmla="*/ 69 h 197"/>
                <a:gd name="T56" fmla="*/ 15 w 64"/>
                <a:gd name="T57" fmla="*/ 76 h 197"/>
                <a:gd name="T58" fmla="*/ 19 w 64"/>
                <a:gd name="T59" fmla="*/ 83 h 197"/>
                <a:gd name="T60" fmla="*/ 17 w 64"/>
                <a:gd name="T61" fmla="*/ 71 h 197"/>
                <a:gd name="T62" fmla="*/ 15 w 64"/>
                <a:gd name="T63" fmla="*/ 64 h 197"/>
                <a:gd name="T64" fmla="*/ 5 w 64"/>
                <a:gd name="T65" fmla="*/ 41 h 197"/>
                <a:gd name="T66" fmla="*/ 33 w 64"/>
                <a:gd name="T67" fmla="*/ 10 h 197"/>
                <a:gd name="T68" fmla="*/ 36 w 64"/>
                <a:gd name="T69" fmla="*/ 26 h 197"/>
                <a:gd name="T70" fmla="*/ 41 w 64"/>
                <a:gd name="T71" fmla="*/ 62 h 197"/>
                <a:gd name="T72" fmla="*/ 48 w 64"/>
                <a:gd name="T73" fmla="*/ 86 h 197"/>
                <a:gd name="T74" fmla="*/ 43 w 64"/>
                <a:gd name="T75" fmla="*/ 55 h 197"/>
                <a:gd name="T76" fmla="*/ 38 w 64"/>
                <a:gd name="T77" fmla="*/ 19 h 197"/>
                <a:gd name="T78" fmla="*/ 36 w 64"/>
                <a:gd name="T79" fmla="*/ 0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64" h="197">
                  <a:moveTo>
                    <a:pt x="57" y="143"/>
                  </a:moveTo>
                  <a:lnTo>
                    <a:pt x="52" y="143"/>
                  </a:lnTo>
                  <a:lnTo>
                    <a:pt x="52" y="150"/>
                  </a:lnTo>
                  <a:lnTo>
                    <a:pt x="55" y="162"/>
                  </a:lnTo>
                  <a:lnTo>
                    <a:pt x="59" y="192"/>
                  </a:lnTo>
                  <a:lnTo>
                    <a:pt x="59" y="195"/>
                  </a:lnTo>
                  <a:lnTo>
                    <a:pt x="59" y="192"/>
                  </a:lnTo>
                  <a:lnTo>
                    <a:pt x="52" y="176"/>
                  </a:lnTo>
                  <a:lnTo>
                    <a:pt x="50" y="166"/>
                  </a:lnTo>
                  <a:lnTo>
                    <a:pt x="43" y="145"/>
                  </a:lnTo>
                  <a:lnTo>
                    <a:pt x="38" y="145"/>
                  </a:lnTo>
                  <a:lnTo>
                    <a:pt x="48" y="176"/>
                  </a:lnTo>
                  <a:lnTo>
                    <a:pt x="50" y="183"/>
                  </a:lnTo>
                  <a:lnTo>
                    <a:pt x="55" y="192"/>
                  </a:lnTo>
                  <a:lnTo>
                    <a:pt x="55" y="195"/>
                  </a:lnTo>
                  <a:lnTo>
                    <a:pt x="55" y="197"/>
                  </a:lnTo>
                  <a:lnTo>
                    <a:pt x="62" y="195"/>
                  </a:lnTo>
                  <a:lnTo>
                    <a:pt x="64" y="195"/>
                  </a:lnTo>
                  <a:lnTo>
                    <a:pt x="64" y="192"/>
                  </a:lnTo>
                  <a:lnTo>
                    <a:pt x="57" y="150"/>
                  </a:lnTo>
                  <a:lnTo>
                    <a:pt x="57" y="143"/>
                  </a:lnTo>
                  <a:moveTo>
                    <a:pt x="45" y="90"/>
                  </a:moveTo>
                  <a:lnTo>
                    <a:pt x="48" y="116"/>
                  </a:lnTo>
                  <a:lnTo>
                    <a:pt x="50" y="121"/>
                  </a:lnTo>
                  <a:lnTo>
                    <a:pt x="50" y="126"/>
                  </a:lnTo>
                  <a:lnTo>
                    <a:pt x="52" y="140"/>
                  </a:lnTo>
                  <a:lnTo>
                    <a:pt x="55" y="138"/>
                  </a:lnTo>
                  <a:lnTo>
                    <a:pt x="55" y="138"/>
                  </a:lnTo>
                  <a:lnTo>
                    <a:pt x="55" y="126"/>
                  </a:lnTo>
                  <a:lnTo>
                    <a:pt x="52" y="121"/>
                  </a:lnTo>
                  <a:lnTo>
                    <a:pt x="52" y="119"/>
                  </a:lnTo>
                  <a:lnTo>
                    <a:pt x="52" y="114"/>
                  </a:lnTo>
                  <a:lnTo>
                    <a:pt x="50" y="90"/>
                  </a:lnTo>
                  <a:lnTo>
                    <a:pt x="45" y="90"/>
                  </a:lnTo>
                  <a:moveTo>
                    <a:pt x="17" y="86"/>
                  </a:moveTo>
                  <a:lnTo>
                    <a:pt x="29" y="116"/>
                  </a:lnTo>
                  <a:lnTo>
                    <a:pt x="29" y="121"/>
                  </a:lnTo>
                  <a:lnTo>
                    <a:pt x="33" y="131"/>
                  </a:lnTo>
                  <a:lnTo>
                    <a:pt x="33" y="135"/>
                  </a:lnTo>
                  <a:lnTo>
                    <a:pt x="36" y="140"/>
                  </a:lnTo>
                  <a:lnTo>
                    <a:pt x="41" y="140"/>
                  </a:lnTo>
                  <a:lnTo>
                    <a:pt x="38" y="133"/>
                  </a:lnTo>
                  <a:lnTo>
                    <a:pt x="36" y="128"/>
                  </a:lnTo>
                  <a:lnTo>
                    <a:pt x="33" y="124"/>
                  </a:lnTo>
                  <a:lnTo>
                    <a:pt x="33" y="119"/>
                  </a:lnTo>
                  <a:lnTo>
                    <a:pt x="22" y="88"/>
                  </a:lnTo>
                  <a:lnTo>
                    <a:pt x="17" y="86"/>
                  </a:lnTo>
                  <a:moveTo>
                    <a:pt x="36" y="0"/>
                  </a:moveTo>
                  <a:lnTo>
                    <a:pt x="29" y="7"/>
                  </a:lnTo>
                  <a:lnTo>
                    <a:pt x="3" y="38"/>
                  </a:lnTo>
                  <a:lnTo>
                    <a:pt x="0" y="38"/>
                  </a:lnTo>
                  <a:lnTo>
                    <a:pt x="0" y="41"/>
                  </a:lnTo>
                  <a:lnTo>
                    <a:pt x="3" y="43"/>
                  </a:lnTo>
                  <a:lnTo>
                    <a:pt x="3" y="48"/>
                  </a:lnTo>
                  <a:lnTo>
                    <a:pt x="10" y="64"/>
                  </a:lnTo>
                  <a:lnTo>
                    <a:pt x="12" y="69"/>
                  </a:lnTo>
                  <a:lnTo>
                    <a:pt x="12" y="74"/>
                  </a:lnTo>
                  <a:lnTo>
                    <a:pt x="15" y="76"/>
                  </a:lnTo>
                  <a:lnTo>
                    <a:pt x="15" y="81"/>
                  </a:lnTo>
                  <a:lnTo>
                    <a:pt x="19" y="83"/>
                  </a:lnTo>
                  <a:lnTo>
                    <a:pt x="17" y="74"/>
                  </a:lnTo>
                  <a:lnTo>
                    <a:pt x="17" y="71"/>
                  </a:lnTo>
                  <a:lnTo>
                    <a:pt x="15" y="69"/>
                  </a:lnTo>
                  <a:lnTo>
                    <a:pt x="15" y="64"/>
                  </a:lnTo>
                  <a:lnTo>
                    <a:pt x="7" y="45"/>
                  </a:lnTo>
                  <a:lnTo>
                    <a:pt x="5" y="41"/>
                  </a:lnTo>
                  <a:lnTo>
                    <a:pt x="5" y="41"/>
                  </a:lnTo>
                  <a:lnTo>
                    <a:pt x="33" y="10"/>
                  </a:lnTo>
                  <a:lnTo>
                    <a:pt x="33" y="22"/>
                  </a:lnTo>
                  <a:lnTo>
                    <a:pt x="36" y="26"/>
                  </a:lnTo>
                  <a:lnTo>
                    <a:pt x="41" y="57"/>
                  </a:lnTo>
                  <a:lnTo>
                    <a:pt x="41" y="62"/>
                  </a:lnTo>
                  <a:lnTo>
                    <a:pt x="43" y="86"/>
                  </a:lnTo>
                  <a:lnTo>
                    <a:pt x="48" y="86"/>
                  </a:lnTo>
                  <a:lnTo>
                    <a:pt x="43" y="59"/>
                  </a:lnTo>
                  <a:lnTo>
                    <a:pt x="43" y="55"/>
                  </a:lnTo>
                  <a:lnTo>
                    <a:pt x="38" y="24"/>
                  </a:lnTo>
                  <a:lnTo>
                    <a:pt x="38" y="19"/>
                  </a:lnTo>
                  <a:lnTo>
                    <a:pt x="36" y="10"/>
                  </a:lnTo>
                  <a:lnTo>
                    <a:pt x="36" y="0"/>
                  </a:lnTo>
                </a:path>
              </a:pathLst>
            </a:custGeom>
            <a:gradFill flip="none" rotWithShape="1">
              <a:gsLst>
                <a:gs pos="0">
                  <a:schemeClr val="tx2">
                    <a:alpha val="75000"/>
                  </a:schemeClr>
                </a:gs>
                <a:gs pos="92000">
                  <a:schemeClr val="tx1">
                    <a:alpha val="21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4" name="Freeform 34"/>
            <p:cNvSpPr>
              <a:spLocks noEditPoints="1"/>
            </p:cNvSpPr>
            <p:nvPr/>
          </p:nvSpPr>
          <p:spPr bwMode="auto">
            <a:xfrm>
              <a:off x="9103698" y="3340637"/>
              <a:ext cx="1266665" cy="320407"/>
            </a:xfrm>
            <a:custGeom>
              <a:avLst/>
              <a:gdLst>
                <a:gd name="T0" fmla="*/ 45 w 708"/>
                <a:gd name="T1" fmla="*/ 193 h 197"/>
                <a:gd name="T2" fmla="*/ 76 w 708"/>
                <a:gd name="T3" fmla="*/ 186 h 197"/>
                <a:gd name="T4" fmla="*/ 80 w 708"/>
                <a:gd name="T5" fmla="*/ 186 h 197"/>
                <a:gd name="T6" fmla="*/ 31 w 708"/>
                <a:gd name="T7" fmla="*/ 195 h 197"/>
                <a:gd name="T8" fmla="*/ 28 w 708"/>
                <a:gd name="T9" fmla="*/ 176 h 197"/>
                <a:gd name="T10" fmla="*/ 83 w 708"/>
                <a:gd name="T11" fmla="*/ 188 h 197"/>
                <a:gd name="T12" fmla="*/ 556 w 708"/>
                <a:gd name="T13" fmla="*/ 119 h 197"/>
                <a:gd name="T14" fmla="*/ 506 w 708"/>
                <a:gd name="T15" fmla="*/ 126 h 197"/>
                <a:gd name="T16" fmla="*/ 473 w 708"/>
                <a:gd name="T17" fmla="*/ 129 h 197"/>
                <a:gd name="T18" fmla="*/ 319 w 708"/>
                <a:gd name="T19" fmla="*/ 152 h 197"/>
                <a:gd name="T20" fmla="*/ 258 w 708"/>
                <a:gd name="T21" fmla="*/ 159 h 197"/>
                <a:gd name="T22" fmla="*/ 263 w 708"/>
                <a:gd name="T23" fmla="*/ 164 h 197"/>
                <a:gd name="T24" fmla="*/ 322 w 708"/>
                <a:gd name="T25" fmla="*/ 155 h 197"/>
                <a:gd name="T26" fmla="*/ 476 w 708"/>
                <a:gd name="T27" fmla="*/ 133 h 197"/>
                <a:gd name="T28" fmla="*/ 511 w 708"/>
                <a:gd name="T29" fmla="*/ 129 h 197"/>
                <a:gd name="T30" fmla="*/ 575 w 708"/>
                <a:gd name="T31" fmla="*/ 119 h 197"/>
                <a:gd name="T32" fmla="*/ 663 w 708"/>
                <a:gd name="T33" fmla="*/ 100 h 197"/>
                <a:gd name="T34" fmla="*/ 665 w 708"/>
                <a:gd name="T35" fmla="*/ 102 h 197"/>
                <a:gd name="T36" fmla="*/ 672 w 708"/>
                <a:gd name="T37" fmla="*/ 107 h 197"/>
                <a:gd name="T38" fmla="*/ 708 w 708"/>
                <a:gd name="T39" fmla="*/ 102 h 197"/>
                <a:gd name="T40" fmla="*/ 665 w 708"/>
                <a:gd name="T41" fmla="*/ 95 h 197"/>
                <a:gd name="T42" fmla="*/ 274 w 708"/>
                <a:gd name="T43" fmla="*/ 45 h 197"/>
                <a:gd name="T44" fmla="*/ 300 w 708"/>
                <a:gd name="T45" fmla="*/ 48 h 197"/>
                <a:gd name="T46" fmla="*/ 379 w 708"/>
                <a:gd name="T47" fmla="*/ 60 h 197"/>
                <a:gd name="T48" fmla="*/ 450 w 708"/>
                <a:gd name="T49" fmla="*/ 69 h 197"/>
                <a:gd name="T50" fmla="*/ 499 w 708"/>
                <a:gd name="T51" fmla="*/ 76 h 197"/>
                <a:gd name="T52" fmla="*/ 528 w 708"/>
                <a:gd name="T53" fmla="*/ 81 h 197"/>
                <a:gd name="T54" fmla="*/ 537 w 708"/>
                <a:gd name="T55" fmla="*/ 76 h 197"/>
                <a:gd name="T56" fmla="*/ 502 w 708"/>
                <a:gd name="T57" fmla="*/ 72 h 197"/>
                <a:gd name="T58" fmla="*/ 461 w 708"/>
                <a:gd name="T59" fmla="*/ 67 h 197"/>
                <a:gd name="T60" fmla="*/ 405 w 708"/>
                <a:gd name="T61" fmla="*/ 57 h 197"/>
                <a:gd name="T62" fmla="*/ 329 w 708"/>
                <a:gd name="T63" fmla="*/ 48 h 197"/>
                <a:gd name="T64" fmla="*/ 289 w 708"/>
                <a:gd name="T65" fmla="*/ 43 h 197"/>
                <a:gd name="T66" fmla="*/ 265 w 708"/>
                <a:gd name="T67" fmla="*/ 43 h 197"/>
                <a:gd name="T68" fmla="*/ 260 w 708"/>
                <a:gd name="T69" fmla="*/ 38 h 197"/>
                <a:gd name="T70" fmla="*/ 260 w 708"/>
                <a:gd name="T71" fmla="*/ 38 h 197"/>
                <a:gd name="T72" fmla="*/ 2 w 708"/>
                <a:gd name="T73" fmla="*/ 29 h 197"/>
                <a:gd name="T74" fmla="*/ 9 w 708"/>
                <a:gd name="T75" fmla="*/ 76 h 197"/>
                <a:gd name="T76" fmla="*/ 19 w 708"/>
                <a:gd name="T77" fmla="*/ 133 h 197"/>
                <a:gd name="T78" fmla="*/ 24 w 708"/>
                <a:gd name="T79" fmla="*/ 136 h 197"/>
                <a:gd name="T80" fmla="*/ 14 w 708"/>
                <a:gd name="T81" fmla="*/ 81 h 197"/>
                <a:gd name="T82" fmla="*/ 9 w 708"/>
                <a:gd name="T83" fmla="*/ 38 h 197"/>
                <a:gd name="T84" fmla="*/ 5 w 708"/>
                <a:gd name="T85" fmla="*/ 5 h 197"/>
                <a:gd name="T86" fmla="*/ 83 w 708"/>
                <a:gd name="T87" fmla="*/ 17 h 197"/>
                <a:gd name="T88" fmla="*/ 201 w 708"/>
                <a:gd name="T89" fmla="*/ 34 h 197"/>
                <a:gd name="T90" fmla="*/ 194 w 708"/>
                <a:gd name="T91" fmla="*/ 29 h 197"/>
                <a:gd name="T92" fmla="*/ 80 w 708"/>
                <a:gd name="T93" fmla="*/ 12 h 197"/>
                <a:gd name="T94" fmla="*/ 0 w 708"/>
                <a:gd name="T95" fmla="*/ 0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708" h="197">
                  <a:moveTo>
                    <a:pt x="66" y="186"/>
                  </a:moveTo>
                  <a:lnTo>
                    <a:pt x="64" y="188"/>
                  </a:lnTo>
                  <a:lnTo>
                    <a:pt x="42" y="190"/>
                  </a:lnTo>
                  <a:lnTo>
                    <a:pt x="45" y="193"/>
                  </a:lnTo>
                  <a:lnTo>
                    <a:pt x="61" y="193"/>
                  </a:lnTo>
                  <a:lnTo>
                    <a:pt x="66" y="186"/>
                  </a:lnTo>
                  <a:close/>
                  <a:moveTo>
                    <a:pt x="80" y="186"/>
                  </a:moveTo>
                  <a:lnTo>
                    <a:pt x="76" y="186"/>
                  </a:lnTo>
                  <a:lnTo>
                    <a:pt x="68" y="190"/>
                  </a:lnTo>
                  <a:lnTo>
                    <a:pt x="71" y="190"/>
                  </a:lnTo>
                  <a:lnTo>
                    <a:pt x="73" y="190"/>
                  </a:lnTo>
                  <a:lnTo>
                    <a:pt x="80" y="186"/>
                  </a:lnTo>
                  <a:close/>
                  <a:moveTo>
                    <a:pt x="24" y="169"/>
                  </a:moveTo>
                  <a:lnTo>
                    <a:pt x="26" y="193"/>
                  </a:lnTo>
                  <a:lnTo>
                    <a:pt x="28" y="197"/>
                  </a:lnTo>
                  <a:lnTo>
                    <a:pt x="31" y="195"/>
                  </a:lnTo>
                  <a:lnTo>
                    <a:pt x="40" y="195"/>
                  </a:lnTo>
                  <a:lnTo>
                    <a:pt x="38" y="190"/>
                  </a:lnTo>
                  <a:lnTo>
                    <a:pt x="31" y="193"/>
                  </a:lnTo>
                  <a:lnTo>
                    <a:pt x="28" y="176"/>
                  </a:lnTo>
                  <a:lnTo>
                    <a:pt x="24" y="169"/>
                  </a:lnTo>
                  <a:close/>
                  <a:moveTo>
                    <a:pt x="229" y="164"/>
                  </a:moveTo>
                  <a:lnTo>
                    <a:pt x="87" y="183"/>
                  </a:lnTo>
                  <a:lnTo>
                    <a:pt x="83" y="188"/>
                  </a:lnTo>
                  <a:lnTo>
                    <a:pt x="227" y="169"/>
                  </a:lnTo>
                  <a:lnTo>
                    <a:pt x="229" y="164"/>
                  </a:lnTo>
                  <a:close/>
                  <a:moveTo>
                    <a:pt x="577" y="114"/>
                  </a:moveTo>
                  <a:lnTo>
                    <a:pt x="556" y="119"/>
                  </a:lnTo>
                  <a:lnTo>
                    <a:pt x="544" y="119"/>
                  </a:lnTo>
                  <a:lnTo>
                    <a:pt x="513" y="124"/>
                  </a:lnTo>
                  <a:lnTo>
                    <a:pt x="509" y="124"/>
                  </a:lnTo>
                  <a:lnTo>
                    <a:pt x="506" y="126"/>
                  </a:lnTo>
                  <a:lnTo>
                    <a:pt x="495" y="126"/>
                  </a:lnTo>
                  <a:lnTo>
                    <a:pt x="490" y="126"/>
                  </a:lnTo>
                  <a:lnTo>
                    <a:pt x="480" y="129"/>
                  </a:lnTo>
                  <a:lnTo>
                    <a:pt x="473" y="129"/>
                  </a:lnTo>
                  <a:lnTo>
                    <a:pt x="416" y="138"/>
                  </a:lnTo>
                  <a:lnTo>
                    <a:pt x="412" y="138"/>
                  </a:lnTo>
                  <a:lnTo>
                    <a:pt x="329" y="150"/>
                  </a:lnTo>
                  <a:lnTo>
                    <a:pt x="319" y="152"/>
                  </a:lnTo>
                  <a:lnTo>
                    <a:pt x="277" y="157"/>
                  </a:lnTo>
                  <a:lnTo>
                    <a:pt x="272" y="157"/>
                  </a:lnTo>
                  <a:lnTo>
                    <a:pt x="263" y="159"/>
                  </a:lnTo>
                  <a:lnTo>
                    <a:pt x="258" y="159"/>
                  </a:lnTo>
                  <a:lnTo>
                    <a:pt x="234" y="164"/>
                  </a:lnTo>
                  <a:lnTo>
                    <a:pt x="232" y="169"/>
                  </a:lnTo>
                  <a:lnTo>
                    <a:pt x="258" y="164"/>
                  </a:lnTo>
                  <a:lnTo>
                    <a:pt x="263" y="164"/>
                  </a:lnTo>
                  <a:lnTo>
                    <a:pt x="274" y="162"/>
                  </a:lnTo>
                  <a:lnTo>
                    <a:pt x="279" y="162"/>
                  </a:lnTo>
                  <a:lnTo>
                    <a:pt x="310" y="157"/>
                  </a:lnTo>
                  <a:lnTo>
                    <a:pt x="322" y="155"/>
                  </a:lnTo>
                  <a:lnTo>
                    <a:pt x="416" y="143"/>
                  </a:lnTo>
                  <a:lnTo>
                    <a:pt x="421" y="140"/>
                  </a:lnTo>
                  <a:lnTo>
                    <a:pt x="469" y="136"/>
                  </a:lnTo>
                  <a:lnTo>
                    <a:pt x="476" y="133"/>
                  </a:lnTo>
                  <a:lnTo>
                    <a:pt x="492" y="131"/>
                  </a:lnTo>
                  <a:lnTo>
                    <a:pt x="497" y="131"/>
                  </a:lnTo>
                  <a:lnTo>
                    <a:pt x="506" y="129"/>
                  </a:lnTo>
                  <a:lnTo>
                    <a:pt x="511" y="129"/>
                  </a:lnTo>
                  <a:lnTo>
                    <a:pt x="513" y="129"/>
                  </a:lnTo>
                  <a:lnTo>
                    <a:pt x="556" y="121"/>
                  </a:lnTo>
                  <a:lnTo>
                    <a:pt x="568" y="121"/>
                  </a:lnTo>
                  <a:lnTo>
                    <a:pt x="575" y="119"/>
                  </a:lnTo>
                  <a:lnTo>
                    <a:pt x="577" y="114"/>
                  </a:lnTo>
                  <a:close/>
                  <a:moveTo>
                    <a:pt x="587" y="83"/>
                  </a:moveTo>
                  <a:lnTo>
                    <a:pt x="587" y="88"/>
                  </a:lnTo>
                  <a:lnTo>
                    <a:pt x="663" y="100"/>
                  </a:lnTo>
                  <a:lnTo>
                    <a:pt x="667" y="100"/>
                  </a:lnTo>
                  <a:lnTo>
                    <a:pt x="677" y="102"/>
                  </a:lnTo>
                  <a:lnTo>
                    <a:pt x="670" y="102"/>
                  </a:lnTo>
                  <a:lnTo>
                    <a:pt x="665" y="102"/>
                  </a:lnTo>
                  <a:lnTo>
                    <a:pt x="580" y="114"/>
                  </a:lnTo>
                  <a:lnTo>
                    <a:pt x="580" y="119"/>
                  </a:lnTo>
                  <a:lnTo>
                    <a:pt x="667" y="107"/>
                  </a:lnTo>
                  <a:lnTo>
                    <a:pt x="672" y="107"/>
                  </a:lnTo>
                  <a:lnTo>
                    <a:pt x="677" y="105"/>
                  </a:lnTo>
                  <a:lnTo>
                    <a:pt x="684" y="105"/>
                  </a:lnTo>
                  <a:lnTo>
                    <a:pt x="689" y="105"/>
                  </a:lnTo>
                  <a:lnTo>
                    <a:pt x="708" y="102"/>
                  </a:lnTo>
                  <a:lnTo>
                    <a:pt x="691" y="100"/>
                  </a:lnTo>
                  <a:lnTo>
                    <a:pt x="686" y="98"/>
                  </a:lnTo>
                  <a:lnTo>
                    <a:pt x="677" y="98"/>
                  </a:lnTo>
                  <a:lnTo>
                    <a:pt x="665" y="95"/>
                  </a:lnTo>
                  <a:lnTo>
                    <a:pt x="658" y="95"/>
                  </a:lnTo>
                  <a:lnTo>
                    <a:pt x="587" y="83"/>
                  </a:lnTo>
                  <a:close/>
                  <a:moveTo>
                    <a:pt x="277" y="41"/>
                  </a:moveTo>
                  <a:lnTo>
                    <a:pt x="274" y="45"/>
                  </a:lnTo>
                  <a:lnTo>
                    <a:pt x="284" y="45"/>
                  </a:lnTo>
                  <a:lnTo>
                    <a:pt x="289" y="45"/>
                  </a:lnTo>
                  <a:lnTo>
                    <a:pt x="296" y="48"/>
                  </a:lnTo>
                  <a:lnTo>
                    <a:pt x="300" y="48"/>
                  </a:lnTo>
                  <a:lnTo>
                    <a:pt x="319" y="50"/>
                  </a:lnTo>
                  <a:lnTo>
                    <a:pt x="324" y="53"/>
                  </a:lnTo>
                  <a:lnTo>
                    <a:pt x="362" y="57"/>
                  </a:lnTo>
                  <a:lnTo>
                    <a:pt x="379" y="60"/>
                  </a:lnTo>
                  <a:lnTo>
                    <a:pt x="388" y="60"/>
                  </a:lnTo>
                  <a:lnTo>
                    <a:pt x="402" y="62"/>
                  </a:lnTo>
                  <a:lnTo>
                    <a:pt x="409" y="64"/>
                  </a:lnTo>
                  <a:lnTo>
                    <a:pt x="450" y="69"/>
                  </a:lnTo>
                  <a:lnTo>
                    <a:pt x="457" y="69"/>
                  </a:lnTo>
                  <a:lnTo>
                    <a:pt x="471" y="72"/>
                  </a:lnTo>
                  <a:lnTo>
                    <a:pt x="476" y="74"/>
                  </a:lnTo>
                  <a:lnTo>
                    <a:pt x="499" y="76"/>
                  </a:lnTo>
                  <a:lnTo>
                    <a:pt x="504" y="76"/>
                  </a:lnTo>
                  <a:lnTo>
                    <a:pt x="518" y="79"/>
                  </a:lnTo>
                  <a:lnTo>
                    <a:pt x="523" y="79"/>
                  </a:lnTo>
                  <a:lnTo>
                    <a:pt x="528" y="81"/>
                  </a:lnTo>
                  <a:lnTo>
                    <a:pt x="532" y="81"/>
                  </a:lnTo>
                  <a:lnTo>
                    <a:pt x="582" y="88"/>
                  </a:lnTo>
                  <a:lnTo>
                    <a:pt x="582" y="83"/>
                  </a:lnTo>
                  <a:lnTo>
                    <a:pt x="537" y="76"/>
                  </a:lnTo>
                  <a:lnTo>
                    <a:pt x="532" y="76"/>
                  </a:lnTo>
                  <a:lnTo>
                    <a:pt x="523" y="76"/>
                  </a:lnTo>
                  <a:lnTo>
                    <a:pt x="518" y="74"/>
                  </a:lnTo>
                  <a:lnTo>
                    <a:pt x="502" y="72"/>
                  </a:lnTo>
                  <a:lnTo>
                    <a:pt x="497" y="72"/>
                  </a:lnTo>
                  <a:lnTo>
                    <a:pt x="473" y="69"/>
                  </a:lnTo>
                  <a:lnTo>
                    <a:pt x="469" y="67"/>
                  </a:lnTo>
                  <a:lnTo>
                    <a:pt x="461" y="67"/>
                  </a:lnTo>
                  <a:lnTo>
                    <a:pt x="457" y="67"/>
                  </a:lnTo>
                  <a:lnTo>
                    <a:pt x="414" y="60"/>
                  </a:lnTo>
                  <a:lnTo>
                    <a:pt x="407" y="60"/>
                  </a:lnTo>
                  <a:lnTo>
                    <a:pt x="405" y="57"/>
                  </a:lnTo>
                  <a:lnTo>
                    <a:pt x="383" y="55"/>
                  </a:lnTo>
                  <a:lnTo>
                    <a:pt x="379" y="55"/>
                  </a:lnTo>
                  <a:lnTo>
                    <a:pt x="369" y="53"/>
                  </a:lnTo>
                  <a:lnTo>
                    <a:pt x="329" y="48"/>
                  </a:lnTo>
                  <a:lnTo>
                    <a:pt x="322" y="48"/>
                  </a:lnTo>
                  <a:lnTo>
                    <a:pt x="303" y="43"/>
                  </a:lnTo>
                  <a:lnTo>
                    <a:pt x="298" y="43"/>
                  </a:lnTo>
                  <a:lnTo>
                    <a:pt x="289" y="43"/>
                  </a:lnTo>
                  <a:lnTo>
                    <a:pt x="284" y="41"/>
                  </a:lnTo>
                  <a:lnTo>
                    <a:pt x="277" y="41"/>
                  </a:lnTo>
                  <a:close/>
                  <a:moveTo>
                    <a:pt x="270" y="38"/>
                  </a:moveTo>
                  <a:lnTo>
                    <a:pt x="265" y="43"/>
                  </a:lnTo>
                  <a:lnTo>
                    <a:pt x="270" y="43"/>
                  </a:lnTo>
                  <a:lnTo>
                    <a:pt x="272" y="41"/>
                  </a:lnTo>
                  <a:lnTo>
                    <a:pt x="270" y="38"/>
                  </a:lnTo>
                  <a:close/>
                  <a:moveTo>
                    <a:pt x="260" y="38"/>
                  </a:moveTo>
                  <a:lnTo>
                    <a:pt x="255" y="41"/>
                  </a:lnTo>
                  <a:lnTo>
                    <a:pt x="258" y="43"/>
                  </a:lnTo>
                  <a:lnTo>
                    <a:pt x="263" y="38"/>
                  </a:lnTo>
                  <a:lnTo>
                    <a:pt x="260" y="38"/>
                  </a:lnTo>
                  <a:close/>
                  <a:moveTo>
                    <a:pt x="0" y="0"/>
                  </a:moveTo>
                  <a:lnTo>
                    <a:pt x="0" y="8"/>
                  </a:lnTo>
                  <a:lnTo>
                    <a:pt x="2" y="19"/>
                  </a:lnTo>
                  <a:lnTo>
                    <a:pt x="2" y="29"/>
                  </a:lnTo>
                  <a:lnTo>
                    <a:pt x="5" y="36"/>
                  </a:lnTo>
                  <a:lnTo>
                    <a:pt x="7" y="57"/>
                  </a:lnTo>
                  <a:lnTo>
                    <a:pt x="7" y="62"/>
                  </a:lnTo>
                  <a:lnTo>
                    <a:pt x="9" y="76"/>
                  </a:lnTo>
                  <a:lnTo>
                    <a:pt x="9" y="81"/>
                  </a:lnTo>
                  <a:lnTo>
                    <a:pt x="12" y="86"/>
                  </a:lnTo>
                  <a:lnTo>
                    <a:pt x="12" y="91"/>
                  </a:lnTo>
                  <a:lnTo>
                    <a:pt x="19" y="133"/>
                  </a:lnTo>
                  <a:lnTo>
                    <a:pt x="19" y="140"/>
                  </a:lnTo>
                  <a:lnTo>
                    <a:pt x="21" y="159"/>
                  </a:lnTo>
                  <a:lnTo>
                    <a:pt x="28" y="167"/>
                  </a:lnTo>
                  <a:lnTo>
                    <a:pt x="24" y="136"/>
                  </a:lnTo>
                  <a:lnTo>
                    <a:pt x="21" y="129"/>
                  </a:lnTo>
                  <a:lnTo>
                    <a:pt x="16" y="88"/>
                  </a:lnTo>
                  <a:lnTo>
                    <a:pt x="14" y="83"/>
                  </a:lnTo>
                  <a:lnTo>
                    <a:pt x="14" y="81"/>
                  </a:lnTo>
                  <a:lnTo>
                    <a:pt x="14" y="76"/>
                  </a:lnTo>
                  <a:lnTo>
                    <a:pt x="12" y="62"/>
                  </a:lnTo>
                  <a:lnTo>
                    <a:pt x="12" y="57"/>
                  </a:lnTo>
                  <a:lnTo>
                    <a:pt x="9" y="38"/>
                  </a:lnTo>
                  <a:lnTo>
                    <a:pt x="5" y="17"/>
                  </a:lnTo>
                  <a:lnTo>
                    <a:pt x="5" y="10"/>
                  </a:lnTo>
                  <a:lnTo>
                    <a:pt x="5" y="8"/>
                  </a:lnTo>
                  <a:lnTo>
                    <a:pt x="5" y="5"/>
                  </a:lnTo>
                  <a:lnTo>
                    <a:pt x="21" y="8"/>
                  </a:lnTo>
                  <a:lnTo>
                    <a:pt x="26" y="10"/>
                  </a:lnTo>
                  <a:lnTo>
                    <a:pt x="78" y="17"/>
                  </a:lnTo>
                  <a:lnTo>
                    <a:pt x="83" y="17"/>
                  </a:lnTo>
                  <a:lnTo>
                    <a:pt x="140" y="24"/>
                  </a:lnTo>
                  <a:lnTo>
                    <a:pt x="147" y="27"/>
                  </a:lnTo>
                  <a:lnTo>
                    <a:pt x="196" y="34"/>
                  </a:lnTo>
                  <a:lnTo>
                    <a:pt x="201" y="34"/>
                  </a:lnTo>
                  <a:lnTo>
                    <a:pt x="248" y="41"/>
                  </a:lnTo>
                  <a:lnTo>
                    <a:pt x="253" y="36"/>
                  </a:lnTo>
                  <a:lnTo>
                    <a:pt x="199" y="29"/>
                  </a:lnTo>
                  <a:lnTo>
                    <a:pt x="194" y="29"/>
                  </a:lnTo>
                  <a:lnTo>
                    <a:pt x="154" y="22"/>
                  </a:lnTo>
                  <a:lnTo>
                    <a:pt x="144" y="22"/>
                  </a:lnTo>
                  <a:lnTo>
                    <a:pt x="85" y="12"/>
                  </a:lnTo>
                  <a:lnTo>
                    <a:pt x="80" y="12"/>
                  </a:lnTo>
                  <a:lnTo>
                    <a:pt x="28" y="5"/>
                  </a:lnTo>
                  <a:lnTo>
                    <a:pt x="24" y="5"/>
                  </a:lnTo>
                  <a:lnTo>
                    <a:pt x="5" y="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tx2">
                    <a:alpha val="75000"/>
                  </a:schemeClr>
                </a:gs>
                <a:gs pos="92000">
                  <a:schemeClr val="tx1">
                    <a:alpha val="21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5" name="Freeform 35"/>
            <p:cNvSpPr>
              <a:spLocks noEditPoints="1"/>
            </p:cNvSpPr>
            <p:nvPr/>
          </p:nvSpPr>
          <p:spPr bwMode="auto">
            <a:xfrm>
              <a:off x="9103698" y="3340637"/>
              <a:ext cx="1266665" cy="320407"/>
            </a:xfrm>
            <a:custGeom>
              <a:avLst/>
              <a:gdLst>
                <a:gd name="T0" fmla="*/ 45 w 708"/>
                <a:gd name="T1" fmla="*/ 193 h 197"/>
                <a:gd name="T2" fmla="*/ 76 w 708"/>
                <a:gd name="T3" fmla="*/ 186 h 197"/>
                <a:gd name="T4" fmla="*/ 80 w 708"/>
                <a:gd name="T5" fmla="*/ 186 h 197"/>
                <a:gd name="T6" fmla="*/ 31 w 708"/>
                <a:gd name="T7" fmla="*/ 195 h 197"/>
                <a:gd name="T8" fmla="*/ 28 w 708"/>
                <a:gd name="T9" fmla="*/ 176 h 197"/>
                <a:gd name="T10" fmla="*/ 83 w 708"/>
                <a:gd name="T11" fmla="*/ 188 h 197"/>
                <a:gd name="T12" fmla="*/ 556 w 708"/>
                <a:gd name="T13" fmla="*/ 119 h 197"/>
                <a:gd name="T14" fmla="*/ 506 w 708"/>
                <a:gd name="T15" fmla="*/ 126 h 197"/>
                <a:gd name="T16" fmla="*/ 473 w 708"/>
                <a:gd name="T17" fmla="*/ 129 h 197"/>
                <a:gd name="T18" fmla="*/ 319 w 708"/>
                <a:gd name="T19" fmla="*/ 152 h 197"/>
                <a:gd name="T20" fmla="*/ 258 w 708"/>
                <a:gd name="T21" fmla="*/ 159 h 197"/>
                <a:gd name="T22" fmla="*/ 263 w 708"/>
                <a:gd name="T23" fmla="*/ 164 h 197"/>
                <a:gd name="T24" fmla="*/ 322 w 708"/>
                <a:gd name="T25" fmla="*/ 155 h 197"/>
                <a:gd name="T26" fmla="*/ 476 w 708"/>
                <a:gd name="T27" fmla="*/ 133 h 197"/>
                <a:gd name="T28" fmla="*/ 511 w 708"/>
                <a:gd name="T29" fmla="*/ 129 h 197"/>
                <a:gd name="T30" fmla="*/ 575 w 708"/>
                <a:gd name="T31" fmla="*/ 119 h 197"/>
                <a:gd name="T32" fmla="*/ 663 w 708"/>
                <a:gd name="T33" fmla="*/ 100 h 197"/>
                <a:gd name="T34" fmla="*/ 665 w 708"/>
                <a:gd name="T35" fmla="*/ 102 h 197"/>
                <a:gd name="T36" fmla="*/ 672 w 708"/>
                <a:gd name="T37" fmla="*/ 107 h 197"/>
                <a:gd name="T38" fmla="*/ 708 w 708"/>
                <a:gd name="T39" fmla="*/ 102 h 197"/>
                <a:gd name="T40" fmla="*/ 665 w 708"/>
                <a:gd name="T41" fmla="*/ 95 h 197"/>
                <a:gd name="T42" fmla="*/ 274 w 708"/>
                <a:gd name="T43" fmla="*/ 45 h 197"/>
                <a:gd name="T44" fmla="*/ 300 w 708"/>
                <a:gd name="T45" fmla="*/ 48 h 197"/>
                <a:gd name="T46" fmla="*/ 379 w 708"/>
                <a:gd name="T47" fmla="*/ 60 h 197"/>
                <a:gd name="T48" fmla="*/ 450 w 708"/>
                <a:gd name="T49" fmla="*/ 69 h 197"/>
                <a:gd name="T50" fmla="*/ 499 w 708"/>
                <a:gd name="T51" fmla="*/ 76 h 197"/>
                <a:gd name="T52" fmla="*/ 528 w 708"/>
                <a:gd name="T53" fmla="*/ 81 h 197"/>
                <a:gd name="T54" fmla="*/ 537 w 708"/>
                <a:gd name="T55" fmla="*/ 76 h 197"/>
                <a:gd name="T56" fmla="*/ 502 w 708"/>
                <a:gd name="T57" fmla="*/ 72 h 197"/>
                <a:gd name="T58" fmla="*/ 461 w 708"/>
                <a:gd name="T59" fmla="*/ 67 h 197"/>
                <a:gd name="T60" fmla="*/ 405 w 708"/>
                <a:gd name="T61" fmla="*/ 57 h 197"/>
                <a:gd name="T62" fmla="*/ 329 w 708"/>
                <a:gd name="T63" fmla="*/ 48 h 197"/>
                <a:gd name="T64" fmla="*/ 289 w 708"/>
                <a:gd name="T65" fmla="*/ 43 h 197"/>
                <a:gd name="T66" fmla="*/ 265 w 708"/>
                <a:gd name="T67" fmla="*/ 43 h 197"/>
                <a:gd name="T68" fmla="*/ 260 w 708"/>
                <a:gd name="T69" fmla="*/ 38 h 197"/>
                <a:gd name="T70" fmla="*/ 260 w 708"/>
                <a:gd name="T71" fmla="*/ 38 h 197"/>
                <a:gd name="T72" fmla="*/ 2 w 708"/>
                <a:gd name="T73" fmla="*/ 29 h 197"/>
                <a:gd name="T74" fmla="*/ 9 w 708"/>
                <a:gd name="T75" fmla="*/ 76 h 197"/>
                <a:gd name="T76" fmla="*/ 19 w 708"/>
                <a:gd name="T77" fmla="*/ 133 h 197"/>
                <a:gd name="T78" fmla="*/ 24 w 708"/>
                <a:gd name="T79" fmla="*/ 136 h 197"/>
                <a:gd name="T80" fmla="*/ 14 w 708"/>
                <a:gd name="T81" fmla="*/ 81 h 197"/>
                <a:gd name="T82" fmla="*/ 9 w 708"/>
                <a:gd name="T83" fmla="*/ 38 h 197"/>
                <a:gd name="T84" fmla="*/ 5 w 708"/>
                <a:gd name="T85" fmla="*/ 5 h 197"/>
                <a:gd name="T86" fmla="*/ 83 w 708"/>
                <a:gd name="T87" fmla="*/ 17 h 197"/>
                <a:gd name="T88" fmla="*/ 201 w 708"/>
                <a:gd name="T89" fmla="*/ 34 h 197"/>
                <a:gd name="T90" fmla="*/ 194 w 708"/>
                <a:gd name="T91" fmla="*/ 29 h 197"/>
                <a:gd name="T92" fmla="*/ 80 w 708"/>
                <a:gd name="T93" fmla="*/ 12 h 197"/>
                <a:gd name="T94" fmla="*/ 0 w 708"/>
                <a:gd name="T95" fmla="*/ 0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708" h="197">
                  <a:moveTo>
                    <a:pt x="66" y="186"/>
                  </a:moveTo>
                  <a:lnTo>
                    <a:pt x="64" y="188"/>
                  </a:lnTo>
                  <a:lnTo>
                    <a:pt x="42" y="190"/>
                  </a:lnTo>
                  <a:lnTo>
                    <a:pt x="45" y="193"/>
                  </a:lnTo>
                  <a:lnTo>
                    <a:pt x="61" y="193"/>
                  </a:lnTo>
                  <a:lnTo>
                    <a:pt x="66" y="186"/>
                  </a:lnTo>
                  <a:moveTo>
                    <a:pt x="80" y="186"/>
                  </a:moveTo>
                  <a:lnTo>
                    <a:pt x="76" y="186"/>
                  </a:lnTo>
                  <a:lnTo>
                    <a:pt x="68" y="190"/>
                  </a:lnTo>
                  <a:lnTo>
                    <a:pt x="71" y="190"/>
                  </a:lnTo>
                  <a:lnTo>
                    <a:pt x="73" y="190"/>
                  </a:lnTo>
                  <a:lnTo>
                    <a:pt x="80" y="186"/>
                  </a:lnTo>
                  <a:moveTo>
                    <a:pt x="24" y="169"/>
                  </a:moveTo>
                  <a:lnTo>
                    <a:pt x="26" y="193"/>
                  </a:lnTo>
                  <a:lnTo>
                    <a:pt x="28" y="197"/>
                  </a:lnTo>
                  <a:lnTo>
                    <a:pt x="31" y="195"/>
                  </a:lnTo>
                  <a:lnTo>
                    <a:pt x="40" y="195"/>
                  </a:lnTo>
                  <a:lnTo>
                    <a:pt x="38" y="190"/>
                  </a:lnTo>
                  <a:lnTo>
                    <a:pt x="31" y="193"/>
                  </a:lnTo>
                  <a:lnTo>
                    <a:pt x="28" y="176"/>
                  </a:lnTo>
                  <a:lnTo>
                    <a:pt x="24" y="169"/>
                  </a:lnTo>
                  <a:moveTo>
                    <a:pt x="229" y="164"/>
                  </a:moveTo>
                  <a:lnTo>
                    <a:pt x="87" y="183"/>
                  </a:lnTo>
                  <a:lnTo>
                    <a:pt x="83" y="188"/>
                  </a:lnTo>
                  <a:lnTo>
                    <a:pt x="227" y="169"/>
                  </a:lnTo>
                  <a:lnTo>
                    <a:pt x="229" y="164"/>
                  </a:lnTo>
                  <a:moveTo>
                    <a:pt x="577" y="114"/>
                  </a:moveTo>
                  <a:lnTo>
                    <a:pt x="556" y="119"/>
                  </a:lnTo>
                  <a:lnTo>
                    <a:pt x="544" y="119"/>
                  </a:lnTo>
                  <a:lnTo>
                    <a:pt x="513" y="124"/>
                  </a:lnTo>
                  <a:lnTo>
                    <a:pt x="509" y="124"/>
                  </a:lnTo>
                  <a:lnTo>
                    <a:pt x="506" y="126"/>
                  </a:lnTo>
                  <a:lnTo>
                    <a:pt x="495" y="126"/>
                  </a:lnTo>
                  <a:lnTo>
                    <a:pt x="490" y="126"/>
                  </a:lnTo>
                  <a:lnTo>
                    <a:pt x="480" y="129"/>
                  </a:lnTo>
                  <a:lnTo>
                    <a:pt x="473" y="129"/>
                  </a:lnTo>
                  <a:lnTo>
                    <a:pt x="416" y="138"/>
                  </a:lnTo>
                  <a:lnTo>
                    <a:pt x="412" y="138"/>
                  </a:lnTo>
                  <a:lnTo>
                    <a:pt x="329" y="150"/>
                  </a:lnTo>
                  <a:lnTo>
                    <a:pt x="319" y="152"/>
                  </a:lnTo>
                  <a:lnTo>
                    <a:pt x="277" y="157"/>
                  </a:lnTo>
                  <a:lnTo>
                    <a:pt x="272" y="157"/>
                  </a:lnTo>
                  <a:lnTo>
                    <a:pt x="263" y="159"/>
                  </a:lnTo>
                  <a:lnTo>
                    <a:pt x="258" y="159"/>
                  </a:lnTo>
                  <a:lnTo>
                    <a:pt x="234" y="164"/>
                  </a:lnTo>
                  <a:lnTo>
                    <a:pt x="232" y="169"/>
                  </a:lnTo>
                  <a:lnTo>
                    <a:pt x="258" y="164"/>
                  </a:lnTo>
                  <a:lnTo>
                    <a:pt x="263" y="164"/>
                  </a:lnTo>
                  <a:lnTo>
                    <a:pt x="274" y="162"/>
                  </a:lnTo>
                  <a:lnTo>
                    <a:pt x="279" y="162"/>
                  </a:lnTo>
                  <a:lnTo>
                    <a:pt x="310" y="157"/>
                  </a:lnTo>
                  <a:lnTo>
                    <a:pt x="322" y="155"/>
                  </a:lnTo>
                  <a:lnTo>
                    <a:pt x="416" y="143"/>
                  </a:lnTo>
                  <a:lnTo>
                    <a:pt x="421" y="140"/>
                  </a:lnTo>
                  <a:lnTo>
                    <a:pt x="469" y="136"/>
                  </a:lnTo>
                  <a:lnTo>
                    <a:pt x="476" y="133"/>
                  </a:lnTo>
                  <a:lnTo>
                    <a:pt x="492" y="131"/>
                  </a:lnTo>
                  <a:lnTo>
                    <a:pt x="497" y="131"/>
                  </a:lnTo>
                  <a:lnTo>
                    <a:pt x="506" y="129"/>
                  </a:lnTo>
                  <a:lnTo>
                    <a:pt x="511" y="129"/>
                  </a:lnTo>
                  <a:lnTo>
                    <a:pt x="513" y="129"/>
                  </a:lnTo>
                  <a:lnTo>
                    <a:pt x="556" y="121"/>
                  </a:lnTo>
                  <a:lnTo>
                    <a:pt x="568" y="121"/>
                  </a:lnTo>
                  <a:lnTo>
                    <a:pt x="575" y="119"/>
                  </a:lnTo>
                  <a:lnTo>
                    <a:pt x="577" y="114"/>
                  </a:lnTo>
                  <a:moveTo>
                    <a:pt x="587" y="83"/>
                  </a:moveTo>
                  <a:lnTo>
                    <a:pt x="587" y="88"/>
                  </a:lnTo>
                  <a:lnTo>
                    <a:pt x="663" y="100"/>
                  </a:lnTo>
                  <a:lnTo>
                    <a:pt x="667" y="100"/>
                  </a:lnTo>
                  <a:lnTo>
                    <a:pt x="677" y="102"/>
                  </a:lnTo>
                  <a:lnTo>
                    <a:pt x="670" y="102"/>
                  </a:lnTo>
                  <a:lnTo>
                    <a:pt x="665" y="102"/>
                  </a:lnTo>
                  <a:lnTo>
                    <a:pt x="580" y="114"/>
                  </a:lnTo>
                  <a:lnTo>
                    <a:pt x="580" y="119"/>
                  </a:lnTo>
                  <a:lnTo>
                    <a:pt x="667" y="107"/>
                  </a:lnTo>
                  <a:lnTo>
                    <a:pt x="672" y="107"/>
                  </a:lnTo>
                  <a:lnTo>
                    <a:pt x="677" y="105"/>
                  </a:lnTo>
                  <a:lnTo>
                    <a:pt x="684" y="105"/>
                  </a:lnTo>
                  <a:lnTo>
                    <a:pt x="689" y="105"/>
                  </a:lnTo>
                  <a:lnTo>
                    <a:pt x="708" y="102"/>
                  </a:lnTo>
                  <a:lnTo>
                    <a:pt x="691" y="100"/>
                  </a:lnTo>
                  <a:lnTo>
                    <a:pt x="686" y="98"/>
                  </a:lnTo>
                  <a:lnTo>
                    <a:pt x="677" y="98"/>
                  </a:lnTo>
                  <a:lnTo>
                    <a:pt x="665" y="95"/>
                  </a:lnTo>
                  <a:lnTo>
                    <a:pt x="658" y="95"/>
                  </a:lnTo>
                  <a:lnTo>
                    <a:pt x="587" y="83"/>
                  </a:lnTo>
                  <a:moveTo>
                    <a:pt x="277" y="41"/>
                  </a:moveTo>
                  <a:lnTo>
                    <a:pt x="274" y="45"/>
                  </a:lnTo>
                  <a:lnTo>
                    <a:pt x="284" y="45"/>
                  </a:lnTo>
                  <a:lnTo>
                    <a:pt x="289" y="45"/>
                  </a:lnTo>
                  <a:lnTo>
                    <a:pt x="296" y="48"/>
                  </a:lnTo>
                  <a:lnTo>
                    <a:pt x="300" y="48"/>
                  </a:lnTo>
                  <a:lnTo>
                    <a:pt x="319" y="50"/>
                  </a:lnTo>
                  <a:lnTo>
                    <a:pt x="324" y="53"/>
                  </a:lnTo>
                  <a:lnTo>
                    <a:pt x="362" y="57"/>
                  </a:lnTo>
                  <a:lnTo>
                    <a:pt x="379" y="60"/>
                  </a:lnTo>
                  <a:lnTo>
                    <a:pt x="388" y="60"/>
                  </a:lnTo>
                  <a:lnTo>
                    <a:pt x="402" y="62"/>
                  </a:lnTo>
                  <a:lnTo>
                    <a:pt x="409" y="64"/>
                  </a:lnTo>
                  <a:lnTo>
                    <a:pt x="450" y="69"/>
                  </a:lnTo>
                  <a:lnTo>
                    <a:pt x="457" y="69"/>
                  </a:lnTo>
                  <a:lnTo>
                    <a:pt x="471" y="72"/>
                  </a:lnTo>
                  <a:lnTo>
                    <a:pt x="476" y="74"/>
                  </a:lnTo>
                  <a:lnTo>
                    <a:pt x="499" y="76"/>
                  </a:lnTo>
                  <a:lnTo>
                    <a:pt x="504" y="76"/>
                  </a:lnTo>
                  <a:lnTo>
                    <a:pt x="518" y="79"/>
                  </a:lnTo>
                  <a:lnTo>
                    <a:pt x="523" y="79"/>
                  </a:lnTo>
                  <a:lnTo>
                    <a:pt x="528" y="81"/>
                  </a:lnTo>
                  <a:lnTo>
                    <a:pt x="532" y="81"/>
                  </a:lnTo>
                  <a:lnTo>
                    <a:pt x="582" y="88"/>
                  </a:lnTo>
                  <a:lnTo>
                    <a:pt x="582" y="83"/>
                  </a:lnTo>
                  <a:lnTo>
                    <a:pt x="537" y="76"/>
                  </a:lnTo>
                  <a:lnTo>
                    <a:pt x="532" y="76"/>
                  </a:lnTo>
                  <a:lnTo>
                    <a:pt x="523" y="76"/>
                  </a:lnTo>
                  <a:lnTo>
                    <a:pt x="518" y="74"/>
                  </a:lnTo>
                  <a:lnTo>
                    <a:pt x="502" y="72"/>
                  </a:lnTo>
                  <a:lnTo>
                    <a:pt x="497" y="72"/>
                  </a:lnTo>
                  <a:lnTo>
                    <a:pt x="473" y="69"/>
                  </a:lnTo>
                  <a:lnTo>
                    <a:pt x="469" y="67"/>
                  </a:lnTo>
                  <a:lnTo>
                    <a:pt x="461" y="67"/>
                  </a:lnTo>
                  <a:lnTo>
                    <a:pt x="457" y="67"/>
                  </a:lnTo>
                  <a:lnTo>
                    <a:pt x="414" y="60"/>
                  </a:lnTo>
                  <a:lnTo>
                    <a:pt x="407" y="60"/>
                  </a:lnTo>
                  <a:lnTo>
                    <a:pt x="405" y="57"/>
                  </a:lnTo>
                  <a:lnTo>
                    <a:pt x="383" y="55"/>
                  </a:lnTo>
                  <a:lnTo>
                    <a:pt x="379" y="55"/>
                  </a:lnTo>
                  <a:lnTo>
                    <a:pt x="369" y="53"/>
                  </a:lnTo>
                  <a:lnTo>
                    <a:pt x="329" y="48"/>
                  </a:lnTo>
                  <a:lnTo>
                    <a:pt x="322" y="48"/>
                  </a:lnTo>
                  <a:lnTo>
                    <a:pt x="303" y="43"/>
                  </a:lnTo>
                  <a:lnTo>
                    <a:pt x="298" y="43"/>
                  </a:lnTo>
                  <a:lnTo>
                    <a:pt x="289" y="43"/>
                  </a:lnTo>
                  <a:lnTo>
                    <a:pt x="284" y="41"/>
                  </a:lnTo>
                  <a:lnTo>
                    <a:pt x="277" y="41"/>
                  </a:lnTo>
                  <a:moveTo>
                    <a:pt x="270" y="38"/>
                  </a:moveTo>
                  <a:lnTo>
                    <a:pt x="265" y="43"/>
                  </a:lnTo>
                  <a:lnTo>
                    <a:pt x="270" y="43"/>
                  </a:lnTo>
                  <a:lnTo>
                    <a:pt x="272" y="41"/>
                  </a:lnTo>
                  <a:lnTo>
                    <a:pt x="270" y="38"/>
                  </a:lnTo>
                  <a:moveTo>
                    <a:pt x="260" y="38"/>
                  </a:moveTo>
                  <a:lnTo>
                    <a:pt x="255" y="41"/>
                  </a:lnTo>
                  <a:lnTo>
                    <a:pt x="258" y="43"/>
                  </a:lnTo>
                  <a:lnTo>
                    <a:pt x="263" y="38"/>
                  </a:lnTo>
                  <a:lnTo>
                    <a:pt x="260" y="38"/>
                  </a:lnTo>
                  <a:moveTo>
                    <a:pt x="0" y="0"/>
                  </a:moveTo>
                  <a:lnTo>
                    <a:pt x="0" y="8"/>
                  </a:lnTo>
                  <a:lnTo>
                    <a:pt x="2" y="19"/>
                  </a:lnTo>
                  <a:lnTo>
                    <a:pt x="2" y="29"/>
                  </a:lnTo>
                  <a:lnTo>
                    <a:pt x="5" y="36"/>
                  </a:lnTo>
                  <a:lnTo>
                    <a:pt x="7" y="57"/>
                  </a:lnTo>
                  <a:lnTo>
                    <a:pt x="7" y="62"/>
                  </a:lnTo>
                  <a:lnTo>
                    <a:pt x="9" y="76"/>
                  </a:lnTo>
                  <a:lnTo>
                    <a:pt x="9" y="81"/>
                  </a:lnTo>
                  <a:lnTo>
                    <a:pt x="12" y="86"/>
                  </a:lnTo>
                  <a:lnTo>
                    <a:pt x="12" y="91"/>
                  </a:lnTo>
                  <a:lnTo>
                    <a:pt x="19" y="133"/>
                  </a:lnTo>
                  <a:lnTo>
                    <a:pt x="19" y="140"/>
                  </a:lnTo>
                  <a:lnTo>
                    <a:pt x="21" y="159"/>
                  </a:lnTo>
                  <a:lnTo>
                    <a:pt x="28" y="167"/>
                  </a:lnTo>
                  <a:lnTo>
                    <a:pt x="24" y="136"/>
                  </a:lnTo>
                  <a:lnTo>
                    <a:pt x="21" y="129"/>
                  </a:lnTo>
                  <a:lnTo>
                    <a:pt x="16" y="88"/>
                  </a:lnTo>
                  <a:lnTo>
                    <a:pt x="14" y="83"/>
                  </a:lnTo>
                  <a:lnTo>
                    <a:pt x="14" y="81"/>
                  </a:lnTo>
                  <a:lnTo>
                    <a:pt x="14" y="76"/>
                  </a:lnTo>
                  <a:lnTo>
                    <a:pt x="12" y="62"/>
                  </a:lnTo>
                  <a:lnTo>
                    <a:pt x="12" y="57"/>
                  </a:lnTo>
                  <a:lnTo>
                    <a:pt x="9" y="38"/>
                  </a:lnTo>
                  <a:lnTo>
                    <a:pt x="5" y="17"/>
                  </a:lnTo>
                  <a:lnTo>
                    <a:pt x="5" y="10"/>
                  </a:lnTo>
                  <a:lnTo>
                    <a:pt x="5" y="8"/>
                  </a:lnTo>
                  <a:lnTo>
                    <a:pt x="5" y="5"/>
                  </a:lnTo>
                  <a:lnTo>
                    <a:pt x="21" y="8"/>
                  </a:lnTo>
                  <a:lnTo>
                    <a:pt x="26" y="10"/>
                  </a:lnTo>
                  <a:lnTo>
                    <a:pt x="78" y="17"/>
                  </a:lnTo>
                  <a:lnTo>
                    <a:pt x="83" y="17"/>
                  </a:lnTo>
                  <a:lnTo>
                    <a:pt x="140" y="24"/>
                  </a:lnTo>
                  <a:lnTo>
                    <a:pt x="147" y="27"/>
                  </a:lnTo>
                  <a:lnTo>
                    <a:pt x="196" y="34"/>
                  </a:lnTo>
                  <a:lnTo>
                    <a:pt x="201" y="34"/>
                  </a:lnTo>
                  <a:lnTo>
                    <a:pt x="248" y="41"/>
                  </a:lnTo>
                  <a:lnTo>
                    <a:pt x="253" y="36"/>
                  </a:lnTo>
                  <a:lnTo>
                    <a:pt x="199" y="29"/>
                  </a:lnTo>
                  <a:lnTo>
                    <a:pt x="194" y="29"/>
                  </a:lnTo>
                  <a:lnTo>
                    <a:pt x="154" y="22"/>
                  </a:lnTo>
                  <a:lnTo>
                    <a:pt x="144" y="22"/>
                  </a:lnTo>
                  <a:lnTo>
                    <a:pt x="85" y="12"/>
                  </a:lnTo>
                  <a:lnTo>
                    <a:pt x="80" y="12"/>
                  </a:lnTo>
                  <a:lnTo>
                    <a:pt x="28" y="5"/>
                  </a:lnTo>
                  <a:lnTo>
                    <a:pt x="24" y="5"/>
                  </a:lnTo>
                  <a:lnTo>
                    <a:pt x="5" y="3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gradFill flip="none" rotWithShape="1">
              <a:gsLst>
                <a:gs pos="0">
                  <a:schemeClr val="tx2">
                    <a:alpha val="75000"/>
                  </a:schemeClr>
                </a:gs>
                <a:gs pos="92000">
                  <a:schemeClr val="tx1">
                    <a:alpha val="21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6" name="Freeform 36"/>
            <p:cNvSpPr>
              <a:spLocks noEditPoints="1"/>
            </p:cNvSpPr>
            <p:nvPr/>
          </p:nvSpPr>
          <p:spPr bwMode="auto">
            <a:xfrm>
              <a:off x="8763774" y="2873851"/>
              <a:ext cx="1538604" cy="1266990"/>
            </a:xfrm>
            <a:custGeom>
              <a:avLst/>
              <a:gdLst>
                <a:gd name="T0" fmla="*/ 151 w 363"/>
                <a:gd name="T1" fmla="*/ 310 h 328"/>
                <a:gd name="T2" fmla="*/ 150 w 363"/>
                <a:gd name="T3" fmla="*/ 308 h 328"/>
                <a:gd name="T4" fmla="*/ 137 w 363"/>
                <a:gd name="T5" fmla="*/ 308 h 328"/>
                <a:gd name="T6" fmla="*/ 73 w 363"/>
                <a:gd name="T7" fmla="*/ 299 h 328"/>
                <a:gd name="T8" fmla="*/ 136 w 363"/>
                <a:gd name="T9" fmla="*/ 307 h 328"/>
                <a:gd name="T10" fmla="*/ 47 w 363"/>
                <a:gd name="T11" fmla="*/ 294 h 328"/>
                <a:gd name="T12" fmla="*/ 47 w 363"/>
                <a:gd name="T13" fmla="*/ 294 h 328"/>
                <a:gd name="T14" fmla="*/ 45 w 363"/>
                <a:gd name="T15" fmla="*/ 294 h 328"/>
                <a:gd name="T16" fmla="*/ 0 w 363"/>
                <a:gd name="T17" fmla="*/ 289 h 328"/>
                <a:gd name="T18" fmla="*/ 5 w 363"/>
                <a:gd name="T19" fmla="*/ 288 h 328"/>
                <a:gd name="T20" fmla="*/ 12 w 363"/>
                <a:gd name="T21" fmla="*/ 280 h 328"/>
                <a:gd name="T22" fmla="*/ 43 w 363"/>
                <a:gd name="T23" fmla="*/ 255 h 328"/>
                <a:gd name="T24" fmla="*/ 44 w 363"/>
                <a:gd name="T25" fmla="*/ 257 h 328"/>
                <a:gd name="T26" fmla="*/ 93 w 363"/>
                <a:gd name="T27" fmla="*/ 215 h 328"/>
                <a:gd name="T28" fmla="*/ 45 w 363"/>
                <a:gd name="T29" fmla="*/ 255 h 328"/>
                <a:gd name="T30" fmla="*/ 96 w 363"/>
                <a:gd name="T31" fmla="*/ 215 h 328"/>
                <a:gd name="T32" fmla="*/ 191 w 363"/>
                <a:gd name="T33" fmla="*/ 137 h 328"/>
                <a:gd name="T34" fmla="*/ 178 w 363"/>
                <a:gd name="T35" fmla="*/ 148 h 328"/>
                <a:gd name="T36" fmla="*/ 171 w 363"/>
                <a:gd name="T37" fmla="*/ 153 h 328"/>
                <a:gd name="T38" fmla="*/ 110 w 363"/>
                <a:gd name="T39" fmla="*/ 202 h 328"/>
                <a:gd name="T40" fmla="*/ 109 w 363"/>
                <a:gd name="T41" fmla="*/ 205 h 328"/>
                <a:gd name="T42" fmla="*/ 172 w 363"/>
                <a:gd name="T43" fmla="*/ 155 h 328"/>
                <a:gd name="T44" fmla="*/ 181 w 363"/>
                <a:gd name="T45" fmla="*/ 148 h 328"/>
                <a:gd name="T46" fmla="*/ 194 w 363"/>
                <a:gd name="T47" fmla="*/ 137 h 328"/>
                <a:gd name="T48" fmla="*/ 360 w 363"/>
                <a:gd name="T49" fmla="*/ 5 h 328"/>
                <a:gd name="T50" fmla="*/ 352 w 363"/>
                <a:gd name="T51" fmla="*/ 9 h 328"/>
                <a:gd name="T52" fmla="*/ 322 w 363"/>
                <a:gd name="T53" fmla="*/ 33 h 328"/>
                <a:gd name="T54" fmla="*/ 287 w 363"/>
                <a:gd name="T55" fmla="*/ 61 h 328"/>
                <a:gd name="T56" fmla="*/ 259 w 363"/>
                <a:gd name="T57" fmla="*/ 83 h 328"/>
                <a:gd name="T58" fmla="*/ 207 w 363"/>
                <a:gd name="T59" fmla="*/ 124 h 328"/>
                <a:gd name="T60" fmla="*/ 199 w 363"/>
                <a:gd name="T61" fmla="*/ 131 h 328"/>
                <a:gd name="T62" fmla="*/ 206 w 363"/>
                <a:gd name="T63" fmla="*/ 128 h 328"/>
                <a:gd name="T64" fmla="*/ 216 w 363"/>
                <a:gd name="T65" fmla="*/ 120 h 328"/>
                <a:gd name="T66" fmla="*/ 287 w 363"/>
                <a:gd name="T67" fmla="*/ 63 h 328"/>
                <a:gd name="T68" fmla="*/ 322 w 363"/>
                <a:gd name="T69" fmla="*/ 35 h 328"/>
                <a:gd name="T70" fmla="*/ 353 w 363"/>
                <a:gd name="T71" fmla="*/ 10 h 328"/>
                <a:gd name="T72" fmla="*/ 346 w 363"/>
                <a:gd name="T73" fmla="*/ 68 h 328"/>
                <a:gd name="T74" fmla="*/ 344 w 363"/>
                <a:gd name="T75" fmla="*/ 79 h 328"/>
                <a:gd name="T76" fmla="*/ 337 w 363"/>
                <a:gd name="T77" fmla="*/ 108 h 328"/>
                <a:gd name="T78" fmla="*/ 333 w 363"/>
                <a:gd name="T79" fmla="*/ 128 h 328"/>
                <a:gd name="T80" fmla="*/ 324 w 363"/>
                <a:gd name="T81" fmla="*/ 169 h 328"/>
                <a:gd name="T82" fmla="*/ 318 w 363"/>
                <a:gd name="T83" fmla="*/ 195 h 328"/>
                <a:gd name="T84" fmla="*/ 308 w 363"/>
                <a:gd name="T85" fmla="*/ 241 h 328"/>
                <a:gd name="T86" fmla="*/ 291 w 363"/>
                <a:gd name="T87" fmla="*/ 316 h 328"/>
                <a:gd name="T88" fmla="*/ 309 w 363"/>
                <a:gd name="T89" fmla="*/ 243 h 328"/>
                <a:gd name="T90" fmla="*/ 319 w 363"/>
                <a:gd name="T91" fmla="*/ 197 h 328"/>
                <a:gd name="T92" fmla="*/ 325 w 363"/>
                <a:gd name="T93" fmla="*/ 171 h 328"/>
                <a:gd name="T94" fmla="*/ 334 w 363"/>
                <a:gd name="T95" fmla="*/ 129 h 328"/>
                <a:gd name="T96" fmla="*/ 339 w 363"/>
                <a:gd name="T97" fmla="*/ 109 h 328"/>
                <a:gd name="T98" fmla="*/ 344 w 363"/>
                <a:gd name="T99" fmla="*/ 84 h 328"/>
                <a:gd name="T100" fmla="*/ 347 w 363"/>
                <a:gd name="T101" fmla="*/ 73 h 328"/>
                <a:gd name="T102" fmla="*/ 362 w 363"/>
                <a:gd name="T103" fmla="*/ 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363" h="328">
                  <a:moveTo>
                    <a:pt x="142" y="307"/>
                  </a:moveTo>
                  <a:cubicBezTo>
                    <a:pt x="140" y="309"/>
                    <a:pt x="140" y="309"/>
                    <a:pt x="140" y="309"/>
                  </a:cubicBezTo>
                  <a:cubicBezTo>
                    <a:pt x="149" y="310"/>
                    <a:pt x="149" y="310"/>
                    <a:pt x="149" y="310"/>
                  </a:cubicBezTo>
                  <a:cubicBezTo>
                    <a:pt x="151" y="310"/>
                    <a:pt x="151" y="310"/>
                    <a:pt x="151" y="310"/>
                  </a:cubicBezTo>
                  <a:cubicBezTo>
                    <a:pt x="276" y="328"/>
                    <a:pt x="276" y="328"/>
                    <a:pt x="276" y="328"/>
                  </a:cubicBezTo>
                  <a:cubicBezTo>
                    <a:pt x="276" y="328"/>
                    <a:pt x="276" y="328"/>
                    <a:pt x="276" y="328"/>
                  </a:cubicBezTo>
                  <a:cubicBezTo>
                    <a:pt x="276" y="327"/>
                    <a:pt x="276" y="327"/>
                    <a:pt x="276" y="326"/>
                  </a:cubicBezTo>
                  <a:cubicBezTo>
                    <a:pt x="150" y="308"/>
                    <a:pt x="150" y="308"/>
                    <a:pt x="150" y="308"/>
                  </a:cubicBezTo>
                  <a:cubicBezTo>
                    <a:pt x="148" y="308"/>
                    <a:pt x="148" y="308"/>
                    <a:pt x="148" y="308"/>
                  </a:cubicBezTo>
                  <a:cubicBezTo>
                    <a:pt x="142" y="307"/>
                    <a:pt x="142" y="307"/>
                    <a:pt x="142" y="307"/>
                  </a:cubicBezTo>
                  <a:moveTo>
                    <a:pt x="138" y="307"/>
                  </a:moveTo>
                  <a:cubicBezTo>
                    <a:pt x="137" y="308"/>
                    <a:pt x="137" y="308"/>
                    <a:pt x="137" y="308"/>
                  </a:cubicBezTo>
                  <a:cubicBezTo>
                    <a:pt x="139" y="307"/>
                    <a:pt x="139" y="307"/>
                    <a:pt x="139" y="307"/>
                  </a:cubicBezTo>
                  <a:cubicBezTo>
                    <a:pt x="138" y="307"/>
                    <a:pt x="138" y="307"/>
                    <a:pt x="138" y="307"/>
                  </a:cubicBezTo>
                  <a:moveTo>
                    <a:pt x="71" y="297"/>
                  </a:moveTo>
                  <a:cubicBezTo>
                    <a:pt x="73" y="299"/>
                    <a:pt x="73" y="299"/>
                    <a:pt x="73" y="299"/>
                  </a:cubicBezTo>
                  <a:cubicBezTo>
                    <a:pt x="96" y="303"/>
                    <a:pt x="96" y="303"/>
                    <a:pt x="96" y="303"/>
                  </a:cubicBezTo>
                  <a:cubicBezTo>
                    <a:pt x="100" y="303"/>
                    <a:pt x="100" y="303"/>
                    <a:pt x="100" y="303"/>
                  </a:cubicBezTo>
                  <a:cubicBezTo>
                    <a:pt x="136" y="308"/>
                    <a:pt x="136" y="308"/>
                    <a:pt x="136" y="308"/>
                  </a:cubicBezTo>
                  <a:cubicBezTo>
                    <a:pt x="136" y="307"/>
                    <a:pt x="136" y="307"/>
                    <a:pt x="136" y="307"/>
                  </a:cubicBezTo>
                  <a:cubicBezTo>
                    <a:pt x="97" y="301"/>
                    <a:pt x="97" y="301"/>
                    <a:pt x="97" y="301"/>
                  </a:cubicBezTo>
                  <a:cubicBezTo>
                    <a:pt x="94" y="301"/>
                    <a:pt x="94" y="301"/>
                    <a:pt x="94" y="301"/>
                  </a:cubicBezTo>
                  <a:cubicBezTo>
                    <a:pt x="71" y="297"/>
                    <a:pt x="71" y="297"/>
                    <a:pt x="71" y="297"/>
                  </a:cubicBezTo>
                  <a:moveTo>
                    <a:pt x="47" y="294"/>
                  </a:moveTo>
                  <a:cubicBezTo>
                    <a:pt x="47" y="296"/>
                    <a:pt x="47" y="296"/>
                    <a:pt x="47" y="296"/>
                  </a:cubicBezTo>
                  <a:cubicBezTo>
                    <a:pt x="70" y="299"/>
                    <a:pt x="70" y="299"/>
                    <a:pt x="70" y="299"/>
                  </a:cubicBezTo>
                  <a:cubicBezTo>
                    <a:pt x="69" y="297"/>
                    <a:pt x="69" y="297"/>
                    <a:pt x="69" y="297"/>
                  </a:cubicBezTo>
                  <a:cubicBezTo>
                    <a:pt x="47" y="294"/>
                    <a:pt x="47" y="294"/>
                    <a:pt x="47" y="294"/>
                  </a:cubicBezTo>
                  <a:moveTo>
                    <a:pt x="15" y="289"/>
                  </a:moveTo>
                  <a:cubicBezTo>
                    <a:pt x="16" y="291"/>
                    <a:pt x="16" y="291"/>
                    <a:pt x="16" y="291"/>
                  </a:cubicBezTo>
                  <a:cubicBezTo>
                    <a:pt x="45" y="295"/>
                    <a:pt x="45" y="295"/>
                    <a:pt x="45" y="295"/>
                  </a:cubicBezTo>
                  <a:cubicBezTo>
                    <a:pt x="45" y="294"/>
                    <a:pt x="45" y="294"/>
                    <a:pt x="45" y="294"/>
                  </a:cubicBezTo>
                  <a:cubicBezTo>
                    <a:pt x="15" y="289"/>
                    <a:pt x="15" y="289"/>
                    <a:pt x="15" y="289"/>
                  </a:cubicBezTo>
                  <a:moveTo>
                    <a:pt x="10" y="281"/>
                  </a:moveTo>
                  <a:cubicBezTo>
                    <a:pt x="3" y="286"/>
                    <a:pt x="3" y="286"/>
                    <a:pt x="3" y="286"/>
                  </a:cubicBezTo>
                  <a:cubicBezTo>
                    <a:pt x="0" y="289"/>
                    <a:pt x="0" y="289"/>
                    <a:pt x="0" y="289"/>
                  </a:cubicBezTo>
                  <a:cubicBezTo>
                    <a:pt x="4" y="290"/>
                    <a:pt x="4" y="290"/>
                    <a:pt x="4" y="290"/>
                  </a:cubicBezTo>
                  <a:cubicBezTo>
                    <a:pt x="14" y="291"/>
                    <a:pt x="14" y="291"/>
                    <a:pt x="14" y="291"/>
                  </a:cubicBezTo>
                  <a:cubicBezTo>
                    <a:pt x="13" y="289"/>
                    <a:pt x="13" y="289"/>
                    <a:pt x="13" y="289"/>
                  </a:cubicBezTo>
                  <a:cubicBezTo>
                    <a:pt x="5" y="288"/>
                    <a:pt x="5" y="288"/>
                    <a:pt x="5" y="288"/>
                  </a:cubicBezTo>
                  <a:cubicBezTo>
                    <a:pt x="11" y="283"/>
                    <a:pt x="11" y="283"/>
                    <a:pt x="11" y="283"/>
                  </a:cubicBezTo>
                  <a:cubicBezTo>
                    <a:pt x="10" y="281"/>
                    <a:pt x="10" y="281"/>
                    <a:pt x="10" y="281"/>
                  </a:cubicBezTo>
                  <a:moveTo>
                    <a:pt x="40" y="258"/>
                  </a:moveTo>
                  <a:cubicBezTo>
                    <a:pt x="12" y="280"/>
                    <a:pt x="12" y="280"/>
                    <a:pt x="12" y="280"/>
                  </a:cubicBezTo>
                  <a:cubicBezTo>
                    <a:pt x="12" y="282"/>
                    <a:pt x="12" y="282"/>
                    <a:pt x="12" y="282"/>
                  </a:cubicBezTo>
                  <a:cubicBezTo>
                    <a:pt x="41" y="259"/>
                    <a:pt x="41" y="259"/>
                    <a:pt x="41" y="259"/>
                  </a:cubicBezTo>
                  <a:cubicBezTo>
                    <a:pt x="40" y="258"/>
                    <a:pt x="40" y="258"/>
                    <a:pt x="40" y="258"/>
                  </a:cubicBezTo>
                  <a:moveTo>
                    <a:pt x="43" y="255"/>
                  </a:moveTo>
                  <a:cubicBezTo>
                    <a:pt x="42" y="256"/>
                    <a:pt x="42" y="256"/>
                    <a:pt x="42" y="256"/>
                  </a:cubicBezTo>
                  <a:cubicBezTo>
                    <a:pt x="41" y="257"/>
                    <a:pt x="41" y="257"/>
                    <a:pt x="41" y="257"/>
                  </a:cubicBezTo>
                  <a:cubicBezTo>
                    <a:pt x="42" y="258"/>
                    <a:pt x="42" y="258"/>
                    <a:pt x="42" y="258"/>
                  </a:cubicBezTo>
                  <a:cubicBezTo>
                    <a:pt x="44" y="257"/>
                    <a:pt x="44" y="257"/>
                    <a:pt x="44" y="257"/>
                  </a:cubicBezTo>
                  <a:cubicBezTo>
                    <a:pt x="43" y="255"/>
                    <a:pt x="43" y="255"/>
                    <a:pt x="43" y="255"/>
                  </a:cubicBezTo>
                  <a:moveTo>
                    <a:pt x="101" y="208"/>
                  </a:moveTo>
                  <a:cubicBezTo>
                    <a:pt x="95" y="214"/>
                    <a:pt x="95" y="214"/>
                    <a:pt x="95" y="214"/>
                  </a:cubicBezTo>
                  <a:cubicBezTo>
                    <a:pt x="93" y="215"/>
                    <a:pt x="93" y="215"/>
                    <a:pt x="93" y="215"/>
                  </a:cubicBezTo>
                  <a:cubicBezTo>
                    <a:pt x="83" y="223"/>
                    <a:pt x="83" y="223"/>
                    <a:pt x="83" y="223"/>
                  </a:cubicBezTo>
                  <a:cubicBezTo>
                    <a:pt x="81" y="224"/>
                    <a:pt x="81" y="224"/>
                    <a:pt x="81" y="224"/>
                  </a:cubicBezTo>
                  <a:cubicBezTo>
                    <a:pt x="45" y="253"/>
                    <a:pt x="45" y="253"/>
                    <a:pt x="45" y="253"/>
                  </a:cubicBezTo>
                  <a:cubicBezTo>
                    <a:pt x="45" y="255"/>
                    <a:pt x="45" y="255"/>
                    <a:pt x="45" y="255"/>
                  </a:cubicBezTo>
                  <a:cubicBezTo>
                    <a:pt x="83" y="226"/>
                    <a:pt x="83" y="226"/>
                    <a:pt x="83" y="226"/>
                  </a:cubicBezTo>
                  <a:cubicBezTo>
                    <a:pt x="84" y="225"/>
                    <a:pt x="84" y="225"/>
                    <a:pt x="84" y="225"/>
                  </a:cubicBezTo>
                  <a:cubicBezTo>
                    <a:pt x="95" y="216"/>
                    <a:pt x="95" y="216"/>
                    <a:pt x="95" y="216"/>
                  </a:cubicBezTo>
                  <a:cubicBezTo>
                    <a:pt x="96" y="215"/>
                    <a:pt x="96" y="215"/>
                    <a:pt x="96" y="215"/>
                  </a:cubicBezTo>
                  <a:cubicBezTo>
                    <a:pt x="102" y="210"/>
                    <a:pt x="102" y="210"/>
                    <a:pt x="102" y="210"/>
                  </a:cubicBezTo>
                  <a:cubicBezTo>
                    <a:pt x="101" y="208"/>
                    <a:pt x="101" y="208"/>
                    <a:pt x="101" y="208"/>
                  </a:cubicBezTo>
                  <a:moveTo>
                    <a:pt x="196" y="133"/>
                  </a:moveTo>
                  <a:cubicBezTo>
                    <a:pt x="191" y="137"/>
                    <a:pt x="191" y="137"/>
                    <a:pt x="191" y="137"/>
                  </a:cubicBezTo>
                  <a:cubicBezTo>
                    <a:pt x="189" y="139"/>
                    <a:pt x="189" y="139"/>
                    <a:pt x="189" y="139"/>
                  </a:cubicBezTo>
                  <a:cubicBezTo>
                    <a:pt x="183" y="144"/>
                    <a:pt x="183" y="144"/>
                    <a:pt x="183" y="144"/>
                  </a:cubicBezTo>
                  <a:cubicBezTo>
                    <a:pt x="181" y="145"/>
                    <a:pt x="181" y="145"/>
                    <a:pt x="181" y="145"/>
                  </a:cubicBezTo>
                  <a:cubicBezTo>
                    <a:pt x="178" y="148"/>
                    <a:pt x="178" y="148"/>
                    <a:pt x="178" y="148"/>
                  </a:cubicBezTo>
                  <a:cubicBezTo>
                    <a:pt x="175" y="150"/>
                    <a:pt x="175" y="150"/>
                    <a:pt x="175" y="150"/>
                  </a:cubicBezTo>
                  <a:cubicBezTo>
                    <a:pt x="174" y="150"/>
                    <a:pt x="174" y="150"/>
                    <a:pt x="174" y="150"/>
                  </a:cubicBezTo>
                  <a:cubicBezTo>
                    <a:pt x="173" y="152"/>
                    <a:pt x="173" y="152"/>
                    <a:pt x="173" y="152"/>
                  </a:cubicBezTo>
                  <a:cubicBezTo>
                    <a:pt x="171" y="153"/>
                    <a:pt x="171" y="153"/>
                    <a:pt x="171" y="153"/>
                  </a:cubicBezTo>
                  <a:cubicBezTo>
                    <a:pt x="169" y="154"/>
                    <a:pt x="169" y="154"/>
                    <a:pt x="169" y="154"/>
                  </a:cubicBezTo>
                  <a:cubicBezTo>
                    <a:pt x="114" y="199"/>
                    <a:pt x="114" y="199"/>
                    <a:pt x="114" y="199"/>
                  </a:cubicBezTo>
                  <a:cubicBezTo>
                    <a:pt x="111" y="201"/>
                    <a:pt x="111" y="201"/>
                    <a:pt x="111" y="201"/>
                  </a:cubicBezTo>
                  <a:cubicBezTo>
                    <a:pt x="110" y="202"/>
                    <a:pt x="110" y="202"/>
                    <a:pt x="110" y="202"/>
                  </a:cubicBezTo>
                  <a:cubicBezTo>
                    <a:pt x="108" y="203"/>
                    <a:pt x="108" y="203"/>
                    <a:pt x="108" y="203"/>
                  </a:cubicBezTo>
                  <a:cubicBezTo>
                    <a:pt x="103" y="207"/>
                    <a:pt x="103" y="207"/>
                    <a:pt x="103" y="207"/>
                  </a:cubicBezTo>
                  <a:cubicBezTo>
                    <a:pt x="104" y="209"/>
                    <a:pt x="104" y="209"/>
                    <a:pt x="104" y="209"/>
                  </a:cubicBezTo>
                  <a:cubicBezTo>
                    <a:pt x="109" y="205"/>
                    <a:pt x="109" y="205"/>
                    <a:pt x="109" y="205"/>
                  </a:cubicBezTo>
                  <a:cubicBezTo>
                    <a:pt x="111" y="204"/>
                    <a:pt x="111" y="204"/>
                    <a:pt x="111" y="204"/>
                  </a:cubicBezTo>
                  <a:cubicBezTo>
                    <a:pt x="115" y="200"/>
                    <a:pt x="115" y="200"/>
                    <a:pt x="115" y="200"/>
                  </a:cubicBezTo>
                  <a:cubicBezTo>
                    <a:pt x="117" y="198"/>
                    <a:pt x="117" y="198"/>
                    <a:pt x="117" y="198"/>
                  </a:cubicBezTo>
                  <a:cubicBezTo>
                    <a:pt x="172" y="155"/>
                    <a:pt x="172" y="155"/>
                    <a:pt x="172" y="155"/>
                  </a:cubicBezTo>
                  <a:cubicBezTo>
                    <a:pt x="174" y="153"/>
                    <a:pt x="174" y="153"/>
                    <a:pt x="174" y="153"/>
                  </a:cubicBezTo>
                  <a:cubicBezTo>
                    <a:pt x="175" y="152"/>
                    <a:pt x="175" y="152"/>
                    <a:pt x="175" y="152"/>
                  </a:cubicBezTo>
                  <a:cubicBezTo>
                    <a:pt x="178" y="150"/>
                    <a:pt x="178" y="150"/>
                    <a:pt x="178" y="150"/>
                  </a:cubicBezTo>
                  <a:cubicBezTo>
                    <a:pt x="181" y="148"/>
                    <a:pt x="181" y="148"/>
                    <a:pt x="181" y="148"/>
                  </a:cubicBezTo>
                  <a:cubicBezTo>
                    <a:pt x="183" y="146"/>
                    <a:pt x="183" y="146"/>
                    <a:pt x="183" y="146"/>
                  </a:cubicBezTo>
                  <a:cubicBezTo>
                    <a:pt x="185" y="144"/>
                    <a:pt x="185" y="144"/>
                    <a:pt x="185" y="144"/>
                  </a:cubicBezTo>
                  <a:cubicBezTo>
                    <a:pt x="192" y="139"/>
                    <a:pt x="192" y="139"/>
                    <a:pt x="192" y="139"/>
                  </a:cubicBezTo>
                  <a:cubicBezTo>
                    <a:pt x="194" y="137"/>
                    <a:pt x="194" y="137"/>
                    <a:pt x="194" y="137"/>
                  </a:cubicBezTo>
                  <a:cubicBezTo>
                    <a:pt x="195" y="136"/>
                    <a:pt x="195" y="136"/>
                    <a:pt x="195" y="136"/>
                  </a:cubicBezTo>
                  <a:cubicBezTo>
                    <a:pt x="196" y="133"/>
                    <a:pt x="196" y="133"/>
                    <a:pt x="196" y="133"/>
                  </a:cubicBezTo>
                  <a:moveTo>
                    <a:pt x="360" y="5"/>
                  </a:moveTo>
                  <a:cubicBezTo>
                    <a:pt x="360" y="5"/>
                    <a:pt x="360" y="5"/>
                    <a:pt x="360" y="5"/>
                  </a:cubicBezTo>
                  <a:cubicBezTo>
                    <a:pt x="360" y="5"/>
                    <a:pt x="360" y="5"/>
                    <a:pt x="360" y="5"/>
                  </a:cubicBezTo>
                  <a:moveTo>
                    <a:pt x="363" y="0"/>
                  </a:moveTo>
                  <a:cubicBezTo>
                    <a:pt x="359" y="4"/>
                    <a:pt x="359" y="4"/>
                    <a:pt x="359" y="4"/>
                  </a:cubicBezTo>
                  <a:cubicBezTo>
                    <a:pt x="352" y="9"/>
                    <a:pt x="352" y="9"/>
                    <a:pt x="352" y="9"/>
                  </a:cubicBezTo>
                  <a:cubicBezTo>
                    <a:pt x="350" y="10"/>
                    <a:pt x="350" y="10"/>
                    <a:pt x="350" y="10"/>
                  </a:cubicBezTo>
                  <a:cubicBezTo>
                    <a:pt x="325" y="31"/>
                    <a:pt x="325" y="31"/>
                    <a:pt x="325" y="31"/>
                  </a:cubicBezTo>
                  <a:cubicBezTo>
                    <a:pt x="322" y="33"/>
                    <a:pt x="322" y="33"/>
                    <a:pt x="322" y="33"/>
                  </a:cubicBezTo>
                  <a:cubicBezTo>
                    <a:pt x="322" y="33"/>
                    <a:pt x="322" y="33"/>
                    <a:pt x="322" y="33"/>
                  </a:cubicBezTo>
                  <a:cubicBezTo>
                    <a:pt x="318" y="36"/>
                    <a:pt x="318" y="36"/>
                    <a:pt x="318" y="36"/>
                  </a:cubicBezTo>
                  <a:cubicBezTo>
                    <a:pt x="316" y="37"/>
                    <a:pt x="316" y="37"/>
                    <a:pt x="316" y="37"/>
                  </a:cubicBezTo>
                  <a:cubicBezTo>
                    <a:pt x="288" y="60"/>
                    <a:pt x="288" y="60"/>
                    <a:pt x="288" y="60"/>
                  </a:cubicBezTo>
                  <a:cubicBezTo>
                    <a:pt x="287" y="61"/>
                    <a:pt x="287" y="61"/>
                    <a:pt x="287" y="61"/>
                  </a:cubicBezTo>
                  <a:cubicBezTo>
                    <a:pt x="265" y="79"/>
                    <a:pt x="265" y="79"/>
                    <a:pt x="265" y="79"/>
                  </a:cubicBezTo>
                  <a:cubicBezTo>
                    <a:pt x="262" y="80"/>
                    <a:pt x="262" y="80"/>
                    <a:pt x="262" y="80"/>
                  </a:cubicBezTo>
                  <a:cubicBezTo>
                    <a:pt x="262" y="81"/>
                    <a:pt x="262" y="81"/>
                    <a:pt x="262" y="81"/>
                  </a:cubicBezTo>
                  <a:cubicBezTo>
                    <a:pt x="259" y="83"/>
                    <a:pt x="259" y="83"/>
                    <a:pt x="259" y="83"/>
                  </a:cubicBezTo>
                  <a:cubicBezTo>
                    <a:pt x="217" y="116"/>
                    <a:pt x="217" y="116"/>
                    <a:pt x="217" y="116"/>
                  </a:cubicBezTo>
                  <a:cubicBezTo>
                    <a:pt x="214" y="119"/>
                    <a:pt x="214" y="119"/>
                    <a:pt x="214" y="119"/>
                  </a:cubicBezTo>
                  <a:cubicBezTo>
                    <a:pt x="209" y="123"/>
                    <a:pt x="209" y="123"/>
                    <a:pt x="209" y="123"/>
                  </a:cubicBezTo>
                  <a:cubicBezTo>
                    <a:pt x="207" y="124"/>
                    <a:pt x="207" y="124"/>
                    <a:pt x="207" y="124"/>
                  </a:cubicBezTo>
                  <a:cubicBezTo>
                    <a:pt x="205" y="126"/>
                    <a:pt x="205" y="126"/>
                    <a:pt x="205" y="126"/>
                  </a:cubicBezTo>
                  <a:cubicBezTo>
                    <a:pt x="204" y="127"/>
                    <a:pt x="204" y="127"/>
                    <a:pt x="204" y="127"/>
                  </a:cubicBezTo>
                  <a:cubicBezTo>
                    <a:pt x="202" y="129"/>
                    <a:pt x="202" y="129"/>
                    <a:pt x="202" y="129"/>
                  </a:cubicBezTo>
                  <a:cubicBezTo>
                    <a:pt x="199" y="131"/>
                    <a:pt x="199" y="131"/>
                    <a:pt x="199" y="131"/>
                  </a:cubicBezTo>
                  <a:cubicBezTo>
                    <a:pt x="198" y="134"/>
                    <a:pt x="198" y="134"/>
                    <a:pt x="198" y="134"/>
                  </a:cubicBezTo>
                  <a:cubicBezTo>
                    <a:pt x="202" y="131"/>
                    <a:pt x="202" y="131"/>
                    <a:pt x="202" y="131"/>
                  </a:cubicBezTo>
                  <a:cubicBezTo>
                    <a:pt x="204" y="129"/>
                    <a:pt x="204" y="129"/>
                    <a:pt x="204" y="129"/>
                  </a:cubicBezTo>
                  <a:cubicBezTo>
                    <a:pt x="206" y="128"/>
                    <a:pt x="206" y="128"/>
                    <a:pt x="206" y="128"/>
                  </a:cubicBezTo>
                  <a:cubicBezTo>
                    <a:pt x="209" y="125"/>
                    <a:pt x="209" y="125"/>
                    <a:pt x="209" y="125"/>
                  </a:cubicBezTo>
                  <a:cubicBezTo>
                    <a:pt x="211" y="124"/>
                    <a:pt x="211" y="124"/>
                    <a:pt x="211" y="124"/>
                  </a:cubicBezTo>
                  <a:cubicBezTo>
                    <a:pt x="213" y="122"/>
                    <a:pt x="213" y="122"/>
                    <a:pt x="213" y="122"/>
                  </a:cubicBezTo>
                  <a:cubicBezTo>
                    <a:pt x="216" y="120"/>
                    <a:pt x="216" y="120"/>
                    <a:pt x="216" y="120"/>
                  </a:cubicBezTo>
                  <a:cubicBezTo>
                    <a:pt x="263" y="82"/>
                    <a:pt x="263" y="82"/>
                    <a:pt x="263" y="82"/>
                  </a:cubicBezTo>
                  <a:cubicBezTo>
                    <a:pt x="265" y="80"/>
                    <a:pt x="265" y="80"/>
                    <a:pt x="265" y="80"/>
                  </a:cubicBezTo>
                  <a:cubicBezTo>
                    <a:pt x="268" y="78"/>
                    <a:pt x="268" y="78"/>
                    <a:pt x="268" y="78"/>
                  </a:cubicBezTo>
                  <a:cubicBezTo>
                    <a:pt x="287" y="63"/>
                    <a:pt x="287" y="63"/>
                    <a:pt x="287" y="63"/>
                  </a:cubicBezTo>
                  <a:cubicBezTo>
                    <a:pt x="289" y="61"/>
                    <a:pt x="289" y="61"/>
                    <a:pt x="289" y="61"/>
                  </a:cubicBezTo>
                  <a:cubicBezTo>
                    <a:pt x="317" y="39"/>
                    <a:pt x="317" y="39"/>
                    <a:pt x="317" y="39"/>
                  </a:cubicBezTo>
                  <a:cubicBezTo>
                    <a:pt x="319" y="38"/>
                    <a:pt x="319" y="38"/>
                    <a:pt x="319" y="38"/>
                  </a:cubicBezTo>
                  <a:cubicBezTo>
                    <a:pt x="322" y="35"/>
                    <a:pt x="322" y="35"/>
                    <a:pt x="322" y="35"/>
                  </a:cubicBezTo>
                  <a:cubicBezTo>
                    <a:pt x="324" y="34"/>
                    <a:pt x="324" y="34"/>
                    <a:pt x="324" y="34"/>
                  </a:cubicBezTo>
                  <a:cubicBezTo>
                    <a:pt x="325" y="33"/>
                    <a:pt x="325" y="33"/>
                    <a:pt x="325" y="33"/>
                  </a:cubicBezTo>
                  <a:cubicBezTo>
                    <a:pt x="352" y="12"/>
                    <a:pt x="352" y="12"/>
                    <a:pt x="352" y="12"/>
                  </a:cubicBezTo>
                  <a:cubicBezTo>
                    <a:pt x="353" y="10"/>
                    <a:pt x="353" y="10"/>
                    <a:pt x="353" y="10"/>
                  </a:cubicBezTo>
                  <a:cubicBezTo>
                    <a:pt x="360" y="5"/>
                    <a:pt x="360" y="5"/>
                    <a:pt x="360" y="5"/>
                  </a:cubicBezTo>
                  <a:cubicBezTo>
                    <a:pt x="358" y="15"/>
                    <a:pt x="358" y="15"/>
                    <a:pt x="358" y="15"/>
                  </a:cubicBezTo>
                  <a:cubicBezTo>
                    <a:pt x="357" y="17"/>
                    <a:pt x="357" y="17"/>
                    <a:pt x="357" y="17"/>
                  </a:cubicBezTo>
                  <a:cubicBezTo>
                    <a:pt x="346" y="68"/>
                    <a:pt x="346" y="68"/>
                    <a:pt x="346" y="68"/>
                  </a:cubicBezTo>
                  <a:cubicBezTo>
                    <a:pt x="345" y="71"/>
                    <a:pt x="345" y="71"/>
                    <a:pt x="345" y="71"/>
                  </a:cubicBezTo>
                  <a:cubicBezTo>
                    <a:pt x="345" y="74"/>
                    <a:pt x="345" y="74"/>
                    <a:pt x="345" y="74"/>
                  </a:cubicBezTo>
                  <a:cubicBezTo>
                    <a:pt x="344" y="76"/>
                    <a:pt x="344" y="76"/>
                    <a:pt x="344" y="76"/>
                  </a:cubicBezTo>
                  <a:cubicBezTo>
                    <a:pt x="344" y="79"/>
                    <a:pt x="344" y="79"/>
                    <a:pt x="344" y="79"/>
                  </a:cubicBezTo>
                  <a:cubicBezTo>
                    <a:pt x="343" y="81"/>
                    <a:pt x="343" y="81"/>
                    <a:pt x="343" y="81"/>
                  </a:cubicBezTo>
                  <a:cubicBezTo>
                    <a:pt x="341" y="90"/>
                    <a:pt x="341" y="90"/>
                    <a:pt x="341" y="90"/>
                  </a:cubicBezTo>
                  <a:cubicBezTo>
                    <a:pt x="340" y="93"/>
                    <a:pt x="340" y="93"/>
                    <a:pt x="340" y="93"/>
                  </a:cubicBezTo>
                  <a:cubicBezTo>
                    <a:pt x="337" y="108"/>
                    <a:pt x="337" y="108"/>
                    <a:pt x="337" y="108"/>
                  </a:cubicBezTo>
                  <a:cubicBezTo>
                    <a:pt x="337" y="111"/>
                    <a:pt x="337" y="111"/>
                    <a:pt x="337" y="111"/>
                  </a:cubicBezTo>
                  <a:cubicBezTo>
                    <a:pt x="335" y="118"/>
                    <a:pt x="335" y="118"/>
                    <a:pt x="335" y="118"/>
                  </a:cubicBezTo>
                  <a:cubicBezTo>
                    <a:pt x="334" y="121"/>
                    <a:pt x="334" y="121"/>
                    <a:pt x="334" y="121"/>
                  </a:cubicBezTo>
                  <a:cubicBezTo>
                    <a:pt x="333" y="128"/>
                    <a:pt x="333" y="128"/>
                    <a:pt x="333" y="128"/>
                  </a:cubicBezTo>
                  <a:cubicBezTo>
                    <a:pt x="332" y="131"/>
                    <a:pt x="332" y="131"/>
                    <a:pt x="332" y="131"/>
                  </a:cubicBezTo>
                  <a:cubicBezTo>
                    <a:pt x="326" y="156"/>
                    <a:pt x="326" y="156"/>
                    <a:pt x="326" y="156"/>
                  </a:cubicBezTo>
                  <a:cubicBezTo>
                    <a:pt x="326" y="158"/>
                    <a:pt x="326" y="158"/>
                    <a:pt x="326" y="158"/>
                  </a:cubicBezTo>
                  <a:cubicBezTo>
                    <a:pt x="324" y="169"/>
                    <a:pt x="324" y="169"/>
                    <a:pt x="324" y="169"/>
                  </a:cubicBezTo>
                  <a:cubicBezTo>
                    <a:pt x="323" y="171"/>
                    <a:pt x="323" y="171"/>
                    <a:pt x="323" y="171"/>
                  </a:cubicBezTo>
                  <a:cubicBezTo>
                    <a:pt x="323" y="172"/>
                    <a:pt x="323" y="172"/>
                    <a:pt x="323" y="172"/>
                  </a:cubicBezTo>
                  <a:cubicBezTo>
                    <a:pt x="323" y="174"/>
                    <a:pt x="323" y="174"/>
                    <a:pt x="323" y="174"/>
                  </a:cubicBezTo>
                  <a:cubicBezTo>
                    <a:pt x="318" y="195"/>
                    <a:pt x="318" y="195"/>
                    <a:pt x="318" y="195"/>
                  </a:cubicBezTo>
                  <a:cubicBezTo>
                    <a:pt x="317" y="197"/>
                    <a:pt x="317" y="197"/>
                    <a:pt x="317" y="197"/>
                  </a:cubicBezTo>
                  <a:cubicBezTo>
                    <a:pt x="313" y="217"/>
                    <a:pt x="313" y="217"/>
                    <a:pt x="313" y="217"/>
                  </a:cubicBezTo>
                  <a:cubicBezTo>
                    <a:pt x="313" y="219"/>
                    <a:pt x="313" y="219"/>
                    <a:pt x="313" y="219"/>
                  </a:cubicBezTo>
                  <a:cubicBezTo>
                    <a:pt x="308" y="241"/>
                    <a:pt x="308" y="241"/>
                    <a:pt x="308" y="241"/>
                  </a:cubicBezTo>
                  <a:cubicBezTo>
                    <a:pt x="307" y="243"/>
                    <a:pt x="307" y="243"/>
                    <a:pt x="307" y="243"/>
                  </a:cubicBezTo>
                  <a:cubicBezTo>
                    <a:pt x="298" y="287"/>
                    <a:pt x="298" y="287"/>
                    <a:pt x="298" y="287"/>
                  </a:cubicBezTo>
                  <a:cubicBezTo>
                    <a:pt x="297" y="289"/>
                    <a:pt x="297" y="289"/>
                    <a:pt x="297" y="289"/>
                  </a:cubicBezTo>
                  <a:cubicBezTo>
                    <a:pt x="291" y="316"/>
                    <a:pt x="291" y="316"/>
                    <a:pt x="291" y="316"/>
                  </a:cubicBezTo>
                  <a:cubicBezTo>
                    <a:pt x="292" y="316"/>
                    <a:pt x="292" y="316"/>
                    <a:pt x="293" y="316"/>
                  </a:cubicBezTo>
                  <a:cubicBezTo>
                    <a:pt x="299" y="288"/>
                    <a:pt x="299" y="288"/>
                    <a:pt x="299" y="288"/>
                  </a:cubicBezTo>
                  <a:cubicBezTo>
                    <a:pt x="300" y="285"/>
                    <a:pt x="300" y="285"/>
                    <a:pt x="300" y="285"/>
                  </a:cubicBezTo>
                  <a:cubicBezTo>
                    <a:pt x="309" y="243"/>
                    <a:pt x="309" y="243"/>
                    <a:pt x="309" y="243"/>
                  </a:cubicBezTo>
                  <a:cubicBezTo>
                    <a:pt x="310" y="241"/>
                    <a:pt x="310" y="241"/>
                    <a:pt x="310" y="241"/>
                  </a:cubicBezTo>
                  <a:cubicBezTo>
                    <a:pt x="314" y="220"/>
                    <a:pt x="314" y="220"/>
                    <a:pt x="314" y="220"/>
                  </a:cubicBezTo>
                  <a:cubicBezTo>
                    <a:pt x="315" y="218"/>
                    <a:pt x="315" y="218"/>
                    <a:pt x="315" y="218"/>
                  </a:cubicBezTo>
                  <a:cubicBezTo>
                    <a:pt x="319" y="197"/>
                    <a:pt x="319" y="197"/>
                    <a:pt x="319" y="197"/>
                  </a:cubicBezTo>
                  <a:cubicBezTo>
                    <a:pt x="320" y="195"/>
                    <a:pt x="320" y="195"/>
                    <a:pt x="320" y="195"/>
                  </a:cubicBezTo>
                  <a:cubicBezTo>
                    <a:pt x="324" y="174"/>
                    <a:pt x="324" y="174"/>
                    <a:pt x="324" y="174"/>
                  </a:cubicBezTo>
                  <a:cubicBezTo>
                    <a:pt x="325" y="173"/>
                    <a:pt x="325" y="173"/>
                    <a:pt x="325" y="173"/>
                  </a:cubicBezTo>
                  <a:cubicBezTo>
                    <a:pt x="325" y="171"/>
                    <a:pt x="325" y="171"/>
                    <a:pt x="325" y="171"/>
                  </a:cubicBezTo>
                  <a:cubicBezTo>
                    <a:pt x="325" y="169"/>
                    <a:pt x="325" y="169"/>
                    <a:pt x="325" y="169"/>
                  </a:cubicBezTo>
                  <a:cubicBezTo>
                    <a:pt x="328" y="158"/>
                    <a:pt x="328" y="158"/>
                    <a:pt x="328" y="158"/>
                  </a:cubicBezTo>
                  <a:cubicBezTo>
                    <a:pt x="328" y="156"/>
                    <a:pt x="328" y="156"/>
                    <a:pt x="328" y="156"/>
                  </a:cubicBezTo>
                  <a:cubicBezTo>
                    <a:pt x="334" y="129"/>
                    <a:pt x="334" y="129"/>
                    <a:pt x="334" y="129"/>
                  </a:cubicBezTo>
                  <a:cubicBezTo>
                    <a:pt x="335" y="126"/>
                    <a:pt x="335" y="126"/>
                    <a:pt x="335" y="126"/>
                  </a:cubicBezTo>
                  <a:cubicBezTo>
                    <a:pt x="336" y="123"/>
                    <a:pt x="336" y="123"/>
                    <a:pt x="336" y="123"/>
                  </a:cubicBezTo>
                  <a:cubicBezTo>
                    <a:pt x="336" y="121"/>
                    <a:pt x="336" y="121"/>
                    <a:pt x="336" y="121"/>
                  </a:cubicBezTo>
                  <a:cubicBezTo>
                    <a:pt x="339" y="109"/>
                    <a:pt x="339" y="109"/>
                    <a:pt x="339" y="109"/>
                  </a:cubicBezTo>
                  <a:cubicBezTo>
                    <a:pt x="339" y="107"/>
                    <a:pt x="339" y="107"/>
                    <a:pt x="339" y="107"/>
                  </a:cubicBezTo>
                  <a:cubicBezTo>
                    <a:pt x="343" y="91"/>
                    <a:pt x="343" y="91"/>
                    <a:pt x="343" y="91"/>
                  </a:cubicBezTo>
                  <a:cubicBezTo>
                    <a:pt x="343" y="89"/>
                    <a:pt x="343" y="89"/>
                    <a:pt x="343" y="89"/>
                  </a:cubicBezTo>
                  <a:cubicBezTo>
                    <a:pt x="344" y="84"/>
                    <a:pt x="344" y="84"/>
                    <a:pt x="344" y="84"/>
                  </a:cubicBezTo>
                  <a:cubicBezTo>
                    <a:pt x="345" y="81"/>
                    <a:pt x="345" y="81"/>
                    <a:pt x="345" y="81"/>
                  </a:cubicBezTo>
                  <a:cubicBezTo>
                    <a:pt x="346" y="76"/>
                    <a:pt x="346" y="76"/>
                    <a:pt x="346" y="76"/>
                  </a:cubicBezTo>
                  <a:cubicBezTo>
                    <a:pt x="347" y="74"/>
                    <a:pt x="347" y="74"/>
                    <a:pt x="347" y="74"/>
                  </a:cubicBezTo>
                  <a:cubicBezTo>
                    <a:pt x="347" y="73"/>
                    <a:pt x="347" y="73"/>
                    <a:pt x="347" y="73"/>
                  </a:cubicBezTo>
                  <a:cubicBezTo>
                    <a:pt x="347" y="71"/>
                    <a:pt x="347" y="71"/>
                    <a:pt x="347" y="71"/>
                  </a:cubicBezTo>
                  <a:cubicBezTo>
                    <a:pt x="359" y="19"/>
                    <a:pt x="359" y="19"/>
                    <a:pt x="359" y="19"/>
                  </a:cubicBezTo>
                  <a:cubicBezTo>
                    <a:pt x="359" y="17"/>
                    <a:pt x="359" y="17"/>
                    <a:pt x="359" y="17"/>
                  </a:cubicBezTo>
                  <a:cubicBezTo>
                    <a:pt x="362" y="5"/>
                    <a:pt x="362" y="5"/>
                    <a:pt x="362" y="5"/>
                  </a:cubicBezTo>
                  <a:cubicBezTo>
                    <a:pt x="363" y="0"/>
                    <a:pt x="363" y="0"/>
                    <a:pt x="363" y="0"/>
                  </a:cubicBezTo>
                </a:path>
              </a:pathLst>
            </a:custGeom>
            <a:gradFill flip="none" rotWithShape="1">
              <a:gsLst>
                <a:gs pos="0">
                  <a:schemeClr val="tx2">
                    <a:alpha val="75000"/>
                  </a:schemeClr>
                </a:gs>
                <a:gs pos="92000">
                  <a:schemeClr val="tx1">
                    <a:alpha val="21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7" name="Freeform 37"/>
            <p:cNvSpPr>
              <a:spLocks noEditPoints="1"/>
            </p:cNvSpPr>
            <p:nvPr/>
          </p:nvSpPr>
          <p:spPr bwMode="auto">
            <a:xfrm>
              <a:off x="10919608" y="3264194"/>
              <a:ext cx="386440" cy="533469"/>
            </a:xfrm>
            <a:custGeom>
              <a:avLst/>
              <a:gdLst>
                <a:gd name="T0" fmla="*/ 12 w 216"/>
                <a:gd name="T1" fmla="*/ 285 h 328"/>
                <a:gd name="T2" fmla="*/ 7 w 216"/>
                <a:gd name="T3" fmla="*/ 290 h 328"/>
                <a:gd name="T4" fmla="*/ 17 w 216"/>
                <a:gd name="T5" fmla="*/ 320 h 328"/>
                <a:gd name="T6" fmla="*/ 19 w 216"/>
                <a:gd name="T7" fmla="*/ 328 h 328"/>
                <a:gd name="T8" fmla="*/ 26 w 216"/>
                <a:gd name="T9" fmla="*/ 320 h 328"/>
                <a:gd name="T10" fmla="*/ 41 w 216"/>
                <a:gd name="T11" fmla="*/ 299 h 328"/>
                <a:gd name="T12" fmla="*/ 38 w 216"/>
                <a:gd name="T13" fmla="*/ 292 h 328"/>
                <a:gd name="T14" fmla="*/ 22 w 216"/>
                <a:gd name="T15" fmla="*/ 318 h 328"/>
                <a:gd name="T16" fmla="*/ 12 w 216"/>
                <a:gd name="T17" fmla="*/ 285 h 328"/>
                <a:gd name="T18" fmla="*/ 22 w 216"/>
                <a:gd name="T19" fmla="*/ 237 h 328"/>
                <a:gd name="T20" fmla="*/ 3 w 216"/>
                <a:gd name="T21" fmla="*/ 261 h 328"/>
                <a:gd name="T22" fmla="*/ 0 w 216"/>
                <a:gd name="T23" fmla="*/ 263 h 328"/>
                <a:gd name="T24" fmla="*/ 0 w 216"/>
                <a:gd name="T25" fmla="*/ 266 h 328"/>
                <a:gd name="T26" fmla="*/ 7 w 216"/>
                <a:gd name="T27" fmla="*/ 285 h 328"/>
                <a:gd name="T28" fmla="*/ 10 w 216"/>
                <a:gd name="T29" fmla="*/ 280 h 328"/>
                <a:gd name="T30" fmla="*/ 5 w 216"/>
                <a:gd name="T31" fmla="*/ 263 h 328"/>
                <a:gd name="T32" fmla="*/ 24 w 216"/>
                <a:gd name="T33" fmla="*/ 242 h 328"/>
                <a:gd name="T34" fmla="*/ 22 w 216"/>
                <a:gd name="T35" fmla="*/ 237 h 328"/>
                <a:gd name="T36" fmla="*/ 76 w 216"/>
                <a:gd name="T37" fmla="*/ 233 h 328"/>
                <a:gd name="T38" fmla="*/ 41 w 216"/>
                <a:gd name="T39" fmla="*/ 287 h 328"/>
                <a:gd name="T40" fmla="*/ 43 w 216"/>
                <a:gd name="T41" fmla="*/ 294 h 328"/>
                <a:gd name="T42" fmla="*/ 78 w 216"/>
                <a:gd name="T43" fmla="*/ 237 h 328"/>
                <a:gd name="T44" fmla="*/ 76 w 216"/>
                <a:gd name="T45" fmla="*/ 233 h 328"/>
                <a:gd name="T46" fmla="*/ 107 w 216"/>
                <a:gd name="T47" fmla="*/ 195 h 328"/>
                <a:gd name="T48" fmla="*/ 93 w 216"/>
                <a:gd name="T49" fmla="*/ 206 h 328"/>
                <a:gd name="T50" fmla="*/ 81 w 216"/>
                <a:gd name="T51" fmla="*/ 228 h 328"/>
                <a:gd name="T52" fmla="*/ 81 w 216"/>
                <a:gd name="T53" fmla="*/ 233 h 328"/>
                <a:gd name="T54" fmla="*/ 107 w 216"/>
                <a:gd name="T55" fmla="*/ 195 h 328"/>
                <a:gd name="T56" fmla="*/ 64 w 216"/>
                <a:gd name="T57" fmla="*/ 185 h 328"/>
                <a:gd name="T58" fmla="*/ 26 w 216"/>
                <a:gd name="T59" fmla="*/ 233 h 328"/>
                <a:gd name="T60" fmla="*/ 26 w 216"/>
                <a:gd name="T61" fmla="*/ 237 h 328"/>
                <a:gd name="T62" fmla="*/ 64 w 216"/>
                <a:gd name="T63" fmla="*/ 190 h 328"/>
                <a:gd name="T64" fmla="*/ 64 w 216"/>
                <a:gd name="T65" fmla="*/ 185 h 328"/>
                <a:gd name="T66" fmla="*/ 159 w 216"/>
                <a:gd name="T67" fmla="*/ 76 h 328"/>
                <a:gd name="T68" fmla="*/ 138 w 216"/>
                <a:gd name="T69" fmla="*/ 97 h 328"/>
                <a:gd name="T70" fmla="*/ 67 w 216"/>
                <a:gd name="T71" fmla="*/ 183 h 328"/>
                <a:gd name="T72" fmla="*/ 69 w 216"/>
                <a:gd name="T73" fmla="*/ 187 h 328"/>
                <a:gd name="T74" fmla="*/ 159 w 216"/>
                <a:gd name="T75" fmla="*/ 76 h 328"/>
                <a:gd name="T76" fmla="*/ 213 w 216"/>
                <a:gd name="T77" fmla="*/ 28 h 328"/>
                <a:gd name="T78" fmla="*/ 201 w 216"/>
                <a:gd name="T79" fmla="*/ 38 h 328"/>
                <a:gd name="T80" fmla="*/ 102 w 216"/>
                <a:gd name="T81" fmla="*/ 192 h 328"/>
                <a:gd name="T82" fmla="*/ 116 w 216"/>
                <a:gd name="T83" fmla="*/ 178 h 328"/>
                <a:gd name="T84" fmla="*/ 213 w 216"/>
                <a:gd name="T85" fmla="*/ 28 h 328"/>
                <a:gd name="T86" fmla="*/ 216 w 216"/>
                <a:gd name="T87" fmla="*/ 0 h 328"/>
                <a:gd name="T88" fmla="*/ 209 w 216"/>
                <a:gd name="T89" fmla="*/ 9 h 328"/>
                <a:gd name="T90" fmla="*/ 157 w 216"/>
                <a:gd name="T91" fmla="*/ 74 h 328"/>
                <a:gd name="T92" fmla="*/ 178 w 216"/>
                <a:gd name="T93" fmla="*/ 52 h 328"/>
                <a:gd name="T94" fmla="*/ 211 w 216"/>
                <a:gd name="T95" fmla="*/ 12 h 328"/>
                <a:gd name="T96" fmla="*/ 211 w 216"/>
                <a:gd name="T97" fmla="*/ 21 h 328"/>
                <a:gd name="T98" fmla="*/ 209 w 216"/>
                <a:gd name="T99" fmla="*/ 26 h 328"/>
                <a:gd name="T100" fmla="*/ 216 w 216"/>
                <a:gd name="T101" fmla="*/ 19 h 328"/>
                <a:gd name="T102" fmla="*/ 216 w 216"/>
                <a:gd name="T103" fmla="*/ 12 h 328"/>
                <a:gd name="T104" fmla="*/ 216 w 216"/>
                <a:gd name="T105" fmla="*/ 0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16" h="328">
                  <a:moveTo>
                    <a:pt x="12" y="285"/>
                  </a:moveTo>
                  <a:lnTo>
                    <a:pt x="7" y="290"/>
                  </a:lnTo>
                  <a:lnTo>
                    <a:pt x="17" y="320"/>
                  </a:lnTo>
                  <a:lnTo>
                    <a:pt x="19" y="328"/>
                  </a:lnTo>
                  <a:lnTo>
                    <a:pt x="26" y="320"/>
                  </a:lnTo>
                  <a:lnTo>
                    <a:pt x="41" y="299"/>
                  </a:lnTo>
                  <a:lnTo>
                    <a:pt x="38" y="292"/>
                  </a:lnTo>
                  <a:lnTo>
                    <a:pt x="22" y="318"/>
                  </a:lnTo>
                  <a:lnTo>
                    <a:pt x="12" y="285"/>
                  </a:lnTo>
                  <a:close/>
                  <a:moveTo>
                    <a:pt x="22" y="237"/>
                  </a:moveTo>
                  <a:lnTo>
                    <a:pt x="3" y="261"/>
                  </a:lnTo>
                  <a:lnTo>
                    <a:pt x="0" y="263"/>
                  </a:lnTo>
                  <a:lnTo>
                    <a:pt x="0" y="266"/>
                  </a:lnTo>
                  <a:lnTo>
                    <a:pt x="7" y="285"/>
                  </a:lnTo>
                  <a:lnTo>
                    <a:pt x="10" y="280"/>
                  </a:lnTo>
                  <a:lnTo>
                    <a:pt x="5" y="263"/>
                  </a:lnTo>
                  <a:lnTo>
                    <a:pt x="24" y="242"/>
                  </a:lnTo>
                  <a:lnTo>
                    <a:pt x="22" y="237"/>
                  </a:lnTo>
                  <a:close/>
                  <a:moveTo>
                    <a:pt x="76" y="233"/>
                  </a:moveTo>
                  <a:lnTo>
                    <a:pt x="41" y="287"/>
                  </a:lnTo>
                  <a:lnTo>
                    <a:pt x="43" y="294"/>
                  </a:lnTo>
                  <a:lnTo>
                    <a:pt x="78" y="237"/>
                  </a:lnTo>
                  <a:lnTo>
                    <a:pt x="76" y="233"/>
                  </a:lnTo>
                  <a:close/>
                  <a:moveTo>
                    <a:pt x="107" y="195"/>
                  </a:moveTo>
                  <a:lnTo>
                    <a:pt x="93" y="206"/>
                  </a:lnTo>
                  <a:lnTo>
                    <a:pt x="81" y="228"/>
                  </a:lnTo>
                  <a:lnTo>
                    <a:pt x="81" y="233"/>
                  </a:lnTo>
                  <a:lnTo>
                    <a:pt x="107" y="195"/>
                  </a:lnTo>
                  <a:close/>
                  <a:moveTo>
                    <a:pt x="64" y="185"/>
                  </a:moveTo>
                  <a:lnTo>
                    <a:pt x="26" y="233"/>
                  </a:lnTo>
                  <a:lnTo>
                    <a:pt x="26" y="237"/>
                  </a:lnTo>
                  <a:lnTo>
                    <a:pt x="64" y="190"/>
                  </a:lnTo>
                  <a:lnTo>
                    <a:pt x="64" y="185"/>
                  </a:lnTo>
                  <a:close/>
                  <a:moveTo>
                    <a:pt x="159" y="76"/>
                  </a:moveTo>
                  <a:lnTo>
                    <a:pt x="138" y="97"/>
                  </a:lnTo>
                  <a:lnTo>
                    <a:pt x="67" y="183"/>
                  </a:lnTo>
                  <a:lnTo>
                    <a:pt x="69" y="187"/>
                  </a:lnTo>
                  <a:lnTo>
                    <a:pt x="159" y="76"/>
                  </a:lnTo>
                  <a:close/>
                  <a:moveTo>
                    <a:pt x="213" y="28"/>
                  </a:moveTo>
                  <a:lnTo>
                    <a:pt x="201" y="38"/>
                  </a:lnTo>
                  <a:lnTo>
                    <a:pt x="102" y="192"/>
                  </a:lnTo>
                  <a:lnTo>
                    <a:pt x="116" y="178"/>
                  </a:lnTo>
                  <a:lnTo>
                    <a:pt x="213" y="28"/>
                  </a:lnTo>
                  <a:close/>
                  <a:moveTo>
                    <a:pt x="216" y="0"/>
                  </a:moveTo>
                  <a:lnTo>
                    <a:pt x="209" y="9"/>
                  </a:lnTo>
                  <a:lnTo>
                    <a:pt x="157" y="74"/>
                  </a:lnTo>
                  <a:lnTo>
                    <a:pt x="178" y="52"/>
                  </a:lnTo>
                  <a:lnTo>
                    <a:pt x="211" y="12"/>
                  </a:lnTo>
                  <a:lnTo>
                    <a:pt x="211" y="21"/>
                  </a:lnTo>
                  <a:lnTo>
                    <a:pt x="209" y="26"/>
                  </a:lnTo>
                  <a:lnTo>
                    <a:pt x="216" y="19"/>
                  </a:lnTo>
                  <a:lnTo>
                    <a:pt x="216" y="12"/>
                  </a:lnTo>
                  <a:lnTo>
                    <a:pt x="216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tx2">
                    <a:alpha val="75000"/>
                  </a:schemeClr>
                </a:gs>
                <a:gs pos="92000">
                  <a:schemeClr val="tx1">
                    <a:alpha val="21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8" name="Freeform 38"/>
            <p:cNvSpPr>
              <a:spLocks noEditPoints="1"/>
            </p:cNvSpPr>
            <p:nvPr/>
          </p:nvSpPr>
          <p:spPr bwMode="auto">
            <a:xfrm>
              <a:off x="10919608" y="3264194"/>
              <a:ext cx="386440" cy="533469"/>
            </a:xfrm>
            <a:custGeom>
              <a:avLst/>
              <a:gdLst>
                <a:gd name="T0" fmla="*/ 12 w 216"/>
                <a:gd name="T1" fmla="*/ 285 h 328"/>
                <a:gd name="T2" fmla="*/ 7 w 216"/>
                <a:gd name="T3" fmla="*/ 290 h 328"/>
                <a:gd name="T4" fmla="*/ 17 w 216"/>
                <a:gd name="T5" fmla="*/ 320 h 328"/>
                <a:gd name="T6" fmla="*/ 19 w 216"/>
                <a:gd name="T7" fmla="*/ 328 h 328"/>
                <a:gd name="T8" fmla="*/ 26 w 216"/>
                <a:gd name="T9" fmla="*/ 320 h 328"/>
                <a:gd name="T10" fmla="*/ 41 w 216"/>
                <a:gd name="T11" fmla="*/ 299 h 328"/>
                <a:gd name="T12" fmla="*/ 38 w 216"/>
                <a:gd name="T13" fmla="*/ 292 h 328"/>
                <a:gd name="T14" fmla="*/ 22 w 216"/>
                <a:gd name="T15" fmla="*/ 318 h 328"/>
                <a:gd name="T16" fmla="*/ 12 w 216"/>
                <a:gd name="T17" fmla="*/ 285 h 328"/>
                <a:gd name="T18" fmla="*/ 22 w 216"/>
                <a:gd name="T19" fmla="*/ 237 h 328"/>
                <a:gd name="T20" fmla="*/ 3 w 216"/>
                <a:gd name="T21" fmla="*/ 261 h 328"/>
                <a:gd name="T22" fmla="*/ 0 w 216"/>
                <a:gd name="T23" fmla="*/ 263 h 328"/>
                <a:gd name="T24" fmla="*/ 0 w 216"/>
                <a:gd name="T25" fmla="*/ 266 h 328"/>
                <a:gd name="T26" fmla="*/ 7 w 216"/>
                <a:gd name="T27" fmla="*/ 285 h 328"/>
                <a:gd name="T28" fmla="*/ 10 w 216"/>
                <a:gd name="T29" fmla="*/ 280 h 328"/>
                <a:gd name="T30" fmla="*/ 5 w 216"/>
                <a:gd name="T31" fmla="*/ 263 h 328"/>
                <a:gd name="T32" fmla="*/ 24 w 216"/>
                <a:gd name="T33" fmla="*/ 242 h 328"/>
                <a:gd name="T34" fmla="*/ 22 w 216"/>
                <a:gd name="T35" fmla="*/ 237 h 328"/>
                <a:gd name="T36" fmla="*/ 76 w 216"/>
                <a:gd name="T37" fmla="*/ 233 h 328"/>
                <a:gd name="T38" fmla="*/ 41 w 216"/>
                <a:gd name="T39" fmla="*/ 287 h 328"/>
                <a:gd name="T40" fmla="*/ 43 w 216"/>
                <a:gd name="T41" fmla="*/ 294 h 328"/>
                <a:gd name="T42" fmla="*/ 78 w 216"/>
                <a:gd name="T43" fmla="*/ 237 h 328"/>
                <a:gd name="T44" fmla="*/ 76 w 216"/>
                <a:gd name="T45" fmla="*/ 233 h 328"/>
                <a:gd name="T46" fmla="*/ 107 w 216"/>
                <a:gd name="T47" fmla="*/ 195 h 328"/>
                <a:gd name="T48" fmla="*/ 93 w 216"/>
                <a:gd name="T49" fmla="*/ 206 h 328"/>
                <a:gd name="T50" fmla="*/ 81 w 216"/>
                <a:gd name="T51" fmla="*/ 228 h 328"/>
                <a:gd name="T52" fmla="*/ 81 w 216"/>
                <a:gd name="T53" fmla="*/ 233 h 328"/>
                <a:gd name="T54" fmla="*/ 107 w 216"/>
                <a:gd name="T55" fmla="*/ 195 h 328"/>
                <a:gd name="T56" fmla="*/ 64 w 216"/>
                <a:gd name="T57" fmla="*/ 185 h 328"/>
                <a:gd name="T58" fmla="*/ 26 w 216"/>
                <a:gd name="T59" fmla="*/ 233 h 328"/>
                <a:gd name="T60" fmla="*/ 26 w 216"/>
                <a:gd name="T61" fmla="*/ 237 h 328"/>
                <a:gd name="T62" fmla="*/ 64 w 216"/>
                <a:gd name="T63" fmla="*/ 190 h 328"/>
                <a:gd name="T64" fmla="*/ 64 w 216"/>
                <a:gd name="T65" fmla="*/ 185 h 328"/>
                <a:gd name="T66" fmla="*/ 159 w 216"/>
                <a:gd name="T67" fmla="*/ 76 h 328"/>
                <a:gd name="T68" fmla="*/ 138 w 216"/>
                <a:gd name="T69" fmla="*/ 97 h 328"/>
                <a:gd name="T70" fmla="*/ 67 w 216"/>
                <a:gd name="T71" fmla="*/ 183 h 328"/>
                <a:gd name="T72" fmla="*/ 69 w 216"/>
                <a:gd name="T73" fmla="*/ 187 h 328"/>
                <a:gd name="T74" fmla="*/ 159 w 216"/>
                <a:gd name="T75" fmla="*/ 76 h 328"/>
                <a:gd name="T76" fmla="*/ 213 w 216"/>
                <a:gd name="T77" fmla="*/ 28 h 328"/>
                <a:gd name="T78" fmla="*/ 201 w 216"/>
                <a:gd name="T79" fmla="*/ 38 h 328"/>
                <a:gd name="T80" fmla="*/ 102 w 216"/>
                <a:gd name="T81" fmla="*/ 192 h 328"/>
                <a:gd name="T82" fmla="*/ 116 w 216"/>
                <a:gd name="T83" fmla="*/ 178 h 328"/>
                <a:gd name="T84" fmla="*/ 213 w 216"/>
                <a:gd name="T85" fmla="*/ 28 h 328"/>
                <a:gd name="T86" fmla="*/ 216 w 216"/>
                <a:gd name="T87" fmla="*/ 0 h 328"/>
                <a:gd name="T88" fmla="*/ 209 w 216"/>
                <a:gd name="T89" fmla="*/ 9 h 328"/>
                <a:gd name="T90" fmla="*/ 157 w 216"/>
                <a:gd name="T91" fmla="*/ 74 h 328"/>
                <a:gd name="T92" fmla="*/ 178 w 216"/>
                <a:gd name="T93" fmla="*/ 52 h 328"/>
                <a:gd name="T94" fmla="*/ 211 w 216"/>
                <a:gd name="T95" fmla="*/ 12 h 328"/>
                <a:gd name="T96" fmla="*/ 211 w 216"/>
                <a:gd name="T97" fmla="*/ 21 h 328"/>
                <a:gd name="T98" fmla="*/ 209 w 216"/>
                <a:gd name="T99" fmla="*/ 26 h 328"/>
                <a:gd name="T100" fmla="*/ 216 w 216"/>
                <a:gd name="T101" fmla="*/ 19 h 328"/>
                <a:gd name="T102" fmla="*/ 216 w 216"/>
                <a:gd name="T103" fmla="*/ 12 h 328"/>
                <a:gd name="T104" fmla="*/ 216 w 216"/>
                <a:gd name="T105" fmla="*/ 0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16" h="328">
                  <a:moveTo>
                    <a:pt x="12" y="285"/>
                  </a:moveTo>
                  <a:lnTo>
                    <a:pt x="7" y="290"/>
                  </a:lnTo>
                  <a:lnTo>
                    <a:pt x="17" y="320"/>
                  </a:lnTo>
                  <a:lnTo>
                    <a:pt x="19" y="328"/>
                  </a:lnTo>
                  <a:lnTo>
                    <a:pt x="26" y="320"/>
                  </a:lnTo>
                  <a:lnTo>
                    <a:pt x="41" y="299"/>
                  </a:lnTo>
                  <a:lnTo>
                    <a:pt x="38" y="292"/>
                  </a:lnTo>
                  <a:lnTo>
                    <a:pt x="22" y="318"/>
                  </a:lnTo>
                  <a:lnTo>
                    <a:pt x="12" y="285"/>
                  </a:lnTo>
                  <a:moveTo>
                    <a:pt x="22" y="237"/>
                  </a:moveTo>
                  <a:lnTo>
                    <a:pt x="3" y="261"/>
                  </a:lnTo>
                  <a:lnTo>
                    <a:pt x="0" y="263"/>
                  </a:lnTo>
                  <a:lnTo>
                    <a:pt x="0" y="266"/>
                  </a:lnTo>
                  <a:lnTo>
                    <a:pt x="7" y="285"/>
                  </a:lnTo>
                  <a:lnTo>
                    <a:pt x="10" y="280"/>
                  </a:lnTo>
                  <a:lnTo>
                    <a:pt x="5" y="263"/>
                  </a:lnTo>
                  <a:lnTo>
                    <a:pt x="24" y="242"/>
                  </a:lnTo>
                  <a:lnTo>
                    <a:pt x="22" y="237"/>
                  </a:lnTo>
                  <a:moveTo>
                    <a:pt x="76" y="233"/>
                  </a:moveTo>
                  <a:lnTo>
                    <a:pt x="41" y="287"/>
                  </a:lnTo>
                  <a:lnTo>
                    <a:pt x="43" y="294"/>
                  </a:lnTo>
                  <a:lnTo>
                    <a:pt x="78" y="237"/>
                  </a:lnTo>
                  <a:lnTo>
                    <a:pt x="76" y="233"/>
                  </a:lnTo>
                  <a:moveTo>
                    <a:pt x="107" y="195"/>
                  </a:moveTo>
                  <a:lnTo>
                    <a:pt x="93" y="206"/>
                  </a:lnTo>
                  <a:lnTo>
                    <a:pt x="81" y="228"/>
                  </a:lnTo>
                  <a:lnTo>
                    <a:pt x="81" y="233"/>
                  </a:lnTo>
                  <a:lnTo>
                    <a:pt x="107" y="195"/>
                  </a:lnTo>
                  <a:moveTo>
                    <a:pt x="64" y="185"/>
                  </a:moveTo>
                  <a:lnTo>
                    <a:pt x="26" y="233"/>
                  </a:lnTo>
                  <a:lnTo>
                    <a:pt x="26" y="237"/>
                  </a:lnTo>
                  <a:lnTo>
                    <a:pt x="64" y="190"/>
                  </a:lnTo>
                  <a:lnTo>
                    <a:pt x="64" y="185"/>
                  </a:lnTo>
                  <a:moveTo>
                    <a:pt x="159" y="76"/>
                  </a:moveTo>
                  <a:lnTo>
                    <a:pt x="138" y="97"/>
                  </a:lnTo>
                  <a:lnTo>
                    <a:pt x="67" y="183"/>
                  </a:lnTo>
                  <a:lnTo>
                    <a:pt x="69" y="187"/>
                  </a:lnTo>
                  <a:lnTo>
                    <a:pt x="159" y="76"/>
                  </a:lnTo>
                  <a:moveTo>
                    <a:pt x="213" y="28"/>
                  </a:moveTo>
                  <a:lnTo>
                    <a:pt x="201" y="38"/>
                  </a:lnTo>
                  <a:lnTo>
                    <a:pt x="102" y="192"/>
                  </a:lnTo>
                  <a:lnTo>
                    <a:pt x="116" y="178"/>
                  </a:lnTo>
                  <a:lnTo>
                    <a:pt x="213" y="28"/>
                  </a:lnTo>
                  <a:moveTo>
                    <a:pt x="216" y="0"/>
                  </a:moveTo>
                  <a:lnTo>
                    <a:pt x="209" y="9"/>
                  </a:lnTo>
                  <a:lnTo>
                    <a:pt x="157" y="74"/>
                  </a:lnTo>
                  <a:lnTo>
                    <a:pt x="178" y="52"/>
                  </a:lnTo>
                  <a:lnTo>
                    <a:pt x="211" y="12"/>
                  </a:lnTo>
                  <a:lnTo>
                    <a:pt x="211" y="21"/>
                  </a:lnTo>
                  <a:lnTo>
                    <a:pt x="209" y="26"/>
                  </a:lnTo>
                  <a:lnTo>
                    <a:pt x="216" y="19"/>
                  </a:lnTo>
                  <a:lnTo>
                    <a:pt x="216" y="12"/>
                  </a:lnTo>
                  <a:lnTo>
                    <a:pt x="216" y="0"/>
                  </a:lnTo>
                </a:path>
              </a:pathLst>
            </a:custGeom>
            <a:gradFill flip="none" rotWithShape="1">
              <a:gsLst>
                <a:gs pos="0">
                  <a:schemeClr val="tx2">
                    <a:alpha val="75000"/>
                  </a:schemeClr>
                </a:gs>
                <a:gs pos="92000">
                  <a:schemeClr val="tx1">
                    <a:alpha val="21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9" name="Freeform 39"/>
            <p:cNvSpPr>
              <a:spLocks noEditPoints="1"/>
            </p:cNvSpPr>
            <p:nvPr/>
          </p:nvSpPr>
          <p:spPr bwMode="auto">
            <a:xfrm>
              <a:off x="11080625" y="3283711"/>
              <a:ext cx="386440" cy="548107"/>
            </a:xfrm>
            <a:custGeom>
              <a:avLst/>
              <a:gdLst>
                <a:gd name="T0" fmla="*/ 14 w 216"/>
                <a:gd name="T1" fmla="*/ 316 h 337"/>
                <a:gd name="T2" fmla="*/ 0 w 216"/>
                <a:gd name="T3" fmla="*/ 337 h 337"/>
                <a:gd name="T4" fmla="*/ 17 w 216"/>
                <a:gd name="T5" fmla="*/ 323 h 337"/>
                <a:gd name="T6" fmla="*/ 14 w 216"/>
                <a:gd name="T7" fmla="*/ 316 h 337"/>
                <a:gd name="T8" fmla="*/ 164 w 216"/>
                <a:gd name="T9" fmla="*/ 83 h 337"/>
                <a:gd name="T10" fmla="*/ 17 w 216"/>
                <a:gd name="T11" fmla="*/ 308 h 337"/>
                <a:gd name="T12" fmla="*/ 17 w 216"/>
                <a:gd name="T13" fmla="*/ 311 h 337"/>
                <a:gd name="T14" fmla="*/ 19 w 216"/>
                <a:gd name="T15" fmla="*/ 320 h 337"/>
                <a:gd name="T16" fmla="*/ 24 w 216"/>
                <a:gd name="T17" fmla="*/ 316 h 337"/>
                <a:gd name="T18" fmla="*/ 164 w 216"/>
                <a:gd name="T19" fmla="*/ 190 h 337"/>
                <a:gd name="T20" fmla="*/ 164 w 216"/>
                <a:gd name="T21" fmla="*/ 183 h 337"/>
                <a:gd name="T22" fmla="*/ 22 w 216"/>
                <a:gd name="T23" fmla="*/ 311 h 337"/>
                <a:gd name="T24" fmla="*/ 164 w 216"/>
                <a:gd name="T25" fmla="*/ 92 h 337"/>
                <a:gd name="T26" fmla="*/ 164 w 216"/>
                <a:gd name="T27" fmla="*/ 83 h 337"/>
                <a:gd name="T28" fmla="*/ 216 w 216"/>
                <a:gd name="T29" fmla="*/ 0 h 337"/>
                <a:gd name="T30" fmla="*/ 209 w 216"/>
                <a:gd name="T31" fmla="*/ 12 h 337"/>
                <a:gd name="T32" fmla="*/ 166 w 216"/>
                <a:gd name="T33" fmla="*/ 76 h 337"/>
                <a:gd name="T34" fmla="*/ 166 w 216"/>
                <a:gd name="T35" fmla="*/ 85 h 337"/>
                <a:gd name="T36" fmla="*/ 211 w 216"/>
                <a:gd name="T37" fmla="*/ 14 h 337"/>
                <a:gd name="T38" fmla="*/ 211 w 216"/>
                <a:gd name="T39" fmla="*/ 140 h 337"/>
                <a:gd name="T40" fmla="*/ 166 w 216"/>
                <a:gd name="T41" fmla="*/ 180 h 337"/>
                <a:gd name="T42" fmla="*/ 166 w 216"/>
                <a:gd name="T43" fmla="*/ 185 h 337"/>
                <a:gd name="T44" fmla="*/ 213 w 216"/>
                <a:gd name="T45" fmla="*/ 142 h 337"/>
                <a:gd name="T46" fmla="*/ 216 w 216"/>
                <a:gd name="T47" fmla="*/ 140 h 337"/>
                <a:gd name="T48" fmla="*/ 216 w 216"/>
                <a:gd name="T49" fmla="*/ 140 h 337"/>
                <a:gd name="T50" fmla="*/ 216 w 216"/>
                <a:gd name="T51" fmla="*/ 14 h 337"/>
                <a:gd name="T52" fmla="*/ 216 w 216"/>
                <a:gd name="T53" fmla="*/ 0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16" h="337">
                  <a:moveTo>
                    <a:pt x="14" y="316"/>
                  </a:moveTo>
                  <a:lnTo>
                    <a:pt x="0" y="337"/>
                  </a:lnTo>
                  <a:lnTo>
                    <a:pt x="17" y="323"/>
                  </a:lnTo>
                  <a:lnTo>
                    <a:pt x="14" y="316"/>
                  </a:lnTo>
                  <a:close/>
                  <a:moveTo>
                    <a:pt x="164" y="83"/>
                  </a:moveTo>
                  <a:lnTo>
                    <a:pt x="17" y="308"/>
                  </a:lnTo>
                  <a:lnTo>
                    <a:pt x="17" y="311"/>
                  </a:lnTo>
                  <a:lnTo>
                    <a:pt x="19" y="320"/>
                  </a:lnTo>
                  <a:lnTo>
                    <a:pt x="24" y="316"/>
                  </a:lnTo>
                  <a:lnTo>
                    <a:pt x="164" y="190"/>
                  </a:lnTo>
                  <a:lnTo>
                    <a:pt x="164" y="183"/>
                  </a:lnTo>
                  <a:lnTo>
                    <a:pt x="22" y="311"/>
                  </a:lnTo>
                  <a:lnTo>
                    <a:pt x="164" y="92"/>
                  </a:lnTo>
                  <a:lnTo>
                    <a:pt x="164" y="83"/>
                  </a:lnTo>
                  <a:close/>
                  <a:moveTo>
                    <a:pt x="216" y="0"/>
                  </a:moveTo>
                  <a:lnTo>
                    <a:pt x="209" y="12"/>
                  </a:lnTo>
                  <a:lnTo>
                    <a:pt x="166" y="76"/>
                  </a:lnTo>
                  <a:lnTo>
                    <a:pt x="166" y="85"/>
                  </a:lnTo>
                  <a:lnTo>
                    <a:pt x="211" y="14"/>
                  </a:lnTo>
                  <a:lnTo>
                    <a:pt x="211" y="140"/>
                  </a:lnTo>
                  <a:lnTo>
                    <a:pt x="166" y="180"/>
                  </a:lnTo>
                  <a:lnTo>
                    <a:pt x="166" y="185"/>
                  </a:lnTo>
                  <a:lnTo>
                    <a:pt x="213" y="142"/>
                  </a:lnTo>
                  <a:lnTo>
                    <a:pt x="216" y="140"/>
                  </a:lnTo>
                  <a:lnTo>
                    <a:pt x="216" y="140"/>
                  </a:lnTo>
                  <a:lnTo>
                    <a:pt x="216" y="14"/>
                  </a:lnTo>
                  <a:lnTo>
                    <a:pt x="216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tx2">
                    <a:alpha val="75000"/>
                  </a:schemeClr>
                </a:gs>
                <a:gs pos="92000">
                  <a:schemeClr val="tx1">
                    <a:alpha val="21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0" name="Freeform 40"/>
            <p:cNvSpPr>
              <a:spLocks noEditPoints="1"/>
            </p:cNvSpPr>
            <p:nvPr/>
          </p:nvSpPr>
          <p:spPr bwMode="auto">
            <a:xfrm>
              <a:off x="11080625" y="3283711"/>
              <a:ext cx="386440" cy="548107"/>
            </a:xfrm>
            <a:custGeom>
              <a:avLst/>
              <a:gdLst>
                <a:gd name="T0" fmla="*/ 14 w 216"/>
                <a:gd name="T1" fmla="*/ 316 h 337"/>
                <a:gd name="T2" fmla="*/ 0 w 216"/>
                <a:gd name="T3" fmla="*/ 337 h 337"/>
                <a:gd name="T4" fmla="*/ 17 w 216"/>
                <a:gd name="T5" fmla="*/ 323 h 337"/>
                <a:gd name="T6" fmla="*/ 14 w 216"/>
                <a:gd name="T7" fmla="*/ 316 h 337"/>
                <a:gd name="T8" fmla="*/ 164 w 216"/>
                <a:gd name="T9" fmla="*/ 83 h 337"/>
                <a:gd name="T10" fmla="*/ 17 w 216"/>
                <a:gd name="T11" fmla="*/ 308 h 337"/>
                <a:gd name="T12" fmla="*/ 17 w 216"/>
                <a:gd name="T13" fmla="*/ 311 h 337"/>
                <a:gd name="T14" fmla="*/ 19 w 216"/>
                <a:gd name="T15" fmla="*/ 320 h 337"/>
                <a:gd name="T16" fmla="*/ 24 w 216"/>
                <a:gd name="T17" fmla="*/ 316 h 337"/>
                <a:gd name="T18" fmla="*/ 164 w 216"/>
                <a:gd name="T19" fmla="*/ 190 h 337"/>
                <a:gd name="T20" fmla="*/ 164 w 216"/>
                <a:gd name="T21" fmla="*/ 183 h 337"/>
                <a:gd name="T22" fmla="*/ 22 w 216"/>
                <a:gd name="T23" fmla="*/ 311 h 337"/>
                <a:gd name="T24" fmla="*/ 164 w 216"/>
                <a:gd name="T25" fmla="*/ 92 h 337"/>
                <a:gd name="T26" fmla="*/ 164 w 216"/>
                <a:gd name="T27" fmla="*/ 83 h 337"/>
                <a:gd name="T28" fmla="*/ 216 w 216"/>
                <a:gd name="T29" fmla="*/ 0 h 337"/>
                <a:gd name="T30" fmla="*/ 209 w 216"/>
                <a:gd name="T31" fmla="*/ 12 h 337"/>
                <a:gd name="T32" fmla="*/ 166 w 216"/>
                <a:gd name="T33" fmla="*/ 76 h 337"/>
                <a:gd name="T34" fmla="*/ 166 w 216"/>
                <a:gd name="T35" fmla="*/ 85 h 337"/>
                <a:gd name="T36" fmla="*/ 211 w 216"/>
                <a:gd name="T37" fmla="*/ 14 h 337"/>
                <a:gd name="T38" fmla="*/ 211 w 216"/>
                <a:gd name="T39" fmla="*/ 140 h 337"/>
                <a:gd name="T40" fmla="*/ 166 w 216"/>
                <a:gd name="T41" fmla="*/ 180 h 337"/>
                <a:gd name="T42" fmla="*/ 166 w 216"/>
                <a:gd name="T43" fmla="*/ 185 h 337"/>
                <a:gd name="T44" fmla="*/ 213 w 216"/>
                <a:gd name="T45" fmla="*/ 142 h 337"/>
                <a:gd name="T46" fmla="*/ 216 w 216"/>
                <a:gd name="T47" fmla="*/ 140 h 337"/>
                <a:gd name="T48" fmla="*/ 216 w 216"/>
                <a:gd name="T49" fmla="*/ 140 h 337"/>
                <a:gd name="T50" fmla="*/ 216 w 216"/>
                <a:gd name="T51" fmla="*/ 14 h 337"/>
                <a:gd name="T52" fmla="*/ 216 w 216"/>
                <a:gd name="T53" fmla="*/ 0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16" h="337">
                  <a:moveTo>
                    <a:pt x="14" y="316"/>
                  </a:moveTo>
                  <a:lnTo>
                    <a:pt x="0" y="337"/>
                  </a:lnTo>
                  <a:lnTo>
                    <a:pt x="17" y="323"/>
                  </a:lnTo>
                  <a:lnTo>
                    <a:pt x="14" y="316"/>
                  </a:lnTo>
                  <a:moveTo>
                    <a:pt x="164" y="83"/>
                  </a:moveTo>
                  <a:lnTo>
                    <a:pt x="17" y="308"/>
                  </a:lnTo>
                  <a:lnTo>
                    <a:pt x="17" y="311"/>
                  </a:lnTo>
                  <a:lnTo>
                    <a:pt x="19" y="320"/>
                  </a:lnTo>
                  <a:lnTo>
                    <a:pt x="24" y="316"/>
                  </a:lnTo>
                  <a:lnTo>
                    <a:pt x="164" y="190"/>
                  </a:lnTo>
                  <a:lnTo>
                    <a:pt x="164" y="183"/>
                  </a:lnTo>
                  <a:lnTo>
                    <a:pt x="22" y="311"/>
                  </a:lnTo>
                  <a:lnTo>
                    <a:pt x="164" y="92"/>
                  </a:lnTo>
                  <a:lnTo>
                    <a:pt x="164" y="83"/>
                  </a:lnTo>
                  <a:moveTo>
                    <a:pt x="216" y="0"/>
                  </a:moveTo>
                  <a:lnTo>
                    <a:pt x="209" y="12"/>
                  </a:lnTo>
                  <a:lnTo>
                    <a:pt x="166" y="76"/>
                  </a:lnTo>
                  <a:lnTo>
                    <a:pt x="166" y="85"/>
                  </a:lnTo>
                  <a:lnTo>
                    <a:pt x="211" y="14"/>
                  </a:lnTo>
                  <a:lnTo>
                    <a:pt x="211" y="140"/>
                  </a:lnTo>
                  <a:lnTo>
                    <a:pt x="166" y="180"/>
                  </a:lnTo>
                  <a:lnTo>
                    <a:pt x="166" y="185"/>
                  </a:lnTo>
                  <a:lnTo>
                    <a:pt x="213" y="142"/>
                  </a:lnTo>
                  <a:lnTo>
                    <a:pt x="216" y="140"/>
                  </a:lnTo>
                  <a:lnTo>
                    <a:pt x="216" y="140"/>
                  </a:lnTo>
                  <a:lnTo>
                    <a:pt x="216" y="14"/>
                  </a:lnTo>
                  <a:lnTo>
                    <a:pt x="216" y="0"/>
                  </a:lnTo>
                </a:path>
              </a:pathLst>
            </a:custGeom>
            <a:gradFill flip="none" rotWithShape="1">
              <a:gsLst>
                <a:gs pos="0">
                  <a:schemeClr val="tx2">
                    <a:alpha val="75000"/>
                  </a:schemeClr>
                </a:gs>
                <a:gs pos="92000">
                  <a:schemeClr val="tx1">
                    <a:alpha val="21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1" name="Freeform 41"/>
            <p:cNvSpPr>
              <a:spLocks noEditPoints="1"/>
            </p:cNvSpPr>
            <p:nvPr/>
          </p:nvSpPr>
          <p:spPr bwMode="auto">
            <a:xfrm>
              <a:off x="7811986" y="2792529"/>
              <a:ext cx="1177211" cy="1556494"/>
            </a:xfrm>
            <a:custGeom>
              <a:avLst/>
              <a:gdLst>
                <a:gd name="T0" fmla="*/ 13 w 278"/>
                <a:gd name="T1" fmla="*/ 403 h 403"/>
                <a:gd name="T2" fmla="*/ 89 w 278"/>
                <a:gd name="T3" fmla="*/ 354 h 403"/>
                <a:gd name="T4" fmla="*/ 62 w 278"/>
                <a:gd name="T5" fmla="*/ 372 h 403"/>
                <a:gd name="T6" fmla="*/ 0 w 278"/>
                <a:gd name="T7" fmla="*/ 396 h 403"/>
                <a:gd name="T8" fmla="*/ 6 w 278"/>
                <a:gd name="T9" fmla="*/ 333 h 403"/>
                <a:gd name="T10" fmla="*/ 89 w 278"/>
                <a:gd name="T11" fmla="*/ 352 h 403"/>
                <a:gd name="T12" fmla="*/ 141 w 278"/>
                <a:gd name="T13" fmla="*/ 319 h 403"/>
                <a:gd name="T14" fmla="*/ 4 w 278"/>
                <a:gd name="T15" fmla="*/ 329 h 403"/>
                <a:gd name="T16" fmla="*/ 8 w 278"/>
                <a:gd name="T17" fmla="*/ 292 h 403"/>
                <a:gd name="T18" fmla="*/ 8 w 278"/>
                <a:gd name="T19" fmla="*/ 292 h 403"/>
                <a:gd name="T20" fmla="*/ 6 w 278"/>
                <a:gd name="T21" fmla="*/ 290 h 403"/>
                <a:gd name="T22" fmla="*/ 222 w 278"/>
                <a:gd name="T23" fmla="*/ 267 h 403"/>
                <a:gd name="T24" fmla="*/ 223 w 278"/>
                <a:gd name="T25" fmla="*/ 269 h 403"/>
                <a:gd name="T26" fmla="*/ 224 w 278"/>
                <a:gd name="T27" fmla="*/ 266 h 403"/>
                <a:gd name="T28" fmla="*/ 226 w 278"/>
                <a:gd name="T29" fmla="*/ 264 h 403"/>
                <a:gd name="T30" fmla="*/ 242 w 278"/>
                <a:gd name="T31" fmla="*/ 254 h 403"/>
                <a:gd name="T32" fmla="*/ 243 w 278"/>
                <a:gd name="T33" fmla="*/ 255 h 403"/>
                <a:gd name="T34" fmla="*/ 245 w 278"/>
                <a:gd name="T35" fmla="*/ 252 h 403"/>
                <a:gd name="T36" fmla="*/ 248 w 278"/>
                <a:gd name="T37" fmla="*/ 253 h 403"/>
                <a:gd name="T38" fmla="*/ 11 w 278"/>
                <a:gd name="T39" fmla="*/ 230 h 403"/>
                <a:gd name="T40" fmla="*/ 8 w 278"/>
                <a:gd name="T41" fmla="*/ 263 h 403"/>
                <a:gd name="T42" fmla="*/ 10 w 278"/>
                <a:gd name="T43" fmla="*/ 259 h 403"/>
                <a:gd name="T44" fmla="*/ 10 w 278"/>
                <a:gd name="T45" fmla="*/ 226 h 403"/>
                <a:gd name="T46" fmla="*/ 11 w 278"/>
                <a:gd name="T47" fmla="*/ 226 h 403"/>
                <a:gd name="T48" fmla="*/ 268 w 278"/>
                <a:gd name="T49" fmla="*/ 226 h 403"/>
                <a:gd name="T50" fmla="*/ 269 w 278"/>
                <a:gd name="T51" fmla="*/ 239 h 403"/>
                <a:gd name="T52" fmla="*/ 276 w 278"/>
                <a:gd name="T53" fmla="*/ 232 h 403"/>
                <a:gd name="T54" fmla="*/ 10 w 278"/>
                <a:gd name="T55" fmla="*/ 224 h 403"/>
                <a:gd name="T56" fmla="*/ 10 w 278"/>
                <a:gd name="T57" fmla="*/ 214 h 403"/>
                <a:gd name="T58" fmla="*/ 266 w 278"/>
                <a:gd name="T59" fmla="*/ 224 h 403"/>
                <a:gd name="T60" fmla="*/ 14 w 278"/>
                <a:gd name="T61" fmla="*/ 188 h 403"/>
                <a:gd name="T62" fmla="*/ 12 w 278"/>
                <a:gd name="T63" fmla="*/ 212 h 403"/>
                <a:gd name="T64" fmla="*/ 227 w 278"/>
                <a:gd name="T65" fmla="*/ 187 h 403"/>
                <a:gd name="T66" fmla="*/ 228 w 278"/>
                <a:gd name="T67" fmla="*/ 185 h 403"/>
                <a:gd name="T68" fmla="*/ 195 w 278"/>
                <a:gd name="T69" fmla="*/ 156 h 403"/>
                <a:gd name="T70" fmla="*/ 204 w 278"/>
                <a:gd name="T71" fmla="*/ 165 h 403"/>
                <a:gd name="T72" fmla="*/ 226 w 278"/>
                <a:gd name="T73" fmla="*/ 185 h 403"/>
                <a:gd name="T74" fmla="*/ 222 w 278"/>
                <a:gd name="T75" fmla="*/ 179 h 403"/>
                <a:gd name="T76" fmla="*/ 200 w 278"/>
                <a:gd name="T77" fmla="*/ 158 h 403"/>
                <a:gd name="T78" fmla="*/ 174 w 278"/>
                <a:gd name="T79" fmla="*/ 133 h 403"/>
                <a:gd name="T80" fmla="*/ 186 w 278"/>
                <a:gd name="T81" fmla="*/ 147 h 403"/>
                <a:gd name="T82" fmla="*/ 186 w 278"/>
                <a:gd name="T83" fmla="*/ 144 h 403"/>
                <a:gd name="T84" fmla="*/ 154 w 278"/>
                <a:gd name="T85" fmla="*/ 114 h 403"/>
                <a:gd name="T86" fmla="*/ 160 w 278"/>
                <a:gd name="T87" fmla="*/ 122 h 403"/>
                <a:gd name="T88" fmla="*/ 162 w 278"/>
                <a:gd name="T89" fmla="*/ 122 h 403"/>
                <a:gd name="T90" fmla="*/ 120 w 278"/>
                <a:gd name="T91" fmla="*/ 81 h 403"/>
                <a:gd name="T92" fmla="*/ 146 w 278"/>
                <a:gd name="T93" fmla="*/ 109 h 403"/>
                <a:gd name="T94" fmla="*/ 152 w 278"/>
                <a:gd name="T95" fmla="*/ 115 h 403"/>
                <a:gd name="T96" fmla="*/ 148 w 278"/>
                <a:gd name="T97" fmla="*/ 108 h 403"/>
                <a:gd name="T98" fmla="*/ 22 w 278"/>
                <a:gd name="T99" fmla="*/ 6 h 403"/>
                <a:gd name="T100" fmla="*/ 18 w 278"/>
                <a:gd name="T101" fmla="*/ 80 h 403"/>
                <a:gd name="T102" fmla="*/ 15 w 278"/>
                <a:gd name="T103" fmla="*/ 130 h 403"/>
                <a:gd name="T104" fmla="*/ 14 w 278"/>
                <a:gd name="T105" fmla="*/ 151 h 403"/>
                <a:gd name="T106" fmla="*/ 12 w 278"/>
                <a:gd name="T107" fmla="*/ 176 h 403"/>
                <a:gd name="T108" fmla="*/ 14 w 278"/>
                <a:gd name="T109" fmla="*/ 176 h 403"/>
                <a:gd name="T110" fmla="*/ 16 w 278"/>
                <a:gd name="T111" fmla="*/ 152 h 403"/>
                <a:gd name="T112" fmla="*/ 17 w 278"/>
                <a:gd name="T113" fmla="*/ 130 h 403"/>
                <a:gd name="T114" fmla="*/ 20 w 278"/>
                <a:gd name="T115" fmla="*/ 80 h 403"/>
                <a:gd name="T116" fmla="*/ 24 w 278"/>
                <a:gd name="T117" fmla="*/ 7 h 403"/>
                <a:gd name="T118" fmla="*/ 35 w 278"/>
                <a:gd name="T119" fmla="*/ 2 h 403"/>
                <a:gd name="T120" fmla="*/ 109 w 278"/>
                <a:gd name="T121" fmla="*/ 73 h 403"/>
                <a:gd name="T122" fmla="*/ 119 w 278"/>
                <a:gd name="T123" fmla="*/ 80 h 403"/>
                <a:gd name="T124" fmla="*/ 36 w 278"/>
                <a:gd name="T125" fmla="*/ 0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78" h="403">
                  <a:moveTo>
                    <a:pt x="59" y="372"/>
                  </a:moveTo>
                  <a:cubicBezTo>
                    <a:pt x="12" y="402"/>
                    <a:pt x="12" y="402"/>
                    <a:pt x="12" y="402"/>
                  </a:cubicBezTo>
                  <a:cubicBezTo>
                    <a:pt x="12" y="402"/>
                    <a:pt x="13" y="403"/>
                    <a:pt x="13" y="403"/>
                  </a:cubicBezTo>
                  <a:cubicBezTo>
                    <a:pt x="60" y="373"/>
                    <a:pt x="60" y="373"/>
                    <a:pt x="60" y="373"/>
                  </a:cubicBezTo>
                  <a:cubicBezTo>
                    <a:pt x="59" y="372"/>
                    <a:pt x="59" y="372"/>
                    <a:pt x="59" y="372"/>
                  </a:cubicBezTo>
                  <a:moveTo>
                    <a:pt x="89" y="354"/>
                  </a:moveTo>
                  <a:cubicBezTo>
                    <a:pt x="86" y="354"/>
                    <a:pt x="86" y="354"/>
                    <a:pt x="86" y="354"/>
                  </a:cubicBezTo>
                  <a:cubicBezTo>
                    <a:pt x="61" y="371"/>
                    <a:pt x="61" y="371"/>
                    <a:pt x="61" y="371"/>
                  </a:cubicBezTo>
                  <a:cubicBezTo>
                    <a:pt x="62" y="372"/>
                    <a:pt x="62" y="372"/>
                    <a:pt x="62" y="372"/>
                  </a:cubicBezTo>
                  <a:cubicBezTo>
                    <a:pt x="89" y="354"/>
                    <a:pt x="89" y="354"/>
                    <a:pt x="89" y="354"/>
                  </a:cubicBezTo>
                  <a:moveTo>
                    <a:pt x="4" y="331"/>
                  </a:moveTo>
                  <a:cubicBezTo>
                    <a:pt x="0" y="396"/>
                    <a:pt x="0" y="396"/>
                    <a:pt x="0" y="396"/>
                  </a:cubicBezTo>
                  <a:cubicBezTo>
                    <a:pt x="1" y="396"/>
                    <a:pt x="1" y="396"/>
                    <a:pt x="1" y="396"/>
                  </a:cubicBezTo>
                  <a:cubicBezTo>
                    <a:pt x="2" y="396"/>
                    <a:pt x="2" y="396"/>
                    <a:pt x="2" y="396"/>
                  </a:cubicBezTo>
                  <a:cubicBezTo>
                    <a:pt x="6" y="333"/>
                    <a:pt x="6" y="333"/>
                    <a:pt x="6" y="333"/>
                  </a:cubicBezTo>
                  <a:cubicBezTo>
                    <a:pt x="4" y="331"/>
                    <a:pt x="4" y="331"/>
                    <a:pt x="4" y="331"/>
                  </a:cubicBezTo>
                  <a:moveTo>
                    <a:pt x="141" y="319"/>
                  </a:moveTo>
                  <a:cubicBezTo>
                    <a:pt x="89" y="352"/>
                    <a:pt x="89" y="352"/>
                    <a:pt x="89" y="352"/>
                  </a:cubicBezTo>
                  <a:cubicBezTo>
                    <a:pt x="92" y="352"/>
                    <a:pt x="92" y="352"/>
                    <a:pt x="92" y="352"/>
                  </a:cubicBezTo>
                  <a:cubicBezTo>
                    <a:pt x="141" y="321"/>
                    <a:pt x="141" y="321"/>
                    <a:pt x="141" y="321"/>
                  </a:cubicBezTo>
                  <a:cubicBezTo>
                    <a:pt x="141" y="319"/>
                    <a:pt x="141" y="319"/>
                    <a:pt x="141" y="319"/>
                  </a:cubicBezTo>
                  <a:moveTo>
                    <a:pt x="8" y="296"/>
                  </a:moveTo>
                  <a:cubicBezTo>
                    <a:pt x="6" y="300"/>
                    <a:pt x="6" y="300"/>
                    <a:pt x="6" y="300"/>
                  </a:cubicBezTo>
                  <a:cubicBezTo>
                    <a:pt x="4" y="329"/>
                    <a:pt x="4" y="329"/>
                    <a:pt x="4" y="329"/>
                  </a:cubicBezTo>
                  <a:cubicBezTo>
                    <a:pt x="6" y="331"/>
                    <a:pt x="6" y="331"/>
                    <a:pt x="6" y="331"/>
                  </a:cubicBezTo>
                  <a:cubicBezTo>
                    <a:pt x="8" y="296"/>
                    <a:pt x="8" y="296"/>
                    <a:pt x="8" y="296"/>
                  </a:cubicBezTo>
                  <a:moveTo>
                    <a:pt x="8" y="292"/>
                  </a:moveTo>
                  <a:cubicBezTo>
                    <a:pt x="6" y="292"/>
                    <a:pt x="6" y="292"/>
                    <a:pt x="6" y="292"/>
                  </a:cubicBezTo>
                  <a:cubicBezTo>
                    <a:pt x="6" y="295"/>
                    <a:pt x="6" y="295"/>
                    <a:pt x="6" y="295"/>
                  </a:cubicBezTo>
                  <a:cubicBezTo>
                    <a:pt x="8" y="292"/>
                    <a:pt x="8" y="292"/>
                    <a:pt x="8" y="292"/>
                  </a:cubicBezTo>
                  <a:moveTo>
                    <a:pt x="9" y="274"/>
                  </a:moveTo>
                  <a:cubicBezTo>
                    <a:pt x="7" y="275"/>
                    <a:pt x="7" y="275"/>
                    <a:pt x="7" y="275"/>
                  </a:cubicBezTo>
                  <a:cubicBezTo>
                    <a:pt x="6" y="290"/>
                    <a:pt x="6" y="290"/>
                    <a:pt x="6" y="290"/>
                  </a:cubicBezTo>
                  <a:cubicBezTo>
                    <a:pt x="8" y="290"/>
                    <a:pt x="8" y="290"/>
                    <a:pt x="8" y="290"/>
                  </a:cubicBezTo>
                  <a:cubicBezTo>
                    <a:pt x="9" y="274"/>
                    <a:pt x="9" y="274"/>
                    <a:pt x="9" y="274"/>
                  </a:cubicBezTo>
                  <a:moveTo>
                    <a:pt x="222" y="267"/>
                  </a:moveTo>
                  <a:cubicBezTo>
                    <a:pt x="143" y="318"/>
                    <a:pt x="143" y="318"/>
                    <a:pt x="143" y="318"/>
                  </a:cubicBezTo>
                  <a:cubicBezTo>
                    <a:pt x="143" y="320"/>
                    <a:pt x="143" y="320"/>
                    <a:pt x="143" y="320"/>
                  </a:cubicBezTo>
                  <a:cubicBezTo>
                    <a:pt x="223" y="269"/>
                    <a:pt x="223" y="269"/>
                    <a:pt x="223" y="269"/>
                  </a:cubicBezTo>
                  <a:cubicBezTo>
                    <a:pt x="222" y="267"/>
                    <a:pt x="222" y="267"/>
                    <a:pt x="222" y="267"/>
                  </a:cubicBezTo>
                  <a:moveTo>
                    <a:pt x="226" y="264"/>
                  </a:moveTo>
                  <a:cubicBezTo>
                    <a:pt x="224" y="266"/>
                    <a:pt x="224" y="266"/>
                    <a:pt x="224" y="266"/>
                  </a:cubicBezTo>
                  <a:cubicBezTo>
                    <a:pt x="224" y="268"/>
                    <a:pt x="224" y="268"/>
                    <a:pt x="224" y="268"/>
                  </a:cubicBezTo>
                  <a:cubicBezTo>
                    <a:pt x="225" y="267"/>
                    <a:pt x="225" y="267"/>
                    <a:pt x="225" y="267"/>
                  </a:cubicBezTo>
                  <a:cubicBezTo>
                    <a:pt x="226" y="264"/>
                    <a:pt x="226" y="264"/>
                    <a:pt x="226" y="264"/>
                  </a:cubicBezTo>
                  <a:moveTo>
                    <a:pt x="245" y="252"/>
                  </a:moveTo>
                  <a:cubicBezTo>
                    <a:pt x="243" y="253"/>
                    <a:pt x="243" y="253"/>
                    <a:pt x="243" y="253"/>
                  </a:cubicBezTo>
                  <a:cubicBezTo>
                    <a:pt x="242" y="254"/>
                    <a:pt x="242" y="254"/>
                    <a:pt x="242" y="254"/>
                  </a:cubicBezTo>
                  <a:cubicBezTo>
                    <a:pt x="229" y="263"/>
                    <a:pt x="229" y="263"/>
                    <a:pt x="229" y="263"/>
                  </a:cubicBezTo>
                  <a:cubicBezTo>
                    <a:pt x="228" y="265"/>
                    <a:pt x="228" y="265"/>
                    <a:pt x="228" y="265"/>
                  </a:cubicBezTo>
                  <a:cubicBezTo>
                    <a:pt x="243" y="255"/>
                    <a:pt x="243" y="255"/>
                    <a:pt x="243" y="255"/>
                  </a:cubicBezTo>
                  <a:cubicBezTo>
                    <a:pt x="245" y="254"/>
                    <a:pt x="245" y="254"/>
                    <a:pt x="245" y="254"/>
                  </a:cubicBezTo>
                  <a:cubicBezTo>
                    <a:pt x="246" y="254"/>
                    <a:pt x="246" y="254"/>
                    <a:pt x="246" y="254"/>
                  </a:cubicBezTo>
                  <a:cubicBezTo>
                    <a:pt x="245" y="252"/>
                    <a:pt x="245" y="252"/>
                    <a:pt x="245" y="252"/>
                  </a:cubicBezTo>
                  <a:moveTo>
                    <a:pt x="267" y="238"/>
                  </a:moveTo>
                  <a:cubicBezTo>
                    <a:pt x="247" y="251"/>
                    <a:pt x="247" y="251"/>
                    <a:pt x="247" y="251"/>
                  </a:cubicBezTo>
                  <a:cubicBezTo>
                    <a:pt x="248" y="253"/>
                    <a:pt x="248" y="253"/>
                    <a:pt x="248" y="253"/>
                  </a:cubicBezTo>
                  <a:cubicBezTo>
                    <a:pt x="267" y="240"/>
                    <a:pt x="267" y="240"/>
                    <a:pt x="267" y="240"/>
                  </a:cubicBezTo>
                  <a:cubicBezTo>
                    <a:pt x="267" y="238"/>
                    <a:pt x="267" y="238"/>
                    <a:pt x="267" y="238"/>
                  </a:cubicBezTo>
                  <a:moveTo>
                    <a:pt x="11" y="230"/>
                  </a:moveTo>
                  <a:cubicBezTo>
                    <a:pt x="9" y="233"/>
                    <a:pt x="9" y="233"/>
                    <a:pt x="9" y="233"/>
                  </a:cubicBezTo>
                  <a:cubicBezTo>
                    <a:pt x="8" y="258"/>
                    <a:pt x="8" y="258"/>
                    <a:pt x="8" y="258"/>
                  </a:cubicBezTo>
                  <a:cubicBezTo>
                    <a:pt x="8" y="263"/>
                    <a:pt x="8" y="263"/>
                    <a:pt x="8" y="263"/>
                  </a:cubicBezTo>
                  <a:cubicBezTo>
                    <a:pt x="7" y="273"/>
                    <a:pt x="7" y="273"/>
                    <a:pt x="7" y="273"/>
                  </a:cubicBezTo>
                  <a:cubicBezTo>
                    <a:pt x="9" y="272"/>
                    <a:pt x="9" y="272"/>
                    <a:pt x="9" y="272"/>
                  </a:cubicBezTo>
                  <a:cubicBezTo>
                    <a:pt x="10" y="259"/>
                    <a:pt x="10" y="259"/>
                    <a:pt x="10" y="259"/>
                  </a:cubicBezTo>
                  <a:cubicBezTo>
                    <a:pt x="10" y="254"/>
                    <a:pt x="10" y="254"/>
                    <a:pt x="10" y="254"/>
                  </a:cubicBezTo>
                  <a:cubicBezTo>
                    <a:pt x="11" y="230"/>
                    <a:pt x="11" y="230"/>
                    <a:pt x="11" y="230"/>
                  </a:cubicBezTo>
                  <a:moveTo>
                    <a:pt x="10" y="226"/>
                  </a:moveTo>
                  <a:cubicBezTo>
                    <a:pt x="9" y="230"/>
                    <a:pt x="9" y="230"/>
                    <a:pt x="9" y="230"/>
                  </a:cubicBezTo>
                  <a:cubicBezTo>
                    <a:pt x="11" y="227"/>
                    <a:pt x="11" y="227"/>
                    <a:pt x="11" y="227"/>
                  </a:cubicBezTo>
                  <a:cubicBezTo>
                    <a:pt x="11" y="226"/>
                    <a:pt x="11" y="226"/>
                    <a:pt x="11" y="226"/>
                  </a:cubicBezTo>
                  <a:cubicBezTo>
                    <a:pt x="10" y="226"/>
                    <a:pt x="10" y="226"/>
                    <a:pt x="10" y="226"/>
                  </a:cubicBezTo>
                  <a:moveTo>
                    <a:pt x="268" y="223"/>
                  </a:moveTo>
                  <a:cubicBezTo>
                    <a:pt x="268" y="226"/>
                    <a:pt x="268" y="226"/>
                    <a:pt x="268" y="226"/>
                  </a:cubicBezTo>
                  <a:cubicBezTo>
                    <a:pt x="275" y="233"/>
                    <a:pt x="275" y="233"/>
                    <a:pt x="275" y="233"/>
                  </a:cubicBezTo>
                  <a:cubicBezTo>
                    <a:pt x="268" y="237"/>
                    <a:pt x="268" y="237"/>
                    <a:pt x="268" y="237"/>
                  </a:cubicBezTo>
                  <a:cubicBezTo>
                    <a:pt x="269" y="239"/>
                    <a:pt x="269" y="239"/>
                    <a:pt x="269" y="239"/>
                  </a:cubicBezTo>
                  <a:cubicBezTo>
                    <a:pt x="276" y="234"/>
                    <a:pt x="276" y="234"/>
                    <a:pt x="276" y="234"/>
                  </a:cubicBezTo>
                  <a:cubicBezTo>
                    <a:pt x="278" y="233"/>
                    <a:pt x="278" y="233"/>
                    <a:pt x="278" y="233"/>
                  </a:cubicBezTo>
                  <a:cubicBezTo>
                    <a:pt x="276" y="232"/>
                    <a:pt x="276" y="232"/>
                    <a:pt x="276" y="232"/>
                  </a:cubicBezTo>
                  <a:cubicBezTo>
                    <a:pt x="268" y="223"/>
                    <a:pt x="268" y="223"/>
                    <a:pt x="268" y="223"/>
                  </a:cubicBezTo>
                  <a:moveTo>
                    <a:pt x="10" y="214"/>
                  </a:moveTo>
                  <a:cubicBezTo>
                    <a:pt x="10" y="224"/>
                    <a:pt x="10" y="224"/>
                    <a:pt x="10" y="224"/>
                  </a:cubicBezTo>
                  <a:cubicBezTo>
                    <a:pt x="12" y="224"/>
                    <a:pt x="12" y="224"/>
                    <a:pt x="12" y="224"/>
                  </a:cubicBezTo>
                  <a:cubicBezTo>
                    <a:pt x="12" y="214"/>
                    <a:pt x="12" y="214"/>
                    <a:pt x="12" y="214"/>
                  </a:cubicBezTo>
                  <a:cubicBezTo>
                    <a:pt x="10" y="214"/>
                    <a:pt x="10" y="214"/>
                    <a:pt x="10" y="214"/>
                  </a:cubicBezTo>
                  <a:moveTo>
                    <a:pt x="249" y="205"/>
                  </a:moveTo>
                  <a:cubicBezTo>
                    <a:pt x="248" y="207"/>
                    <a:pt x="248" y="207"/>
                    <a:pt x="248" y="207"/>
                  </a:cubicBezTo>
                  <a:cubicBezTo>
                    <a:pt x="266" y="224"/>
                    <a:pt x="266" y="224"/>
                    <a:pt x="266" y="224"/>
                  </a:cubicBezTo>
                  <a:cubicBezTo>
                    <a:pt x="266" y="222"/>
                    <a:pt x="266" y="222"/>
                    <a:pt x="266" y="222"/>
                  </a:cubicBezTo>
                  <a:cubicBezTo>
                    <a:pt x="249" y="205"/>
                    <a:pt x="249" y="205"/>
                    <a:pt x="249" y="205"/>
                  </a:cubicBezTo>
                  <a:moveTo>
                    <a:pt x="14" y="188"/>
                  </a:moveTo>
                  <a:cubicBezTo>
                    <a:pt x="12" y="189"/>
                    <a:pt x="12" y="189"/>
                    <a:pt x="12" y="189"/>
                  </a:cubicBezTo>
                  <a:cubicBezTo>
                    <a:pt x="10" y="212"/>
                    <a:pt x="10" y="212"/>
                    <a:pt x="10" y="212"/>
                  </a:cubicBezTo>
                  <a:cubicBezTo>
                    <a:pt x="12" y="212"/>
                    <a:pt x="12" y="212"/>
                    <a:pt x="12" y="212"/>
                  </a:cubicBezTo>
                  <a:cubicBezTo>
                    <a:pt x="14" y="188"/>
                    <a:pt x="14" y="188"/>
                    <a:pt x="14" y="188"/>
                  </a:cubicBezTo>
                  <a:moveTo>
                    <a:pt x="228" y="185"/>
                  </a:moveTo>
                  <a:cubicBezTo>
                    <a:pt x="227" y="187"/>
                    <a:pt x="227" y="187"/>
                    <a:pt x="227" y="187"/>
                  </a:cubicBezTo>
                  <a:cubicBezTo>
                    <a:pt x="247" y="205"/>
                    <a:pt x="247" y="205"/>
                    <a:pt x="247" y="205"/>
                  </a:cubicBezTo>
                  <a:cubicBezTo>
                    <a:pt x="247" y="204"/>
                    <a:pt x="247" y="204"/>
                    <a:pt x="247" y="204"/>
                  </a:cubicBezTo>
                  <a:cubicBezTo>
                    <a:pt x="228" y="185"/>
                    <a:pt x="228" y="185"/>
                    <a:pt x="228" y="185"/>
                  </a:cubicBezTo>
                  <a:moveTo>
                    <a:pt x="196" y="154"/>
                  </a:moveTo>
                  <a:cubicBezTo>
                    <a:pt x="194" y="155"/>
                    <a:pt x="194" y="155"/>
                    <a:pt x="194" y="155"/>
                  </a:cubicBezTo>
                  <a:cubicBezTo>
                    <a:pt x="195" y="156"/>
                    <a:pt x="195" y="156"/>
                    <a:pt x="195" y="156"/>
                  </a:cubicBezTo>
                  <a:cubicBezTo>
                    <a:pt x="197" y="158"/>
                    <a:pt x="197" y="158"/>
                    <a:pt x="197" y="158"/>
                  </a:cubicBezTo>
                  <a:cubicBezTo>
                    <a:pt x="203" y="163"/>
                    <a:pt x="203" y="163"/>
                    <a:pt x="203" y="163"/>
                  </a:cubicBezTo>
                  <a:cubicBezTo>
                    <a:pt x="204" y="165"/>
                    <a:pt x="204" y="165"/>
                    <a:pt x="204" y="165"/>
                  </a:cubicBezTo>
                  <a:cubicBezTo>
                    <a:pt x="219" y="179"/>
                    <a:pt x="219" y="179"/>
                    <a:pt x="219" y="179"/>
                  </a:cubicBezTo>
                  <a:cubicBezTo>
                    <a:pt x="221" y="181"/>
                    <a:pt x="221" y="181"/>
                    <a:pt x="221" y="181"/>
                  </a:cubicBezTo>
                  <a:cubicBezTo>
                    <a:pt x="226" y="185"/>
                    <a:pt x="226" y="185"/>
                    <a:pt x="226" y="185"/>
                  </a:cubicBezTo>
                  <a:cubicBezTo>
                    <a:pt x="226" y="184"/>
                    <a:pt x="226" y="184"/>
                    <a:pt x="226" y="184"/>
                  </a:cubicBezTo>
                  <a:cubicBezTo>
                    <a:pt x="224" y="181"/>
                    <a:pt x="224" y="181"/>
                    <a:pt x="224" y="181"/>
                  </a:cubicBezTo>
                  <a:cubicBezTo>
                    <a:pt x="222" y="179"/>
                    <a:pt x="222" y="179"/>
                    <a:pt x="222" y="179"/>
                  </a:cubicBezTo>
                  <a:cubicBezTo>
                    <a:pt x="206" y="163"/>
                    <a:pt x="206" y="163"/>
                    <a:pt x="206" y="163"/>
                  </a:cubicBezTo>
                  <a:cubicBezTo>
                    <a:pt x="204" y="162"/>
                    <a:pt x="204" y="162"/>
                    <a:pt x="204" y="162"/>
                  </a:cubicBezTo>
                  <a:cubicBezTo>
                    <a:pt x="200" y="158"/>
                    <a:pt x="200" y="158"/>
                    <a:pt x="200" y="158"/>
                  </a:cubicBezTo>
                  <a:cubicBezTo>
                    <a:pt x="198" y="156"/>
                    <a:pt x="198" y="156"/>
                    <a:pt x="198" y="156"/>
                  </a:cubicBezTo>
                  <a:cubicBezTo>
                    <a:pt x="196" y="154"/>
                    <a:pt x="196" y="154"/>
                    <a:pt x="196" y="154"/>
                  </a:cubicBezTo>
                  <a:moveTo>
                    <a:pt x="174" y="133"/>
                  </a:moveTo>
                  <a:cubicBezTo>
                    <a:pt x="175" y="137"/>
                    <a:pt x="175" y="137"/>
                    <a:pt x="175" y="137"/>
                  </a:cubicBezTo>
                  <a:cubicBezTo>
                    <a:pt x="184" y="145"/>
                    <a:pt x="184" y="145"/>
                    <a:pt x="184" y="145"/>
                  </a:cubicBezTo>
                  <a:cubicBezTo>
                    <a:pt x="186" y="147"/>
                    <a:pt x="186" y="147"/>
                    <a:pt x="186" y="147"/>
                  </a:cubicBezTo>
                  <a:cubicBezTo>
                    <a:pt x="193" y="154"/>
                    <a:pt x="193" y="154"/>
                    <a:pt x="193" y="154"/>
                  </a:cubicBezTo>
                  <a:cubicBezTo>
                    <a:pt x="194" y="153"/>
                    <a:pt x="194" y="153"/>
                    <a:pt x="194" y="153"/>
                  </a:cubicBezTo>
                  <a:cubicBezTo>
                    <a:pt x="186" y="144"/>
                    <a:pt x="186" y="144"/>
                    <a:pt x="186" y="144"/>
                  </a:cubicBezTo>
                  <a:cubicBezTo>
                    <a:pt x="184" y="143"/>
                    <a:pt x="184" y="143"/>
                    <a:pt x="184" y="143"/>
                  </a:cubicBezTo>
                  <a:cubicBezTo>
                    <a:pt x="174" y="133"/>
                    <a:pt x="174" y="133"/>
                    <a:pt x="174" y="133"/>
                  </a:cubicBezTo>
                  <a:moveTo>
                    <a:pt x="154" y="114"/>
                  </a:moveTo>
                  <a:cubicBezTo>
                    <a:pt x="154" y="116"/>
                    <a:pt x="154" y="116"/>
                    <a:pt x="154" y="116"/>
                  </a:cubicBezTo>
                  <a:cubicBezTo>
                    <a:pt x="158" y="120"/>
                    <a:pt x="158" y="120"/>
                    <a:pt x="158" y="120"/>
                  </a:cubicBezTo>
                  <a:cubicBezTo>
                    <a:pt x="160" y="122"/>
                    <a:pt x="160" y="122"/>
                    <a:pt x="160" y="122"/>
                  </a:cubicBezTo>
                  <a:cubicBezTo>
                    <a:pt x="172" y="134"/>
                    <a:pt x="172" y="134"/>
                    <a:pt x="172" y="134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62" y="122"/>
                    <a:pt x="162" y="122"/>
                    <a:pt x="162" y="122"/>
                  </a:cubicBezTo>
                  <a:cubicBezTo>
                    <a:pt x="161" y="120"/>
                    <a:pt x="161" y="120"/>
                    <a:pt x="161" y="120"/>
                  </a:cubicBezTo>
                  <a:cubicBezTo>
                    <a:pt x="154" y="114"/>
                    <a:pt x="154" y="114"/>
                    <a:pt x="154" y="114"/>
                  </a:cubicBezTo>
                  <a:moveTo>
                    <a:pt x="120" y="81"/>
                  </a:moveTo>
                  <a:cubicBezTo>
                    <a:pt x="119" y="83"/>
                    <a:pt x="119" y="83"/>
                    <a:pt x="119" y="83"/>
                  </a:cubicBezTo>
                  <a:cubicBezTo>
                    <a:pt x="145" y="108"/>
                    <a:pt x="145" y="108"/>
                    <a:pt x="145" y="108"/>
                  </a:cubicBezTo>
                  <a:cubicBezTo>
                    <a:pt x="146" y="109"/>
                    <a:pt x="146" y="109"/>
                    <a:pt x="146" y="109"/>
                  </a:cubicBezTo>
                  <a:cubicBezTo>
                    <a:pt x="151" y="113"/>
                    <a:pt x="151" y="113"/>
                    <a:pt x="151" y="113"/>
                  </a:cubicBezTo>
                  <a:cubicBezTo>
                    <a:pt x="152" y="115"/>
                    <a:pt x="152" y="115"/>
                    <a:pt x="152" y="115"/>
                  </a:cubicBezTo>
                  <a:cubicBezTo>
                    <a:pt x="152" y="115"/>
                    <a:pt x="152" y="115"/>
                    <a:pt x="152" y="115"/>
                  </a:cubicBezTo>
                  <a:cubicBezTo>
                    <a:pt x="153" y="112"/>
                    <a:pt x="153" y="112"/>
                    <a:pt x="153" y="112"/>
                  </a:cubicBezTo>
                  <a:cubicBezTo>
                    <a:pt x="152" y="112"/>
                    <a:pt x="152" y="112"/>
                    <a:pt x="152" y="112"/>
                  </a:cubicBezTo>
                  <a:cubicBezTo>
                    <a:pt x="148" y="108"/>
                    <a:pt x="148" y="108"/>
                    <a:pt x="148" y="108"/>
                  </a:cubicBezTo>
                  <a:cubicBezTo>
                    <a:pt x="146" y="106"/>
                    <a:pt x="146" y="106"/>
                    <a:pt x="146" y="106"/>
                  </a:cubicBezTo>
                  <a:cubicBezTo>
                    <a:pt x="120" y="81"/>
                    <a:pt x="120" y="81"/>
                    <a:pt x="120" y="81"/>
                  </a:cubicBezTo>
                  <a:moveTo>
                    <a:pt x="22" y="6"/>
                  </a:moveTo>
                  <a:cubicBezTo>
                    <a:pt x="19" y="56"/>
                    <a:pt x="19" y="56"/>
                    <a:pt x="19" y="56"/>
                  </a:cubicBezTo>
                  <a:cubicBezTo>
                    <a:pt x="19" y="57"/>
                    <a:pt x="19" y="57"/>
                    <a:pt x="19" y="57"/>
                  </a:cubicBezTo>
                  <a:cubicBezTo>
                    <a:pt x="18" y="80"/>
                    <a:pt x="18" y="80"/>
                    <a:pt x="18" y="80"/>
                  </a:cubicBezTo>
                  <a:cubicBezTo>
                    <a:pt x="18" y="82"/>
                    <a:pt x="18" y="82"/>
                    <a:pt x="18" y="82"/>
                  </a:cubicBezTo>
                  <a:cubicBezTo>
                    <a:pt x="15" y="129"/>
                    <a:pt x="15" y="129"/>
                    <a:pt x="15" y="129"/>
                  </a:cubicBezTo>
                  <a:cubicBezTo>
                    <a:pt x="15" y="130"/>
                    <a:pt x="15" y="130"/>
                    <a:pt x="15" y="130"/>
                  </a:cubicBezTo>
                  <a:cubicBezTo>
                    <a:pt x="14" y="139"/>
                    <a:pt x="14" y="139"/>
                    <a:pt x="14" y="139"/>
                  </a:cubicBezTo>
                  <a:cubicBezTo>
                    <a:pt x="14" y="141"/>
                    <a:pt x="14" y="141"/>
                    <a:pt x="14" y="141"/>
                  </a:cubicBezTo>
                  <a:cubicBezTo>
                    <a:pt x="14" y="151"/>
                    <a:pt x="14" y="151"/>
                    <a:pt x="14" y="151"/>
                  </a:cubicBezTo>
                  <a:cubicBezTo>
                    <a:pt x="14" y="153"/>
                    <a:pt x="14" y="153"/>
                    <a:pt x="14" y="153"/>
                  </a:cubicBezTo>
                  <a:cubicBezTo>
                    <a:pt x="13" y="174"/>
                    <a:pt x="13" y="174"/>
                    <a:pt x="13" y="174"/>
                  </a:cubicBezTo>
                  <a:cubicBezTo>
                    <a:pt x="12" y="176"/>
                    <a:pt x="12" y="176"/>
                    <a:pt x="12" y="176"/>
                  </a:cubicBezTo>
                  <a:cubicBezTo>
                    <a:pt x="12" y="187"/>
                    <a:pt x="12" y="187"/>
                    <a:pt x="12" y="187"/>
                  </a:cubicBezTo>
                  <a:cubicBezTo>
                    <a:pt x="14" y="186"/>
                    <a:pt x="14" y="186"/>
                    <a:pt x="14" y="186"/>
                  </a:cubicBezTo>
                  <a:cubicBezTo>
                    <a:pt x="14" y="176"/>
                    <a:pt x="14" y="176"/>
                    <a:pt x="14" y="176"/>
                  </a:cubicBezTo>
                  <a:cubicBezTo>
                    <a:pt x="14" y="174"/>
                    <a:pt x="14" y="174"/>
                    <a:pt x="14" y="174"/>
                  </a:cubicBezTo>
                  <a:cubicBezTo>
                    <a:pt x="15" y="154"/>
                    <a:pt x="15" y="154"/>
                    <a:pt x="15" y="154"/>
                  </a:cubicBezTo>
                  <a:cubicBezTo>
                    <a:pt x="16" y="152"/>
                    <a:pt x="16" y="152"/>
                    <a:pt x="16" y="152"/>
                  </a:cubicBezTo>
                  <a:cubicBezTo>
                    <a:pt x="16" y="141"/>
                    <a:pt x="16" y="141"/>
                    <a:pt x="16" y="141"/>
                  </a:cubicBezTo>
                  <a:cubicBezTo>
                    <a:pt x="16" y="139"/>
                    <a:pt x="16" y="139"/>
                    <a:pt x="16" y="139"/>
                  </a:cubicBezTo>
                  <a:cubicBezTo>
                    <a:pt x="17" y="130"/>
                    <a:pt x="17" y="130"/>
                    <a:pt x="17" y="130"/>
                  </a:cubicBezTo>
                  <a:cubicBezTo>
                    <a:pt x="17" y="128"/>
                    <a:pt x="17" y="128"/>
                    <a:pt x="17" y="128"/>
                  </a:cubicBezTo>
                  <a:cubicBezTo>
                    <a:pt x="19" y="82"/>
                    <a:pt x="19" y="82"/>
                    <a:pt x="19" y="82"/>
                  </a:cubicBezTo>
                  <a:cubicBezTo>
                    <a:pt x="20" y="80"/>
                    <a:pt x="20" y="80"/>
                    <a:pt x="20" y="80"/>
                  </a:cubicBezTo>
                  <a:cubicBezTo>
                    <a:pt x="21" y="57"/>
                    <a:pt x="21" y="57"/>
                    <a:pt x="21" y="57"/>
                  </a:cubicBezTo>
                  <a:cubicBezTo>
                    <a:pt x="21" y="55"/>
                    <a:pt x="21" y="55"/>
                    <a:pt x="21" y="55"/>
                  </a:cubicBezTo>
                  <a:cubicBezTo>
                    <a:pt x="24" y="7"/>
                    <a:pt x="24" y="7"/>
                    <a:pt x="24" y="7"/>
                  </a:cubicBezTo>
                  <a:cubicBezTo>
                    <a:pt x="23" y="6"/>
                    <a:pt x="22" y="6"/>
                    <a:pt x="22" y="6"/>
                  </a:cubicBezTo>
                  <a:moveTo>
                    <a:pt x="36" y="0"/>
                  </a:moveTo>
                  <a:cubicBezTo>
                    <a:pt x="36" y="1"/>
                    <a:pt x="35" y="1"/>
                    <a:pt x="35" y="2"/>
                  </a:cubicBezTo>
                  <a:cubicBezTo>
                    <a:pt x="106" y="70"/>
                    <a:pt x="106" y="70"/>
                    <a:pt x="106" y="70"/>
                  </a:cubicBezTo>
                  <a:cubicBezTo>
                    <a:pt x="108" y="72"/>
                    <a:pt x="108" y="72"/>
                    <a:pt x="108" y="72"/>
                  </a:cubicBezTo>
                  <a:cubicBezTo>
                    <a:pt x="109" y="73"/>
                    <a:pt x="109" y="73"/>
                    <a:pt x="109" y="73"/>
                  </a:cubicBezTo>
                  <a:cubicBezTo>
                    <a:pt x="111" y="75"/>
                    <a:pt x="111" y="75"/>
                    <a:pt x="111" y="75"/>
                  </a:cubicBezTo>
                  <a:cubicBezTo>
                    <a:pt x="118" y="81"/>
                    <a:pt x="118" y="81"/>
                    <a:pt x="118" y="81"/>
                  </a:cubicBezTo>
                  <a:cubicBezTo>
                    <a:pt x="119" y="80"/>
                    <a:pt x="119" y="80"/>
                    <a:pt x="119" y="80"/>
                  </a:cubicBezTo>
                  <a:cubicBezTo>
                    <a:pt x="109" y="70"/>
                    <a:pt x="109" y="70"/>
                    <a:pt x="109" y="70"/>
                  </a:cubicBezTo>
                  <a:cubicBezTo>
                    <a:pt x="107" y="69"/>
                    <a:pt x="107" y="69"/>
                    <a:pt x="107" y="69"/>
                  </a:cubicBezTo>
                  <a:cubicBezTo>
                    <a:pt x="36" y="0"/>
                    <a:pt x="36" y="0"/>
                    <a:pt x="36" y="0"/>
                  </a:cubicBezTo>
                </a:path>
              </a:pathLst>
            </a:custGeom>
            <a:gradFill flip="none" rotWithShape="1">
              <a:gsLst>
                <a:gs pos="0">
                  <a:schemeClr val="tx2">
                    <a:alpha val="75000"/>
                  </a:schemeClr>
                </a:gs>
                <a:gs pos="92000">
                  <a:schemeClr val="tx1">
                    <a:alpha val="21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2" name="Freeform 42"/>
            <p:cNvSpPr>
              <a:spLocks noEditPoints="1"/>
            </p:cNvSpPr>
            <p:nvPr/>
          </p:nvSpPr>
          <p:spPr bwMode="auto">
            <a:xfrm>
              <a:off x="7701063" y="3225160"/>
              <a:ext cx="1204048" cy="707498"/>
            </a:xfrm>
            <a:custGeom>
              <a:avLst/>
              <a:gdLst>
                <a:gd name="T0" fmla="*/ 173 w 673"/>
                <a:gd name="T1" fmla="*/ 418 h 435"/>
                <a:gd name="T2" fmla="*/ 178 w 673"/>
                <a:gd name="T3" fmla="*/ 418 h 435"/>
                <a:gd name="T4" fmla="*/ 209 w 673"/>
                <a:gd name="T5" fmla="*/ 411 h 435"/>
                <a:gd name="T6" fmla="*/ 400 w 673"/>
                <a:gd name="T7" fmla="*/ 394 h 435"/>
                <a:gd name="T8" fmla="*/ 400 w 673"/>
                <a:gd name="T9" fmla="*/ 394 h 435"/>
                <a:gd name="T10" fmla="*/ 62 w 673"/>
                <a:gd name="T11" fmla="*/ 394 h 435"/>
                <a:gd name="T12" fmla="*/ 45 w 673"/>
                <a:gd name="T13" fmla="*/ 404 h 435"/>
                <a:gd name="T14" fmla="*/ 38 w 673"/>
                <a:gd name="T15" fmla="*/ 430 h 435"/>
                <a:gd name="T16" fmla="*/ 83 w 673"/>
                <a:gd name="T17" fmla="*/ 423 h 435"/>
                <a:gd name="T18" fmla="*/ 41 w 673"/>
                <a:gd name="T19" fmla="*/ 425 h 435"/>
                <a:gd name="T20" fmla="*/ 78 w 673"/>
                <a:gd name="T21" fmla="*/ 387 h 435"/>
                <a:gd name="T22" fmla="*/ 173 w 673"/>
                <a:gd name="T23" fmla="*/ 321 h 435"/>
                <a:gd name="T24" fmla="*/ 173 w 673"/>
                <a:gd name="T25" fmla="*/ 321 h 435"/>
                <a:gd name="T26" fmla="*/ 197 w 673"/>
                <a:gd name="T27" fmla="*/ 311 h 435"/>
                <a:gd name="T28" fmla="*/ 202 w 673"/>
                <a:gd name="T29" fmla="*/ 309 h 435"/>
                <a:gd name="T30" fmla="*/ 405 w 673"/>
                <a:gd name="T31" fmla="*/ 394 h 435"/>
                <a:gd name="T32" fmla="*/ 512 w 673"/>
                <a:gd name="T33" fmla="*/ 387 h 435"/>
                <a:gd name="T34" fmla="*/ 550 w 673"/>
                <a:gd name="T35" fmla="*/ 285 h 435"/>
                <a:gd name="T36" fmla="*/ 242 w 673"/>
                <a:gd name="T37" fmla="*/ 278 h 435"/>
                <a:gd name="T38" fmla="*/ 242 w 673"/>
                <a:gd name="T39" fmla="*/ 278 h 435"/>
                <a:gd name="T40" fmla="*/ 554 w 673"/>
                <a:gd name="T41" fmla="*/ 278 h 435"/>
                <a:gd name="T42" fmla="*/ 277 w 673"/>
                <a:gd name="T43" fmla="*/ 259 h 435"/>
                <a:gd name="T44" fmla="*/ 559 w 673"/>
                <a:gd name="T45" fmla="*/ 266 h 435"/>
                <a:gd name="T46" fmla="*/ 559 w 673"/>
                <a:gd name="T47" fmla="*/ 273 h 435"/>
                <a:gd name="T48" fmla="*/ 564 w 673"/>
                <a:gd name="T49" fmla="*/ 254 h 435"/>
                <a:gd name="T50" fmla="*/ 296 w 673"/>
                <a:gd name="T51" fmla="*/ 242 h 435"/>
                <a:gd name="T52" fmla="*/ 296 w 673"/>
                <a:gd name="T53" fmla="*/ 242 h 435"/>
                <a:gd name="T54" fmla="*/ 573 w 673"/>
                <a:gd name="T55" fmla="*/ 240 h 435"/>
                <a:gd name="T56" fmla="*/ 403 w 673"/>
                <a:gd name="T57" fmla="*/ 173 h 435"/>
                <a:gd name="T58" fmla="*/ 415 w 673"/>
                <a:gd name="T59" fmla="*/ 171 h 435"/>
                <a:gd name="T60" fmla="*/ 429 w 673"/>
                <a:gd name="T61" fmla="*/ 157 h 435"/>
                <a:gd name="T62" fmla="*/ 436 w 673"/>
                <a:gd name="T63" fmla="*/ 157 h 435"/>
                <a:gd name="T64" fmla="*/ 663 w 673"/>
                <a:gd name="T65" fmla="*/ 10 h 435"/>
                <a:gd name="T66" fmla="*/ 661 w 673"/>
                <a:gd name="T67" fmla="*/ 7 h 435"/>
                <a:gd name="T68" fmla="*/ 578 w 673"/>
                <a:gd name="T69" fmla="*/ 62 h 435"/>
                <a:gd name="T70" fmla="*/ 547 w 673"/>
                <a:gd name="T71" fmla="*/ 81 h 435"/>
                <a:gd name="T72" fmla="*/ 514 w 673"/>
                <a:gd name="T73" fmla="*/ 102 h 435"/>
                <a:gd name="T74" fmla="*/ 497 w 673"/>
                <a:gd name="T75" fmla="*/ 114 h 435"/>
                <a:gd name="T76" fmla="*/ 514 w 673"/>
                <a:gd name="T77" fmla="*/ 107 h 435"/>
                <a:gd name="T78" fmla="*/ 547 w 673"/>
                <a:gd name="T79" fmla="*/ 86 h 435"/>
                <a:gd name="T80" fmla="*/ 576 w 673"/>
                <a:gd name="T81" fmla="*/ 67 h 435"/>
                <a:gd name="T82" fmla="*/ 663 w 673"/>
                <a:gd name="T83" fmla="*/ 12 h 435"/>
                <a:gd name="T84" fmla="*/ 618 w 673"/>
                <a:gd name="T85" fmla="*/ 121 h 435"/>
                <a:gd name="T86" fmla="*/ 602 w 673"/>
                <a:gd name="T87" fmla="*/ 164 h 435"/>
                <a:gd name="T88" fmla="*/ 576 w 673"/>
                <a:gd name="T89" fmla="*/ 235 h 435"/>
                <a:gd name="T90" fmla="*/ 606 w 673"/>
                <a:gd name="T91" fmla="*/ 159 h 435"/>
                <a:gd name="T92" fmla="*/ 623 w 673"/>
                <a:gd name="T93" fmla="*/ 119 h 435"/>
                <a:gd name="T94" fmla="*/ 668 w 673"/>
                <a:gd name="T95" fmla="*/ 12 h 4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673" h="435">
                  <a:moveTo>
                    <a:pt x="173" y="413"/>
                  </a:moveTo>
                  <a:lnTo>
                    <a:pt x="88" y="423"/>
                  </a:lnTo>
                  <a:lnTo>
                    <a:pt x="86" y="425"/>
                  </a:lnTo>
                  <a:lnTo>
                    <a:pt x="173" y="418"/>
                  </a:lnTo>
                  <a:lnTo>
                    <a:pt x="173" y="413"/>
                  </a:lnTo>
                  <a:close/>
                  <a:moveTo>
                    <a:pt x="204" y="411"/>
                  </a:moveTo>
                  <a:lnTo>
                    <a:pt x="178" y="413"/>
                  </a:lnTo>
                  <a:lnTo>
                    <a:pt x="178" y="418"/>
                  </a:lnTo>
                  <a:lnTo>
                    <a:pt x="204" y="416"/>
                  </a:lnTo>
                  <a:lnTo>
                    <a:pt x="204" y="411"/>
                  </a:lnTo>
                  <a:close/>
                  <a:moveTo>
                    <a:pt x="322" y="401"/>
                  </a:moveTo>
                  <a:lnTo>
                    <a:pt x="209" y="411"/>
                  </a:lnTo>
                  <a:lnTo>
                    <a:pt x="209" y="416"/>
                  </a:lnTo>
                  <a:lnTo>
                    <a:pt x="318" y="406"/>
                  </a:lnTo>
                  <a:lnTo>
                    <a:pt x="322" y="401"/>
                  </a:lnTo>
                  <a:close/>
                  <a:moveTo>
                    <a:pt x="400" y="394"/>
                  </a:moveTo>
                  <a:lnTo>
                    <a:pt x="329" y="401"/>
                  </a:lnTo>
                  <a:lnTo>
                    <a:pt x="325" y="406"/>
                  </a:lnTo>
                  <a:lnTo>
                    <a:pt x="400" y="399"/>
                  </a:lnTo>
                  <a:lnTo>
                    <a:pt x="400" y="394"/>
                  </a:lnTo>
                  <a:close/>
                  <a:moveTo>
                    <a:pt x="116" y="359"/>
                  </a:moveTo>
                  <a:lnTo>
                    <a:pt x="83" y="380"/>
                  </a:lnTo>
                  <a:lnTo>
                    <a:pt x="78" y="382"/>
                  </a:lnTo>
                  <a:lnTo>
                    <a:pt x="62" y="394"/>
                  </a:lnTo>
                  <a:lnTo>
                    <a:pt x="55" y="397"/>
                  </a:lnTo>
                  <a:lnTo>
                    <a:pt x="60" y="401"/>
                  </a:lnTo>
                  <a:lnTo>
                    <a:pt x="52" y="401"/>
                  </a:lnTo>
                  <a:lnTo>
                    <a:pt x="45" y="404"/>
                  </a:lnTo>
                  <a:lnTo>
                    <a:pt x="15" y="425"/>
                  </a:lnTo>
                  <a:lnTo>
                    <a:pt x="0" y="435"/>
                  </a:lnTo>
                  <a:lnTo>
                    <a:pt x="17" y="432"/>
                  </a:lnTo>
                  <a:lnTo>
                    <a:pt x="38" y="430"/>
                  </a:lnTo>
                  <a:lnTo>
                    <a:pt x="43" y="430"/>
                  </a:lnTo>
                  <a:lnTo>
                    <a:pt x="76" y="427"/>
                  </a:lnTo>
                  <a:lnTo>
                    <a:pt x="81" y="427"/>
                  </a:lnTo>
                  <a:lnTo>
                    <a:pt x="83" y="423"/>
                  </a:lnTo>
                  <a:lnTo>
                    <a:pt x="81" y="423"/>
                  </a:lnTo>
                  <a:lnTo>
                    <a:pt x="76" y="423"/>
                  </a:lnTo>
                  <a:lnTo>
                    <a:pt x="45" y="425"/>
                  </a:lnTo>
                  <a:lnTo>
                    <a:pt x="41" y="425"/>
                  </a:lnTo>
                  <a:lnTo>
                    <a:pt x="17" y="427"/>
                  </a:lnTo>
                  <a:lnTo>
                    <a:pt x="50" y="406"/>
                  </a:lnTo>
                  <a:lnTo>
                    <a:pt x="57" y="401"/>
                  </a:lnTo>
                  <a:lnTo>
                    <a:pt x="78" y="387"/>
                  </a:lnTo>
                  <a:lnTo>
                    <a:pt x="83" y="385"/>
                  </a:lnTo>
                  <a:lnTo>
                    <a:pt x="112" y="366"/>
                  </a:lnTo>
                  <a:lnTo>
                    <a:pt x="116" y="359"/>
                  </a:lnTo>
                  <a:close/>
                  <a:moveTo>
                    <a:pt x="173" y="321"/>
                  </a:moveTo>
                  <a:lnTo>
                    <a:pt x="123" y="354"/>
                  </a:lnTo>
                  <a:lnTo>
                    <a:pt x="119" y="361"/>
                  </a:lnTo>
                  <a:lnTo>
                    <a:pt x="173" y="328"/>
                  </a:lnTo>
                  <a:lnTo>
                    <a:pt x="173" y="321"/>
                  </a:lnTo>
                  <a:close/>
                  <a:moveTo>
                    <a:pt x="194" y="306"/>
                  </a:moveTo>
                  <a:lnTo>
                    <a:pt x="178" y="318"/>
                  </a:lnTo>
                  <a:lnTo>
                    <a:pt x="178" y="323"/>
                  </a:lnTo>
                  <a:lnTo>
                    <a:pt x="197" y="311"/>
                  </a:lnTo>
                  <a:lnTo>
                    <a:pt x="194" y="306"/>
                  </a:lnTo>
                  <a:close/>
                  <a:moveTo>
                    <a:pt x="199" y="306"/>
                  </a:moveTo>
                  <a:lnTo>
                    <a:pt x="199" y="309"/>
                  </a:lnTo>
                  <a:lnTo>
                    <a:pt x="202" y="309"/>
                  </a:lnTo>
                  <a:lnTo>
                    <a:pt x="199" y="306"/>
                  </a:lnTo>
                  <a:close/>
                  <a:moveTo>
                    <a:pt x="547" y="290"/>
                  </a:moveTo>
                  <a:lnTo>
                    <a:pt x="509" y="385"/>
                  </a:lnTo>
                  <a:lnTo>
                    <a:pt x="405" y="394"/>
                  </a:lnTo>
                  <a:lnTo>
                    <a:pt x="405" y="397"/>
                  </a:lnTo>
                  <a:lnTo>
                    <a:pt x="509" y="390"/>
                  </a:lnTo>
                  <a:lnTo>
                    <a:pt x="512" y="390"/>
                  </a:lnTo>
                  <a:lnTo>
                    <a:pt x="512" y="387"/>
                  </a:lnTo>
                  <a:lnTo>
                    <a:pt x="552" y="290"/>
                  </a:lnTo>
                  <a:lnTo>
                    <a:pt x="547" y="290"/>
                  </a:lnTo>
                  <a:close/>
                  <a:moveTo>
                    <a:pt x="550" y="283"/>
                  </a:moveTo>
                  <a:lnTo>
                    <a:pt x="550" y="285"/>
                  </a:lnTo>
                  <a:lnTo>
                    <a:pt x="554" y="285"/>
                  </a:lnTo>
                  <a:lnTo>
                    <a:pt x="554" y="285"/>
                  </a:lnTo>
                  <a:lnTo>
                    <a:pt x="550" y="283"/>
                  </a:lnTo>
                  <a:close/>
                  <a:moveTo>
                    <a:pt x="242" y="278"/>
                  </a:moveTo>
                  <a:lnTo>
                    <a:pt x="202" y="302"/>
                  </a:lnTo>
                  <a:lnTo>
                    <a:pt x="204" y="306"/>
                  </a:lnTo>
                  <a:lnTo>
                    <a:pt x="249" y="278"/>
                  </a:lnTo>
                  <a:lnTo>
                    <a:pt x="242" y="278"/>
                  </a:lnTo>
                  <a:close/>
                  <a:moveTo>
                    <a:pt x="554" y="278"/>
                  </a:moveTo>
                  <a:lnTo>
                    <a:pt x="552" y="280"/>
                  </a:lnTo>
                  <a:lnTo>
                    <a:pt x="554" y="280"/>
                  </a:lnTo>
                  <a:lnTo>
                    <a:pt x="554" y="278"/>
                  </a:lnTo>
                  <a:close/>
                  <a:moveTo>
                    <a:pt x="273" y="259"/>
                  </a:moveTo>
                  <a:lnTo>
                    <a:pt x="249" y="273"/>
                  </a:lnTo>
                  <a:lnTo>
                    <a:pt x="256" y="273"/>
                  </a:lnTo>
                  <a:lnTo>
                    <a:pt x="277" y="259"/>
                  </a:lnTo>
                  <a:lnTo>
                    <a:pt x="273" y="259"/>
                  </a:lnTo>
                  <a:close/>
                  <a:moveTo>
                    <a:pt x="566" y="257"/>
                  </a:moveTo>
                  <a:lnTo>
                    <a:pt x="561" y="259"/>
                  </a:lnTo>
                  <a:lnTo>
                    <a:pt x="559" y="266"/>
                  </a:lnTo>
                  <a:lnTo>
                    <a:pt x="557" y="268"/>
                  </a:lnTo>
                  <a:lnTo>
                    <a:pt x="557" y="271"/>
                  </a:lnTo>
                  <a:lnTo>
                    <a:pt x="559" y="278"/>
                  </a:lnTo>
                  <a:lnTo>
                    <a:pt x="559" y="273"/>
                  </a:lnTo>
                  <a:lnTo>
                    <a:pt x="561" y="268"/>
                  </a:lnTo>
                  <a:lnTo>
                    <a:pt x="566" y="257"/>
                  </a:lnTo>
                  <a:close/>
                  <a:moveTo>
                    <a:pt x="566" y="245"/>
                  </a:moveTo>
                  <a:lnTo>
                    <a:pt x="564" y="254"/>
                  </a:lnTo>
                  <a:lnTo>
                    <a:pt x="568" y="252"/>
                  </a:lnTo>
                  <a:lnTo>
                    <a:pt x="571" y="245"/>
                  </a:lnTo>
                  <a:lnTo>
                    <a:pt x="566" y="245"/>
                  </a:lnTo>
                  <a:close/>
                  <a:moveTo>
                    <a:pt x="296" y="242"/>
                  </a:moveTo>
                  <a:lnTo>
                    <a:pt x="277" y="254"/>
                  </a:lnTo>
                  <a:lnTo>
                    <a:pt x="284" y="254"/>
                  </a:lnTo>
                  <a:lnTo>
                    <a:pt x="299" y="245"/>
                  </a:lnTo>
                  <a:lnTo>
                    <a:pt x="296" y="242"/>
                  </a:lnTo>
                  <a:close/>
                  <a:moveTo>
                    <a:pt x="571" y="235"/>
                  </a:moveTo>
                  <a:lnTo>
                    <a:pt x="568" y="240"/>
                  </a:lnTo>
                  <a:lnTo>
                    <a:pt x="573" y="240"/>
                  </a:lnTo>
                  <a:lnTo>
                    <a:pt x="573" y="240"/>
                  </a:lnTo>
                  <a:lnTo>
                    <a:pt x="571" y="235"/>
                  </a:lnTo>
                  <a:close/>
                  <a:moveTo>
                    <a:pt x="415" y="166"/>
                  </a:moveTo>
                  <a:lnTo>
                    <a:pt x="410" y="169"/>
                  </a:lnTo>
                  <a:lnTo>
                    <a:pt x="403" y="173"/>
                  </a:lnTo>
                  <a:lnTo>
                    <a:pt x="299" y="240"/>
                  </a:lnTo>
                  <a:lnTo>
                    <a:pt x="303" y="242"/>
                  </a:lnTo>
                  <a:lnTo>
                    <a:pt x="410" y="173"/>
                  </a:lnTo>
                  <a:lnTo>
                    <a:pt x="415" y="171"/>
                  </a:lnTo>
                  <a:lnTo>
                    <a:pt x="415" y="166"/>
                  </a:lnTo>
                  <a:close/>
                  <a:moveTo>
                    <a:pt x="493" y="116"/>
                  </a:moveTo>
                  <a:lnTo>
                    <a:pt x="431" y="154"/>
                  </a:lnTo>
                  <a:lnTo>
                    <a:pt x="429" y="157"/>
                  </a:lnTo>
                  <a:lnTo>
                    <a:pt x="419" y="164"/>
                  </a:lnTo>
                  <a:lnTo>
                    <a:pt x="417" y="169"/>
                  </a:lnTo>
                  <a:lnTo>
                    <a:pt x="431" y="159"/>
                  </a:lnTo>
                  <a:lnTo>
                    <a:pt x="436" y="157"/>
                  </a:lnTo>
                  <a:lnTo>
                    <a:pt x="495" y="119"/>
                  </a:lnTo>
                  <a:lnTo>
                    <a:pt x="493" y="116"/>
                  </a:lnTo>
                  <a:close/>
                  <a:moveTo>
                    <a:pt x="663" y="10"/>
                  </a:moveTo>
                  <a:lnTo>
                    <a:pt x="663" y="10"/>
                  </a:lnTo>
                  <a:lnTo>
                    <a:pt x="663" y="10"/>
                  </a:lnTo>
                  <a:close/>
                  <a:moveTo>
                    <a:pt x="673" y="0"/>
                  </a:moveTo>
                  <a:lnTo>
                    <a:pt x="668" y="3"/>
                  </a:lnTo>
                  <a:lnTo>
                    <a:pt x="661" y="7"/>
                  </a:lnTo>
                  <a:lnTo>
                    <a:pt x="661" y="7"/>
                  </a:lnTo>
                  <a:lnTo>
                    <a:pt x="661" y="7"/>
                  </a:lnTo>
                  <a:lnTo>
                    <a:pt x="654" y="12"/>
                  </a:lnTo>
                  <a:lnTo>
                    <a:pt x="578" y="62"/>
                  </a:lnTo>
                  <a:lnTo>
                    <a:pt x="573" y="64"/>
                  </a:lnTo>
                  <a:lnTo>
                    <a:pt x="566" y="69"/>
                  </a:lnTo>
                  <a:lnTo>
                    <a:pt x="561" y="71"/>
                  </a:lnTo>
                  <a:lnTo>
                    <a:pt x="547" y="81"/>
                  </a:lnTo>
                  <a:lnTo>
                    <a:pt x="545" y="83"/>
                  </a:lnTo>
                  <a:lnTo>
                    <a:pt x="521" y="98"/>
                  </a:lnTo>
                  <a:lnTo>
                    <a:pt x="519" y="100"/>
                  </a:lnTo>
                  <a:lnTo>
                    <a:pt x="514" y="102"/>
                  </a:lnTo>
                  <a:lnTo>
                    <a:pt x="507" y="107"/>
                  </a:lnTo>
                  <a:lnTo>
                    <a:pt x="502" y="109"/>
                  </a:lnTo>
                  <a:lnTo>
                    <a:pt x="500" y="112"/>
                  </a:lnTo>
                  <a:lnTo>
                    <a:pt x="497" y="114"/>
                  </a:lnTo>
                  <a:lnTo>
                    <a:pt x="497" y="116"/>
                  </a:lnTo>
                  <a:lnTo>
                    <a:pt x="500" y="116"/>
                  </a:lnTo>
                  <a:lnTo>
                    <a:pt x="505" y="114"/>
                  </a:lnTo>
                  <a:lnTo>
                    <a:pt x="514" y="107"/>
                  </a:lnTo>
                  <a:lnTo>
                    <a:pt x="519" y="102"/>
                  </a:lnTo>
                  <a:lnTo>
                    <a:pt x="521" y="102"/>
                  </a:lnTo>
                  <a:lnTo>
                    <a:pt x="526" y="100"/>
                  </a:lnTo>
                  <a:lnTo>
                    <a:pt x="547" y="86"/>
                  </a:lnTo>
                  <a:lnTo>
                    <a:pt x="552" y="83"/>
                  </a:lnTo>
                  <a:lnTo>
                    <a:pt x="564" y="74"/>
                  </a:lnTo>
                  <a:lnTo>
                    <a:pt x="568" y="71"/>
                  </a:lnTo>
                  <a:lnTo>
                    <a:pt x="576" y="67"/>
                  </a:lnTo>
                  <a:lnTo>
                    <a:pt x="580" y="64"/>
                  </a:lnTo>
                  <a:lnTo>
                    <a:pt x="663" y="12"/>
                  </a:lnTo>
                  <a:lnTo>
                    <a:pt x="663" y="10"/>
                  </a:lnTo>
                  <a:lnTo>
                    <a:pt x="663" y="12"/>
                  </a:lnTo>
                  <a:lnTo>
                    <a:pt x="621" y="112"/>
                  </a:lnTo>
                  <a:lnTo>
                    <a:pt x="621" y="116"/>
                  </a:lnTo>
                  <a:lnTo>
                    <a:pt x="621" y="116"/>
                  </a:lnTo>
                  <a:lnTo>
                    <a:pt x="618" y="121"/>
                  </a:lnTo>
                  <a:lnTo>
                    <a:pt x="611" y="140"/>
                  </a:lnTo>
                  <a:lnTo>
                    <a:pt x="609" y="145"/>
                  </a:lnTo>
                  <a:lnTo>
                    <a:pt x="602" y="159"/>
                  </a:lnTo>
                  <a:lnTo>
                    <a:pt x="602" y="164"/>
                  </a:lnTo>
                  <a:lnTo>
                    <a:pt x="597" y="171"/>
                  </a:lnTo>
                  <a:lnTo>
                    <a:pt x="597" y="173"/>
                  </a:lnTo>
                  <a:lnTo>
                    <a:pt x="573" y="230"/>
                  </a:lnTo>
                  <a:lnTo>
                    <a:pt x="576" y="235"/>
                  </a:lnTo>
                  <a:lnTo>
                    <a:pt x="599" y="178"/>
                  </a:lnTo>
                  <a:lnTo>
                    <a:pt x="602" y="173"/>
                  </a:lnTo>
                  <a:lnTo>
                    <a:pt x="606" y="162"/>
                  </a:lnTo>
                  <a:lnTo>
                    <a:pt x="606" y="159"/>
                  </a:lnTo>
                  <a:lnTo>
                    <a:pt x="611" y="147"/>
                  </a:lnTo>
                  <a:lnTo>
                    <a:pt x="613" y="143"/>
                  </a:lnTo>
                  <a:lnTo>
                    <a:pt x="621" y="124"/>
                  </a:lnTo>
                  <a:lnTo>
                    <a:pt x="623" y="119"/>
                  </a:lnTo>
                  <a:lnTo>
                    <a:pt x="625" y="116"/>
                  </a:lnTo>
                  <a:lnTo>
                    <a:pt x="625" y="114"/>
                  </a:lnTo>
                  <a:lnTo>
                    <a:pt x="668" y="12"/>
                  </a:lnTo>
                  <a:lnTo>
                    <a:pt x="668" y="12"/>
                  </a:lnTo>
                  <a:lnTo>
                    <a:pt x="670" y="7"/>
                  </a:lnTo>
                  <a:lnTo>
                    <a:pt x="670" y="5"/>
                  </a:lnTo>
                  <a:lnTo>
                    <a:pt x="673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tx2">
                    <a:alpha val="75000"/>
                  </a:schemeClr>
                </a:gs>
                <a:gs pos="92000">
                  <a:schemeClr val="tx1">
                    <a:alpha val="21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3" name="Freeform 43"/>
            <p:cNvSpPr>
              <a:spLocks noEditPoints="1"/>
            </p:cNvSpPr>
            <p:nvPr/>
          </p:nvSpPr>
          <p:spPr bwMode="auto">
            <a:xfrm>
              <a:off x="7701063" y="3225160"/>
              <a:ext cx="1204048" cy="707498"/>
            </a:xfrm>
            <a:custGeom>
              <a:avLst/>
              <a:gdLst>
                <a:gd name="T0" fmla="*/ 173 w 673"/>
                <a:gd name="T1" fmla="*/ 418 h 435"/>
                <a:gd name="T2" fmla="*/ 178 w 673"/>
                <a:gd name="T3" fmla="*/ 418 h 435"/>
                <a:gd name="T4" fmla="*/ 209 w 673"/>
                <a:gd name="T5" fmla="*/ 411 h 435"/>
                <a:gd name="T6" fmla="*/ 400 w 673"/>
                <a:gd name="T7" fmla="*/ 394 h 435"/>
                <a:gd name="T8" fmla="*/ 400 w 673"/>
                <a:gd name="T9" fmla="*/ 394 h 435"/>
                <a:gd name="T10" fmla="*/ 62 w 673"/>
                <a:gd name="T11" fmla="*/ 394 h 435"/>
                <a:gd name="T12" fmla="*/ 45 w 673"/>
                <a:gd name="T13" fmla="*/ 404 h 435"/>
                <a:gd name="T14" fmla="*/ 38 w 673"/>
                <a:gd name="T15" fmla="*/ 430 h 435"/>
                <a:gd name="T16" fmla="*/ 83 w 673"/>
                <a:gd name="T17" fmla="*/ 423 h 435"/>
                <a:gd name="T18" fmla="*/ 41 w 673"/>
                <a:gd name="T19" fmla="*/ 425 h 435"/>
                <a:gd name="T20" fmla="*/ 78 w 673"/>
                <a:gd name="T21" fmla="*/ 387 h 435"/>
                <a:gd name="T22" fmla="*/ 173 w 673"/>
                <a:gd name="T23" fmla="*/ 321 h 435"/>
                <a:gd name="T24" fmla="*/ 173 w 673"/>
                <a:gd name="T25" fmla="*/ 321 h 435"/>
                <a:gd name="T26" fmla="*/ 197 w 673"/>
                <a:gd name="T27" fmla="*/ 311 h 435"/>
                <a:gd name="T28" fmla="*/ 202 w 673"/>
                <a:gd name="T29" fmla="*/ 309 h 435"/>
                <a:gd name="T30" fmla="*/ 405 w 673"/>
                <a:gd name="T31" fmla="*/ 394 h 435"/>
                <a:gd name="T32" fmla="*/ 512 w 673"/>
                <a:gd name="T33" fmla="*/ 387 h 435"/>
                <a:gd name="T34" fmla="*/ 550 w 673"/>
                <a:gd name="T35" fmla="*/ 285 h 435"/>
                <a:gd name="T36" fmla="*/ 242 w 673"/>
                <a:gd name="T37" fmla="*/ 278 h 435"/>
                <a:gd name="T38" fmla="*/ 242 w 673"/>
                <a:gd name="T39" fmla="*/ 278 h 435"/>
                <a:gd name="T40" fmla="*/ 554 w 673"/>
                <a:gd name="T41" fmla="*/ 278 h 435"/>
                <a:gd name="T42" fmla="*/ 277 w 673"/>
                <a:gd name="T43" fmla="*/ 259 h 435"/>
                <a:gd name="T44" fmla="*/ 559 w 673"/>
                <a:gd name="T45" fmla="*/ 266 h 435"/>
                <a:gd name="T46" fmla="*/ 559 w 673"/>
                <a:gd name="T47" fmla="*/ 273 h 435"/>
                <a:gd name="T48" fmla="*/ 564 w 673"/>
                <a:gd name="T49" fmla="*/ 254 h 435"/>
                <a:gd name="T50" fmla="*/ 296 w 673"/>
                <a:gd name="T51" fmla="*/ 242 h 435"/>
                <a:gd name="T52" fmla="*/ 296 w 673"/>
                <a:gd name="T53" fmla="*/ 242 h 435"/>
                <a:gd name="T54" fmla="*/ 573 w 673"/>
                <a:gd name="T55" fmla="*/ 240 h 435"/>
                <a:gd name="T56" fmla="*/ 403 w 673"/>
                <a:gd name="T57" fmla="*/ 173 h 435"/>
                <a:gd name="T58" fmla="*/ 415 w 673"/>
                <a:gd name="T59" fmla="*/ 171 h 435"/>
                <a:gd name="T60" fmla="*/ 429 w 673"/>
                <a:gd name="T61" fmla="*/ 157 h 435"/>
                <a:gd name="T62" fmla="*/ 436 w 673"/>
                <a:gd name="T63" fmla="*/ 157 h 435"/>
                <a:gd name="T64" fmla="*/ 663 w 673"/>
                <a:gd name="T65" fmla="*/ 10 h 435"/>
                <a:gd name="T66" fmla="*/ 661 w 673"/>
                <a:gd name="T67" fmla="*/ 7 h 435"/>
                <a:gd name="T68" fmla="*/ 578 w 673"/>
                <a:gd name="T69" fmla="*/ 62 h 435"/>
                <a:gd name="T70" fmla="*/ 547 w 673"/>
                <a:gd name="T71" fmla="*/ 81 h 435"/>
                <a:gd name="T72" fmla="*/ 514 w 673"/>
                <a:gd name="T73" fmla="*/ 102 h 435"/>
                <a:gd name="T74" fmla="*/ 497 w 673"/>
                <a:gd name="T75" fmla="*/ 114 h 435"/>
                <a:gd name="T76" fmla="*/ 514 w 673"/>
                <a:gd name="T77" fmla="*/ 107 h 435"/>
                <a:gd name="T78" fmla="*/ 547 w 673"/>
                <a:gd name="T79" fmla="*/ 86 h 435"/>
                <a:gd name="T80" fmla="*/ 576 w 673"/>
                <a:gd name="T81" fmla="*/ 67 h 435"/>
                <a:gd name="T82" fmla="*/ 663 w 673"/>
                <a:gd name="T83" fmla="*/ 12 h 435"/>
                <a:gd name="T84" fmla="*/ 618 w 673"/>
                <a:gd name="T85" fmla="*/ 121 h 435"/>
                <a:gd name="T86" fmla="*/ 602 w 673"/>
                <a:gd name="T87" fmla="*/ 164 h 435"/>
                <a:gd name="T88" fmla="*/ 576 w 673"/>
                <a:gd name="T89" fmla="*/ 235 h 435"/>
                <a:gd name="T90" fmla="*/ 606 w 673"/>
                <a:gd name="T91" fmla="*/ 159 h 435"/>
                <a:gd name="T92" fmla="*/ 623 w 673"/>
                <a:gd name="T93" fmla="*/ 119 h 435"/>
                <a:gd name="T94" fmla="*/ 668 w 673"/>
                <a:gd name="T95" fmla="*/ 12 h 4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673" h="435">
                  <a:moveTo>
                    <a:pt x="173" y="413"/>
                  </a:moveTo>
                  <a:lnTo>
                    <a:pt x="88" y="423"/>
                  </a:lnTo>
                  <a:lnTo>
                    <a:pt x="86" y="425"/>
                  </a:lnTo>
                  <a:lnTo>
                    <a:pt x="173" y="418"/>
                  </a:lnTo>
                  <a:lnTo>
                    <a:pt x="173" y="413"/>
                  </a:lnTo>
                  <a:moveTo>
                    <a:pt x="204" y="411"/>
                  </a:moveTo>
                  <a:lnTo>
                    <a:pt x="178" y="413"/>
                  </a:lnTo>
                  <a:lnTo>
                    <a:pt x="178" y="418"/>
                  </a:lnTo>
                  <a:lnTo>
                    <a:pt x="204" y="416"/>
                  </a:lnTo>
                  <a:lnTo>
                    <a:pt x="204" y="411"/>
                  </a:lnTo>
                  <a:moveTo>
                    <a:pt x="322" y="401"/>
                  </a:moveTo>
                  <a:lnTo>
                    <a:pt x="209" y="411"/>
                  </a:lnTo>
                  <a:lnTo>
                    <a:pt x="209" y="416"/>
                  </a:lnTo>
                  <a:lnTo>
                    <a:pt x="318" y="406"/>
                  </a:lnTo>
                  <a:lnTo>
                    <a:pt x="322" y="401"/>
                  </a:lnTo>
                  <a:moveTo>
                    <a:pt x="400" y="394"/>
                  </a:moveTo>
                  <a:lnTo>
                    <a:pt x="329" y="401"/>
                  </a:lnTo>
                  <a:lnTo>
                    <a:pt x="325" y="406"/>
                  </a:lnTo>
                  <a:lnTo>
                    <a:pt x="400" y="399"/>
                  </a:lnTo>
                  <a:lnTo>
                    <a:pt x="400" y="394"/>
                  </a:lnTo>
                  <a:moveTo>
                    <a:pt x="116" y="359"/>
                  </a:moveTo>
                  <a:lnTo>
                    <a:pt x="83" y="380"/>
                  </a:lnTo>
                  <a:lnTo>
                    <a:pt x="78" y="382"/>
                  </a:lnTo>
                  <a:lnTo>
                    <a:pt x="62" y="394"/>
                  </a:lnTo>
                  <a:lnTo>
                    <a:pt x="55" y="397"/>
                  </a:lnTo>
                  <a:lnTo>
                    <a:pt x="60" y="401"/>
                  </a:lnTo>
                  <a:lnTo>
                    <a:pt x="52" y="401"/>
                  </a:lnTo>
                  <a:lnTo>
                    <a:pt x="45" y="404"/>
                  </a:lnTo>
                  <a:lnTo>
                    <a:pt x="15" y="425"/>
                  </a:lnTo>
                  <a:lnTo>
                    <a:pt x="0" y="435"/>
                  </a:lnTo>
                  <a:lnTo>
                    <a:pt x="17" y="432"/>
                  </a:lnTo>
                  <a:lnTo>
                    <a:pt x="38" y="430"/>
                  </a:lnTo>
                  <a:lnTo>
                    <a:pt x="43" y="430"/>
                  </a:lnTo>
                  <a:lnTo>
                    <a:pt x="76" y="427"/>
                  </a:lnTo>
                  <a:lnTo>
                    <a:pt x="81" y="427"/>
                  </a:lnTo>
                  <a:lnTo>
                    <a:pt x="83" y="423"/>
                  </a:lnTo>
                  <a:lnTo>
                    <a:pt x="81" y="423"/>
                  </a:lnTo>
                  <a:lnTo>
                    <a:pt x="76" y="423"/>
                  </a:lnTo>
                  <a:lnTo>
                    <a:pt x="45" y="425"/>
                  </a:lnTo>
                  <a:lnTo>
                    <a:pt x="41" y="425"/>
                  </a:lnTo>
                  <a:lnTo>
                    <a:pt x="17" y="427"/>
                  </a:lnTo>
                  <a:lnTo>
                    <a:pt x="50" y="406"/>
                  </a:lnTo>
                  <a:lnTo>
                    <a:pt x="57" y="401"/>
                  </a:lnTo>
                  <a:lnTo>
                    <a:pt x="78" y="387"/>
                  </a:lnTo>
                  <a:lnTo>
                    <a:pt x="83" y="385"/>
                  </a:lnTo>
                  <a:lnTo>
                    <a:pt x="112" y="366"/>
                  </a:lnTo>
                  <a:lnTo>
                    <a:pt x="116" y="359"/>
                  </a:lnTo>
                  <a:moveTo>
                    <a:pt x="173" y="321"/>
                  </a:moveTo>
                  <a:lnTo>
                    <a:pt x="123" y="354"/>
                  </a:lnTo>
                  <a:lnTo>
                    <a:pt x="119" y="361"/>
                  </a:lnTo>
                  <a:lnTo>
                    <a:pt x="173" y="328"/>
                  </a:lnTo>
                  <a:lnTo>
                    <a:pt x="173" y="321"/>
                  </a:lnTo>
                  <a:moveTo>
                    <a:pt x="194" y="306"/>
                  </a:moveTo>
                  <a:lnTo>
                    <a:pt x="178" y="318"/>
                  </a:lnTo>
                  <a:lnTo>
                    <a:pt x="178" y="323"/>
                  </a:lnTo>
                  <a:lnTo>
                    <a:pt x="197" y="311"/>
                  </a:lnTo>
                  <a:lnTo>
                    <a:pt x="194" y="306"/>
                  </a:lnTo>
                  <a:moveTo>
                    <a:pt x="199" y="306"/>
                  </a:moveTo>
                  <a:lnTo>
                    <a:pt x="199" y="309"/>
                  </a:lnTo>
                  <a:lnTo>
                    <a:pt x="202" y="309"/>
                  </a:lnTo>
                  <a:lnTo>
                    <a:pt x="199" y="306"/>
                  </a:lnTo>
                  <a:moveTo>
                    <a:pt x="547" y="290"/>
                  </a:moveTo>
                  <a:lnTo>
                    <a:pt x="509" y="385"/>
                  </a:lnTo>
                  <a:lnTo>
                    <a:pt x="405" y="394"/>
                  </a:lnTo>
                  <a:lnTo>
                    <a:pt x="405" y="397"/>
                  </a:lnTo>
                  <a:lnTo>
                    <a:pt x="509" y="390"/>
                  </a:lnTo>
                  <a:lnTo>
                    <a:pt x="512" y="390"/>
                  </a:lnTo>
                  <a:lnTo>
                    <a:pt x="512" y="387"/>
                  </a:lnTo>
                  <a:lnTo>
                    <a:pt x="552" y="290"/>
                  </a:lnTo>
                  <a:lnTo>
                    <a:pt x="547" y="290"/>
                  </a:lnTo>
                  <a:moveTo>
                    <a:pt x="550" y="283"/>
                  </a:moveTo>
                  <a:lnTo>
                    <a:pt x="550" y="285"/>
                  </a:lnTo>
                  <a:lnTo>
                    <a:pt x="554" y="285"/>
                  </a:lnTo>
                  <a:lnTo>
                    <a:pt x="554" y="285"/>
                  </a:lnTo>
                  <a:lnTo>
                    <a:pt x="550" y="283"/>
                  </a:lnTo>
                  <a:moveTo>
                    <a:pt x="242" y="278"/>
                  </a:moveTo>
                  <a:lnTo>
                    <a:pt x="202" y="302"/>
                  </a:lnTo>
                  <a:lnTo>
                    <a:pt x="204" y="306"/>
                  </a:lnTo>
                  <a:lnTo>
                    <a:pt x="249" y="278"/>
                  </a:lnTo>
                  <a:lnTo>
                    <a:pt x="242" y="278"/>
                  </a:lnTo>
                  <a:moveTo>
                    <a:pt x="554" y="278"/>
                  </a:moveTo>
                  <a:lnTo>
                    <a:pt x="552" y="280"/>
                  </a:lnTo>
                  <a:lnTo>
                    <a:pt x="554" y="280"/>
                  </a:lnTo>
                  <a:lnTo>
                    <a:pt x="554" y="278"/>
                  </a:lnTo>
                  <a:moveTo>
                    <a:pt x="273" y="259"/>
                  </a:moveTo>
                  <a:lnTo>
                    <a:pt x="249" y="273"/>
                  </a:lnTo>
                  <a:lnTo>
                    <a:pt x="256" y="273"/>
                  </a:lnTo>
                  <a:lnTo>
                    <a:pt x="277" y="259"/>
                  </a:lnTo>
                  <a:lnTo>
                    <a:pt x="273" y="259"/>
                  </a:lnTo>
                  <a:moveTo>
                    <a:pt x="566" y="257"/>
                  </a:moveTo>
                  <a:lnTo>
                    <a:pt x="561" y="259"/>
                  </a:lnTo>
                  <a:lnTo>
                    <a:pt x="559" y="266"/>
                  </a:lnTo>
                  <a:lnTo>
                    <a:pt x="557" y="268"/>
                  </a:lnTo>
                  <a:lnTo>
                    <a:pt x="557" y="271"/>
                  </a:lnTo>
                  <a:lnTo>
                    <a:pt x="559" y="278"/>
                  </a:lnTo>
                  <a:lnTo>
                    <a:pt x="559" y="273"/>
                  </a:lnTo>
                  <a:lnTo>
                    <a:pt x="561" y="268"/>
                  </a:lnTo>
                  <a:lnTo>
                    <a:pt x="566" y="257"/>
                  </a:lnTo>
                  <a:moveTo>
                    <a:pt x="566" y="245"/>
                  </a:moveTo>
                  <a:lnTo>
                    <a:pt x="564" y="254"/>
                  </a:lnTo>
                  <a:lnTo>
                    <a:pt x="568" y="252"/>
                  </a:lnTo>
                  <a:lnTo>
                    <a:pt x="571" y="245"/>
                  </a:lnTo>
                  <a:lnTo>
                    <a:pt x="566" y="245"/>
                  </a:lnTo>
                  <a:moveTo>
                    <a:pt x="296" y="242"/>
                  </a:moveTo>
                  <a:lnTo>
                    <a:pt x="277" y="254"/>
                  </a:lnTo>
                  <a:lnTo>
                    <a:pt x="284" y="254"/>
                  </a:lnTo>
                  <a:lnTo>
                    <a:pt x="299" y="245"/>
                  </a:lnTo>
                  <a:lnTo>
                    <a:pt x="296" y="242"/>
                  </a:lnTo>
                  <a:moveTo>
                    <a:pt x="571" y="235"/>
                  </a:moveTo>
                  <a:lnTo>
                    <a:pt x="568" y="240"/>
                  </a:lnTo>
                  <a:lnTo>
                    <a:pt x="573" y="240"/>
                  </a:lnTo>
                  <a:lnTo>
                    <a:pt x="573" y="240"/>
                  </a:lnTo>
                  <a:lnTo>
                    <a:pt x="571" y="235"/>
                  </a:lnTo>
                  <a:moveTo>
                    <a:pt x="415" y="166"/>
                  </a:moveTo>
                  <a:lnTo>
                    <a:pt x="410" y="169"/>
                  </a:lnTo>
                  <a:lnTo>
                    <a:pt x="403" y="173"/>
                  </a:lnTo>
                  <a:lnTo>
                    <a:pt x="299" y="240"/>
                  </a:lnTo>
                  <a:lnTo>
                    <a:pt x="303" y="242"/>
                  </a:lnTo>
                  <a:lnTo>
                    <a:pt x="410" y="173"/>
                  </a:lnTo>
                  <a:lnTo>
                    <a:pt x="415" y="171"/>
                  </a:lnTo>
                  <a:lnTo>
                    <a:pt x="415" y="166"/>
                  </a:lnTo>
                  <a:moveTo>
                    <a:pt x="493" y="116"/>
                  </a:moveTo>
                  <a:lnTo>
                    <a:pt x="431" y="154"/>
                  </a:lnTo>
                  <a:lnTo>
                    <a:pt x="429" y="157"/>
                  </a:lnTo>
                  <a:lnTo>
                    <a:pt x="419" y="164"/>
                  </a:lnTo>
                  <a:lnTo>
                    <a:pt x="417" y="169"/>
                  </a:lnTo>
                  <a:lnTo>
                    <a:pt x="431" y="159"/>
                  </a:lnTo>
                  <a:lnTo>
                    <a:pt x="436" y="157"/>
                  </a:lnTo>
                  <a:lnTo>
                    <a:pt x="495" y="119"/>
                  </a:lnTo>
                  <a:lnTo>
                    <a:pt x="493" y="116"/>
                  </a:lnTo>
                  <a:moveTo>
                    <a:pt x="663" y="10"/>
                  </a:moveTo>
                  <a:lnTo>
                    <a:pt x="663" y="10"/>
                  </a:lnTo>
                  <a:lnTo>
                    <a:pt x="663" y="10"/>
                  </a:lnTo>
                  <a:moveTo>
                    <a:pt x="673" y="0"/>
                  </a:moveTo>
                  <a:lnTo>
                    <a:pt x="668" y="3"/>
                  </a:lnTo>
                  <a:lnTo>
                    <a:pt x="661" y="7"/>
                  </a:lnTo>
                  <a:lnTo>
                    <a:pt x="661" y="7"/>
                  </a:lnTo>
                  <a:lnTo>
                    <a:pt x="661" y="7"/>
                  </a:lnTo>
                  <a:lnTo>
                    <a:pt x="654" y="12"/>
                  </a:lnTo>
                  <a:lnTo>
                    <a:pt x="578" y="62"/>
                  </a:lnTo>
                  <a:lnTo>
                    <a:pt x="573" y="64"/>
                  </a:lnTo>
                  <a:lnTo>
                    <a:pt x="566" y="69"/>
                  </a:lnTo>
                  <a:lnTo>
                    <a:pt x="561" y="71"/>
                  </a:lnTo>
                  <a:lnTo>
                    <a:pt x="547" y="81"/>
                  </a:lnTo>
                  <a:lnTo>
                    <a:pt x="545" y="83"/>
                  </a:lnTo>
                  <a:lnTo>
                    <a:pt x="521" y="98"/>
                  </a:lnTo>
                  <a:lnTo>
                    <a:pt x="519" y="100"/>
                  </a:lnTo>
                  <a:lnTo>
                    <a:pt x="514" y="102"/>
                  </a:lnTo>
                  <a:lnTo>
                    <a:pt x="507" y="107"/>
                  </a:lnTo>
                  <a:lnTo>
                    <a:pt x="502" y="109"/>
                  </a:lnTo>
                  <a:lnTo>
                    <a:pt x="500" y="112"/>
                  </a:lnTo>
                  <a:lnTo>
                    <a:pt x="497" y="114"/>
                  </a:lnTo>
                  <a:lnTo>
                    <a:pt x="497" y="116"/>
                  </a:lnTo>
                  <a:lnTo>
                    <a:pt x="500" y="116"/>
                  </a:lnTo>
                  <a:lnTo>
                    <a:pt x="505" y="114"/>
                  </a:lnTo>
                  <a:lnTo>
                    <a:pt x="514" y="107"/>
                  </a:lnTo>
                  <a:lnTo>
                    <a:pt x="519" y="102"/>
                  </a:lnTo>
                  <a:lnTo>
                    <a:pt x="521" y="102"/>
                  </a:lnTo>
                  <a:lnTo>
                    <a:pt x="526" y="100"/>
                  </a:lnTo>
                  <a:lnTo>
                    <a:pt x="547" y="86"/>
                  </a:lnTo>
                  <a:lnTo>
                    <a:pt x="552" y="83"/>
                  </a:lnTo>
                  <a:lnTo>
                    <a:pt x="564" y="74"/>
                  </a:lnTo>
                  <a:lnTo>
                    <a:pt x="568" y="71"/>
                  </a:lnTo>
                  <a:lnTo>
                    <a:pt x="576" y="67"/>
                  </a:lnTo>
                  <a:lnTo>
                    <a:pt x="580" y="64"/>
                  </a:lnTo>
                  <a:lnTo>
                    <a:pt x="663" y="12"/>
                  </a:lnTo>
                  <a:lnTo>
                    <a:pt x="663" y="10"/>
                  </a:lnTo>
                  <a:lnTo>
                    <a:pt x="663" y="12"/>
                  </a:lnTo>
                  <a:lnTo>
                    <a:pt x="621" y="112"/>
                  </a:lnTo>
                  <a:lnTo>
                    <a:pt x="621" y="116"/>
                  </a:lnTo>
                  <a:lnTo>
                    <a:pt x="621" y="116"/>
                  </a:lnTo>
                  <a:lnTo>
                    <a:pt x="618" y="121"/>
                  </a:lnTo>
                  <a:lnTo>
                    <a:pt x="611" y="140"/>
                  </a:lnTo>
                  <a:lnTo>
                    <a:pt x="609" y="145"/>
                  </a:lnTo>
                  <a:lnTo>
                    <a:pt x="602" y="159"/>
                  </a:lnTo>
                  <a:lnTo>
                    <a:pt x="602" y="164"/>
                  </a:lnTo>
                  <a:lnTo>
                    <a:pt x="597" y="171"/>
                  </a:lnTo>
                  <a:lnTo>
                    <a:pt x="597" y="173"/>
                  </a:lnTo>
                  <a:lnTo>
                    <a:pt x="573" y="230"/>
                  </a:lnTo>
                  <a:lnTo>
                    <a:pt x="576" y="235"/>
                  </a:lnTo>
                  <a:lnTo>
                    <a:pt x="599" y="178"/>
                  </a:lnTo>
                  <a:lnTo>
                    <a:pt x="602" y="173"/>
                  </a:lnTo>
                  <a:lnTo>
                    <a:pt x="606" y="162"/>
                  </a:lnTo>
                  <a:lnTo>
                    <a:pt x="606" y="159"/>
                  </a:lnTo>
                  <a:lnTo>
                    <a:pt x="611" y="147"/>
                  </a:lnTo>
                  <a:lnTo>
                    <a:pt x="613" y="143"/>
                  </a:lnTo>
                  <a:lnTo>
                    <a:pt x="621" y="124"/>
                  </a:lnTo>
                  <a:lnTo>
                    <a:pt x="623" y="119"/>
                  </a:lnTo>
                  <a:lnTo>
                    <a:pt x="625" y="116"/>
                  </a:lnTo>
                  <a:lnTo>
                    <a:pt x="625" y="114"/>
                  </a:lnTo>
                  <a:lnTo>
                    <a:pt x="668" y="12"/>
                  </a:lnTo>
                  <a:lnTo>
                    <a:pt x="668" y="12"/>
                  </a:lnTo>
                  <a:lnTo>
                    <a:pt x="670" y="7"/>
                  </a:lnTo>
                  <a:lnTo>
                    <a:pt x="670" y="5"/>
                  </a:lnTo>
                  <a:lnTo>
                    <a:pt x="673" y="0"/>
                  </a:lnTo>
                </a:path>
              </a:pathLst>
            </a:custGeom>
            <a:gradFill flip="none" rotWithShape="1">
              <a:gsLst>
                <a:gs pos="0">
                  <a:schemeClr val="tx2">
                    <a:alpha val="75000"/>
                  </a:schemeClr>
                </a:gs>
                <a:gs pos="92000">
                  <a:schemeClr val="tx1">
                    <a:alpha val="21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4" name="Freeform 44"/>
            <p:cNvSpPr>
              <a:spLocks noEditPoints="1"/>
            </p:cNvSpPr>
            <p:nvPr/>
          </p:nvSpPr>
          <p:spPr bwMode="auto">
            <a:xfrm>
              <a:off x="5668675" y="3495147"/>
              <a:ext cx="3070052" cy="201677"/>
            </a:xfrm>
            <a:custGeom>
              <a:avLst/>
              <a:gdLst>
                <a:gd name="T0" fmla="*/ 652 w 725"/>
                <a:gd name="T1" fmla="*/ 49 h 52"/>
                <a:gd name="T2" fmla="*/ 713 w 725"/>
                <a:gd name="T3" fmla="*/ 52 h 52"/>
                <a:gd name="T4" fmla="*/ 712 w 725"/>
                <a:gd name="T5" fmla="*/ 50 h 52"/>
                <a:gd name="T6" fmla="*/ 723 w 725"/>
                <a:gd name="T7" fmla="*/ 50 h 52"/>
                <a:gd name="T8" fmla="*/ 718 w 725"/>
                <a:gd name="T9" fmla="*/ 52 h 52"/>
                <a:gd name="T10" fmla="*/ 725 w 725"/>
                <a:gd name="T11" fmla="*/ 49 h 52"/>
                <a:gd name="T12" fmla="*/ 657 w 725"/>
                <a:gd name="T13" fmla="*/ 48 h 52"/>
                <a:gd name="T14" fmla="*/ 663 w 725"/>
                <a:gd name="T15" fmla="*/ 48 h 52"/>
                <a:gd name="T16" fmla="*/ 638 w 725"/>
                <a:gd name="T17" fmla="*/ 49 h 52"/>
                <a:gd name="T18" fmla="*/ 605 w 725"/>
                <a:gd name="T19" fmla="*/ 48 h 52"/>
                <a:gd name="T20" fmla="*/ 678 w 725"/>
                <a:gd name="T21" fmla="*/ 45 h 52"/>
                <a:gd name="T22" fmla="*/ 715 w 725"/>
                <a:gd name="T23" fmla="*/ 50 h 52"/>
                <a:gd name="T24" fmla="*/ 563 w 725"/>
                <a:gd name="T25" fmla="*/ 44 h 52"/>
                <a:gd name="T26" fmla="*/ 603 w 725"/>
                <a:gd name="T27" fmla="*/ 47 h 52"/>
                <a:gd name="T28" fmla="*/ 563 w 725"/>
                <a:gd name="T29" fmla="*/ 44 h 52"/>
                <a:gd name="T30" fmla="*/ 561 w 725"/>
                <a:gd name="T31" fmla="*/ 44 h 52"/>
                <a:gd name="T32" fmla="*/ 559 w 725"/>
                <a:gd name="T33" fmla="*/ 46 h 52"/>
                <a:gd name="T34" fmla="*/ 669 w 725"/>
                <a:gd name="T35" fmla="*/ 44 h 52"/>
                <a:gd name="T36" fmla="*/ 550 w 725"/>
                <a:gd name="T37" fmla="*/ 45 h 52"/>
                <a:gd name="T38" fmla="*/ 522 w 725"/>
                <a:gd name="T39" fmla="*/ 42 h 52"/>
                <a:gd name="T40" fmla="*/ 548 w 725"/>
                <a:gd name="T41" fmla="*/ 45 h 52"/>
                <a:gd name="T42" fmla="*/ 522 w 725"/>
                <a:gd name="T43" fmla="*/ 42 h 52"/>
                <a:gd name="T44" fmla="*/ 666 w 725"/>
                <a:gd name="T45" fmla="*/ 45 h 52"/>
                <a:gd name="T46" fmla="*/ 476 w 725"/>
                <a:gd name="T47" fmla="*/ 42 h 52"/>
                <a:gd name="T48" fmla="*/ 520 w 725"/>
                <a:gd name="T49" fmla="*/ 42 h 52"/>
                <a:gd name="T50" fmla="*/ 468 w 725"/>
                <a:gd name="T51" fmla="*/ 40 h 52"/>
                <a:gd name="T52" fmla="*/ 468 w 725"/>
                <a:gd name="T53" fmla="*/ 40 h 52"/>
                <a:gd name="T54" fmla="*/ 458 w 725"/>
                <a:gd name="T55" fmla="*/ 42 h 52"/>
                <a:gd name="T56" fmla="*/ 456 w 725"/>
                <a:gd name="T57" fmla="*/ 40 h 52"/>
                <a:gd name="T58" fmla="*/ 652 w 725"/>
                <a:gd name="T59" fmla="*/ 44 h 52"/>
                <a:gd name="T60" fmla="*/ 612 w 725"/>
                <a:gd name="T61" fmla="*/ 40 h 52"/>
                <a:gd name="T62" fmla="*/ 415 w 725"/>
                <a:gd name="T63" fmla="*/ 40 h 52"/>
                <a:gd name="T64" fmla="*/ 413 w 725"/>
                <a:gd name="T65" fmla="*/ 38 h 52"/>
                <a:gd name="T66" fmla="*/ 408 w 725"/>
                <a:gd name="T67" fmla="*/ 38 h 52"/>
                <a:gd name="T68" fmla="*/ 408 w 725"/>
                <a:gd name="T69" fmla="*/ 38 h 52"/>
                <a:gd name="T70" fmla="*/ 405 w 725"/>
                <a:gd name="T71" fmla="*/ 38 h 52"/>
                <a:gd name="T72" fmla="*/ 595 w 725"/>
                <a:gd name="T73" fmla="*/ 39 h 52"/>
                <a:gd name="T74" fmla="*/ 600 w 725"/>
                <a:gd name="T75" fmla="*/ 37 h 52"/>
                <a:gd name="T76" fmla="*/ 555 w 725"/>
                <a:gd name="T77" fmla="*/ 34 h 52"/>
                <a:gd name="T78" fmla="*/ 556 w 725"/>
                <a:gd name="T79" fmla="*/ 33 h 52"/>
                <a:gd name="T80" fmla="*/ 331 w 725"/>
                <a:gd name="T81" fmla="*/ 35 h 52"/>
                <a:gd name="T82" fmla="*/ 536 w 725"/>
                <a:gd name="T83" fmla="*/ 33 h 52"/>
                <a:gd name="T84" fmla="*/ 553 w 725"/>
                <a:gd name="T85" fmla="*/ 33 h 52"/>
                <a:gd name="T86" fmla="*/ 189 w 725"/>
                <a:gd name="T87" fmla="*/ 29 h 52"/>
                <a:gd name="T88" fmla="*/ 189 w 725"/>
                <a:gd name="T89" fmla="*/ 29 h 52"/>
                <a:gd name="T90" fmla="*/ 495 w 725"/>
                <a:gd name="T91" fmla="*/ 30 h 52"/>
                <a:gd name="T92" fmla="*/ 528 w 725"/>
                <a:gd name="T93" fmla="*/ 33 h 52"/>
                <a:gd name="T94" fmla="*/ 488 w 725"/>
                <a:gd name="T95" fmla="*/ 27 h 52"/>
                <a:gd name="T96" fmla="*/ 482 w 725"/>
                <a:gd name="T97" fmla="*/ 27 h 52"/>
                <a:gd name="T98" fmla="*/ 453 w 725"/>
                <a:gd name="T99" fmla="*/ 26 h 52"/>
                <a:gd name="T100" fmla="*/ 455 w 725"/>
                <a:gd name="T101" fmla="*/ 24 h 52"/>
                <a:gd name="T102" fmla="*/ 1 w 725"/>
                <a:gd name="T103" fmla="*/ 21 h 52"/>
                <a:gd name="T104" fmla="*/ 1 w 725"/>
                <a:gd name="T105" fmla="*/ 21 h 52"/>
                <a:gd name="T106" fmla="*/ 426 w 725"/>
                <a:gd name="T107" fmla="*/ 23 h 52"/>
                <a:gd name="T108" fmla="*/ 393 w 725"/>
                <a:gd name="T109" fmla="*/ 21 h 52"/>
                <a:gd name="T110" fmla="*/ 333 w 725"/>
                <a:gd name="T111" fmla="*/ 13 h 52"/>
                <a:gd name="T112" fmla="*/ 333 w 725"/>
                <a:gd name="T113" fmla="*/ 13 h 52"/>
                <a:gd name="T114" fmla="*/ 331 w 725"/>
                <a:gd name="T115" fmla="*/ 13 h 52"/>
                <a:gd name="T116" fmla="*/ 0 w 725"/>
                <a:gd name="T117" fmla="*/ 19 h 52"/>
                <a:gd name="T118" fmla="*/ 192 w 725"/>
                <a:gd name="T119" fmla="*/ 1 h 52"/>
                <a:gd name="T120" fmla="*/ 290 w 725"/>
                <a:gd name="T121" fmla="*/ 11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725" h="52">
                  <a:moveTo>
                    <a:pt x="652" y="49"/>
                  </a:moveTo>
                  <a:cubicBezTo>
                    <a:pt x="647" y="49"/>
                    <a:pt x="647" y="49"/>
                    <a:pt x="647" y="49"/>
                  </a:cubicBezTo>
                  <a:cubicBezTo>
                    <a:pt x="652" y="49"/>
                    <a:pt x="652" y="49"/>
                    <a:pt x="652" y="49"/>
                  </a:cubicBezTo>
                  <a:cubicBezTo>
                    <a:pt x="652" y="49"/>
                    <a:pt x="652" y="49"/>
                    <a:pt x="652" y="49"/>
                  </a:cubicBezTo>
                  <a:moveTo>
                    <a:pt x="665" y="48"/>
                  </a:moveTo>
                  <a:cubicBezTo>
                    <a:pt x="664" y="50"/>
                    <a:pt x="664" y="50"/>
                    <a:pt x="664" y="50"/>
                  </a:cubicBezTo>
                  <a:cubicBezTo>
                    <a:pt x="711" y="52"/>
                    <a:pt x="711" y="52"/>
                    <a:pt x="711" y="52"/>
                  </a:cubicBezTo>
                  <a:cubicBezTo>
                    <a:pt x="713" y="52"/>
                    <a:pt x="713" y="52"/>
                    <a:pt x="713" y="52"/>
                  </a:cubicBezTo>
                  <a:cubicBezTo>
                    <a:pt x="716" y="52"/>
                    <a:pt x="716" y="52"/>
                    <a:pt x="716" y="52"/>
                  </a:cubicBezTo>
                  <a:cubicBezTo>
                    <a:pt x="715" y="50"/>
                    <a:pt x="715" y="50"/>
                    <a:pt x="715" y="50"/>
                  </a:cubicBezTo>
                  <a:cubicBezTo>
                    <a:pt x="714" y="50"/>
                    <a:pt x="714" y="50"/>
                    <a:pt x="714" y="50"/>
                  </a:cubicBezTo>
                  <a:cubicBezTo>
                    <a:pt x="712" y="50"/>
                    <a:pt x="712" y="50"/>
                    <a:pt x="712" y="50"/>
                  </a:cubicBezTo>
                  <a:cubicBezTo>
                    <a:pt x="665" y="48"/>
                    <a:pt x="665" y="48"/>
                    <a:pt x="665" y="48"/>
                  </a:cubicBezTo>
                  <a:moveTo>
                    <a:pt x="716" y="48"/>
                  </a:moveTo>
                  <a:cubicBezTo>
                    <a:pt x="717" y="50"/>
                    <a:pt x="717" y="50"/>
                    <a:pt x="717" y="50"/>
                  </a:cubicBezTo>
                  <a:cubicBezTo>
                    <a:pt x="723" y="50"/>
                    <a:pt x="723" y="50"/>
                    <a:pt x="723" y="50"/>
                  </a:cubicBezTo>
                  <a:cubicBezTo>
                    <a:pt x="725" y="51"/>
                    <a:pt x="725" y="51"/>
                    <a:pt x="725" y="51"/>
                  </a:cubicBezTo>
                  <a:cubicBezTo>
                    <a:pt x="723" y="50"/>
                    <a:pt x="723" y="50"/>
                    <a:pt x="723" y="50"/>
                  </a:cubicBezTo>
                  <a:cubicBezTo>
                    <a:pt x="717" y="50"/>
                    <a:pt x="717" y="50"/>
                    <a:pt x="717" y="50"/>
                  </a:cubicBezTo>
                  <a:cubicBezTo>
                    <a:pt x="718" y="52"/>
                    <a:pt x="718" y="52"/>
                    <a:pt x="718" y="52"/>
                  </a:cubicBezTo>
                  <a:cubicBezTo>
                    <a:pt x="725" y="52"/>
                    <a:pt x="725" y="52"/>
                    <a:pt x="725" y="52"/>
                  </a:cubicBezTo>
                  <a:cubicBezTo>
                    <a:pt x="725" y="52"/>
                    <a:pt x="725" y="52"/>
                    <a:pt x="725" y="52"/>
                  </a:cubicBezTo>
                  <a:cubicBezTo>
                    <a:pt x="725" y="50"/>
                    <a:pt x="725" y="50"/>
                    <a:pt x="725" y="50"/>
                  </a:cubicBezTo>
                  <a:cubicBezTo>
                    <a:pt x="725" y="49"/>
                    <a:pt x="725" y="49"/>
                    <a:pt x="725" y="49"/>
                  </a:cubicBezTo>
                  <a:cubicBezTo>
                    <a:pt x="724" y="49"/>
                    <a:pt x="724" y="49"/>
                    <a:pt x="724" y="49"/>
                  </a:cubicBezTo>
                  <a:cubicBezTo>
                    <a:pt x="720" y="48"/>
                    <a:pt x="720" y="48"/>
                    <a:pt x="720" y="48"/>
                  </a:cubicBezTo>
                  <a:cubicBezTo>
                    <a:pt x="716" y="48"/>
                    <a:pt x="716" y="48"/>
                    <a:pt x="716" y="48"/>
                  </a:cubicBezTo>
                  <a:moveTo>
                    <a:pt x="657" y="48"/>
                  </a:moveTo>
                  <a:cubicBezTo>
                    <a:pt x="654" y="48"/>
                    <a:pt x="654" y="48"/>
                    <a:pt x="654" y="48"/>
                  </a:cubicBezTo>
                  <a:cubicBezTo>
                    <a:pt x="654" y="50"/>
                    <a:pt x="654" y="50"/>
                    <a:pt x="654" y="50"/>
                  </a:cubicBezTo>
                  <a:cubicBezTo>
                    <a:pt x="661" y="50"/>
                    <a:pt x="661" y="50"/>
                    <a:pt x="661" y="50"/>
                  </a:cubicBezTo>
                  <a:cubicBezTo>
                    <a:pt x="663" y="48"/>
                    <a:pt x="663" y="48"/>
                    <a:pt x="663" y="48"/>
                  </a:cubicBezTo>
                  <a:cubicBezTo>
                    <a:pt x="657" y="48"/>
                    <a:pt x="657" y="48"/>
                    <a:pt x="657" y="48"/>
                  </a:cubicBezTo>
                  <a:moveTo>
                    <a:pt x="628" y="47"/>
                  </a:moveTo>
                  <a:cubicBezTo>
                    <a:pt x="630" y="49"/>
                    <a:pt x="630" y="49"/>
                    <a:pt x="630" y="49"/>
                  </a:cubicBezTo>
                  <a:cubicBezTo>
                    <a:pt x="638" y="49"/>
                    <a:pt x="638" y="49"/>
                    <a:pt x="638" y="49"/>
                  </a:cubicBezTo>
                  <a:cubicBezTo>
                    <a:pt x="647" y="47"/>
                    <a:pt x="647" y="47"/>
                    <a:pt x="647" y="47"/>
                  </a:cubicBezTo>
                  <a:cubicBezTo>
                    <a:pt x="628" y="47"/>
                    <a:pt x="628" y="47"/>
                    <a:pt x="628" y="47"/>
                  </a:cubicBezTo>
                  <a:moveTo>
                    <a:pt x="607" y="46"/>
                  </a:moveTo>
                  <a:cubicBezTo>
                    <a:pt x="605" y="48"/>
                    <a:pt x="605" y="48"/>
                    <a:pt x="605" y="48"/>
                  </a:cubicBezTo>
                  <a:cubicBezTo>
                    <a:pt x="627" y="48"/>
                    <a:pt x="627" y="48"/>
                    <a:pt x="627" y="48"/>
                  </a:cubicBezTo>
                  <a:cubicBezTo>
                    <a:pt x="625" y="47"/>
                    <a:pt x="625" y="47"/>
                    <a:pt x="625" y="47"/>
                  </a:cubicBezTo>
                  <a:cubicBezTo>
                    <a:pt x="607" y="46"/>
                    <a:pt x="607" y="46"/>
                    <a:pt x="607" y="46"/>
                  </a:cubicBezTo>
                  <a:moveTo>
                    <a:pt x="678" y="45"/>
                  </a:moveTo>
                  <a:cubicBezTo>
                    <a:pt x="671" y="46"/>
                    <a:pt x="671" y="46"/>
                    <a:pt x="671" y="46"/>
                  </a:cubicBezTo>
                  <a:cubicBezTo>
                    <a:pt x="712" y="49"/>
                    <a:pt x="712" y="49"/>
                    <a:pt x="712" y="49"/>
                  </a:cubicBezTo>
                  <a:cubicBezTo>
                    <a:pt x="714" y="50"/>
                    <a:pt x="714" y="50"/>
                    <a:pt x="714" y="50"/>
                  </a:cubicBezTo>
                  <a:cubicBezTo>
                    <a:pt x="715" y="50"/>
                    <a:pt x="715" y="50"/>
                    <a:pt x="715" y="50"/>
                  </a:cubicBezTo>
                  <a:cubicBezTo>
                    <a:pt x="714" y="48"/>
                    <a:pt x="714" y="48"/>
                    <a:pt x="714" y="48"/>
                  </a:cubicBezTo>
                  <a:cubicBezTo>
                    <a:pt x="713" y="48"/>
                    <a:pt x="713" y="48"/>
                    <a:pt x="713" y="48"/>
                  </a:cubicBezTo>
                  <a:cubicBezTo>
                    <a:pt x="678" y="45"/>
                    <a:pt x="678" y="45"/>
                    <a:pt x="678" y="45"/>
                  </a:cubicBezTo>
                  <a:moveTo>
                    <a:pt x="563" y="44"/>
                  </a:moveTo>
                  <a:cubicBezTo>
                    <a:pt x="563" y="46"/>
                    <a:pt x="563" y="46"/>
                    <a:pt x="563" y="46"/>
                  </a:cubicBezTo>
                  <a:cubicBezTo>
                    <a:pt x="582" y="47"/>
                    <a:pt x="582" y="47"/>
                    <a:pt x="582" y="47"/>
                  </a:cubicBezTo>
                  <a:cubicBezTo>
                    <a:pt x="585" y="47"/>
                    <a:pt x="585" y="47"/>
                    <a:pt x="585" y="47"/>
                  </a:cubicBezTo>
                  <a:cubicBezTo>
                    <a:pt x="603" y="47"/>
                    <a:pt x="603" y="47"/>
                    <a:pt x="603" y="47"/>
                  </a:cubicBezTo>
                  <a:cubicBezTo>
                    <a:pt x="604" y="46"/>
                    <a:pt x="604" y="46"/>
                    <a:pt x="604" y="46"/>
                  </a:cubicBezTo>
                  <a:cubicBezTo>
                    <a:pt x="588" y="45"/>
                    <a:pt x="588" y="45"/>
                    <a:pt x="588" y="45"/>
                  </a:cubicBezTo>
                  <a:cubicBezTo>
                    <a:pt x="585" y="45"/>
                    <a:pt x="585" y="45"/>
                    <a:pt x="585" y="45"/>
                  </a:cubicBezTo>
                  <a:cubicBezTo>
                    <a:pt x="563" y="44"/>
                    <a:pt x="563" y="44"/>
                    <a:pt x="563" y="44"/>
                  </a:cubicBezTo>
                  <a:moveTo>
                    <a:pt x="560" y="44"/>
                  </a:moveTo>
                  <a:cubicBezTo>
                    <a:pt x="561" y="46"/>
                    <a:pt x="561" y="46"/>
                    <a:pt x="561" y="46"/>
                  </a:cubicBezTo>
                  <a:cubicBezTo>
                    <a:pt x="561" y="46"/>
                    <a:pt x="561" y="46"/>
                    <a:pt x="561" y="46"/>
                  </a:cubicBezTo>
                  <a:cubicBezTo>
                    <a:pt x="561" y="44"/>
                    <a:pt x="561" y="44"/>
                    <a:pt x="561" y="44"/>
                  </a:cubicBezTo>
                  <a:cubicBezTo>
                    <a:pt x="560" y="44"/>
                    <a:pt x="560" y="44"/>
                    <a:pt x="560" y="44"/>
                  </a:cubicBezTo>
                  <a:moveTo>
                    <a:pt x="555" y="44"/>
                  </a:moveTo>
                  <a:cubicBezTo>
                    <a:pt x="555" y="46"/>
                    <a:pt x="555" y="46"/>
                    <a:pt x="555" y="46"/>
                  </a:cubicBezTo>
                  <a:cubicBezTo>
                    <a:pt x="559" y="46"/>
                    <a:pt x="559" y="46"/>
                    <a:pt x="559" y="46"/>
                  </a:cubicBezTo>
                  <a:cubicBezTo>
                    <a:pt x="558" y="44"/>
                    <a:pt x="558" y="44"/>
                    <a:pt x="558" y="44"/>
                  </a:cubicBezTo>
                  <a:cubicBezTo>
                    <a:pt x="555" y="44"/>
                    <a:pt x="555" y="44"/>
                    <a:pt x="555" y="44"/>
                  </a:cubicBezTo>
                  <a:moveTo>
                    <a:pt x="669" y="44"/>
                  </a:moveTo>
                  <a:cubicBezTo>
                    <a:pt x="669" y="44"/>
                    <a:pt x="669" y="44"/>
                    <a:pt x="669" y="44"/>
                  </a:cubicBezTo>
                  <a:cubicBezTo>
                    <a:pt x="671" y="44"/>
                    <a:pt x="671" y="44"/>
                    <a:pt x="671" y="44"/>
                  </a:cubicBezTo>
                  <a:cubicBezTo>
                    <a:pt x="669" y="44"/>
                    <a:pt x="669" y="44"/>
                    <a:pt x="669" y="44"/>
                  </a:cubicBezTo>
                  <a:moveTo>
                    <a:pt x="550" y="44"/>
                  </a:moveTo>
                  <a:cubicBezTo>
                    <a:pt x="550" y="45"/>
                    <a:pt x="550" y="45"/>
                    <a:pt x="550" y="45"/>
                  </a:cubicBezTo>
                  <a:cubicBezTo>
                    <a:pt x="553" y="45"/>
                    <a:pt x="553" y="45"/>
                    <a:pt x="553" y="45"/>
                  </a:cubicBezTo>
                  <a:cubicBezTo>
                    <a:pt x="553" y="44"/>
                    <a:pt x="553" y="44"/>
                    <a:pt x="553" y="44"/>
                  </a:cubicBezTo>
                  <a:cubicBezTo>
                    <a:pt x="550" y="44"/>
                    <a:pt x="550" y="44"/>
                    <a:pt x="550" y="44"/>
                  </a:cubicBezTo>
                  <a:moveTo>
                    <a:pt x="522" y="42"/>
                  </a:moveTo>
                  <a:cubicBezTo>
                    <a:pt x="521" y="44"/>
                    <a:pt x="521" y="44"/>
                    <a:pt x="521" y="44"/>
                  </a:cubicBezTo>
                  <a:cubicBezTo>
                    <a:pt x="531" y="45"/>
                    <a:pt x="531" y="45"/>
                    <a:pt x="531" y="45"/>
                  </a:cubicBezTo>
                  <a:cubicBezTo>
                    <a:pt x="532" y="45"/>
                    <a:pt x="532" y="45"/>
                    <a:pt x="532" y="45"/>
                  </a:cubicBezTo>
                  <a:cubicBezTo>
                    <a:pt x="548" y="45"/>
                    <a:pt x="548" y="45"/>
                    <a:pt x="548" y="45"/>
                  </a:cubicBezTo>
                  <a:cubicBezTo>
                    <a:pt x="548" y="43"/>
                    <a:pt x="548" y="43"/>
                    <a:pt x="548" y="43"/>
                  </a:cubicBezTo>
                  <a:cubicBezTo>
                    <a:pt x="533" y="43"/>
                    <a:pt x="533" y="43"/>
                    <a:pt x="533" y="43"/>
                  </a:cubicBezTo>
                  <a:cubicBezTo>
                    <a:pt x="531" y="43"/>
                    <a:pt x="531" y="43"/>
                    <a:pt x="531" y="43"/>
                  </a:cubicBezTo>
                  <a:cubicBezTo>
                    <a:pt x="522" y="42"/>
                    <a:pt x="522" y="42"/>
                    <a:pt x="522" y="42"/>
                  </a:cubicBezTo>
                  <a:moveTo>
                    <a:pt x="654" y="42"/>
                  </a:moveTo>
                  <a:cubicBezTo>
                    <a:pt x="654" y="44"/>
                    <a:pt x="654" y="44"/>
                    <a:pt x="654" y="44"/>
                  </a:cubicBezTo>
                  <a:cubicBezTo>
                    <a:pt x="663" y="45"/>
                    <a:pt x="663" y="45"/>
                    <a:pt x="663" y="45"/>
                  </a:cubicBezTo>
                  <a:cubicBezTo>
                    <a:pt x="666" y="45"/>
                    <a:pt x="666" y="45"/>
                    <a:pt x="666" y="45"/>
                  </a:cubicBezTo>
                  <a:cubicBezTo>
                    <a:pt x="667" y="44"/>
                    <a:pt x="667" y="44"/>
                    <a:pt x="667" y="44"/>
                  </a:cubicBezTo>
                  <a:cubicBezTo>
                    <a:pt x="654" y="42"/>
                    <a:pt x="654" y="42"/>
                    <a:pt x="654" y="42"/>
                  </a:cubicBezTo>
                  <a:moveTo>
                    <a:pt x="478" y="41"/>
                  </a:moveTo>
                  <a:cubicBezTo>
                    <a:pt x="476" y="42"/>
                    <a:pt x="476" y="42"/>
                    <a:pt x="476" y="42"/>
                  </a:cubicBezTo>
                  <a:cubicBezTo>
                    <a:pt x="516" y="44"/>
                    <a:pt x="516" y="44"/>
                    <a:pt x="516" y="44"/>
                  </a:cubicBezTo>
                  <a:cubicBezTo>
                    <a:pt x="517" y="44"/>
                    <a:pt x="517" y="44"/>
                    <a:pt x="517" y="44"/>
                  </a:cubicBezTo>
                  <a:cubicBezTo>
                    <a:pt x="518" y="44"/>
                    <a:pt x="518" y="44"/>
                    <a:pt x="518" y="44"/>
                  </a:cubicBezTo>
                  <a:cubicBezTo>
                    <a:pt x="520" y="42"/>
                    <a:pt x="520" y="42"/>
                    <a:pt x="520" y="42"/>
                  </a:cubicBezTo>
                  <a:cubicBezTo>
                    <a:pt x="518" y="42"/>
                    <a:pt x="518" y="42"/>
                    <a:pt x="518" y="42"/>
                  </a:cubicBezTo>
                  <a:cubicBezTo>
                    <a:pt x="516" y="42"/>
                    <a:pt x="516" y="42"/>
                    <a:pt x="516" y="42"/>
                  </a:cubicBezTo>
                  <a:cubicBezTo>
                    <a:pt x="478" y="41"/>
                    <a:pt x="478" y="41"/>
                    <a:pt x="478" y="41"/>
                  </a:cubicBezTo>
                  <a:moveTo>
                    <a:pt x="468" y="40"/>
                  </a:moveTo>
                  <a:cubicBezTo>
                    <a:pt x="465" y="42"/>
                    <a:pt x="465" y="42"/>
                    <a:pt x="465" y="42"/>
                  </a:cubicBezTo>
                  <a:cubicBezTo>
                    <a:pt x="473" y="42"/>
                    <a:pt x="473" y="42"/>
                    <a:pt x="473" y="42"/>
                  </a:cubicBezTo>
                  <a:cubicBezTo>
                    <a:pt x="475" y="41"/>
                    <a:pt x="475" y="41"/>
                    <a:pt x="475" y="41"/>
                  </a:cubicBezTo>
                  <a:cubicBezTo>
                    <a:pt x="468" y="40"/>
                    <a:pt x="468" y="40"/>
                    <a:pt x="468" y="40"/>
                  </a:cubicBezTo>
                  <a:moveTo>
                    <a:pt x="445" y="39"/>
                  </a:moveTo>
                  <a:cubicBezTo>
                    <a:pt x="447" y="41"/>
                    <a:pt x="447" y="41"/>
                    <a:pt x="447" y="41"/>
                  </a:cubicBezTo>
                  <a:cubicBezTo>
                    <a:pt x="456" y="42"/>
                    <a:pt x="456" y="42"/>
                    <a:pt x="456" y="42"/>
                  </a:cubicBezTo>
                  <a:cubicBezTo>
                    <a:pt x="458" y="42"/>
                    <a:pt x="458" y="42"/>
                    <a:pt x="458" y="42"/>
                  </a:cubicBezTo>
                  <a:cubicBezTo>
                    <a:pt x="462" y="42"/>
                    <a:pt x="462" y="42"/>
                    <a:pt x="462" y="42"/>
                  </a:cubicBezTo>
                  <a:cubicBezTo>
                    <a:pt x="465" y="40"/>
                    <a:pt x="465" y="40"/>
                    <a:pt x="465" y="40"/>
                  </a:cubicBezTo>
                  <a:cubicBezTo>
                    <a:pt x="458" y="40"/>
                    <a:pt x="458" y="40"/>
                    <a:pt x="458" y="40"/>
                  </a:cubicBezTo>
                  <a:cubicBezTo>
                    <a:pt x="456" y="40"/>
                    <a:pt x="456" y="40"/>
                    <a:pt x="456" y="40"/>
                  </a:cubicBezTo>
                  <a:cubicBezTo>
                    <a:pt x="445" y="39"/>
                    <a:pt x="445" y="39"/>
                    <a:pt x="445" y="39"/>
                  </a:cubicBezTo>
                  <a:moveTo>
                    <a:pt x="617" y="39"/>
                  </a:moveTo>
                  <a:cubicBezTo>
                    <a:pt x="620" y="41"/>
                    <a:pt x="620" y="41"/>
                    <a:pt x="620" y="41"/>
                  </a:cubicBezTo>
                  <a:cubicBezTo>
                    <a:pt x="652" y="44"/>
                    <a:pt x="652" y="44"/>
                    <a:pt x="652" y="44"/>
                  </a:cubicBezTo>
                  <a:cubicBezTo>
                    <a:pt x="652" y="42"/>
                    <a:pt x="652" y="42"/>
                    <a:pt x="652" y="42"/>
                  </a:cubicBezTo>
                  <a:cubicBezTo>
                    <a:pt x="617" y="39"/>
                    <a:pt x="617" y="39"/>
                    <a:pt x="617" y="39"/>
                  </a:cubicBezTo>
                  <a:moveTo>
                    <a:pt x="614" y="39"/>
                  </a:moveTo>
                  <a:cubicBezTo>
                    <a:pt x="612" y="40"/>
                    <a:pt x="612" y="40"/>
                    <a:pt x="612" y="40"/>
                  </a:cubicBezTo>
                  <a:cubicBezTo>
                    <a:pt x="617" y="41"/>
                    <a:pt x="617" y="41"/>
                    <a:pt x="617" y="41"/>
                  </a:cubicBezTo>
                  <a:cubicBezTo>
                    <a:pt x="614" y="39"/>
                    <a:pt x="614" y="39"/>
                    <a:pt x="614" y="39"/>
                  </a:cubicBezTo>
                  <a:moveTo>
                    <a:pt x="415" y="38"/>
                  </a:moveTo>
                  <a:cubicBezTo>
                    <a:pt x="415" y="40"/>
                    <a:pt x="415" y="40"/>
                    <a:pt x="415" y="40"/>
                  </a:cubicBezTo>
                  <a:cubicBezTo>
                    <a:pt x="445" y="41"/>
                    <a:pt x="445" y="41"/>
                    <a:pt x="445" y="41"/>
                  </a:cubicBezTo>
                  <a:cubicBezTo>
                    <a:pt x="443" y="39"/>
                    <a:pt x="443" y="39"/>
                    <a:pt x="443" y="39"/>
                  </a:cubicBezTo>
                  <a:cubicBezTo>
                    <a:pt x="415" y="38"/>
                    <a:pt x="415" y="38"/>
                    <a:pt x="415" y="38"/>
                  </a:cubicBezTo>
                  <a:moveTo>
                    <a:pt x="413" y="38"/>
                  </a:moveTo>
                  <a:cubicBezTo>
                    <a:pt x="413" y="39"/>
                    <a:pt x="413" y="39"/>
                    <a:pt x="413" y="39"/>
                  </a:cubicBezTo>
                  <a:cubicBezTo>
                    <a:pt x="413" y="38"/>
                    <a:pt x="413" y="38"/>
                    <a:pt x="413" y="38"/>
                  </a:cubicBezTo>
                  <a:cubicBezTo>
                    <a:pt x="413" y="38"/>
                    <a:pt x="413" y="38"/>
                    <a:pt x="413" y="38"/>
                  </a:cubicBezTo>
                  <a:moveTo>
                    <a:pt x="408" y="38"/>
                  </a:moveTo>
                  <a:cubicBezTo>
                    <a:pt x="409" y="40"/>
                    <a:pt x="409" y="40"/>
                    <a:pt x="409" y="40"/>
                  </a:cubicBezTo>
                  <a:cubicBezTo>
                    <a:pt x="411" y="40"/>
                    <a:pt x="411" y="40"/>
                    <a:pt x="411" y="40"/>
                  </a:cubicBezTo>
                  <a:cubicBezTo>
                    <a:pt x="411" y="38"/>
                    <a:pt x="411" y="38"/>
                    <a:pt x="411" y="38"/>
                  </a:cubicBezTo>
                  <a:cubicBezTo>
                    <a:pt x="408" y="38"/>
                    <a:pt x="408" y="38"/>
                    <a:pt x="408" y="38"/>
                  </a:cubicBezTo>
                  <a:moveTo>
                    <a:pt x="333" y="35"/>
                  </a:moveTo>
                  <a:cubicBezTo>
                    <a:pt x="333" y="37"/>
                    <a:pt x="333" y="37"/>
                    <a:pt x="333" y="37"/>
                  </a:cubicBezTo>
                  <a:cubicBezTo>
                    <a:pt x="407" y="40"/>
                    <a:pt x="407" y="40"/>
                    <a:pt x="407" y="40"/>
                  </a:cubicBezTo>
                  <a:cubicBezTo>
                    <a:pt x="405" y="38"/>
                    <a:pt x="405" y="38"/>
                    <a:pt x="405" y="38"/>
                  </a:cubicBezTo>
                  <a:cubicBezTo>
                    <a:pt x="333" y="35"/>
                    <a:pt x="333" y="35"/>
                    <a:pt x="333" y="35"/>
                  </a:cubicBezTo>
                  <a:moveTo>
                    <a:pt x="562" y="34"/>
                  </a:moveTo>
                  <a:cubicBezTo>
                    <a:pt x="562" y="36"/>
                    <a:pt x="562" y="36"/>
                    <a:pt x="562" y="36"/>
                  </a:cubicBezTo>
                  <a:cubicBezTo>
                    <a:pt x="595" y="39"/>
                    <a:pt x="595" y="39"/>
                    <a:pt x="595" y="39"/>
                  </a:cubicBezTo>
                  <a:cubicBezTo>
                    <a:pt x="597" y="39"/>
                    <a:pt x="597" y="39"/>
                    <a:pt x="597" y="39"/>
                  </a:cubicBezTo>
                  <a:cubicBezTo>
                    <a:pt x="610" y="40"/>
                    <a:pt x="610" y="40"/>
                    <a:pt x="610" y="40"/>
                  </a:cubicBezTo>
                  <a:cubicBezTo>
                    <a:pt x="612" y="38"/>
                    <a:pt x="612" y="38"/>
                    <a:pt x="612" y="38"/>
                  </a:cubicBezTo>
                  <a:cubicBezTo>
                    <a:pt x="600" y="37"/>
                    <a:pt x="600" y="37"/>
                    <a:pt x="600" y="37"/>
                  </a:cubicBezTo>
                  <a:cubicBezTo>
                    <a:pt x="597" y="37"/>
                    <a:pt x="597" y="37"/>
                    <a:pt x="597" y="37"/>
                  </a:cubicBezTo>
                  <a:cubicBezTo>
                    <a:pt x="562" y="34"/>
                    <a:pt x="562" y="34"/>
                    <a:pt x="562" y="34"/>
                  </a:cubicBezTo>
                  <a:moveTo>
                    <a:pt x="556" y="33"/>
                  </a:moveTo>
                  <a:cubicBezTo>
                    <a:pt x="555" y="34"/>
                    <a:pt x="555" y="34"/>
                    <a:pt x="555" y="34"/>
                  </a:cubicBezTo>
                  <a:cubicBezTo>
                    <a:pt x="556" y="35"/>
                    <a:pt x="556" y="35"/>
                    <a:pt x="556" y="35"/>
                  </a:cubicBezTo>
                  <a:cubicBezTo>
                    <a:pt x="561" y="36"/>
                    <a:pt x="561" y="36"/>
                    <a:pt x="561" y="36"/>
                  </a:cubicBezTo>
                  <a:cubicBezTo>
                    <a:pt x="560" y="34"/>
                    <a:pt x="560" y="34"/>
                    <a:pt x="560" y="34"/>
                  </a:cubicBezTo>
                  <a:cubicBezTo>
                    <a:pt x="556" y="33"/>
                    <a:pt x="556" y="33"/>
                    <a:pt x="556" y="33"/>
                  </a:cubicBezTo>
                  <a:moveTo>
                    <a:pt x="292" y="33"/>
                  </a:moveTo>
                  <a:cubicBezTo>
                    <a:pt x="292" y="35"/>
                    <a:pt x="292" y="35"/>
                    <a:pt x="292" y="35"/>
                  </a:cubicBezTo>
                  <a:cubicBezTo>
                    <a:pt x="331" y="37"/>
                    <a:pt x="331" y="37"/>
                    <a:pt x="331" y="37"/>
                  </a:cubicBezTo>
                  <a:cubicBezTo>
                    <a:pt x="331" y="35"/>
                    <a:pt x="331" y="35"/>
                    <a:pt x="331" y="35"/>
                  </a:cubicBezTo>
                  <a:cubicBezTo>
                    <a:pt x="292" y="33"/>
                    <a:pt x="292" y="33"/>
                    <a:pt x="292" y="33"/>
                  </a:cubicBezTo>
                  <a:moveTo>
                    <a:pt x="531" y="31"/>
                  </a:moveTo>
                  <a:cubicBezTo>
                    <a:pt x="530" y="33"/>
                    <a:pt x="530" y="33"/>
                    <a:pt x="530" y="33"/>
                  </a:cubicBezTo>
                  <a:cubicBezTo>
                    <a:pt x="536" y="33"/>
                    <a:pt x="536" y="33"/>
                    <a:pt x="536" y="33"/>
                  </a:cubicBezTo>
                  <a:cubicBezTo>
                    <a:pt x="538" y="34"/>
                    <a:pt x="538" y="34"/>
                    <a:pt x="538" y="34"/>
                  </a:cubicBezTo>
                  <a:cubicBezTo>
                    <a:pt x="553" y="35"/>
                    <a:pt x="553" y="35"/>
                    <a:pt x="553" y="35"/>
                  </a:cubicBezTo>
                  <a:cubicBezTo>
                    <a:pt x="553" y="34"/>
                    <a:pt x="553" y="34"/>
                    <a:pt x="553" y="34"/>
                  </a:cubicBezTo>
                  <a:cubicBezTo>
                    <a:pt x="553" y="33"/>
                    <a:pt x="553" y="33"/>
                    <a:pt x="553" y="33"/>
                  </a:cubicBezTo>
                  <a:cubicBezTo>
                    <a:pt x="539" y="32"/>
                    <a:pt x="539" y="32"/>
                    <a:pt x="539" y="32"/>
                  </a:cubicBezTo>
                  <a:cubicBezTo>
                    <a:pt x="537" y="32"/>
                    <a:pt x="537" y="32"/>
                    <a:pt x="537" y="32"/>
                  </a:cubicBezTo>
                  <a:cubicBezTo>
                    <a:pt x="531" y="31"/>
                    <a:pt x="531" y="31"/>
                    <a:pt x="531" y="31"/>
                  </a:cubicBezTo>
                  <a:moveTo>
                    <a:pt x="189" y="29"/>
                  </a:moveTo>
                  <a:cubicBezTo>
                    <a:pt x="189" y="30"/>
                    <a:pt x="189" y="30"/>
                    <a:pt x="189" y="31"/>
                  </a:cubicBezTo>
                  <a:cubicBezTo>
                    <a:pt x="290" y="35"/>
                    <a:pt x="290" y="35"/>
                    <a:pt x="290" y="35"/>
                  </a:cubicBezTo>
                  <a:cubicBezTo>
                    <a:pt x="290" y="33"/>
                    <a:pt x="290" y="33"/>
                    <a:pt x="290" y="33"/>
                  </a:cubicBezTo>
                  <a:cubicBezTo>
                    <a:pt x="189" y="29"/>
                    <a:pt x="189" y="29"/>
                    <a:pt x="189" y="29"/>
                  </a:cubicBezTo>
                  <a:moveTo>
                    <a:pt x="488" y="27"/>
                  </a:moveTo>
                  <a:cubicBezTo>
                    <a:pt x="487" y="28"/>
                    <a:pt x="487" y="28"/>
                    <a:pt x="487" y="28"/>
                  </a:cubicBezTo>
                  <a:cubicBezTo>
                    <a:pt x="491" y="29"/>
                    <a:pt x="491" y="29"/>
                    <a:pt x="491" y="29"/>
                  </a:cubicBezTo>
                  <a:cubicBezTo>
                    <a:pt x="495" y="30"/>
                    <a:pt x="495" y="30"/>
                    <a:pt x="495" y="30"/>
                  </a:cubicBezTo>
                  <a:cubicBezTo>
                    <a:pt x="495" y="30"/>
                    <a:pt x="495" y="30"/>
                    <a:pt x="495" y="30"/>
                  </a:cubicBezTo>
                  <a:cubicBezTo>
                    <a:pt x="516" y="32"/>
                    <a:pt x="516" y="32"/>
                    <a:pt x="516" y="32"/>
                  </a:cubicBezTo>
                  <a:cubicBezTo>
                    <a:pt x="518" y="32"/>
                    <a:pt x="518" y="32"/>
                    <a:pt x="518" y="32"/>
                  </a:cubicBezTo>
                  <a:cubicBezTo>
                    <a:pt x="528" y="33"/>
                    <a:pt x="528" y="33"/>
                    <a:pt x="528" y="33"/>
                  </a:cubicBezTo>
                  <a:cubicBezTo>
                    <a:pt x="529" y="31"/>
                    <a:pt x="529" y="31"/>
                    <a:pt x="529" y="31"/>
                  </a:cubicBezTo>
                  <a:cubicBezTo>
                    <a:pt x="518" y="30"/>
                    <a:pt x="518" y="30"/>
                    <a:pt x="518" y="30"/>
                  </a:cubicBezTo>
                  <a:cubicBezTo>
                    <a:pt x="516" y="30"/>
                    <a:pt x="516" y="30"/>
                    <a:pt x="516" y="30"/>
                  </a:cubicBezTo>
                  <a:cubicBezTo>
                    <a:pt x="488" y="27"/>
                    <a:pt x="488" y="27"/>
                    <a:pt x="488" y="27"/>
                  </a:cubicBezTo>
                  <a:moveTo>
                    <a:pt x="482" y="27"/>
                  </a:moveTo>
                  <a:cubicBezTo>
                    <a:pt x="484" y="27"/>
                    <a:pt x="484" y="27"/>
                    <a:pt x="484" y="27"/>
                  </a:cubicBezTo>
                  <a:cubicBezTo>
                    <a:pt x="485" y="27"/>
                    <a:pt x="485" y="27"/>
                    <a:pt x="485" y="27"/>
                  </a:cubicBezTo>
                  <a:cubicBezTo>
                    <a:pt x="482" y="27"/>
                    <a:pt x="482" y="27"/>
                    <a:pt x="482" y="27"/>
                  </a:cubicBezTo>
                  <a:moveTo>
                    <a:pt x="428" y="22"/>
                  </a:moveTo>
                  <a:cubicBezTo>
                    <a:pt x="429" y="23"/>
                    <a:pt x="429" y="23"/>
                    <a:pt x="429" y="23"/>
                  </a:cubicBezTo>
                  <a:cubicBezTo>
                    <a:pt x="430" y="24"/>
                    <a:pt x="430" y="24"/>
                    <a:pt x="430" y="24"/>
                  </a:cubicBezTo>
                  <a:cubicBezTo>
                    <a:pt x="453" y="26"/>
                    <a:pt x="453" y="26"/>
                    <a:pt x="453" y="26"/>
                  </a:cubicBezTo>
                  <a:cubicBezTo>
                    <a:pt x="455" y="26"/>
                    <a:pt x="455" y="26"/>
                    <a:pt x="455" y="26"/>
                  </a:cubicBezTo>
                  <a:cubicBezTo>
                    <a:pt x="482" y="29"/>
                    <a:pt x="482" y="29"/>
                    <a:pt x="482" y="29"/>
                  </a:cubicBezTo>
                  <a:cubicBezTo>
                    <a:pt x="469" y="26"/>
                    <a:pt x="469" y="26"/>
                    <a:pt x="469" y="26"/>
                  </a:cubicBezTo>
                  <a:cubicBezTo>
                    <a:pt x="455" y="24"/>
                    <a:pt x="455" y="24"/>
                    <a:pt x="455" y="24"/>
                  </a:cubicBezTo>
                  <a:cubicBezTo>
                    <a:pt x="453" y="24"/>
                    <a:pt x="453" y="24"/>
                    <a:pt x="453" y="24"/>
                  </a:cubicBezTo>
                  <a:cubicBezTo>
                    <a:pt x="428" y="22"/>
                    <a:pt x="428" y="22"/>
                    <a:pt x="428" y="22"/>
                  </a:cubicBezTo>
                  <a:moveTo>
                    <a:pt x="1" y="21"/>
                  </a:moveTo>
                  <a:cubicBezTo>
                    <a:pt x="1" y="21"/>
                    <a:pt x="1" y="21"/>
                    <a:pt x="1" y="21"/>
                  </a:cubicBezTo>
                  <a:cubicBezTo>
                    <a:pt x="1" y="22"/>
                    <a:pt x="1" y="23"/>
                    <a:pt x="0" y="23"/>
                  </a:cubicBezTo>
                  <a:cubicBezTo>
                    <a:pt x="159" y="30"/>
                    <a:pt x="159" y="30"/>
                    <a:pt x="159" y="30"/>
                  </a:cubicBezTo>
                  <a:cubicBezTo>
                    <a:pt x="159" y="29"/>
                    <a:pt x="159" y="28"/>
                    <a:pt x="159" y="28"/>
                  </a:cubicBezTo>
                  <a:cubicBezTo>
                    <a:pt x="1" y="21"/>
                    <a:pt x="1" y="21"/>
                    <a:pt x="1" y="21"/>
                  </a:cubicBezTo>
                  <a:moveTo>
                    <a:pt x="409" y="20"/>
                  </a:moveTo>
                  <a:cubicBezTo>
                    <a:pt x="410" y="22"/>
                    <a:pt x="410" y="22"/>
                    <a:pt x="410" y="22"/>
                  </a:cubicBezTo>
                  <a:cubicBezTo>
                    <a:pt x="426" y="23"/>
                    <a:pt x="426" y="23"/>
                    <a:pt x="426" y="23"/>
                  </a:cubicBezTo>
                  <a:cubicBezTo>
                    <a:pt x="426" y="23"/>
                    <a:pt x="426" y="23"/>
                    <a:pt x="426" y="23"/>
                  </a:cubicBezTo>
                  <a:cubicBezTo>
                    <a:pt x="428" y="22"/>
                    <a:pt x="428" y="22"/>
                    <a:pt x="428" y="22"/>
                  </a:cubicBezTo>
                  <a:cubicBezTo>
                    <a:pt x="409" y="20"/>
                    <a:pt x="409" y="20"/>
                    <a:pt x="409" y="20"/>
                  </a:cubicBezTo>
                  <a:moveTo>
                    <a:pt x="391" y="19"/>
                  </a:moveTo>
                  <a:cubicBezTo>
                    <a:pt x="393" y="21"/>
                    <a:pt x="393" y="21"/>
                    <a:pt x="393" y="21"/>
                  </a:cubicBezTo>
                  <a:cubicBezTo>
                    <a:pt x="408" y="22"/>
                    <a:pt x="408" y="22"/>
                    <a:pt x="408" y="22"/>
                  </a:cubicBezTo>
                  <a:cubicBezTo>
                    <a:pt x="407" y="20"/>
                    <a:pt x="407" y="20"/>
                    <a:pt x="407" y="20"/>
                  </a:cubicBezTo>
                  <a:cubicBezTo>
                    <a:pt x="391" y="19"/>
                    <a:pt x="391" y="19"/>
                    <a:pt x="391" y="19"/>
                  </a:cubicBezTo>
                  <a:moveTo>
                    <a:pt x="333" y="13"/>
                  </a:moveTo>
                  <a:cubicBezTo>
                    <a:pt x="333" y="15"/>
                    <a:pt x="333" y="15"/>
                    <a:pt x="333" y="15"/>
                  </a:cubicBezTo>
                  <a:cubicBezTo>
                    <a:pt x="390" y="20"/>
                    <a:pt x="390" y="20"/>
                    <a:pt x="390" y="20"/>
                  </a:cubicBezTo>
                  <a:cubicBezTo>
                    <a:pt x="389" y="18"/>
                    <a:pt x="389" y="18"/>
                    <a:pt x="389" y="18"/>
                  </a:cubicBezTo>
                  <a:cubicBezTo>
                    <a:pt x="333" y="13"/>
                    <a:pt x="333" y="13"/>
                    <a:pt x="333" y="13"/>
                  </a:cubicBezTo>
                  <a:moveTo>
                    <a:pt x="292" y="10"/>
                  </a:moveTo>
                  <a:cubicBezTo>
                    <a:pt x="292" y="11"/>
                    <a:pt x="292" y="11"/>
                    <a:pt x="292" y="11"/>
                  </a:cubicBezTo>
                  <a:cubicBezTo>
                    <a:pt x="331" y="15"/>
                    <a:pt x="331" y="15"/>
                    <a:pt x="331" y="15"/>
                  </a:cubicBezTo>
                  <a:cubicBezTo>
                    <a:pt x="331" y="13"/>
                    <a:pt x="331" y="13"/>
                    <a:pt x="331" y="13"/>
                  </a:cubicBezTo>
                  <a:cubicBezTo>
                    <a:pt x="292" y="10"/>
                    <a:pt x="292" y="10"/>
                    <a:pt x="292" y="10"/>
                  </a:cubicBezTo>
                  <a:moveTo>
                    <a:pt x="176" y="2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8"/>
                    <a:pt x="0" y="19"/>
                    <a:pt x="0" y="19"/>
                  </a:cubicBezTo>
                  <a:cubicBezTo>
                    <a:pt x="176" y="4"/>
                    <a:pt x="176" y="4"/>
                    <a:pt x="176" y="4"/>
                  </a:cubicBezTo>
                  <a:cubicBezTo>
                    <a:pt x="176" y="2"/>
                    <a:pt x="176" y="2"/>
                    <a:pt x="176" y="2"/>
                  </a:cubicBezTo>
                  <a:moveTo>
                    <a:pt x="192" y="0"/>
                  </a:moveTo>
                  <a:cubicBezTo>
                    <a:pt x="192" y="1"/>
                    <a:pt x="192" y="1"/>
                    <a:pt x="192" y="1"/>
                  </a:cubicBezTo>
                  <a:cubicBezTo>
                    <a:pt x="177" y="2"/>
                    <a:pt x="177" y="2"/>
                    <a:pt x="177" y="2"/>
                  </a:cubicBezTo>
                  <a:cubicBezTo>
                    <a:pt x="177" y="4"/>
                    <a:pt x="177" y="4"/>
                    <a:pt x="177" y="4"/>
                  </a:cubicBezTo>
                  <a:cubicBezTo>
                    <a:pt x="192" y="2"/>
                    <a:pt x="192" y="2"/>
                    <a:pt x="192" y="2"/>
                  </a:cubicBezTo>
                  <a:cubicBezTo>
                    <a:pt x="290" y="11"/>
                    <a:pt x="290" y="11"/>
                    <a:pt x="290" y="11"/>
                  </a:cubicBezTo>
                  <a:cubicBezTo>
                    <a:pt x="290" y="9"/>
                    <a:pt x="290" y="9"/>
                    <a:pt x="290" y="9"/>
                  </a:cubicBezTo>
                  <a:cubicBezTo>
                    <a:pt x="192" y="1"/>
                    <a:pt x="192" y="1"/>
                    <a:pt x="192" y="1"/>
                  </a:cubicBezTo>
                  <a:cubicBezTo>
                    <a:pt x="192" y="0"/>
                    <a:pt x="192" y="0"/>
                    <a:pt x="192" y="0"/>
                  </a:cubicBezTo>
                </a:path>
              </a:pathLst>
            </a:custGeom>
            <a:gradFill flip="none" rotWithShape="1">
              <a:gsLst>
                <a:gs pos="0">
                  <a:schemeClr val="tx2">
                    <a:alpha val="75000"/>
                  </a:schemeClr>
                </a:gs>
                <a:gs pos="92000">
                  <a:schemeClr val="tx1">
                    <a:alpha val="21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5" name="Freeform 45"/>
            <p:cNvSpPr>
              <a:spLocks noEditPoints="1"/>
            </p:cNvSpPr>
            <p:nvPr/>
          </p:nvSpPr>
          <p:spPr bwMode="auto">
            <a:xfrm>
              <a:off x="7905018" y="3395936"/>
              <a:ext cx="644067" cy="427752"/>
            </a:xfrm>
            <a:custGeom>
              <a:avLst/>
              <a:gdLst>
                <a:gd name="T0" fmla="*/ 256 w 360"/>
                <a:gd name="T1" fmla="*/ 251 h 263"/>
                <a:gd name="T2" fmla="*/ 289 w 360"/>
                <a:gd name="T3" fmla="*/ 251 h 263"/>
                <a:gd name="T4" fmla="*/ 296 w 360"/>
                <a:gd name="T5" fmla="*/ 216 h 263"/>
                <a:gd name="T6" fmla="*/ 346 w 360"/>
                <a:gd name="T7" fmla="*/ 256 h 263"/>
                <a:gd name="T8" fmla="*/ 294 w 360"/>
                <a:gd name="T9" fmla="*/ 256 h 263"/>
                <a:gd name="T10" fmla="*/ 360 w 360"/>
                <a:gd name="T11" fmla="*/ 263 h 263"/>
                <a:gd name="T12" fmla="*/ 296 w 360"/>
                <a:gd name="T13" fmla="*/ 216 h 263"/>
                <a:gd name="T14" fmla="*/ 289 w 360"/>
                <a:gd name="T15" fmla="*/ 216 h 263"/>
                <a:gd name="T16" fmla="*/ 291 w 360"/>
                <a:gd name="T17" fmla="*/ 213 h 263"/>
                <a:gd name="T18" fmla="*/ 85 w 360"/>
                <a:gd name="T19" fmla="*/ 187 h 263"/>
                <a:gd name="T20" fmla="*/ 88 w 360"/>
                <a:gd name="T21" fmla="*/ 204 h 263"/>
                <a:gd name="T22" fmla="*/ 99 w 360"/>
                <a:gd name="T23" fmla="*/ 235 h 263"/>
                <a:gd name="T24" fmla="*/ 251 w 360"/>
                <a:gd name="T25" fmla="*/ 251 h 263"/>
                <a:gd name="T26" fmla="*/ 102 w 360"/>
                <a:gd name="T27" fmla="*/ 230 h 263"/>
                <a:gd name="T28" fmla="*/ 88 w 360"/>
                <a:gd name="T29" fmla="*/ 197 h 263"/>
                <a:gd name="T30" fmla="*/ 251 w 360"/>
                <a:gd name="T31" fmla="*/ 182 h 263"/>
                <a:gd name="T32" fmla="*/ 284 w 360"/>
                <a:gd name="T33" fmla="*/ 213 h 263"/>
                <a:gd name="T34" fmla="*/ 251 w 360"/>
                <a:gd name="T35" fmla="*/ 182 h 263"/>
                <a:gd name="T36" fmla="*/ 204 w 360"/>
                <a:gd name="T37" fmla="*/ 154 h 263"/>
                <a:gd name="T38" fmla="*/ 230 w 360"/>
                <a:gd name="T39" fmla="*/ 173 h 263"/>
                <a:gd name="T40" fmla="*/ 241 w 360"/>
                <a:gd name="T41" fmla="*/ 180 h 263"/>
                <a:gd name="T42" fmla="*/ 241 w 360"/>
                <a:gd name="T43" fmla="*/ 178 h 263"/>
                <a:gd name="T44" fmla="*/ 218 w 360"/>
                <a:gd name="T45" fmla="*/ 159 h 263"/>
                <a:gd name="T46" fmla="*/ 206 w 360"/>
                <a:gd name="T47" fmla="*/ 149 h 263"/>
                <a:gd name="T48" fmla="*/ 64 w 360"/>
                <a:gd name="T49" fmla="*/ 144 h 263"/>
                <a:gd name="T50" fmla="*/ 71 w 360"/>
                <a:gd name="T51" fmla="*/ 166 h 263"/>
                <a:gd name="T52" fmla="*/ 80 w 360"/>
                <a:gd name="T53" fmla="*/ 190 h 263"/>
                <a:gd name="T54" fmla="*/ 78 w 360"/>
                <a:gd name="T55" fmla="*/ 171 h 263"/>
                <a:gd name="T56" fmla="*/ 66 w 360"/>
                <a:gd name="T57" fmla="*/ 144 h 263"/>
                <a:gd name="T58" fmla="*/ 45 w 360"/>
                <a:gd name="T59" fmla="*/ 92 h 263"/>
                <a:gd name="T60" fmla="*/ 43 w 360"/>
                <a:gd name="T61" fmla="*/ 99 h 263"/>
                <a:gd name="T62" fmla="*/ 59 w 360"/>
                <a:gd name="T63" fmla="*/ 140 h 263"/>
                <a:gd name="T64" fmla="*/ 47 w 360"/>
                <a:gd name="T65" fmla="*/ 99 h 263"/>
                <a:gd name="T66" fmla="*/ 45 w 360"/>
                <a:gd name="T67" fmla="*/ 92 h 263"/>
                <a:gd name="T68" fmla="*/ 99 w 360"/>
                <a:gd name="T69" fmla="*/ 78 h 263"/>
                <a:gd name="T70" fmla="*/ 185 w 360"/>
                <a:gd name="T71" fmla="*/ 140 h 263"/>
                <a:gd name="T72" fmla="*/ 204 w 360"/>
                <a:gd name="T73" fmla="*/ 147 h 263"/>
                <a:gd name="T74" fmla="*/ 185 w 360"/>
                <a:gd name="T75" fmla="*/ 135 h 263"/>
                <a:gd name="T76" fmla="*/ 107 w 360"/>
                <a:gd name="T77" fmla="*/ 78 h 263"/>
                <a:gd name="T78" fmla="*/ 76 w 360"/>
                <a:gd name="T79" fmla="*/ 54 h 263"/>
                <a:gd name="T80" fmla="*/ 73 w 360"/>
                <a:gd name="T81" fmla="*/ 59 h 263"/>
                <a:gd name="T82" fmla="*/ 97 w 360"/>
                <a:gd name="T83" fmla="*/ 71 h 263"/>
                <a:gd name="T84" fmla="*/ 24 w 360"/>
                <a:gd name="T85" fmla="*/ 47 h 263"/>
                <a:gd name="T86" fmla="*/ 38 w 360"/>
                <a:gd name="T87" fmla="*/ 92 h 263"/>
                <a:gd name="T88" fmla="*/ 26 w 360"/>
                <a:gd name="T89" fmla="*/ 47 h 263"/>
                <a:gd name="T90" fmla="*/ 64 w 360"/>
                <a:gd name="T91" fmla="*/ 45 h 263"/>
                <a:gd name="T92" fmla="*/ 66 w 360"/>
                <a:gd name="T93" fmla="*/ 52 h 263"/>
                <a:gd name="T94" fmla="*/ 69 w 360"/>
                <a:gd name="T95" fmla="*/ 54 h 263"/>
                <a:gd name="T96" fmla="*/ 69 w 360"/>
                <a:gd name="T97" fmla="*/ 49 h 263"/>
                <a:gd name="T98" fmla="*/ 64 w 360"/>
                <a:gd name="T99" fmla="*/ 45 h 263"/>
                <a:gd name="T100" fmla="*/ 43 w 360"/>
                <a:gd name="T101" fmla="*/ 35 h 263"/>
                <a:gd name="T102" fmla="*/ 59 w 360"/>
                <a:gd name="T103" fmla="*/ 47 h 263"/>
                <a:gd name="T104" fmla="*/ 45 w 360"/>
                <a:gd name="T105" fmla="*/ 33 h 263"/>
                <a:gd name="T106" fmla="*/ 0 w 360"/>
                <a:gd name="T107" fmla="*/ 2 h 263"/>
                <a:gd name="T108" fmla="*/ 19 w 360"/>
                <a:gd name="T109" fmla="*/ 42 h 263"/>
                <a:gd name="T110" fmla="*/ 24 w 360"/>
                <a:gd name="T111" fmla="*/ 42 h 263"/>
                <a:gd name="T112" fmla="*/ 38 w 360"/>
                <a:gd name="T113" fmla="*/ 33 h 263"/>
                <a:gd name="T114" fmla="*/ 12 w 360"/>
                <a:gd name="T115" fmla="*/ 7 h 263"/>
                <a:gd name="T116" fmla="*/ 0 w 360"/>
                <a:gd name="T117" fmla="*/ 0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60" h="263">
                  <a:moveTo>
                    <a:pt x="258" y="247"/>
                  </a:moveTo>
                  <a:lnTo>
                    <a:pt x="256" y="251"/>
                  </a:lnTo>
                  <a:lnTo>
                    <a:pt x="289" y="256"/>
                  </a:lnTo>
                  <a:lnTo>
                    <a:pt x="289" y="251"/>
                  </a:lnTo>
                  <a:lnTo>
                    <a:pt x="258" y="247"/>
                  </a:lnTo>
                  <a:close/>
                  <a:moveTo>
                    <a:pt x="296" y="216"/>
                  </a:moveTo>
                  <a:lnTo>
                    <a:pt x="296" y="220"/>
                  </a:lnTo>
                  <a:lnTo>
                    <a:pt x="346" y="256"/>
                  </a:lnTo>
                  <a:lnTo>
                    <a:pt x="294" y="251"/>
                  </a:lnTo>
                  <a:lnTo>
                    <a:pt x="294" y="256"/>
                  </a:lnTo>
                  <a:lnTo>
                    <a:pt x="343" y="261"/>
                  </a:lnTo>
                  <a:lnTo>
                    <a:pt x="360" y="263"/>
                  </a:lnTo>
                  <a:lnTo>
                    <a:pt x="348" y="254"/>
                  </a:lnTo>
                  <a:lnTo>
                    <a:pt x="296" y="216"/>
                  </a:lnTo>
                  <a:close/>
                  <a:moveTo>
                    <a:pt x="291" y="213"/>
                  </a:moveTo>
                  <a:lnTo>
                    <a:pt x="289" y="216"/>
                  </a:lnTo>
                  <a:lnTo>
                    <a:pt x="291" y="218"/>
                  </a:lnTo>
                  <a:lnTo>
                    <a:pt x="291" y="213"/>
                  </a:lnTo>
                  <a:lnTo>
                    <a:pt x="291" y="213"/>
                  </a:lnTo>
                  <a:close/>
                  <a:moveTo>
                    <a:pt x="85" y="187"/>
                  </a:moveTo>
                  <a:lnTo>
                    <a:pt x="85" y="201"/>
                  </a:lnTo>
                  <a:lnTo>
                    <a:pt x="88" y="204"/>
                  </a:lnTo>
                  <a:lnTo>
                    <a:pt x="99" y="232"/>
                  </a:lnTo>
                  <a:lnTo>
                    <a:pt x="99" y="235"/>
                  </a:lnTo>
                  <a:lnTo>
                    <a:pt x="102" y="235"/>
                  </a:lnTo>
                  <a:lnTo>
                    <a:pt x="251" y="251"/>
                  </a:lnTo>
                  <a:lnTo>
                    <a:pt x="253" y="247"/>
                  </a:lnTo>
                  <a:lnTo>
                    <a:pt x="102" y="230"/>
                  </a:lnTo>
                  <a:lnTo>
                    <a:pt x="90" y="201"/>
                  </a:lnTo>
                  <a:lnTo>
                    <a:pt x="88" y="197"/>
                  </a:lnTo>
                  <a:lnTo>
                    <a:pt x="85" y="187"/>
                  </a:lnTo>
                  <a:close/>
                  <a:moveTo>
                    <a:pt x="251" y="182"/>
                  </a:moveTo>
                  <a:lnTo>
                    <a:pt x="246" y="185"/>
                  </a:lnTo>
                  <a:lnTo>
                    <a:pt x="284" y="213"/>
                  </a:lnTo>
                  <a:lnTo>
                    <a:pt x="289" y="211"/>
                  </a:lnTo>
                  <a:lnTo>
                    <a:pt x="251" y="182"/>
                  </a:lnTo>
                  <a:close/>
                  <a:moveTo>
                    <a:pt x="206" y="149"/>
                  </a:moveTo>
                  <a:lnTo>
                    <a:pt x="204" y="154"/>
                  </a:lnTo>
                  <a:lnTo>
                    <a:pt x="211" y="159"/>
                  </a:lnTo>
                  <a:lnTo>
                    <a:pt x="230" y="173"/>
                  </a:lnTo>
                  <a:lnTo>
                    <a:pt x="234" y="175"/>
                  </a:lnTo>
                  <a:lnTo>
                    <a:pt x="241" y="180"/>
                  </a:lnTo>
                  <a:lnTo>
                    <a:pt x="246" y="180"/>
                  </a:lnTo>
                  <a:lnTo>
                    <a:pt x="241" y="178"/>
                  </a:lnTo>
                  <a:lnTo>
                    <a:pt x="237" y="173"/>
                  </a:lnTo>
                  <a:lnTo>
                    <a:pt x="218" y="159"/>
                  </a:lnTo>
                  <a:lnTo>
                    <a:pt x="211" y="154"/>
                  </a:lnTo>
                  <a:lnTo>
                    <a:pt x="206" y="149"/>
                  </a:lnTo>
                  <a:close/>
                  <a:moveTo>
                    <a:pt x="64" y="142"/>
                  </a:moveTo>
                  <a:lnTo>
                    <a:pt x="64" y="144"/>
                  </a:lnTo>
                  <a:lnTo>
                    <a:pt x="64" y="149"/>
                  </a:lnTo>
                  <a:lnTo>
                    <a:pt x="71" y="166"/>
                  </a:lnTo>
                  <a:lnTo>
                    <a:pt x="73" y="171"/>
                  </a:lnTo>
                  <a:lnTo>
                    <a:pt x="80" y="190"/>
                  </a:lnTo>
                  <a:lnTo>
                    <a:pt x="80" y="175"/>
                  </a:lnTo>
                  <a:lnTo>
                    <a:pt x="78" y="171"/>
                  </a:lnTo>
                  <a:lnTo>
                    <a:pt x="76" y="166"/>
                  </a:lnTo>
                  <a:lnTo>
                    <a:pt x="66" y="144"/>
                  </a:lnTo>
                  <a:lnTo>
                    <a:pt x="64" y="142"/>
                  </a:lnTo>
                  <a:close/>
                  <a:moveTo>
                    <a:pt x="45" y="92"/>
                  </a:moveTo>
                  <a:lnTo>
                    <a:pt x="40" y="95"/>
                  </a:lnTo>
                  <a:lnTo>
                    <a:pt x="43" y="99"/>
                  </a:lnTo>
                  <a:lnTo>
                    <a:pt x="45" y="104"/>
                  </a:lnTo>
                  <a:lnTo>
                    <a:pt x="59" y="140"/>
                  </a:lnTo>
                  <a:lnTo>
                    <a:pt x="59" y="128"/>
                  </a:lnTo>
                  <a:lnTo>
                    <a:pt x="47" y="99"/>
                  </a:lnTo>
                  <a:lnTo>
                    <a:pt x="45" y="92"/>
                  </a:lnTo>
                  <a:lnTo>
                    <a:pt x="45" y="92"/>
                  </a:lnTo>
                  <a:close/>
                  <a:moveTo>
                    <a:pt x="102" y="73"/>
                  </a:moveTo>
                  <a:lnTo>
                    <a:pt x="99" y="78"/>
                  </a:lnTo>
                  <a:lnTo>
                    <a:pt x="182" y="137"/>
                  </a:lnTo>
                  <a:lnTo>
                    <a:pt x="185" y="140"/>
                  </a:lnTo>
                  <a:lnTo>
                    <a:pt x="199" y="152"/>
                  </a:lnTo>
                  <a:lnTo>
                    <a:pt x="204" y="147"/>
                  </a:lnTo>
                  <a:lnTo>
                    <a:pt x="189" y="137"/>
                  </a:lnTo>
                  <a:lnTo>
                    <a:pt x="185" y="135"/>
                  </a:lnTo>
                  <a:lnTo>
                    <a:pt x="109" y="80"/>
                  </a:lnTo>
                  <a:lnTo>
                    <a:pt x="107" y="78"/>
                  </a:lnTo>
                  <a:lnTo>
                    <a:pt x="102" y="73"/>
                  </a:lnTo>
                  <a:close/>
                  <a:moveTo>
                    <a:pt x="76" y="54"/>
                  </a:moveTo>
                  <a:lnTo>
                    <a:pt x="73" y="57"/>
                  </a:lnTo>
                  <a:lnTo>
                    <a:pt x="73" y="59"/>
                  </a:lnTo>
                  <a:lnTo>
                    <a:pt x="95" y="73"/>
                  </a:lnTo>
                  <a:lnTo>
                    <a:pt x="97" y="71"/>
                  </a:lnTo>
                  <a:lnTo>
                    <a:pt x="76" y="54"/>
                  </a:lnTo>
                  <a:close/>
                  <a:moveTo>
                    <a:pt x="24" y="47"/>
                  </a:moveTo>
                  <a:lnTo>
                    <a:pt x="21" y="49"/>
                  </a:lnTo>
                  <a:lnTo>
                    <a:pt x="38" y="92"/>
                  </a:lnTo>
                  <a:lnTo>
                    <a:pt x="43" y="87"/>
                  </a:lnTo>
                  <a:lnTo>
                    <a:pt x="26" y="47"/>
                  </a:lnTo>
                  <a:lnTo>
                    <a:pt x="24" y="47"/>
                  </a:lnTo>
                  <a:close/>
                  <a:moveTo>
                    <a:pt x="64" y="45"/>
                  </a:moveTo>
                  <a:lnTo>
                    <a:pt x="64" y="52"/>
                  </a:lnTo>
                  <a:lnTo>
                    <a:pt x="66" y="52"/>
                  </a:lnTo>
                  <a:lnTo>
                    <a:pt x="69" y="54"/>
                  </a:lnTo>
                  <a:lnTo>
                    <a:pt x="69" y="54"/>
                  </a:lnTo>
                  <a:lnTo>
                    <a:pt x="69" y="49"/>
                  </a:lnTo>
                  <a:lnTo>
                    <a:pt x="69" y="49"/>
                  </a:lnTo>
                  <a:lnTo>
                    <a:pt x="66" y="47"/>
                  </a:lnTo>
                  <a:lnTo>
                    <a:pt x="64" y="45"/>
                  </a:lnTo>
                  <a:close/>
                  <a:moveTo>
                    <a:pt x="45" y="33"/>
                  </a:moveTo>
                  <a:lnTo>
                    <a:pt x="43" y="35"/>
                  </a:lnTo>
                  <a:lnTo>
                    <a:pt x="54" y="42"/>
                  </a:lnTo>
                  <a:lnTo>
                    <a:pt x="59" y="47"/>
                  </a:lnTo>
                  <a:lnTo>
                    <a:pt x="59" y="42"/>
                  </a:lnTo>
                  <a:lnTo>
                    <a:pt x="45" y="33"/>
                  </a:lnTo>
                  <a:close/>
                  <a:moveTo>
                    <a:pt x="0" y="0"/>
                  </a:moveTo>
                  <a:lnTo>
                    <a:pt x="0" y="2"/>
                  </a:lnTo>
                  <a:lnTo>
                    <a:pt x="5" y="14"/>
                  </a:lnTo>
                  <a:lnTo>
                    <a:pt x="19" y="42"/>
                  </a:lnTo>
                  <a:lnTo>
                    <a:pt x="19" y="45"/>
                  </a:lnTo>
                  <a:lnTo>
                    <a:pt x="24" y="42"/>
                  </a:lnTo>
                  <a:lnTo>
                    <a:pt x="9" y="11"/>
                  </a:lnTo>
                  <a:lnTo>
                    <a:pt x="38" y="33"/>
                  </a:lnTo>
                  <a:lnTo>
                    <a:pt x="43" y="30"/>
                  </a:lnTo>
                  <a:lnTo>
                    <a:pt x="12" y="7"/>
                  </a:lnTo>
                  <a:lnTo>
                    <a:pt x="7" y="4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tx2">
                    <a:alpha val="75000"/>
                  </a:schemeClr>
                </a:gs>
                <a:gs pos="92000">
                  <a:schemeClr val="tx1">
                    <a:alpha val="21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6" name="Freeform 46"/>
            <p:cNvSpPr>
              <a:spLocks noEditPoints="1"/>
            </p:cNvSpPr>
            <p:nvPr/>
          </p:nvSpPr>
          <p:spPr bwMode="auto">
            <a:xfrm>
              <a:off x="7905018" y="3395936"/>
              <a:ext cx="644067" cy="427752"/>
            </a:xfrm>
            <a:custGeom>
              <a:avLst/>
              <a:gdLst>
                <a:gd name="T0" fmla="*/ 256 w 360"/>
                <a:gd name="T1" fmla="*/ 251 h 263"/>
                <a:gd name="T2" fmla="*/ 289 w 360"/>
                <a:gd name="T3" fmla="*/ 251 h 263"/>
                <a:gd name="T4" fmla="*/ 296 w 360"/>
                <a:gd name="T5" fmla="*/ 216 h 263"/>
                <a:gd name="T6" fmla="*/ 346 w 360"/>
                <a:gd name="T7" fmla="*/ 256 h 263"/>
                <a:gd name="T8" fmla="*/ 294 w 360"/>
                <a:gd name="T9" fmla="*/ 256 h 263"/>
                <a:gd name="T10" fmla="*/ 360 w 360"/>
                <a:gd name="T11" fmla="*/ 263 h 263"/>
                <a:gd name="T12" fmla="*/ 296 w 360"/>
                <a:gd name="T13" fmla="*/ 216 h 263"/>
                <a:gd name="T14" fmla="*/ 289 w 360"/>
                <a:gd name="T15" fmla="*/ 216 h 263"/>
                <a:gd name="T16" fmla="*/ 291 w 360"/>
                <a:gd name="T17" fmla="*/ 213 h 263"/>
                <a:gd name="T18" fmla="*/ 85 w 360"/>
                <a:gd name="T19" fmla="*/ 187 h 263"/>
                <a:gd name="T20" fmla="*/ 88 w 360"/>
                <a:gd name="T21" fmla="*/ 204 h 263"/>
                <a:gd name="T22" fmla="*/ 99 w 360"/>
                <a:gd name="T23" fmla="*/ 235 h 263"/>
                <a:gd name="T24" fmla="*/ 251 w 360"/>
                <a:gd name="T25" fmla="*/ 251 h 263"/>
                <a:gd name="T26" fmla="*/ 102 w 360"/>
                <a:gd name="T27" fmla="*/ 230 h 263"/>
                <a:gd name="T28" fmla="*/ 88 w 360"/>
                <a:gd name="T29" fmla="*/ 197 h 263"/>
                <a:gd name="T30" fmla="*/ 251 w 360"/>
                <a:gd name="T31" fmla="*/ 182 h 263"/>
                <a:gd name="T32" fmla="*/ 284 w 360"/>
                <a:gd name="T33" fmla="*/ 213 h 263"/>
                <a:gd name="T34" fmla="*/ 251 w 360"/>
                <a:gd name="T35" fmla="*/ 182 h 263"/>
                <a:gd name="T36" fmla="*/ 204 w 360"/>
                <a:gd name="T37" fmla="*/ 154 h 263"/>
                <a:gd name="T38" fmla="*/ 230 w 360"/>
                <a:gd name="T39" fmla="*/ 173 h 263"/>
                <a:gd name="T40" fmla="*/ 241 w 360"/>
                <a:gd name="T41" fmla="*/ 180 h 263"/>
                <a:gd name="T42" fmla="*/ 241 w 360"/>
                <a:gd name="T43" fmla="*/ 178 h 263"/>
                <a:gd name="T44" fmla="*/ 218 w 360"/>
                <a:gd name="T45" fmla="*/ 159 h 263"/>
                <a:gd name="T46" fmla="*/ 206 w 360"/>
                <a:gd name="T47" fmla="*/ 149 h 263"/>
                <a:gd name="T48" fmla="*/ 64 w 360"/>
                <a:gd name="T49" fmla="*/ 144 h 263"/>
                <a:gd name="T50" fmla="*/ 71 w 360"/>
                <a:gd name="T51" fmla="*/ 166 h 263"/>
                <a:gd name="T52" fmla="*/ 80 w 360"/>
                <a:gd name="T53" fmla="*/ 190 h 263"/>
                <a:gd name="T54" fmla="*/ 78 w 360"/>
                <a:gd name="T55" fmla="*/ 171 h 263"/>
                <a:gd name="T56" fmla="*/ 66 w 360"/>
                <a:gd name="T57" fmla="*/ 144 h 263"/>
                <a:gd name="T58" fmla="*/ 45 w 360"/>
                <a:gd name="T59" fmla="*/ 92 h 263"/>
                <a:gd name="T60" fmla="*/ 43 w 360"/>
                <a:gd name="T61" fmla="*/ 99 h 263"/>
                <a:gd name="T62" fmla="*/ 59 w 360"/>
                <a:gd name="T63" fmla="*/ 140 h 263"/>
                <a:gd name="T64" fmla="*/ 47 w 360"/>
                <a:gd name="T65" fmla="*/ 99 h 263"/>
                <a:gd name="T66" fmla="*/ 45 w 360"/>
                <a:gd name="T67" fmla="*/ 92 h 263"/>
                <a:gd name="T68" fmla="*/ 99 w 360"/>
                <a:gd name="T69" fmla="*/ 78 h 263"/>
                <a:gd name="T70" fmla="*/ 185 w 360"/>
                <a:gd name="T71" fmla="*/ 140 h 263"/>
                <a:gd name="T72" fmla="*/ 204 w 360"/>
                <a:gd name="T73" fmla="*/ 147 h 263"/>
                <a:gd name="T74" fmla="*/ 185 w 360"/>
                <a:gd name="T75" fmla="*/ 135 h 263"/>
                <a:gd name="T76" fmla="*/ 107 w 360"/>
                <a:gd name="T77" fmla="*/ 78 h 263"/>
                <a:gd name="T78" fmla="*/ 76 w 360"/>
                <a:gd name="T79" fmla="*/ 54 h 263"/>
                <a:gd name="T80" fmla="*/ 73 w 360"/>
                <a:gd name="T81" fmla="*/ 59 h 263"/>
                <a:gd name="T82" fmla="*/ 97 w 360"/>
                <a:gd name="T83" fmla="*/ 71 h 263"/>
                <a:gd name="T84" fmla="*/ 24 w 360"/>
                <a:gd name="T85" fmla="*/ 47 h 263"/>
                <a:gd name="T86" fmla="*/ 38 w 360"/>
                <a:gd name="T87" fmla="*/ 92 h 263"/>
                <a:gd name="T88" fmla="*/ 26 w 360"/>
                <a:gd name="T89" fmla="*/ 47 h 263"/>
                <a:gd name="T90" fmla="*/ 64 w 360"/>
                <a:gd name="T91" fmla="*/ 45 h 263"/>
                <a:gd name="T92" fmla="*/ 66 w 360"/>
                <a:gd name="T93" fmla="*/ 52 h 263"/>
                <a:gd name="T94" fmla="*/ 69 w 360"/>
                <a:gd name="T95" fmla="*/ 54 h 263"/>
                <a:gd name="T96" fmla="*/ 69 w 360"/>
                <a:gd name="T97" fmla="*/ 49 h 263"/>
                <a:gd name="T98" fmla="*/ 64 w 360"/>
                <a:gd name="T99" fmla="*/ 45 h 263"/>
                <a:gd name="T100" fmla="*/ 43 w 360"/>
                <a:gd name="T101" fmla="*/ 35 h 263"/>
                <a:gd name="T102" fmla="*/ 59 w 360"/>
                <a:gd name="T103" fmla="*/ 47 h 263"/>
                <a:gd name="T104" fmla="*/ 45 w 360"/>
                <a:gd name="T105" fmla="*/ 33 h 263"/>
                <a:gd name="T106" fmla="*/ 0 w 360"/>
                <a:gd name="T107" fmla="*/ 2 h 263"/>
                <a:gd name="T108" fmla="*/ 19 w 360"/>
                <a:gd name="T109" fmla="*/ 42 h 263"/>
                <a:gd name="T110" fmla="*/ 24 w 360"/>
                <a:gd name="T111" fmla="*/ 42 h 263"/>
                <a:gd name="T112" fmla="*/ 38 w 360"/>
                <a:gd name="T113" fmla="*/ 33 h 263"/>
                <a:gd name="T114" fmla="*/ 12 w 360"/>
                <a:gd name="T115" fmla="*/ 7 h 263"/>
                <a:gd name="T116" fmla="*/ 0 w 360"/>
                <a:gd name="T117" fmla="*/ 0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60" h="263">
                  <a:moveTo>
                    <a:pt x="258" y="247"/>
                  </a:moveTo>
                  <a:lnTo>
                    <a:pt x="256" y="251"/>
                  </a:lnTo>
                  <a:lnTo>
                    <a:pt x="289" y="256"/>
                  </a:lnTo>
                  <a:lnTo>
                    <a:pt x="289" y="251"/>
                  </a:lnTo>
                  <a:lnTo>
                    <a:pt x="258" y="247"/>
                  </a:lnTo>
                  <a:moveTo>
                    <a:pt x="296" y="216"/>
                  </a:moveTo>
                  <a:lnTo>
                    <a:pt x="296" y="220"/>
                  </a:lnTo>
                  <a:lnTo>
                    <a:pt x="346" y="256"/>
                  </a:lnTo>
                  <a:lnTo>
                    <a:pt x="294" y="251"/>
                  </a:lnTo>
                  <a:lnTo>
                    <a:pt x="294" y="256"/>
                  </a:lnTo>
                  <a:lnTo>
                    <a:pt x="343" y="261"/>
                  </a:lnTo>
                  <a:lnTo>
                    <a:pt x="360" y="263"/>
                  </a:lnTo>
                  <a:lnTo>
                    <a:pt x="348" y="254"/>
                  </a:lnTo>
                  <a:lnTo>
                    <a:pt x="296" y="216"/>
                  </a:lnTo>
                  <a:moveTo>
                    <a:pt x="291" y="213"/>
                  </a:moveTo>
                  <a:lnTo>
                    <a:pt x="289" y="216"/>
                  </a:lnTo>
                  <a:lnTo>
                    <a:pt x="291" y="218"/>
                  </a:lnTo>
                  <a:lnTo>
                    <a:pt x="291" y="213"/>
                  </a:lnTo>
                  <a:lnTo>
                    <a:pt x="291" y="213"/>
                  </a:lnTo>
                  <a:moveTo>
                    <a:pt x="85" y="187"/>
                  </a:moveTo>
                  <a:lnTo>
                    <a:pt x="85" y="201"/>
                  </a:lnTo>
                  <a:lnTo>
                    <a:pt x="88" y="204"/>
                  </a:lnTo>
                  <a:lnTo>
                    <a:pt x="99" y="232"/>
                  </a:lnTo>
                  <a:lnTo>
                    <a:pt x="99" y="235"/>
                  </a:lnTo>
                  <a:lnTo>
                    <a:pt x="102" y="235"/>
                  </a:lnTo>
                  <a:lnTo>
                    <a:pt x="251" y="251"/>
                  </a:lnTo>
                  <a:lnTo>
                    <a:pt x="253" y="247"/>
                  </a:lnTo>
                  <a:lnTo>
                    <a:pt x="102" y="230"/>
                  </a:lnTo>
                  <a:lnTo>
                    <a:pt x="90" y="201"/>
                  </a:lnTo>
                  <a:lnTo>
                    <a:pt x="88" y="197"/>
                  </a:lnTo>
                  <a:lnTo>
                    <a:pt x="85" y="187"/>
                  </a:lnTo>
                  <a:moveTo>
                    <a:pt x="251" y="182"/>
                  </a:moveTo>
                  <a:lnTo>
                    <a:pt x="246" y="185"/>
                  </a:lnTo>
                  <a:lnTo>
                    <a:pt x="284" y="213"/>
                  </a:lnTo>
                  <a:lnTo>
                    <a:pt x="289" y="211"/>
                  </a:lnTo>
                  <a:lnTo>
                    <a:pt x="251" y="182"/>
                  </a:lnTo>
                  <a:moveTo>
                    <a:pt x="206" y="149"/>
                  </a:moveTo>
                  <a:lnTo>
                    <a:pt x="204" y="154"/>
                  </a:lnTo>
                  <a:lnTo>
                    <a:pt x="211" y="159"/>
                  </a:lnTo>
                  <a:lnTo>
                    <a:pt x="230" y="173"/>
                  </a:lnTo>
                  <a:lnTo>
                    <a:pt x="234" y="175"/>
                  </a:lnTo>
                  <a:lnTo>
                    <a:pt x="241" y="180"/>
                  </a:lnTo>
                  <a:lnTo>
                    <a:pt x="246" y="180"/>
                  </a:lnTo>
                  <a:lnTo>
                    <a:pt x="241" y="178"/>
                  </a:lnTo>
                  <a:lnTo>
                    <a:pt x="237" y="173"/>
                  </a:lnTo>
                  <a:lnTo>
                    <a:pt x="218" y="159"/>
                  </a:lnTo>
                  <a:lnTo>
                    <a:pt x="211" y="154"/>
                  </a:lnTo>
                  <a:lnTo>
                    <a:pt x="206" y="149"/>
                  </a:lnTo>
                  <a:moveTo>
                    <a:pt x="64" y="142"/>
                  </a:moveTo>
                  <a:lnTo>
                    <a:pt x="64" y="144"/>
                  </a:lnTo>
                  <a:lnTo>
                    <a:pt x="64" y="149"/>
                  </a:lnTo>
                  <a:lnTo>
                    <a:pt x="71" y="166"/>
                  </a:lnTo>
                  <a:lnTo>
                    <a:pt x="73" y="171"/>
                  </a:lnTo>
                  <a:lnTo>
                    <a:pt x="80" y="190"/>
                  </a:lnTo>
                  <a:lnTo>
                    <a:pt x="80" y="175"/>
                  </a:lnTo>
                  <a:lnTo>
                    <a:pt x="78" y="171"/>
                  </a:lnTo>
                  <a:lnTo>
                    <a:pt x="76" y="166"/>
                  </a:lnTo>
                  <a:lnTo>
                    <a:pt x="66" y="144"/>
                  </a:lnTo>
                  <a:lnTo>
                    <a:pt x="64" y="142"/>
                  </a:lnTo>
                  <a:moveTo>
                    <a:pt x="45" y="92"/>
                  </a:moveTo>
                  <a:lnTo>
                    <a:pt x="40" y="95"/>
                  </a:lnTo>
                  <a:lnTo>
                    <a:pt x="43" y="99"/>
                  </a:lnTo>
                  <a:lnTo>
                    <a:pt x="45" y="104"/>
                  </a:lnTo>
                  <a:lnTo>
                    <a:pt x="59" y="140"/>
                  </a:lnTo>
                  <a:lnTo>
                    <a:pt x="59" y="128"/>
                  </a:lnTo>
                  <a:lnTo>
                    <a:pt x="47" y="99"/>
                  </a:lnTo>
                  <a:lnTo>
                    <a:pt x="45" y="92"/>
                  </a:lnTo>
                  <a:lnTo>
                    <a:pt x="45" y="92"/>
                  </a:lnTo>
                  <a:moveTo>
                    <a:pt x="102" y="73"/>
                  </a:moveTo>
                  <a:lnTo>
                    <a:pt x="99" y="78"/>
                  </a:lnTo>
                  <a:lnTo>
                    <a:pt x="182" y="137"/>
                  </a:lnTo>
                  <a:lnTo>
                    <a:pt x="185" y="140"/>
                  </a:lnTo>
                  <a:lnTo>
                    <a:pt x="199" y="152"/>
                  </a:lnTo>
                  <a:lnTo>
                    <a:pt x="204" y="147"/>
                  </a:lnTo>
                  <a:lnTo>
                    <a:pt x="189" y="137"/>
                  </a:lnTo>
                  <a:lnTo>
                    <a:pt x="185" y="135"/>
                  </a:lnTo>
                  <a:lnTo>
                    <a:pt x="109" y="80"/>
                  </a:lnTo>
                  <a:lnTo>
                    <a:pt x="107" y="78"/>
                  </a:lnTo>
                  <a:lnTo>
                    <a:pt x="102" y="73"/>
                  </a:lnTo>
                  <a:moveTo>
                    <a:pt x="76" y="54"/>
                  </a:moveTo>
                  <a:lnTo>
                    <a:pt x="73" y="57"/>
                  </a:lnTo>
                  <a:lnTo>
                    <a:pt x="73" y="59"/>
                  </a:lnTo>
                  <a:lnTo>
                    <a:pt x="95" y="73"/>
                  </a:lnTo>
                  <a:lnTo>
                    <a:pt x="97" y="71"/>
                  </a:lnTo>
                  <a:lnTo>
                    <a:pt x="76" y="54"/>
                  </a:lnTo>
                  <a:moveTo>
                    <a:pt x="24" y="47"/>
                  </a:moveTo>
                  <a:lnTo>
                    <a:pt x="21" y="49"/>
                  </a:lnTo>
                  <a:lnTo>
                    <a:pt x="38" y="92"/>
                  </a:lnTo>
                  <a:lnTo>
                    <a:pt x="43" y="87"/>
                  </a:lnTo>
                  <a:lnTo>
                    <a:pt x="26" y="47"/>
                  </a:lnTo>
                  <a:lnTo>
                    <a:pt x="24" y="47"/>
                  </a:lnTo>
                  <a:moveTo>
                    <a:pt x="64" y="45"/>
                  </a:moveTo>
                  <a:lnTo>
                    <a:pt x="64" y="52"/>
                  </a:lnTo>
                  <a:lnTo>
                    <a:pt x="66" y="52"/>
                  </a:lnTo>
                  <a:lnTo>
                    <a:pt x="69" y="54"/>
                  </a:lnTo>
                  <a:lnTo>
                    <a:pt x="69" y="54"/>
                  </a:lnTo>
                  <a:lnTo>
                    <a:pt x="69" y="49"/>
                  </a:lnTo>
                  <a:lnTo>
                    <a:pt x="69" y="49"/>
                  </a:lnTo>
                  <a:lnTo>
                    <a:pt x="66" y="47"/>
                  </a:lnTo>
                  <a:lnTo>
                    <a:pt x="64" y="45"/>
                  </a:lnTo>
                  <a:moveTo>
                    <a:pt x="45" y="33"/>
                  </a:moveTo>
                  <a:lnTo>
                    <a:pt x="43" y="35"/>
                  </a:lnTo>
                  <a:lnTo>
                    <a:pt x="54" y="42"/>
                  </a:lnTo>
                  <a:lnTo>
                    <a:pt x="59" y="47"/>
                  </a:lnTo>
                  <a:lnTo>
                    <a:pt x="59" y="42"/>
                  </a:lnTo>
                  <a:lnTo>
                    <a:pt x="45" y="33"/>
                  </a:lnTo>
                  <a:moveTo>
                    <a:pt x="0" y="0"/>
                  </a:moveTo>
                  <a:lnTo>
                    <a:pt x="0" y="2"/>
                  </a:lnTo>
                  <a:lnTo>
                    <a:pt x="5" y="14"/>
                  </a:lnTo>
                  <a:lnTo>
                    <a:pt x="19" y="42"/>
                  </a:lnTo>
                  <a:lnTo>
                    <a:pt x="19" y="45"/>
                  </a:lnTo>
                  <a:lnTo>
                    <a:pt x="24" y="42"/>
                  </a:lnTo>
                  <a:lnTo>
                    <a:pt x="9" y="11"/>
                  </a:lnTo>
                  <a:lnTo>
                    <a:pt x="38" y="33"/>
                  </a:lnTo>
                  <a:lnTo>
                    <a:pt x="43" y="30"/>
                  </a:lnTo>
                  <a:lnTo>
                    <a:pt x="12" y="7"/>
                  </a:lnTo>
                  <a:lnTo>
                    <a:pt x="7" y="4"/>
                  </a:lnTo>
                  <a:lnTo>
                    <a:pt x="0" y="0"/>
                  </a:lnTo>
                </a:path>
              </a:pathLst>
            </a:custGeom>
            <a:gradFill flip="none" rotWithShape="1">
              <a:gsLst>
                <a:gs pos="0">
                  <a:schemeClr val="tx2">
                    <a:alpha val="75000"/>
                  </a:schemeClr>
                </a:gs>
                <a:gs pos="92000">
                  <a:schemeClr val="tx1">
                    <a:alpha val="21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7" name="Freeform 47"/>
            <p:cNvSpPr>
              <a:spLocks noEditPoints="1"/>
            </p:cNvSpPr>
            <p:nvPr/>
          </p:nvSpPr>
          <p:spPr bwMode="auto">
            <a:xfrm>
              <a:off x="7777993" y="2862466"/>
              <a:ext cx="706685" cy="1551615"/>
            </a:xfrm>
            <a:custGeom>
              <a:avLst/>
              <a:gdLst>
                <a:gd name="T0" fmla="*/ 68 w 167"/>
                <a:gd name="T1" fmla="*/ 355 h 402"/>
                <a:gd name="T2" fmla="*/ 69 w 167"/>
                <a:gd name="T3" fmla="*/ 353 h 402"/>
                <a:gd name="T4" fmla="*/ 144 w 167"/>
                <a:gd name="T5" fmla="*/ 395 h 402"/>
                <a:gd name="T6" fmla="*/ 38 w 167"/>
                <a:gd name="T7" fmla="*/ 234 h 402"/>
                <a:gd name="T8" fmla="*/ 29 w 167"/>
                <a:gd name="T9" fmla="*/ 248 h 402"/>
                <a:gd name="T10" fmla="*/ 0 w 167"/>
                <a:gd name="T11" fmla="*/ 303 h 402"/>
                <a:gd name="T12" fmla="*/ 14 w 167"/>
                <a:gd name="T13" fmla="*/ 315 h 402"/>
                <a:gd name="T14" fmla="*/ 14 w 167"/>
                <a:gd name="T15" fmla="*/ 313 h 402"/>
                <a:gd name="T16" fmla="*/ 16 w 167"/>
                <a:gd name="T17" fmla="*/ 278 h 402"/>
                <a:gd name="T18" fmla="*/ 34 w 167"/>
                <a:gd name="T19" fmla="*/ 243 h 402"/>
                <a:gd name="T20" fmla="*/ 153 w 167"/>
                <a:gd name="T21" fmla="*/ 228 h 402"/>
                <a:gd name="T22" fmla="*/ 151 w 167"/>
                <a:gd name="T23" fmla="*/ 260 h 402"/>
                <a:gd name="T24" fmla="*/ 147 w 167"/>
                <a:gd name="T25" fmla="*/ 333 h 402"/>
                <a:gd name="T26" fmla="*/ 153 w 167"/>
                <a:gd name="T27" fmla="*/ 261 h 402"/>
                <a:gd name="T28" fmla="*/ 155 w 167"/>
                <a:gd name="T29" fmla="*/ 231 h 402"/>
                <a:gd name="T30" fmla="*/ 42 w 167"/>
                <a:gd name="T31" fmla="*/ 223 h 402"/>
                <a:gd name="T32" fmla="*/ 156 w 167"/>
                <a:gd name="T33" fmla="*/ 212 h 402"/>
                <a:gd name="T34" fmla="*/ 155 w 167"/>
                <a:gd name="T35" fmla="*/ 222 h 402"/>
                <a:gd name="T36" fmla="*/ 55 w 167"/>
                <a:gd name="T37" fmla="*/ 199 h 402"/>
                <a:gd name="T38" fmla="*/ 45 w 167"/>
                <a:gd name="T39" fmla="*/ 221 h 402"/>
                <a:gd name="T40" fmla="*/ 55 w 167"/>
                <a:gd name="T41" fmla="*/ 198 h 402"/>
                <a:gd name="T42" fmla="*/ 154 w 167"/>
                <a:gd name="T43" fmla="*/ 211 h 402"/>
                <a:gd name="T44" fmla="*/ 157 w 167"/>
                <a:gd name="T45" fmla="*/ 190 h 402"/>
                <a:gd name="T46" fmla="*/ 57 w 167"/>
                <a:gd name="T47" fmla="*/ 199 h 402"/>
                <a:gd name="T48" fmla="*/ 61 w 167"/>
                <a:gd name="T49" fmla="*/ 187 h 402"/>
                <a:gd name="T50" fmla="*/ 161 w 167"/>
                <a:gd name="T51" fmla="*/ 78 h 402"/>
                <a:gd name="T52" fmla="*/ 161 w 167"/>
                <a:gd name="T53" fmla="*/ 92 h 402"/>
                <a:gd name="T54" fmla="*/ 160 w 167"/>
                <a:gd name="T55" fmla="*/ 105 h 402"/>
                <a:gd name="T56" fmla="*/ 157 w 167"/>
                <a:gd name="T57" fmla="*/ 155 h 402"/>
                <a:gd name="T58" fmla="*/ 155 w 167"/>
                <a:gd name="T59" fmla="*/ 188 h 402"/>
                <a:gd name="T60" fmla="*/ 158 w 167"/>
                <a:gd name="T61" fmla="*/ 165 h 402"/>
                <a:gd name="T62" fmla="*/ 160 w 167"/>
                <a:gd name="T63" fmla="*/ 136 h 402"/>
                <a:gd name="T64" fmla="*/ 162 w 167"/>
                <a:gd name="T65" fmla="*/ 98 h 402"/>
                <a:gd name="T66" fmla="*/ 163 w 167"/>
                <a:gd name="T67" fmla="*/ 82 h 402"/>
                <a:gd name="T68" fmla="*/ 164 w 167"/>
                <a:gd name="T69" fmla="*/ 73 h 402"/>
                <a:gd name="T70" fmla="*/ 163 w 167"/>
                <a:gd name="T71" fmla="*/ 51 h 402"/>
                <a:gd name="T72" fmla="*/ 167 w 167"/>
                <a:gd name="T73" fmla="*/ 3 h 402"/>
                <a:gd name="T74" fmla="*/ 166 w 167"/>
                <a:gd name="T75" fmla="*/ 36 h 402"/>
                <a:gd name="T76" fmla="*/ 133 w 167"/>
                <a:gd name="T77" fmla="*/ 49 h 402"/>
                <a:gd name="T78" fmla="*/ 126 w 167"/>
                <a:gd name="T79" fmla="*/ 63 h 402"/>
                <a:gd name="T80" fmla="*/ 103 w 167"/>
                <a:gd name="T81" fmla="*/ 108 h 402"/>
                <a:gd name="T82" fmla="*/ 92 w 167"/>
                <a:gd name="T83" fmla="*/ 128 h 402"/>
                <a:gd name="T84" fmla="*/ 71 w 167"/>
                <a:gd name="T85" fmla="*/ 168 h 402"/>
                <a:gd name="T86" fmla="*/ 72 w 167"/>
                <a:gd name="T87" fmla="*/ 171 h 402"/>
                <a:gd name="T88" fmla="*/ 93 w 167"/>
                <a:gd name="T89" fmla="*/ 129 h 402"/>
                <a:gd name="T90" fmla="*/ 118 w 167"/>
                <a:gd name="T91" fmla="*/ 82 h 402"/>
                <a:gd name="T92" fmla="*/ 133 w 167"/>
                <a:gd name="T93" fmla="*/ 53 h 402"/>
                <a:gd name="T94" fmla="*/ 160 w 167"/>
                <a:gd name="T95" fmla="*/ 1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67" h="402">
                  <a:moveTo>
                    <a:pt x="59" y="346"/>
                  </a:moveTo>
                  <a:cubicBezTo>
                    <a:pt x="59" y="346"/>
                    <a:pt x="58" y="346"/>
                    <a:pt x="57" y="347"/>
                  </a:cubicBezTo>
                  <a:cubicBezTo>
                    <a:pt x="67" y="354"/>
                    <a:pt x="67" y="354"/>
                    <a:pt x="67" y="354"/>
                  </a:cubicBezTo>
                  <a:cubicBezTo>
                    <a:pt x="68" y="355"/>
                    <a:pt x="68" y="355"/>
                    <a:pt x="68" y="355"/>
                  </a:cubicBezTo>
                  <a:cubicBezTo>
                    <a:pt x="133" y="402"/>
                    <a:pt x="133" y="402"/>
                    <a:pt x="133" y="402"/>
                  </a:cubicBezTo>
                  <a:cubicBezTo>
                    <a:pt x="134" y="402"/>
                    <a:pt x="134" y="401"/>
                    <a:pt x="134" y="401"/>
                  </a:cubicBezTo>
                  <a:cubicBezTo>
                    <a:pt x="70" y="354"/>
                    <a:pt x="70" y="354"/>
                    <a:pt x="70" y="354"/>
                  </a:cubicBezTo>
                  <a:cubicBezTo>
                    <a:pt x="69" y="353"/>
                    <a:pt x="69" y="353"/>
                    <a:pt x="69" y="353"/>
                  </a:cubicBezTo>
                  <a:cubicBezTo>
                    <a:pt x="59" y="346"/>
                    <a:pt x="59" y="346"/>
                    <a:pt x="59" y="346"/>
                  </a:cubicBezTo>
                  <a:moveTo>
                    <a:pt x="149" y="335"/>
                  </a:moveTo>
                  <a:cubicBezTo>
                    <a:pt x="147" y="335"/>
                    <a:pt x="147" y="335"/>
                    <a:pt x="147" y="335"/>
                  </a:cubicBezTo>
                  <a:cubicBezTo>
                    <a:pt x="144" y="395"/>
                    <a:pt x="144" y="395"/>
                    <a:pt x="144" y="395"/>
                  </a:cubicBezTo>
                  <a:cubicBezTo>
                    <a:pt x="144" y="395"/>
                    <a:pt x="145" y="395"/>
                    <a:pt x="145" y="395"/>
                  </a:cubicBezTo>
                  <a:cubicBezTo>
                    <a:pt x="145" y="395"/>
                    <a:pt x="146" y="395"/>
                    <a:pt x="146" y="395"/>
                  </a:cubicBezTo>
                  <a:cubicBezTo>
                    <a:pt x="149" y="335"/>
                    <a:pt x="149" y="335"/>
                    <a:pt x="149" y="335"/>
                  </a:cubicBezTo>
                  <a:moveTo>
                    <a:pt x="38" y="234"/>
                  </a:moveTo>
                  <a:cubicBezTo>
                    <a:pt x="37" y="235"/>
                    <a:pt x="37" y="235"/>
                    <a:pt x="37" y="235"/>
                  </a:cubicBezTo>
                  <a:cubicBezTo>
                    <a:pt x="35" y="238"/>
                    <a:pt x="35" y="238"/>
                    <a:pt x="35" y="238"/>
                  </a:cubicBezTo>
                  <a:cubicBezTo>
                    <a:pt x="31" y="245"/>
                    <a:pt x="31" y="245"/>
                    <a:pt x="31" y="245"/>
                  </a:cubicBezTo>
                  <a:cubicBezTo>
                    <a:pt x="29" y="248"/>
                    <a:pt x="29" y="248"/>
                    <a:pt x="29" y="248"/>
                  </a:cubicBezTo>
                  <a:cubicBezTo>
                    <a:pt x="17" y="272"/>
                    <a:pt x="17" y="272"/>
                    <a:pt x="17" y="272"/>
                  </a:cubicBezTo>
                  <a:cubicBezTo>
                    <a:pt x="16" y="274"/>
                    <a:pt x="16" y="274"/>
                    <a:pt x="16" y="274"/>
                  </a:cubicBezTo>
                  <a:cubicBezTo>
                    <a:pt x="14" y="277"/>
                    <a:pt x="14" y="277"/>
                    <a:pt x="14" y="277"/>
                  </a:cubicBezTo>
                  <a:cubicBezTo>
                    <a:pt x="0" y="303"/>
                    <a:pt x="0" y="303"/>
                    <a:pt x="0" y="303"/>
                  </a:cubicBezTo>
                  <a:cubicBezTo>
                    <a:pt x="0" y="305"/>
                    <a:pt x="0" y="305"/>
                    <a:pt x="0" y="305"/>
                  </a:cubicBezTo>
                  <a:cubicBezTo>
                    <a:pt x="1" y="305"/>
                    <a:pt x="1" y="305"/>
                    <a:pt x="1" y="305"/>
                  </a:cubicBezTo>
                  <a:cubicBezTo>
                    <a:pt x="12" y="313"/>
                    <a:pt x="12" y="313"/>
                    <a:pt x="12" y="313"/>
                  </a:cubicBezTo>
                  <a:cubicBezTo>
                    <a:pt x="14" y="315"/>
                    <a:pt x="14" y="315"/>
                    <a:pt x="14" y="315"/>
                  </a:cubicBezTo>
                  <a:cubicBezTo>
                    <a:pt x="43" y="336"/>
                    <a:pt x="43" y="336"/>
                    <a:pt x="43" y="336"/>
                  </a:cubicBezTo>
                  <a:cubicBezTo>
                    <a:pt x="43" y="335"/>
                    <a:pt x="43" y="335"/>
                    <a:pt x="43" y="334"/>
                  </a:cubicBezTo>
                  <a:cubicBezTo>
                    <a:pt x="43" y="334"/>
                    <a:pt x="43" y="334"/>
                    <a:pt x="43" y="334"/>
                  </a:cubicBezTo>
                  <a:cubicBezTo>
                    <a:pt x="14" y="313"/>
                    <a:pt x="14" y="313"/>
                    <a:pt x="14" y="313"/>
                  </a:cubicBezTo>
                  <a:cubicBezTo>
                    <a:pt x="12" y="311"/>
                    <a:pt x="12" y="311"/>
                    <a:pt x="12" y="311"/>
                  </a:cubicBezTo>
                  <a:cubicBezTo>
                    <a:pt x="2" y="304"/>
                    <a:pt x="2" y="304"/>
                    <a:pt x="2" y="304"/>
                  </a:cubicBezTo>
                  <a:cubicBezTo>
                    <a:pt x="14" y="282"/>
                    <a:pt x="14" y="282"/>
                    <a:pt x="14" y="282"/>
                  </a:cubicBezTo>
                  <a:cubicBezTo>
                    <a:pt x="16" y="278"/>
                    <a:pt x="16" y="278"/>
                    <a:pt x="16" y="278"/>
                  </a:cubicBezTo>
                  <a:cubicBezTo>
                    <a:pt x="18" y="273"/>
                    <a:pt x="18" y="273"/>
                    <a:pt x="18" y="273"/>
                  </a:cubicBezTo>
                  <a:cubicBezTo>
                    <a:pt x="19" y="272"/>
                    <a:pt x="19" y="272"/>
                    <a:pt x="19" y="272"/>
                  </a:cubicBezTo>
                  <a:cubicBezTo>
                    <a:pt x="32" y="246"/>
                    <a:pt x="32" y="246"/>
                    <a:pt x="32" y="246"/>
                  </a:cubicBezTo>
                  <a:cubicBezTo>
                    <a:pt x="34" y="243"/>
                    <a:pt x="34" y="243"/>
                    <a:pt x="34" y="243"/>
                  </a:cubicBezTo>
                  <a:cubicBezTo>
                    <a:pt x="38" y="234"/>
                    <a:pt x="38" y="234"/>
                    <a:pt x="38" y="234"/>
                  </a:cubicBezTo>
                  <a:moveTo>
                    <a:pt x="155" y="225"/>
                  </a:moveTo>
                  <a:cubicBezTo>
                    <a:pt x="153" y="227"/>
                    <a:pt x="153" y="227"/>
                    <a:pt x="153" y="227"/>
                  </a:cubicBezTo>
                  <a:cubicBezTo>
                    <a:pt x="153" y="228"/>
                    <a:pt x="153" y="228"/>
                    <a:pt x="153" y="228"/>
                  </a:cubicBezTo>
                  <a:cubicBezTo>
                    <a:pt x="153" y="230"/>
                    <a:pt x="153" y="230"/>
                    <a:pt x="153" y="230"/>
                  </a:cubicBezTo>
                  <a:cubicBezTo>
                    <a:pt x="152" y="244"/>
                    <a:pt x="152" y="244"/>
                    <a:pt x="152" y="244"/>
                  </a:cubicBezTo>
                  <a:cubicBezTo>
                    <a:pt x="152" y="246"/>
                    <a:pt x="152" y="246"/>
                    <a:pt x="152" y="246"/>
                  </a:cubicBezTo>
                  <a:cubicBezTo>
                    <a:pt x="151" y="260"/>
                    <a:pt x="151" y="260"/>
                    <a:pt x="151" y="260"/>
                  </a:cubicBezTo>
                  <a:cubicBezTo>
                    <a:pt x="151" y="262"/>
                    <a:pt x="151" y="262"/>
                    <a:pt x="151" y="262"/>
                  </a:cubicBezTo>
                  <a:cubicBezTo>
                    <a:pt x="149" y="301"/>
                    <a:pt x="149" y="301"/>
                    <a:pt x="149" y="301"/>
                  </a:cubicBezTo>
                  <a:cubicBezTo>
                    <a:pt x="149" y="303"/>
                    <a:pt x="149" y="303"/>
                    <a:pt x="149" y="303"/>
                  </a:cubicBezTo>
                  <a:cubicBezTo>
                    <a:pt x="147" y="333"/>
                    <a:pt x="147" y="333"/>
                    <a:pt x="147" y="333"/>
                  </a:cubicBezTo>
                  <a:cubicBezTo>
                    <a:pt x="149" y="333"/>
                    <a:pt x="149" y="333"/>
                    <a:pt x="149" y="333"/>
                  </a:cubicBezTo>
                  <a:cubicBezTo>
                    <a:pt x="151" y="302"/>
                    <a:pt x="151" y="302"/>
                    <a:pt x="151" y="302"/>
                  </a:cubicBezTo>
                  <a:cubicBezTo>
                    <a:pt x="151" y="300"/>
                    <a:pt x="151" y="300"/>
                    <a:pt x="151" y="300"/>
                  </a:cubicBezTo>
                  <a:cubicBezTo>
                    <a:pt x="153" y="261"/>
                    <a:pt x="153" y="261"/>
                    <a:pt x="153" y="261"/>
                  </a:cubicBezTo>
                  <a:cubicBezTo>
                    <a:pt x="153" y="260"/>
                    <a:pt x="153" y="260"/>
                    <a:pt x="153" y="260"/>
                  </a:cubicBezTo>
                  <a:cubicBezTo>
                    <a:pt x="154" y="246"/>
                    <a:pt x="154" y="246"/>
                    <a:pt x="154" y="246"/>
                  </a:cubicBezTo>
                  <a:cubicBezTo>
                    <a:pt x="154" y="244"/>
                    <a:pt x="154" y="244"/>
                    <a:pt x="154" y="244"/>
                  </a:cubicBezTo>
                  <a:cubicBezTo>
                    <a:pt x="155" y="231"/>
                    <a:pt x="155" y="231"/>
                    <a:pt x="155" y="231"/>
                  </a:cubicBezTo>
                  <a:cubicBezTo>
                    <a:pt x="155" y="229"/>
                    <a:pt x="155" y="229"/>
                    <a:pt x="155" y="229"/>
                  </a:cubicBezTo>
                  <a:cubicBezTo>
                    <a:pt x="155" y="225"/>
                    <a:pt x="155" y="225"/>
                    <a:pt x="155" y="225"/>
                  </a:cubicBezTo>
                  <a:moveTo>
                    <a:pt x="44" y="223"/>
                  </a:moveTo>
                  <a:cubicBezTo>
                    <a:pt x="42" y="223"/>
                    <a:pt x="42" y="223"/>
                    <a:pt x="42" y="223"/>
                  </a:cubicBezTo>
                  <a:cubicBezTo>
                    <a:pt x="37" y="233"/>
                    <a:pt x="37" y="233"/>
                    <a:pt x="37" y="233"/>
                  </a:cubicBezTo>
                  <a:cubicBezTo>
                    <a:pt x="41" y="230"/>
                    <a:pt x="41" y="230"/>
                    <a:pt x="41" y="230"/>
                  </a:cubicBezTo>
                  <a:cubicBezTo>
                    <a:pt x="44" y="223"/>
                    <a:pt x="44" y="223"/>
                    <a:pt x="44" y="223"/>
                  </a:cubicBezTo>
                  <a:moveTo>
                    <a:pt x="156" y="212"/>
                  </a:moveTo>
                  <a:cubicBezTo>
                    <a:pt x="154" y="213"/>
                    <a:pt x="154" y="213"/>
                    <a:pt x="154" y="213"/>
                  </a:cubicBezTo>
                  <a:cubicBezTo>
                    <a:pt x="154" y="213"/>
                    <a:pt x="154" y="213"/>
                    <a:pt x="154" y="213"/>
                  </a:cubicBezTo>
                  <a:cubicBezTo>
                    <a:pt x="153" y="225"/>
                    <a:pt x="153" y="225"/>
                    <a:pt x="153" y="225"/>
                  </a:cubicBezTo>
                  <a:cubicBezTo>
                    <a:pt x="155" y="222"/>
                    <a:pt x="155" y="222"/>
                    <a:pt x="155" y="222"/>
                  </a:cubicBezTo>
                  <a:cubicBezTo>
                    <a:pt x="156" y="214"/>
                    <a:pt x="156" y="214"/>
                    <a:pt x="156" y="214"/>
                  </a:cubicBezTo>
                  <a:cubicBezTo>
                    <a:pt x="156" y="212"/>
                    <a:pt x="156" y="212"/>
                    <a:pt x="156" y="212"/>
                  </a:cubicBezTo>
                  <a:moveTo>
                    <a:pt x="55" y="198"/>
                  </a:moveTo>
                  <a:cubicBezTo>
                    <a:pt x="55" y="199"/>
                    <a:pt x="55" y="199"/>
                    <a:pt x="55" y="199"/>
                  </a:cubicBezTo>
                  <a:cubicBezTo>
                    <a:pt x="50" y="207"/>
                    <a:pt x="50" y="207"/>
                    <a:pt x="50" y="207"/>
                  </a:cubicBezTo>
                  <a:cubicBezTo>
                    <a:pt x="50" y="209"/>
                    <a:pt x="50" y="209"/>
                    <a:pt x="50" y="209"/>
                  </a:cubicBezTo>
                  <a:cubicBezTo>
                    <a:pt x="43" y="221"/>
                    <a:pt x="43" y="221"/>
                    <a:pt x="43" y="221"/>
                  </a:cubicBezTo>
                  <a:cubicBezTo>
                    <a:pt x="45" y="221"/>
                    <a:pt x="45" y="221"/>
                    <a:pt x="45" y="221"/>
                  </a:cubicBezTo>
                  <a:cubicBezTo>
                    <a:pt x="52" y="209"/>
                    <a:pt x="52" y="209"/>
                    <a:pt x="52" y="209"/>
                  </a:cubicBezTo>
                  <a:cubicBezTo>
                    <a:pt x="52" y="208"/>
                    <a:pt x="52" y="208"/>
                    <a:pt x="52" y="208"/>
                  </a:cubicBezTo>
                  <a:cubicBezTo>
                    <a:pt x="55" y="202"/>
                    <a:pt x="55" y="202"/>
                    <a:pt x="55" y="202"/>
                  </a:cubicBezTo>
                  <a:cubicBezTo>
                    <a:pt x="55" y="198"/>
                    <a:pt x="55" y="198"/>
                    <a:pt x="55" y="198"/>
                  </a:cubicBezTo>
                  <a:moveTo>
                    <a:pt x="155" y="190"/>
                  </a:moveTo>
                  <a:cubicBezTo>
                    <a:pt x="154" y="206"/>
                    <a:pt x="154" y="206"/>
                    <a:pt x="154" y="206"/>
                  </a:cubicBezTo>
                  <a:cubicBezTo>
                    <a:pt x="154" y="208"/>
                    <a:pt x="154" y="208"/>
                    <a:pt x="154" y="208"/>
                  </a:cubicBezTo>
                  <a:cubicBezTo>
                    <a:pt x="154" y="211"/>
                    <a:pt x="154" y="211"/>
                    <a:pt x="154" y="211"/>
                  </a:cubicBezTo>
                  <a:cubicBezTo>
                    <a:pt x="156" y="210"/>
                    <a:pt x="156" y="210"/>
                    <a:pt x="156" y="210"/>
                  </a:cubicBezTo>
                  <a:cubicBezTo>
                    <a:pt x="156" y="208"/>
                    <a:pt x="156" y="208"/>
                    <a:pt x="156" y="208"/>
                  </a:cubicBezTo>
                  <a:cubicBezTo>
                    <a:pt x="156" y="206"/>
                    <a:pt x="156" y="206"/>
                    <a:pt x="156" y="206"/>
                  </a:cubicBezTo>
                  <a:cubicBezTo>
                    <a:pt x="157" y="190"/>
                    <a:pt x="157" y="190"/>
                    <a:pt x="157" y="190"/>
                  </a:cubicBezTo>
                  <a:cubicBezTo>
                    <a:pt x="155" y="190"/>
                    <a:pt x="155" y="190"/>
                    <a:pt x="155" y="190"/>
                  </a:cubicBezTo>
                  <a:moveTo>
                    <a:pt x="61" y="187"/>
                  </a:moveTo>
                  <a:cubicBezTo>
                    <a:pt x="57" y="195"/>
                    <a:pt x="57" y="195"/>
                    <a:pt x="57" y="195"/>
                  </a:cubicBezTo>
                  <a:cubicBezTo>
                    <a:pt x="57" y="199"/>
                    <a:pt x="57" y="199"/>
                    <a:pt x="57" y="199"/>
                  </a:cubicBezTo>
                  <a:cubicBezTo>
                    <a:pt x="57" y="198"/>
                    <a:pt x="57" y="198"/>
                    <a:pt x="57" y="198"/>
                  </a:cubicBezTo>
                  <a:cubicBezTo>
                    <a:pt x="58" y="197"/>
                    <a:pt x="58" y="197"/>
                    <a:pt x="58" y="197"/>
                  </a:cubicBezTo>
                  <a:cubicBezTo>
                    <a:pt x="62" y="190"/>
                    <a:pt x="62" y="190"/>
                    <a:pt x="62" y="190"/>
                  </a:cubicBezTo>
                  <a:cubicBezTo>
                    <a:pt x="61" y="187"/>
                    <a:pt x="61" y="187"/>
                    <a:pt x="61" y="187"/>
                  </a:cubicBezTo>
                  <a:moveTo>
                    <a:pt x="162" y="68"/>
                  </a:moveTo>
                  <a:cubicBezTo>
                    <a:pt x="162" y="72"/>
                    <a:pt x="162" y="72"/>
                    <a:pt x="162" y="72"/>
                  </a:cubicBezTo>
                  <a:cubicBezTo>
                    <a:pt x="162" y="74"/>
                    <a:pt x="162" y="74"/>
                    <a:pt x="162" y="74"/>
                  </a:cubicBezTo>
                  <a:cubicBezTo>
                    <a:pt x="161" y="78"/>
                    <a:pt x="161" y="78"/>
                    <a:pt x="161" y="78"/>
                  </a:cubicBezTo>
                  <a:cubicBezTo>
                    <a:pt x="161" y="80"/>
                    <a:pt x="161" y="80"/>
                    <a:pt x="161" y="80"/>
                  </a:cubicBezTo>
                  <a:cubicBezTo>
                    <a:pt x="161" y="81"/>
                    <a:pt x="161" y="81"/>
                    <a:pt x="161" y="81"/>
                  </a:cubicBezTo>
                  <a:cubicBezTo>
                    <a:pt x="161" y="84"/>
                    <a:pt x="161" y="84"/>
                    <a:pt x="161" y="84"/>
                  </a:cubicBezTo>
                  <a:cubicBezTo>
                    <a:pt x="161" y="92"/>
                    <a:pt x="161" y="92"/>
                    <a:pt x="161" y="92"/>
                  </a:cubicBezTo>
                  <a:cubicBezTo>
                    <a:pt x="161" y="94"/>
                    <a:pt x="161" y="94"/>
                    <a:pt x="161" y="94"/>
                  </a:cubicBezTo>
                  <a:cubicBezTo>
                    <a:pt x="160" y="97"/>
                    <a:pt x="160" y="97"/>
                    <a:pt x="160" y="97"/>
                  </a:cubicBezTo>
                  <a:cubicBezTo>
                    <a:pt x="160" y="103"/>
                    <a:pt x="160" y="103"/>
                    <a:pt x="160" y="103"/>
                  </a:cubicBezTo>
                  <a:cubicBezTo>
                    <a:pt x="160" y="105"/>
                    <a:pt x="160" y="105"/>
                    <a:pt x="160" y="105"/>
                  </a:cubicBezTo>
                  <a:cubicBezTo>
                    <a:pt x="158" y="134"/>
                    <a:pt x="158" y="134"/>
                    <a:pt x="158" y="134"/>
                  </a:cubicBezTo>
                  <a:cubicBezTo>
                    <a:pt x="158" y="135"/>
                    <a:pt x="158" y="135"/>
                    <a:pt x="158" y="135"/>
                  </a:cubicBezTo>
                  <a:cubicBezTo>
                    <a:pt x="157" y="153"/>
                    <a:pt x="157" y="153"/>
                    <a:pt x="157" y="153"/>
                  </a:cubicBezTo>
                  <a:cubicBezTo>
                    <a:pt x="157" y="155"/>
                    <a:pt x="157" y="155"/>
                    <a:pt x="157" y="155"/>
                  </a:cubicBezTo>
                  <a:cubicBezTo>
                    <a:pt x="157" y="164"/>
                    <a:pt x="157" y="164"/>
                    <a:pt x="157" y="164"/>
                  </a:cubicBezTo>
                  <a:cubicBezTo>
                    <a:pt x="157" y="166"/>
                    <a:pt x="157" y="166"/>
                    <a:pt x="157" y="166"/>
                  </a:cubicBezTo>
                  <a:cubicBezTo>
                    <a:pt x="157" y="167"/>
                    <a:pt x="157" y="167"/>
                    <a:pt x="157" y="167"/>
                  </a:cubicBezTo>
                  <a:cubicBezTo>
                    <a:pt x="155" y="188"/>
                    <a:pt x="155" y="188"/>
                    <a:pt x="155" y="188"/>
                  </a:cubicBezTo>
                  <a:cubicBezTo>
                    <a:pt x="157" y="188"/>
                    <a:pt x="157" y="188"/>
                    <a:pt x="157" y="188"/>
                  </a:cubicBezTo>
                  <a:cubicBezTo>
                    <a:pt x="158" y="167"/>
                    <a:pt x="158" y="167"/>
                    <a:pt x="158" y="167"/>
                  </a:cubicBezTo>
                  <a:cubicBezTo>
                    <a:pt x="158" y="165"/>
                    <a:pt x="158" y="165"/>
                    <a:pt x="158" y="165"/>
                  </a:cubicBezTo>
                  <a:cubicBezTo>
                    <a:pt x="158" y="165"/>
                    <a:pt x="158" y="165"/>
                    <a:pt x="158" y="165"/>
                  </a:cubicBezTo>
                  <a:cubicBezTo>
                    <a:pt x="159" y="163"/>
                    <a:pt x="159" y="163"/>
                    <a:pt x="159" y="163"/>
                  </a:cubicBezTo>
                  <a:cubicBezTo>
                    <a:pt x="159" y="157"/>
                    <a:pt x="159" y="157"/>
                    <a:pt x="159" y="157"/>
                  </a:cubicBezTo>
                  <a:cubicBezTo>
                    <a:pt x="159" y="155"/>
                    <a:pt x="159" y="155"/>
                    <a:pt x="159" y="155"/>
                  </a:cubicBezTo>
                  <a:cubicBezTo>
                    <a:pt x="160" y="136"/>
                    <a:pt x="160" y="136"/>
                    <a:pt x="160" y="136"/>
                  </a:cubicBezTo>
                  <a:cubicBezTo>
                    <a:pt x="160" y="134"/>
                    <a:pt x="160" y="134"/>
                    <a:pt x="160" y="134"/>
                  </a:cubicBezTo>
                  <a:cubicBezTo>
                    <a:pt x="162" y="104"/>
                    <a:pt x="162" y="104"/>
                    <a:pt x="162" y="104"/>
                  </a:cubicBezTo>
                  <a:cubicBezTo>
                    <a:pt x="162" y="103"/>
                    <a:pt x="162" y="103"/>
                    <a:pt x="162" y="103"/>
                  </a:cubicBezTo>
                  <a:cubicBezTo>
                    <a:pt x="162" y="98"/>
                    <a:pt x="162" y="98"/>
                    <a:pt x="162" y="98"/>
                  </a:cubicBezTo>
                  <a:cubicBezTo>
                    <a:pt x="162" y="96"/>
                    <a:pt x="162" y="96"/>
                    <a:pt x="162" y="96"/>
                  </a:cubicBezTo>
                  <a:cubicBezTo>
                    <a:pt x="162" y="93"/>
                    <a:pt x="162" y="93"/>
                    <a:pt x="162" y="93"/>
                  </a:cubicBezTo>
                  <a:cubicBezTo>
                    <a:pt x="163" y="88"/>
                    <a:pt x="163" y="88"/>
                    <a:pt x="163" y="88"/>
                  </a:cubicBezTo>
                  <a:cubicBezTo>
                    <a:pt x="163" y="82"/>
                    <a:pt x="163" y="82"/>
                    <a:pt x="163" y="82"/>
                  </a:cubicBezTo>
                  <a:cubicBezTo>
                    <a:pt x="163" y="79"/>
                    <a:pt x="163" y="79"/>
                    <a:pt x="163" y="79"/>
                  </a:cubicBezTo>
                  <a:cubicBezTo>
                    <a:pt x="163" y="79"/>
                    <a:pt x="163" y="79"/>
                    <a:pt x="163" y="79"/>
                  </a:cubicBezTo>
                  <a:cubicBezTo>
                    <a:pt x="163" y="75"/>
                    <a:pt x="163" y="75"/>
                    <a:pt x="163" y="75"/>
                  </a:cubicBezTo>
                  <a:cubicBezTo>
                    <a:pt x="164" y="73"/>
                    <a:pt x="164" y="73"/>
                    <a:pt x="164" y="73"/>
                  </a:cubicBezTo>
                  <a:cubicBezTo>
                    <a:pt x="164" y="72"/>
                    <a:pt x="164" y="72"/>
                    <a:pt x="164" y="72"/>
                  </a:cubicBezTo>
                  <a:cubicBezTo>
                    <a:pt x="162" y="68"/>
                    <a:pt x="162" y="68"/>
                    <a:pt x="162" y="68"/>
                  </a:cubicBezTo>
                  <a:moveTo>
                    <a:pt x="165" y="49"/>
                  </a:moveTo>
                  <a:cubicBezTo>
                    <a:pt x="164" y="50"/>
                    <a:pt x="164" y="50"/>
                    <a:pt x="163" y="51"/>
                  </a:cubicBezTo>
                  <a:cubicBezTo>
                    <a:pt x="162" y="63"/>
                    <a:pt x="162" y="63"/>
                    <a:pt x="162" y="63"/>
                  </a:cubicBezTo>
                  <a:cubicBezTo>
                    <a:pt x="164" y="67"/>
                    <a:pt x="164" y="67"/>
                    <a:pt x="164" y="67"/>
                  </a:cubicBezTo>
                  <a:cubicBezTo>
                    <a:pt x="165" y="49"/>
                    <a:pt x="165" y="49"/>
                    <a:pt x="165" y="49"/>
                  </a:cubicBezTo>
                  <a:moveTo>
                    <a:pt x="167" y="3"/>
                  </a:moveTo>
                  <a:cubicBezTo>
                    <a:pt x="167" y="3"/>
                    <a:pt x="167" y="3"/>
                    <a:pt x="166" y="3"/>
                  </a:cubicBezTo>
                  <a:cubicBezTo>
                    <a:pt x="166" y="3"/>
                    <a:pt x="166" y="3"/>
                    <a:pt x="166" y="3"/>
                  </a:cubicBezTo>
                  <a:cubicBezTo>
                    <a:pt x="164" y="34"/>
                    <a:pt x="164" y="34"/>
                    <a:pt x="164" y="34"/>
                  </a:cubicBezTo>
                  <a:cubicBezTo>
                    <a:pt x="165" y="34"/>
                    <a:pt x="165" y="35"/>
                    <a:pt x="166" y="36"/>
                  </a:cubicBezTo>
                  <a:cubicBezTo>
                    <a:pt x="167" y="3"/>
                    <a:pt x="167" y="3"/>
                    <a:pt x="167" y="3"/>
                  </a:cubicBezTo>
                  <a:moveTo>
                    <a:pt x="159" y="0"/>
                  </a:moveTo>
                  <a:cubicBezTo>
                    <a:pt x="134" y="48"/>
                    <a:pt x="134" y="48"/>
                    <a:pt x="134" y="48"/>
                  </a:cubicBezTo>
                  <a:cubicBezTo>
                    <a:pt x="133" y="49"/>
                    <a:pt x="133" y="49"/>
                    <a:pt x="133" y="49"/>
                  </a:cubicBezTo>
                  <a:cubicBezTo>
                    <a:pt x="133" y="50"/>
                    <a:pt x="133" y="50"/>
                    <a:pt x="133" y="50"/>
                  </a:cubicBezTo>
                  <a:cubicBezTo>
                    <a:pt x="132" y="52"/>
                    <a:pt x="132" y="52"/>
                    <a:pt x="132" y="52"/>
                  </a:cubicBezTo>
                  <a:cubicBezTo>
                    <a:pt x="127" y="62"/>
                    <a:pt x="127" y="62"/>
                    <a:pt x="127" y="62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0" y="75"/>
                    <a:pt x="120" y="75"/>
                    <a:pt x="120" y="75"/>
                  </a:cubicBezTo>
                  <a:cubicBezTo>
                    <a:pt x="118" y="78"/>
                    <a:pt x="118" y="78"/>
                    <a:pt x="118" y="78"/>
                  </a:cubicBezTo>
                  <a:cubicBezTo>
                    <a:pt x="104" y="106"/>
                    <a:pt x="104" y="106"/>
                    <a:pt x="104" y="106"/>
                  </a:cubicBezTo>
                  <a:cubicBezTo>
                    <a:pt x="103" y="108"/>
                    <a:pt x="103" y="108"/>
                    <a:pt x="103" y="108"/>
                  </a:cubicBezTo>
                  <a:cubicBezTo>
                    <a:pt x="98" y="117"/>
                    <a:pt x="98" y="117"/>
                    <a:pt x="98" y="117"/>
                  </a:cubicBezTo>
                  <a:cubicBezTo>
                    <a:pt x="99" y="117"/>
                    <a:pt x="99" y="117"/>
                    <a:pt x="99" y="117"/>
                  </a:cubicBezTo>
                  <a:cubicBezTo>
                    <a:pt x="97" y="119"/>
                    <a:pt x="97" y="119"/>
                    <a:pt x="97" y="119"/>
                  </a:cubicBezTo>
                  <a:cubicBezTo>
                    <a:pt x="92" y="128"/>
                    <a:pt x="92" y="128"/>
                    <a:pt x="92" y="128"/>
                  </a:cubicBezTo>
                  <a:cubicBezTo>
                    <a:pt x="91" y="129"/>
                    <a:pt x="91" y="129"/>
                    <a:pt x="91" y="129"/>
                  </a:cubicBezTo>
                  <a:cubicBezTo>
                    <a:pt x="78" y="156"/>
                    <a:pt x="78" y="156"/>
                    <a:pt x="78" y="156"/>
                  </a:cubicBezTo>
                  <a:cubicBezTo>
                    <a:pt x="77" y="157"/>
                    <a:pt x="77" y="157"/>
                    <a:pt x="77" y="157"/>
                  </a:cubicBezTo>
                  <a:cubicBezTo>
                    <a:pt x="71" y="168"/>
                    <a:pt x="71" y="168"/>
                    <a:pt x="71" y="168"/>
                  </a:cubicBezTo>
                  <a:cubicBezTo>
                    <a:pt x="70" y="169"/>
                    <a:pt x="70" y="169"/>
                    <a:pt x="70" y="169"/>
                  </a:cubicBezTo>
                  <a:cubicBezTo>
                    <a:pt x="63" y="184"/>
                    <a:pt x="63" y="184"/>
                    <a:pt x="63" y="184"/>
                  </a:cubicBezTo>
                  <a:cubicBezTo>
                    <a:pt x="63" y="187"/>
                    <a:pt x="63" y="187"/>
                    <a:pt x="63" y="187"/>
                  </a:cubicBezTo>
                  <a:cubicBezTo>
                    <a:pt x="72" y="171"/>
                    <a:pt x="72" y="171"/>
                    <a:pt x="72" y="171"/>
                  </a:cubicBezTo>
                  <a:cubicBezTo>
                    <a:pt x="73" y="169"/>
                    <a:pt x="73" y="169"/>
                    <a:pt x="73" y="169"/>
                  </a:cubicBezTo>
                  <a:cubicBezTo>
                    <a:pt x="78" y="158"/>
                    <a:pt x="78" y="158"/>
                    <a:pt x="78" y="158"/>
                  </a:cubicBezTo>
                  <a:cubicBezTo>
                    <a:pt x="79" y="156"/>
                    <a:pt x="79" y="156"/>
                    <a:pt x="79" y="156"/>
                  </a:cubicBezTo>
                  <a:cubicBezTo>
                    <a:pt x="93" y="129"/>
                    <a:pt x="93" y="129"/>
                    <a:pt x="93" y="129"/>
                  </a:cubicBezTo>
                  <a:cubicBezTo>
                    <a:pt x="94" y="128"/>
                    <a:pt x="94" y="128"/>
                    <a:pt x="94" y="128"/>
                  </a:cubicBezTo>
                  <a:cubicBezTo>
                    <a:pt x="105" y="108"/>
                    <a:pt x="105" y="108"/>
                    <a:pt x="105" y="108"/>
                  </a:cubicBezTo>
                  <a:cubicBezTo>
                    <a:pt x="106" y="106"/>
                    <a:pt x="106" y="106"/>
                    <a:pt x="106" y="106"/>
                  </a:cubicBezTo>
                  <a:cubicBezTo>
                    <a:pt x="118" y="82"/>
                    <a:pt x="118" y="82"/>
                    <a:pt x="118" y="82"/>
                  </a:cubicBezTo>
                  <a:cubicBezTo>
                    <a:pt x="120" y="79"/>
                    <a:pt x="120" y="79"/>
                    <a:pt x="120" y="79"/>
                  </a:cubicBezTo>
                  <a:cubicBezTo>
                    <a:pt x="127" y="65"/>
                    <a:pt x="127" y="65"/>
                    <a:pt x="127" y="65"/>
                  </a:cubicBezTo>
                  <a:cubicBezTo>
                    <a:pt x="128" y="63"/>
                    <a:pt x="128" y="63"/>
                    <a:pt x="128" y="63"/>
                  </a:cubicBezTo>
                  <a:cubicBezTo>
                    <a:pt x="133" y="53"/>
                    <a:pt x="133" y="53"/>
                    <a:pt x="133" y="53"/>
                  </a:cubicBezTo>
                  <a:cubicBezTo>
                    <a:pt x="134" y="51"/>
                    <a:pt x="134" y="51"/>
                    <a:pt x="134" y="51"/>
                  </a:cubicBezTo>
                  <a:cubicBezTo>
                    <a:pt x="135" y="50"/>
                    <a:pt x="135" y="50"/>
                    <a:pt x="135" y="50"/>
                  </a:cubicBezTo>
                  <a:cubicBezTo>
                    <a:pt x="136" y="49"/>
                    <a:pt x="136" y="49"/>
                    <a:pt x="136" y="49"/>
                  </a:cubicBezTo>
                  <a:cubicBezTo>
                    <a:pt x="160" y="1"/>
                    <a:pt x="160" y="1"/>
                    <a:pt x="160" y="1"/>
                  </a:cubicBezTo>
                  <a:cubicBezTo>
                    <a:pt x="160" y="1"/>
                    <a:pt x="159" y="1"/>
                    <a:pt x="159" y="0"/>
                  </a:cubicBezTo>
                </a:path>
              </a:pathLst>
            </a:custGeom>
            <a:gradFill flip="none" rotWithShape="1">
              <a:gsLst>
                <a:gs pos="0">
                  <a:schemeClr val="tx2">
                    <a:alpha val="75000"/>
                  </a:schemeClr>
                </a:gs>
                <a:gs pos="92000">
                  <a:schemeClr val="tx1">
                    <a:alpha val="21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8" name="Freeform 48"/>
            <p:cNvSpPr>
              <a:spLocks noEditPoints="1"/>
            </p:cNvSpPr>
            <p:nvPr/>
          </p:nvSpPr>
          <p:spPr bwMode="auto">
            <a:xfrm>
              <a:off x="8175168" y="3576468"/>
              <a:ext cx="653013" cy="143126"/>
            </a:xfrm>
            <a:custGeom>
              <a:avLst/>
              <a:gdLst>
                <a:gd name="T0" fmla="*/ 277 w 365"/>
                <a:gd name="T1" fmla="*/ 41 h 88"/>
                <a:gd name="T2" fmla="*/ 183 w 365"/>
                <a:gd name="T3" fmla="*/ 55 h 88"/>
                <a:gd name="T4" fmla="*/ 187 w 365"/>
                <a:gd name="T5" fmla="*/ 60 h 88"/>
                <a:gd name="T6" fmla="*/ 280 w 365"/>
                <a:gd name="T7" fmla="*/ 45 h 88"/>
                <a:gd name="T8" fmla="*/ 280 w 365"/>
                <a:gd name="T9" fmla="*/ 41 h 88"/>
                <a:gd name="T10" fmla="*/ 303 w 365"/>
                <a:gd name="T11" fmla="*/ 36 h 88"/>
                <a:gd name="T12" fmla="*/ 285 w 365"/>
                <a:gd name="T13" fmla="*/ 38 h 88"/>
                <a:gd name="T14" fmla="*/ 296 w 365"/>
                <a:gd name="T15" fmla="*/ 43 h 88"/>
                <a:gd name="T16" fmla="*/ 320 w 365"/>
                <a:gd name="T17" fmla="*/ 38 h 88"/>
                <a:gd name="T18" fmla="*/ 315 w 365"/>
                <a:gd name="T19" fmla="*/ 26 h 88"/>
                <a:gd name="T20" fmla="*/ 332 w 365"/>
                <a:gd name="T21" fmla="*/ 31 h 88"/>
                <a:gd name="T22" fmla="*/ 325 w 365"/>
                <a:gd name="T23" fmla="*/ 38 h 88"/>
                <a:gd name="T24" fmla="*/ 365 w 365"/>
                <a:gd name="T25" fmla="*/ 31 h 88"/>
                <a:gd name="T26" fmla="*/ 315 w 365"/>
                <a:gd name="T27" fmla="*/ 26 h 88"/>
                <a:gd name="T28" fmla="*/ 280 w 365"/>
                <a:gd name="T29" fmla="*/ 26 h 88"/>
                <a:gd name="T30" fmla="*/ 306 w 365"/>
                <a:gd name="T31" fmla="*/ 29 h 88"/>
                <a:gd name="T32" fmla="*/ 311 w 365"/>
                <a:gd name="T33" fmla="*/ 24 h 88"/>
                <a:gd name="T34" fmla="*/ 303 w 365"/>
                <a:gd name="T35" fmla="*/ 24 h 88"/>
                <a:gd name="T36" fmla="*/ 221 w 365"/>
                <a:gd name="T37" fmla="*/ 14 h 88"/>
                <a:gd name="T38" fmla="*/ 256 w 365"/>
                <a:gd name="T39" fmla="*/ 24 h 88"/>
                <a:gd name="T40" fmla="*/ 275 w 365"/>
                <a:gd name="T41" fmla="*/ 26 h 88"/>
                <a:gd name="T42" fmla="*/ 258 w 365"/>
                <a:gd name="T43" fmla="*/ 19 h 88"/>
                <a:gd name="T44" fmla="*/ 221 w 365"/>
                <a:gd name="T45" fmla="*/ 14 h 88"/>
                <a:gd name="T46" fmla="*/ 88 w 365"/>
                <a:gd name="T47" fmla="*/ 3 h 88"/>
                <a:gd name="T48" fmla="*/ 48 w 365"/>
                <a:gd name="T49" fmla="*/ 41 h 88"/>
                <a:gd name="T50" fmla="*/ 43 w 365"/>
                <a:gd name="T51" fmla="*/ 45 h 88"/>
                <a:gd name="T52" fmla="*/ 27 w 365"/>
                <a:gd name="T53" fmla="*/ 62 h 88"/>
                <a:gd name="T54" fmla="*/ 0 w 365"/>
                <a:gd name="T55" fmla="*/ 88 h 88"/>
                <a:gd name="T56" fmla="*/ 95 w 365"/>
                <a:gd name="T57" fmla="*/ 74 h 88"/>
                <a:gd name="T58" fmla="*/ 131 w 365"/>
                <a:gd name="T59" fmla="*/ 67 h 88"/>
                <a:gd name="T60" fmla="*/ 147 w 365"/>
                <a:gd name="T61" fmla="*/ 64 h 88"/>
                <a:gd name="T62" fmla="*/ 171 w 365"/>
                <a:gd name="T63" fmla="*/ 62 h 88"/>
                <a:gd name="T64" fmla="*/ 169 w 365"/>
                <a:gd name="T65" fmla="*/ 57 h 88"/>
                <a:gd name="T66" fmla="*/ 143 w 365"/>
                <a:gd name="T67" fmla="*/ 62 h 88"/>
                <a:gd name="T68" fmla="*/ 109 w 365"/>
                <a:gd name="T69" fmla="*/ 67 h 88"/>
                <a:gd name="T70" fmla="*/ 90 w 365"/>
                <a:gd name="T71" fmla="*/ 69 h 88"/>
                <a:gd name="T72" fmla="*/ 31 w 365"/>
                <a:gd name="T73" fmla="*/ 64 h 88"/>
                <a:gd name="T74" fmla="*/ 48 w 365"/>
                <a:gd name="T75" fmla="*/ 45 h 88"/>
                <a:gd name="T76" fmla="*/ 55 w 365"/>
                <a:gd name="T77" fmla="*/ 38 h 88"/>
                <a:gd name="T78" fmla="*/ 145 w 365"/>
                <a:gd name="T79" fmla="*/ 12 h 88"/>
                <a:gd name="T80" fmla="*/ 211 w 365"/>
                <a:gd name="T81" fmla="*/ 19 h 88"/>
                <a:gd name="T82" fmla="*/ 150 w 365"/>
                <a:gd name="T83" fmla="*/ 7 h 88"/>
                <a:gd name="T84" fmla="*/ 90 w 365"/>
                <a:gd name="T85" fmla="*/ 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65" h="88">
                  <a:moveTo>
                    <a:pt x="280" y="41"/>
                  </a:moveTo>
                  <a:lnTo>
                    <a:pt x="277" y="41"/>
                  </a:lnTo>
                  <a:lnTo>
                    <a:pt x="187" y="55"/>
                  </a:lnTo>
                  <a:lnTo>
                    <a:pt x="183" y="55"/>
                  </a:lnTo>
                  <a:lnTo>
                    <a:pt x="178" y="60"/>
                  </a:lnTo>
                  <a:lnTo>
                    <a:pt x="187" y="60"/>
                  </a:lnTo>
                  <a:lnTo>
                    <a:pt x="204" y="57"/>
                  </a:lnTo>
                  <a:lnTo>
                    <a:pt x="280" y="45"/>
                  </a:lnTo>
                  <a:lnTo>
                    <a:pt x="282" y="43"/>
                  </a:lnTo>
                  <a:lnTo>
                    <a:pt x="280" y="41"/>
                  </a:lnTo>
                  <a:close/>
                  <a:moveTo>
                    <a:pt x="315" y="33"/>
                  </a:moveTo>
                  <a:lnTo>
                    <a:pt x="303" y="36"/>
                  </a:lnTo>
                  <a:lnTo>
                    <a:pt x="299" y="38"/>
                  </a:lnTo>
                  <a:lnTo>
                    <a:pt x="285" y="38"/>
                  </a:lnTo>
                  <a:lnTo>
                    <a:pt x="287" y="43"/>
                  </a:lnTo>
                  <a:lnTo>
                    <a:pt x="296" y="43"/>
                  </a:lnTo>
                  <a:lnTo>
                    <a:pt x="301" y="41"/>
                  </a:lnTo>
                  <a:lnTo>
                    <a:pt x="320" y="38"/>
                  </a:lnTo>
                  <a:lnTo>
                    <a:pt x="315" y="33"/>
                  </a:lnTo>
                  <a:close/>
                  <a:moveTo>
                    <a:pt x="315" y="26"/>
                  </a:moveTo>
                  <a:lnTo>
                    <a:pt x="318" y="31"/>
                  </a:lnTo>
                  <a:lnTo>
                    <a:pt x="332" y="31"/>
                  </a:lnTo>
                  <a:lnTo>
                    <a:pt x="320" y="33"/>
                  </a:lnTo>
                  <a:lnTo>
                    <a:pt x="325" y="38"/>
                  </a:lnTo>
                  <a:lnTo>
                    <a:pt x="332" y="36"/>
                  </a:lnTo>
                  <a:lnTo>
                    <a:pt x="365" y="31"/>
                  </a:lnTo>
                  <a:lnTo>
                    <a:pt x="332" y="29"/>
                  </a:lnTo>
                  <a:lnTo>
                    <a:pt x="315" y="26"/>
                  </a:lnTo>
                  <a:close/>
                  <a:moveTo>
                    <a:pt x="277" y="22"/>
                  </a:moveTo>
                  <a:lnTo>
                    <a:pt x="280" y="26"/>
                  </a:lnTo>
                  <a:lnTo>
                    <a:pt x="301" y="29"/>
                  </a:lnTo>
                  <a:lnTo>
                    <a:pt x="306" y="29"/>
                  </a:lnTo>
                  <a:lnTo>
                    <a:pt x="313" y="29"/>
                  </a:lnTo>
                  <a:lnTo>
                    <a:pt x="311" y="24"/>
                  </a:lnTo>
                  <a:lnTo>
                    <a:pt x="308" y="24"/>
                  </a:lnTo>
                  <a:lnTo>
                    <a:pt x="303" y="24"/>
                  </a:lnTo>
                  <a:lnTo>
                    <a:pt x="277" y="22"/>
                  </a:lnTo>
                  <a:close/>
                  <a:moveTo>
                    <a:pt x="221" y="14"/>
                  </a:moveTo>
                  <a:lnTo>
                    <a:pt x="216" y="19"/>
                  </a:lnTo>
                  <a:lnTo>
                    <a:pt x="256" y="24"/>
                  </a:lnTo>
                  <a:lnTo>
                    <a:pt x="263" y="24"/>
                  </a:lnTo>
                  <a:lnTo>
                    <a:pt x="275" y="26"/>
                  </a:lnTo>
                  <a:lnTo>
                    <a:pt x="273" y="22"/>
                  </a:lnTo>
                  <a:lnTo>
                    <a:pt x="258" y="19"/>
                  </a:lnTo>
                  <a:lnTo>
                    <a:pt x="251" y="19"/>
                  </a:lnTo>
                  <a:lnTo>
                    <a:pt x="221" y="14"/>
                  </a:lnTo>
                  <a:close/>
                  <a:moveTo>
                    <a:pt x="88" y="0"/>
                  </a:moveTo>
                  <a:lnTo>
                    <a:pt x="88" y="3"/>
                  </a:lnTo>
                  <a:lnTo>
                    <a:pt x="53" y="36"/>
                  </a:lnTo>
                  <a:lnTo>
                    <a:pt x="48" y="41"/>
                  </a:lnTo>
                  <a:lnTo>
                    <a:pt x="48" y="41"/>
                  </a:lnTo>
                  <a:lnTo>
                    <a:pt x="43" y="45"/>
                  </a:lnTo>
                  <a:lnTo>
                    <a:pt x="29" y="60"/>
                  </a:lnTo>
                  <a:lnTo>
                    <a:pt x="27" y="62"/>
                  </a:lnTo>
                  <a:lnTo>
                    <a:pt x="10" y="79"/>
                  </a:lnTo>
                  <a:lnTo>
                    <a:pt x="0" y="88"/>
                  </a:lnTo>
                  <a:lnTo>
                    <a:pt x="15" y="86"/>
                  </a:lnTo>
                  <a:lnTo>
                    <a:pt x="95" y="74"/>
                  </a:lnTo>
                  <a:lnTo>
                    <a:pt x="100" y="71"/>
                  </a:lnTo>
                  <a:lnTo>
                    <a:pt x="131" y="67"/>
                  </a:lnTo>
                  <a:lnTo>
                    <a:pt x="143" y="67"/>
                  </a:lnTo>
                  <a:lnTo>
                    <a:pt x="147" y="64"/>
                  </a:lnTo>
                  <a:lnTo>
                    <a:pt x="154" y="64"/>
                  </a:lnTo>
                  <a:lnTo>
                    <a:pt x="171" y="62"/>
                  </a:lnTo>
                  <a:lnTo>
                    <a:pt x="176" y="57"/>
                  </a:lnTo>
                  <a:lnTo>
                    <a:pt x="169" y="57"/>
                  </a:lnTo>
                  <a:lnTo>
                    <a:pt x="147" y="60"/>
                  </a:lnTo>
                  <a:lnTo>
                    <a:pt x="143" y="62"/>
                  </a:lnTo>
                  <a:lnTo>
                    <a:pt x="131" y="62"/>
                  </a:lnTo>
                  <a:lnTo>
                    <a:pt x="109" y="67"/>
                  </a:lnTo>
                  <a:lnTo>
                    <a:pt x="95" y="69"/>
                  </a:lnTo>
                  <a:lnTo>
                    <a:pt x="90" y="69"/>
                  </a:lnTo>
                  <a:lnTo>
                    <a:pt x="15" y="81"/>
                  </a:lnTo>
                  <a:lnTo>
                    <a:pt x="31" y="64"/>
                  </a:lnTo>
                  <a:lnTo>
                    <a:pt x="36" y="60"/>
                  </a:lnTo>
                  <a:lnTo>
                    <a:pt x="48" y="45"/>
                  </a:lnTo>
                  <a:lnTo>
                    <a:pt x="53" y="43"/>
                  </a:lnTo>
                  <a:lnTo>
                    <a:pt x="55" y="38"/>
                  </a:lnTo>
                  <a:lnTo>
                    <a:pt x="90" y="5"/>
                  </a:lnTo>
                  <a:lnTo>
                    <a:pt x="145" y="12"/>
                  </a:lnTo>
                  <a:lnTo>
                    <a:pt x="150" y="12"/>
                  </a:lnTo>
                  <a:lnTo>
                    <a:pt x="211" y="19"/>
                  </a:lnTo>
                  <a:lnTo>
                    <a:pt x="214" y="14"/>
                  </a:lnTo>
                  <a:lnTo>
                    <a:pt x="150" y="7"/>
                  </a:lnTo>
                  <a:lnTo>
                    <a:pt x="145" y="7"/>
                  </a:lnTo>
                  <a:lnTo>
                    <a:pt x="90" y="0"/>
                  </a:lnTo>
                  <a:lnTo>
                    <a:pt x="88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tx2">
                    <a:alpha val="75000"/>
                  </a:schemeClr>
                </a:gs>
                <a:gs pos="92000">
                  <a:schemeClr val="tx1">
                    <a:alpha val="21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9" name="Freeform 49"/>
            <p:cNvSpPr>
              <a:spLocks noEditPoints="1"/>
            </p:cNvSpPr>
            <p:nvPr/>
          </p:nvSpPr>
          <p:spPr bwMode="auto">
            <a:xfrm>
              <a:off x="8175168" y="3576468"/>
              <a:ext cx="653013" cy="143126"/>
            </a:xfrm>
            <a:custGeom>
              <a:avLst/>
              <a:gdLst>
                <a:gd name="T0" fmla="*/ 277 w 365"/>
                <a:gd name="T1" fmla="*/ 41 h 88"/>
                <a:gd name="T2" fmla="*/ 183 w 365"/>
                <a:gd name="T3" fmla="*/ 55 h 88"/>
                <a:gd name="T4" fmla="*/ 187 w 365"/>
                <a:gd name="T5" fmla="*/ 60 h 88"/>
                <a:gd name="T6" fmla="*/ 280 w 365"/>
                <a:gd name="T7" fmla="*/ 45 h 88"/>
                <a:gd name="T8" fmla="*/ 280 w 365"/>
                <a:gd name="T9" fmla="*/ 41 h 88"/>
                <a:gd name="T10" fmla="*/ 303 w 365"/>
                <a:gd name="T11" fmla="*/ 36 h 88"/>
                <a:gd name="T12" fmla="*/ 285 w 365"/>
                <a:gd name="T13" fmla="*/ 38 h 88"/>
                <a:gd name="T14" fmla="*/ 296 w 365"/>
                <a:gd name="T15" fmla="*/ 43 h 88"/>
                <a:gd name="T16" fmla="*/ 320 w 365"/>
                <a:gd name="T17" fmla="*/ 38 h 88"/>
                <a:gd name="T18" fmla="*/ 315 w 365"/>
                <a:gd name="T19" fmla="*/ 26 h 88"/>
                <a:gd name="T20" fmla="*/ 332 w 365"/>
                <a:gd name="T21" fmla="*/ 31 h 88"/>
                <a:gd name="T22" fmla="*/ 325 w 365"/>
                <a:gd name="T23" fmla="*/ 38 h 88"/>
                <a:gd name="T24" fmla="*/ 365 w 365"/>
                <a:gd name="T25" fmla="*/ 31 h 88"/>
                <a:gd name="T26" fmla="*/ 315 w 365"/>
                <a:gd name="T27" fmla="*/ 26 h 88"/>
                <a:gd name="T28" fmla="*/ 280 w 365"/>
                <a:gd name="T29" fmla="*/ 26 h 88"/>
                <a:gd name="T30" fmla="*/ 306 w 365"/>
                <a:gd name="T31" fmla="*/ 29 h 88"/>
                <a:gd name="T32" fmla="*/ 311 w 365"/>
                <a:gd name="T33" fmla="*/ 24 h 88"/>
                <a:gd name="T34" fmla="*/ 303 w 365"/>
                <a:gd name="T35" fmla="*/ 24 h 88"/>
                <a:gd name="T36" fmla="*/ 221 w 365"/>
                <a:gd name="T37" fmla="*/ 14 h 88"/>
                <a:gd name="T38" fmla="*/ 256 w 365"/>
                <a:gd name="T39" fmla="*/ 24 h 88"/>
                <a:gd name="T40" fmla="*/ 275 w 365"/>
                <a:gd name="T41" fmla="*/ 26 h 88"/>
                <a:gd name="T42" fmla="*/ 258 w 365"/>
                <a:gd name="T43" fmla="*/ 19 h 88"/>
                <a:gd name="T44" fmla="*/ 221 w 365"/>
                <a:gd name="T45" fmla="*/ 14 h 88"/>
                <a:gd name="T46" fmla="*/ 88 w 365"/>
                <a:gd name="T47" fmla="*/ 3 h 88"/>
                <a:gd name="T48" fmla="*/ 48 w 365"/>
                <a:gd name="T49" fmla="*/ 41 h 88"/>
                <a:gd name="T50" fmla="*/ 43 w 365"/>
                <a:gd name="T51" fmla="*/ 45 h 88"/>
                <a:gd name="T52" fmla="*/ 27 w 365"/>
                <a:gd name="T53" fmla="*/ 62 h 88"/>
                <a:gd name="T54" fmla="*/ 0 w 365"/>
                <a:gd name="T55" fmla="*/ 88 h 88"/>
                <a:gd name="T56" fmla="*/ 95 w 365"/>
                <a:gd name="T57" fmla="*/ 74 h 88"/>
                <a:gd name="T58" fmla="*/ 131 w 365"/>
                <a:gd name="T59" fmla="*/ 67 h 88"/>
                <a:gd name="T60" fmla="*/ 147 w 365"/>
                <a:gd name="T61" fmla="*/ 64 h 88"/>
                <a:gd name="T62" fmla="*/ 171 w 365"/>
                <a:gd name="T63" fmla="*/ 62 h 88"/>
                <a:gd name="T64" fmla="*/ 169 w 365"/>
                <a:gd name="T65" fmla="*/ 57 h 88"/>
                <a:gd name="T66" fmla="*/ 143 w 365"/>
                <a:gd name="T67" fmla="*/ 62 h 88"/>
                <a:gd name="T68" fmla="*/ 109 w 365"/>
                <a:gd name="T69" fmla="*/ 67 h 88"/>
                <a:gd name="T70" fmla="*/ 90 w 365"/>
                <a:gd name="T71" fmla="*/ 69 h 88"/>
                <a:gd name="T72" fmla="*/ 31 w 365"/>
                <a:gd name="T73" fmla="*/ 64 h 88"/>
                <a:gd name="T74" fmla="*/ 48 w 365"/>
                <a:gd name="T75" fmla="*/ 45 h 88"/>
                <a:gd name="T76" fmla="*/ 55 w 365"/>
                <a:gd name="T77" fmla="*/ 38 h 88"/>
                <a:gd name="T78" fmla="*/ 145 w 365"/>
                <a:gd name="T79" fmla="*/ 12 h 88"/>
                <a:gd name="T80" fmla="*/ 211 w 365"/>
                <a:gd name="T81" fmla="*/ 19 h 88"/>
                <a:gd name="T82" fmla="*/ 150 w 365"/>
                <a:gd name="T83" fmla="*/ 7 h 88"/>
                <a:gd name="T84" fmla="*/ 90 w 365"/>
                <a:gd name="T85" fmla="*/ 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65" h="88">
                  <a:moveTo>
                    <a:pt x="280" y="41"/>
                  </a:moveTo>
                  <a:lnTo>
                    <a:pt x="277" y="41"/>
                  </a:lnTo>
                  <a:lnTo>
                    <a:pt x="187" y="55"/>
                  </a:lnTo>
                  <a:lnTo>
                    <a:pt x="183" y="55"/>
                  </a:lnTo>
                  <a:lnTo>
                    <a:pt x="178" y="60"/>
                  </a:lnTo>
                  <a:lnTo>
                    <a:pt x="187" y="60"/>
                  </a:lnTo>
                  <a:lnTo>
                    <a:pt x="204" y="57"/>
                  </a:lnTo>
                  <a:lnTo>
                    <a:pt x="280" y="45"/>
                  </a:lnTo>
                  <a:lnTo>
                    <a:pt x="282" y="43"/>
                  </a:lnTo>
                  <a:lnTo>
                    <a:pt x="280" y="41"/>
                  </a:lnTo>
                  <a:moveTo>
                    <a:pt x="315" y="33"/>
                  </a:moveTo>
                  <a:lnTo>
                    <a:pt x="303" y="36"/>
                  </a:lnTo>
                  <a:lnTo>
                    <a:pt x="299" y="38"/>
                  </a:lnTo>
                  <a:lnTo>
                    <a:pt x="285" y="38"/>
                  </a:lnTo>
                  <a:lnTo>
                    <a:pt x="287" y="43"/>
                  </a:lnTo>
                  <a:lnTo>
                    <a:pt x="296" y="43"/>
                  </a:lnTo>
                  <a:lnTo>
                    <a:pt x="301" y="41"/>
                  </a:lnTo>
                  <a:lnTo>
                    <a:pt x="320" y="38"/>
                  </a:lnTo>
                  <a:lnTo>
                    <a:pt x="315" y="33"/>
                  </a:lnTo>
                  <a:moveTo>
                    <a:pt x="315" y="26"/>
                  </a:moveTo>
                  <a:lnTo>
                    <a:pt x="318" y="31"/>
                  </a:lnTo>
                  <a:lnTo>
                    <a:pt x="332" y="31"/>
                  </a:lnTo>
                  <a:lnTo>
                    <a:pt x="320" y="33"/>
                  </a:lnTo>
                  <a:lnTo>
                    <a:pt x="325" y="38"/>
                  </a:lnTo>
                  <a:lnTo>
                    <a:pt x="332" y="36"/>
                  </a:lnTo>
                  <a:lnTo>
                    <a:pt x="365" y="31"/>
                  </a:lnTo>
                  <a:lnTo>
                    <a:pt x="332" y="29"/>
                  </a:lnTo>
                  <a:lnTo>
                    <a:pt x="315" y="26"/>
                  </a:lnTo>
                  <a:moveTo>
                    <a:pt x="277" y="22"/>
                  </a:moveTo>
                  <a:lnTo>
                    <a:pt x="280" y="26"/>
                  </a:lnTo>
                  <a:lnTo>
                    <a:pt x="301" y="29"/>
                  </a:lnTo>
                  <a:lnTo>
                    <a:pt x="306" y="29"/>
                  </a:lnTo>
                  <a:lnTo>
                    <a:pt x="313" y="29"/>
                  </a:lnTo>
                  <a:lnTo>
                    <a:pt x="311" y="24"/>
                  </a:lnTo>
                  <a:lnTo>
                    <a:pt x="308" y="24"/>
                  </a:lnTo>
                  <a:lnTo>
                    <a:pt x="303" y="24"/>
                  </a:lnTo>
                  <a:lnTo>
                    <a:pt x="277" y="22"/>
                  </a:lnTo>
                  <a:moveTo>
                    <a:pt x="221" y="14"/>
                  </a:moveTo>
                  <a:lnTo>
                    <a:pt x="216" y="19"/>
                  </a:lnTo>
                  <a:lnTo>
                    <a:pt x="256" y="24"/>
                  </a:lnTo>
                  <a:lnTo>
                    <a:pt x="263" y="24"/>
                  </a:lnTo>
                  <a:lnTo>
                    <a:pt x="275" y="26"/>
                  </a:lnTo>
                  <a:lnTo>
                    <a:pt x="273" y="22"/>
                  </a:lnTo>
                  <a:lnTo>
                    <a:pt x="258" y="19"/>
                  </a:lnTo>
                  <a:lnTo>
                    <a:pt x="251" y="19"/>
                  </a:lnTo>
                  <a:lnTo>
                    <a:pt x="221" y="14"/>
                  </a:lnTo>
                  <a:moveTo>
                    <a:pt x="88" y="0"/>
                  </a:moveTo>
                  <a:lnTo>
                    <a:pt x="88" y="3"/>
                  </a:lnTo>
                  <a:lnTo>
                    <a:pt x="53" y="36"/>
                  </a:lnTo>
                  <a:lnTo>
                    <a:pt x="48" y="41"/>
                  </a:lnTo>
                  <a:lnTo>
                    <a:pt x="48" y="41"/>
                  </a:lnTo>
                  <a:lnTo>
                    <a:pt x="43" y="45"/>
                  </a:lnTo>
                  <a:lnTo>
                    <a:pt x="29" y="60"/>
                  </a:lnTo>
                  <a:lnTo>
                    <a:pt x="27" y="62"/>
                  </a:lnTo>
                  <a:lnTo>
                    <a:pt x="10" y="79"/>
                  </a:lnTo>
                  <a:lnTo>
                    <a:pt x="0" y="88"/>
                  </a:lnTo>
                  <a:lnTo>
                    <a:pt x="15" y="86"/>
                  </a:lnTo>
                  <a:lnTo>
                    <a:pt x="95" y="74"/>
                  </a:lnTo>
                  <a:lnTo>
                    <a:pt x="100" y="71"/>
                  </a:lnTo>
                  <a:lnTo>
                    <a:pt x="131" y="67"/>
                  </a:lnTo>
                  <a:lnTo>
                    <a:pt x="143" y="67"/>
                  </a:lnTo>
                  <a:lnTo>
                    <a:pt x="147" y="64"/>
                  </a:lnTo>
                  <a:lnTo>
                    <a:pt x="154" y="64"/>
                  </a:lnTo>
                  <a:lnTo>
                    <a:pt x="171" y="62"/>
                  </a:lnTo>
                  <a:lnTo>
                    <a:pt x="176" y="57"/>
                  </a:lnTo>
                  <a:lnTo>
                    <a:pt x="169" y="57"/>
                  </a:lnTo>
                  <a:lnTo>
                    <a:pt x="147" y="60"/>
                  </a:lnTo>
                  <a:lnTo>
                    <a:pt x="143" y="62"/>
                  </a:lnTo>
                  <a:lnTo>
                    <a:pt x="131" y="62"/>
                  </a:lnTo>
                  <a:lnTo>
                    <a:pt x="109" y="67"/>
                  </a:lnTo>
                  <a:lnTo>
                    <a:pt x="95" y="69"/>
                  </a:lnTo>
                  <a:lnTo>
                    <a:pt x="90" y="69"/>
                  </a:lnTo>
                  <a:lnTo>
                    <a:pt x="15" y="81"/>
                  </a:lnTo>
                  <a:lnTo>
                    <a:pt x="31" y="64"/>
                  </a:lnTo>
                  <a:lnTo>
                    <a:pt x="36" y="60"/>
                  </a:lnTo>
                  <a:lnTo>
                    <a:pt x="48" y="45"/>
                  </a:lnTo>
                  <a:lnTo>
                    <a:pt x="53" y="43"/>
                  </a:lnTo>
                  <a:lnTo>
                    <a:pt x="55" y="38"/>
                  </a:lnTo>
                  <a:lnTo>
                    <a:pt x="90" y="5"/>
                  </a:lnTo>
                  <a:lnTo>
                    <a:pt x="145" y="12"/>
                  </a:lnTo>
                  <a:lnTo>
                    <a:pt x="150" y="12"/>
                  </a:lnTo>
                  <a:lnTo>
                    <a:pt x="211" y="19"/>
                  </a:lnTo>
                  <a:lnTo>
                    <a:pt x="214" y="14"/>
                  </a:lnTo>
                  <a:lnTo>
                    <a:pt x="150" y="7"/>
                  </a:lnTo>
                  <a:lnTo>
                    <a:pt x="145" y="7"/>
                  </a:lnTo>
                  <a:lnTo>
                    <a:pt x="90" y="0"/>
                  </a:lnTo>
                  <a:lnTo>
                    <a:pt x="88" y="0"/>
                  </a:lnTo>
                </a:path>
              </a:pathLst>
            </a:custGeom>
            <a:gradFill flip="none" rotWithShape="1">
              <a:gsLst>
                <a:gs pos="0">
                  <a:schemeClr val="tx2">
                    <a:alpha val="75000"/>
                  </a:schemeClr>
                </a:gs>
                <a:gs pos="92000">
                  <a:schemeClr val="tx1">
                    <a:alpha val="21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0" name="Freeform 50"/>
            <p:cNvSpPr>
              <a:spLocks noEditPoints="1"/>
            </p:cNvSpPr>
            <p:nvPr/>
          </p:nvSpPr>
          <p:spPr bwMode="auto">
            <a:xfrm>
              <a:off x="8010573" y="3433343"/>
              <a:ext cx="71563" cy="552986"/>
            </a:xfrm>
            <a:custGeom>
              <a:avLst/>
              <a:gdLst>
                <a:gd name="T0" fmla="*/ 5 w 17"/>
                <a:gd name="T1" fmla="*/ 16 h 143"/>
                <a:gd name="T2" fmla="*/ 7 w 17"/>
                <a:gd name="T3" fmla="*/ 42 h 143"/>
                <a:gd name="T4" fmla="*/ 8 w 17"/>
                <a:gd name="T5" fmla="*/ 52 h 143"/>
                <a:gd name="T6" fmla="*/ 8 w 17"/>
                <a:gd name="T7" fmla="*/ 62 h 143"/>
                <a:gd name="T8" fmla="*/ 9 w 17"/>
                <a:gd name="T9" fmla="*/ 70 h 143"/>
                <a:gd name="T10" fmla="*/ 10 w 17"/>
                <a:gd name="T11" fmla="*/ 77 h 143"/>
                <a:gd name="T12" fmla="*/ 13 w 17"/>
                <a:gd name="T13" fmla="*/ 121 h 143"/>
                <a:gd name="T14" fmla="*/ 2 w 17"/>
                <a:gd name="T15" fmla="*/ 141 h 143"/>
                <a:gd name="T16" fmla="*/ 2 w 17"/>
                <a:gd name="T17" fmla="*/ 120 h 143"/>
                <a:gd name="T18" fmla="*/ 2 w 17"/>
                <a:gd name="T19" fmla="*/ 80 h 143"/>
                <a:gd name="T20" fmla="*/ 2 w 17"/>
                <a:gd name="T21" fmla="*/ 60 h 143"/>
                <a:gd name="T22" fmla="*/ 2 w 17"/>
                <a:gd name="T23" fmla="*/ 51 h 143"/>
                <a:gd name="T24" fmla="*/ 2 w 17"/>
                <a:gd name="T25" fmla="*/ 19 h 143"/>
                <a:gd name="T26" fmla="*/ 0 w 17"/>
                <a:gd name="T27" fmla="*/ 21 h 143"/>
                <a:gd name="T28" fmla="*/ 0 w 17"/>
                <a:gd name="T29" fmla="*/ 49 h 143"/>
                <a:gd name="T30" fmla="*/ 0 w 17"/>
                <a:gd name="T31" fmla="*/ 50 h 143"/>
                <a:gd name="T32" fmla="*/ 0 w 17"/>
                <a:gd name="T33" fmla="*/ 60 h 143"/>
                <a:gd name="T34" fmla="*/ 0 w 17"/>
                <a:gd name="T35" fmla="*/ 81 h 143"/>
                <a:gd name="T36" fmla="*/ 0 w 17"/>
                <a:gd name="T37" fmla="*/ 120 h 143"/>
                <a:gd name="T38" fmla="*/ 0 w 17"/>
                <a:gd name="T39" fmla="*/ 141 h 143"/>
                <a:gd name="T40" fmla="*/ 2 w 17"/>
                <a:gd name="T41" fmla="*/ 143 h 143"/>
                <a:gd name="T42" fmla="*/ 17 w 17"/>
                <a:gd name="T43" fmla="*/ 142 h 143"/>
                <a:gd name="T44" fmla="*/ 15 w 17"/>
                <a:gd name="T45" fmla="*/ 121 h 143"/>
                <a:gd name="T46" fmla="*/ 11 w 17"/>
                <a:gd name="T47" fmla="*/ 76 h 143"/>
                <a:gd name="T48" fmla="*/ 11 w 17"/>
                <a:gd name="T49" fmla="*/ 69 h 143"/>
                <a:gd name="T50" fmla="*/ 10 w 17"/>
                <a:gd name="T51" fmla="*/ 60 h 143"/>
                <a:gd name="T52" fmla="*/ 9 w 17"/>
                <a:gd name="T53" fmla="*/ 50 h 143"/>
                <a:gd name="T54" fmla="*/ 8 w 17"/>
                <a:gd name="T55" fmla="*/ 36 h 143"/>
                <a:gd name="T56" fmla="*/ 6 w 17"/>
                <a:gd name="T57" fmla="*/ 14 h 143"/>
                <a:gd name="T58" fmla="*/ 3 w 17"/>
                <a:gd name="T59" fmla="*/ 2 h 143"/>
                <a:gd name="T60" fmla="*/ 4 w 17"/>
                <a:gd name="T61" fmla="*/ 10 h 143"/>
                <a:gd name="T62" fmla="*/ 4 w 17"/>
                <a:gd name="T63" fmla="*/ 13 h 143"/>
                <a:gd name="T64" fmla="*/ 6 w 17"/>
                <a:gd name="T65" fmla="*/ 10 h 143"/>
                <a:gd name="T66" fmla="*/ 6 w 17"/>
                <a:gd name="T67" fmla="*/ 7 h 143"/>
                <a:gd name="T68" fmla="*/ 5 w 17"/>
                <a:gd name="T69" fmla="*/ 1 h 143"/>
                <a:gd name="T70" fmla="*/ 0 w 17"/>
                <a:gd name="T71" fmla="*/ 0 h 143"/>
                <a:gd name="T72" fmla="*/ 0 w 17"/>
                <a:gd name="T73" fmla="*/ 1 h 143"/>
                <a:gd name="T74" fmla="*/ 0 w 17"/>
                <a:gd name="T75" fmla="*/ 10 h 143"/>
                <a:gd name="T76" fmla="*/ 0 w 17"/>
                <a:gd name="T77" fmla="*/ 17 h 143"/>
                <a:gd name="T78" fmla="*/ 2 w 17"/>
                <a:gd name="T79" fmla="*/ 16 h 143"/>
                <a:gd name="T80" fmla="*/ 2 w 17"/>
                <a:gd name="T81" fmla="*/ 12 h 143"/>
                <a:gd name="T82" fmla="*/ 2 w 17"/>
                <a:gd name="T83" fmla="*/ 9 h 143"/>
                <a:gd name="T84" fmla="*/ 2 w 17"/>
                <a:gd name="T85" fmla="*/ 0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7" h="143">
                  <a:moveTo>
                    <a:pt x="6" y="14"/>
                  </a:moveTo>
                  <a:cubicBezTo>
                    <a:pt x="5" y="16"/>
                    <a:pt x="5" y="16"/>
                    <a:pt x="5" y="16"/>
                  </a:cubicBezTo>
                  <a:cubicBezTo>
                    <a:pt x="6" y="39"/>
                    <a:pt x="6" y="39"/>
                    <a:pt x="6" y="39"/>
                  </a:cubicBezTo>
                  <a:cubicBezTo>
                    <a:pt x="7" y="42"/>
                    <a:pt x="7" y="42"/>
                    <a:pt x="7" y="42"/>
                  </a:cubicBezTo>
                  <a:cubicBezTo>
                    <a:pt x="7" y="50"/>
                    <a:pt x="7" y="50"/>
                    <a:pt x="7" y="50"/>
                  </a:cubicBezTo>
                  <a:cubicBezTo>
                    <a:pt x="8" y="52"/>
                    <a:pt x="8" y="52"/>
                    <a:pt x="8" y="52"/>
                  </a:cubicBezTo>
                  <a:cubicBezTo>
                    <a:pt x="8" y="60"/>
                    <a:pt x="8" y="60"/>
                    <a:pt x="8" y="60"/>
                  </a:cubicBezTo>
                  <a:cubicBezTo>
                    <a:pt x="8" y="62"/>
                    <a:pt x="8" y="62"/>
                    <a:pt x="8" y="62"/>
                  </a:cubicBezTo>
                  <a:cubicBezTo>
                    <a:pt x="9" y="64"/>
                    <a:pt x="9" y="64"/>
                    <a:pt x="9" y="64"/>
                  </a:cubicBezTo>
                  <a:cubicBezTo>
                    <a:pt x="9" y="70"/>
                    <a:pt x="9" y="70"/>
                    <a:pt x="9" y="70"/>
                  </a:cubicBezTo>
                  <a:cubicBezTo>
                    <a:pt x="9" y="75"/>
                    <a:pt x="9" y="75"/>
                    <a:pt x="9" y="75"/>
                  </a:cubicBezTo>
                  <a:cubicBezTo>
                    <a:pt x="10" y="77"/>
                    <a:pt x="10" y="77"/>
                    <a:pt x="10" y="77"/>
                  </a:cubicBezTo>
                  <a:cubicBezTo>
                    <a:pt x="13" y="119"/>
                    <a:pt x="13" y="119"/>
                    <a:pt x="13" y="119"/>
                  </a:cubicBezTo>
                  <a:cubicBezTo>
                    <a:pt x="13" y="121"/>
                    <a:pt x="13" y="121"/>
                    <a:pt x="13" y="121"/>
                  </a:cubicBezTo>
                  <a:cubicBezTo>
                    <a:pt x="15" y="140"/>
                    <a:pt x="15" y="140"/>
                    <a:pt x="15" y="140"/>
                  </a:cubicBezTo>
                  <a:cubicBezTo>
                    <a:pt x="2" y="141"/>
                    <a:pt x="2" y="141"/>
                    <a:pt x="2" y="141"/>
                  </a:cubicBezTo>
                  <a:cubicBezTo>
                    <a:pt x="2" y="122"/>
                    <a:pt x="2" y="122"/>
                    <a:pt x="2" y="122"/>
                  </a:cubicBezTo>
                  <a:cubicBezTo>
                    <a:pt x="2" y="120"/>
                    <a:pt x="2" y="120"/>
                    <a:pt x="2" y="120"/>
                  </a:cubicBezTo>
                  <a:cubicBezTo>
                    <a:pt x="2" y="82"/>
                    <a:pt x="2" y="82"/>
                    <a:pt x="2" y="82"/>
                  </a:cubicBezTo>
                  <a:cubicBezTo>
                    <a:pt x="2" y="80"/>
                    <a:pt x="2" y="80"/>
                    <a:pt x="2" y="80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53"/>
                    <a:pt x="2" y="53"/>
                    <a:pt x="2" y="53"/>
                  </a:cubicBezTo>
                  <a:cubicBezTo>
                    <a:pt x="2" y="51"/>
                    <a:pt x="2" y="51"/>
                    <a:pt x="2" y="51"/>
                  </a:cubicBezTo>
                  <a:cubicBezTo>
                    <a:pt x="2" y="47"/>
                    <a:pt x="2" y="47"/>
                    <a:pt x="2" y="47"/>
                  </a:cubicBezTo>
                  <a:cubicBezTo>
                    <a:pt x="2" y="19"/>
                    <a:pt x="2" y="19"/>
                    <a:pt x="2" y="19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0" y="122"/>
                    <a:pt x="0" y="122"/>
                    <a:pt x="0" y="122"/>
                  </a:cubicBezTo>
                  <a:cubicBezTo>
                    <a:pt x="0" y="141"/>
                    <a:pt x="0" y="141"/>
                    <a:pt x="0" y="141"/>
                  </a:cubicBezTo>
                  <a:cubicBezTo>
                    <a:pt x="0" y="143"/>
                    <a:pt x="0" y="143"/>
                    <a:pt x="0" y="143"/>
                  </a:cubicBezTo>
                  <a:cubicBezTo>
                    <a:pt x="2" y="143"/>
                    <a:pt x="2" y="143"/>
                    <a:pt x="2" y="143"/>
                  </a:cubicBezTo>
                  <a:cubicBezTo>
                    <a:pt x="15" y="142"/>
                    <a:pt x="15" y="142"/>
                    <a:pt x="15" y="142"/>
                  </a:cubicBezTo>
                  <a:cubicBezTo>
                    <a:pt x="17" y="142"/>
                    <a:pt x="17" y="142"/>
                    <a:pt x="17" y="142"/>
                  </a:cubicBezTo>
                  <a:cubicBezTo>
                    <a:pt x="17" y="140"/>
                    <a:pt x="17" y="140"/>
                    <a:pt x="17" y="140"/>
                  </a:cubicBezTo>
                  <a:cubicBezTo>
                    <a:pt x="15" y="121"/>
                    <a:pt x="15" y="121"/>
                    <a:pt x="15" y="121"/>
                  </a:cubicBezTo>
                  <a:cubicBezTo>
                    <a:pt x="15" y="119"/>
                    <a:pt x="15" y="119"/>
                    <a:pt x="15" y="119"/>
                  </a:cubicBezTo>
                  <a:cubicBezTo>
                    <a:pt x="11" y="76"/>
                    <a:pt x="11" y="76"/>
                    <a:pt x="11" y="76"/>
                  </a:cubicBezTo>
                  <a:cubicBezTo>
                    <a:pt x="11" y="75"/>
                    <a:pt x="11" y="75"/>
                    <a:pt x="11" y="75"/>
                  </a:cubicBezTo>
                  <a:cubicBezTo>
                    <a:pt x="11" y="69"/>
                    <a:pt x="11" y="69"/>
                    <a:pt x="11" y="69"/>
                  </a:cubicBezTo>
                  <a:cubicBezTo>
                    <a:pt x="10" y="62"/>
                    <a:pt x="10" y="62"/>
                    <a:pt x="10" y="62"/>
                  </a:cubicBezTo>
                  <a:cubicBezTo>
                    <a:pt x="10" y="60"/>
                    <a:pt x="10" y="60"/>
                    <a:pt x="10" y="60"/>
                  </a:cubicBezTo>
                  <a:cubicBezTo>
                    <a:pt x="9" y="52"/>
                    <a:pt x="9" y="52"/>
                    <a:pt x="9" y="52"/>
                  </a:cubicBezTo>
                  <a:cubicBezTo>
                    <a:pt x="9" y="50"/>
                    <a:pt x="9" y="50"/>
                    <a:pt x="9" y="50"/>
                  </a:cubicBezTo>
                  <a:cubicBezTo>
                    <a:pt x="8" y="39"/>
                    <a:pt x="8" y="39"/>
                    <a:pt x="8" y="39"/>
                  </a:cubicBezTo>
                  <a:cubicBezTo>
                    <a:pt x="8" y="36"/>
                    <a:pt x="8" y="36"/>
                    <a:pt x="8" y="36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6" y="14"/>
                    <a:pt x="6" y="14"/>
                    <a:pt x="6" y="14"/>
                  </a:cubicBezTo>
                  <a:moveTo>
                    <a:pt x="3" y="1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4" y="1"/>
                    <a:pt x="4" y="1"/>
                    <a:pt x="3" y="1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1" y="0"/>
                    <a:pt x="0" y="0"/>
                  </a:cubicBezTo>
                </a:path>
              </a:pathLst>
            </a:custGeom>
            <a:gradFill flip="none" rotWithShape="1">
              <a:gsLst>
                <a:gs pos="0">
                  <a:schemeClr val="tx2">
                    <a:alpha val="75000"/>
                  </a:schemeClr>
                </a:gs>
                <a:gs pos="92000">
                  <a:schemeClr val="tx1">
                    <a:alpha val="21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1" name="Freeform 51"/>
            <p:cNvSpPr>
              <a:spLocks noEditPoints="1"/>
            </p:cNvSpPr>
            <p:nvPr/>
          </p:nvSpPr>
          <p:spPr bwMode="auto">
            <a:xfrm>
              <a:off x="10742490" y="3460993"/>
              <a:ext cx="220057" cy="486304"/>
            </a:xfrm>
            <a:custGeom>
              <a:avLst/>
              <a:gdLst>
                <a:gd name="T0" fmla="*/ 0 w 123"/>
                <a:gd name="T1" fmla="*/ 299 h 299"/>
                <a:gd name="T2" fmla="*/ 0 w 123"/>
                <a:gd name="T3" fmla="*/ 282 h 299"/>
                <a:gd name="T4" fmla="*/ 0 w 123"/>
                <a:gd name="T5" fmla="*/ 275 h 299"/>
                <a:gd name="T6" fmla="*/ 9 w 123"/>
                <a:gd name="T7" fmla="*/ 282 h 299"/>
                <a:gd name="T8" fmla="*/ 16 w 123"/>
                <a:gd name="T9" fmla="*/ 259 h 299"/>
                <a:gd name="T10" fmla="*/ 7 w 123"/>
                <a:gd name="T11" fmla="*/ 247 h 299"/>
                <a:gd name="T12" fmla="*/ 40 w 123"/>
                <a:gd name="T13" fmla="*/ 216 h 299"/>
                <a:gd name="T14" fmla="*/ 21 w 123"/>
                <a:gd name="T15" fmla="*/ 259 h 299"/>
                <a:gd name="T16" fmla="*/ 40 w 123"/>
                <a:gd name="T17" fmla="*/ 216 h 299"/>
                <a:gd name="T18" fmla="*/ 7 w 123"/>
                <a:gd name="T19" fmla="*/ 202 h 299"/>
                <a:gd name="T20" fmla="*/ 7 w 123"/>
                <a:gd name="T21" fmla="*/ 242 h 299"/>
                <a:gd name="T22" fmla="*/ 7 w 123"/>
                <a:gd name="T23" fmla="*/ 202 h 299"/>
                <a:gd name="T24" fmla="*/ 9 w 123"/>
                <a:gd name="T25" fmla="*/ 197 h 299"/>
                <a:gd name="T26" fmla="*/ 12 w 123"/>
                <a:gd name="T27" fmla="*/ 197 h 299"/>
                <a:gd name="T28" fmla="*/ 12 w 123"/>
                <a:gd name="T29" fmla="*/ 154 h 299"/>
                <a:gd name="T30" fmla="*/ 12 w 123"/>
                <a:gd name="T31" fmla="*/ 190 h 299"/>
                <a:gd name="T32" fmla="*/ 106 w 123"/>
                <a:gd name="T33" fmla="*/ 107 h 299"/>
                <a:gd name="T34" fmla="*/ 42 w 123"/>
                <a:gd name="T35" fmla="*/ 214 h 299"/>
                <a:gd name="T36" fmla="*/ 106 w 123"/>
                <a:gd name="T37" fmla="*/ 107 h 299"/>
                <a:gd name="T38" fmla="*/ 102 w 123"/>
                <a:gd name="T39" fmla="*/ 102 h 299"/>
                <a:gd name="T40" fmla="*/ 113 w 123"/>
                <a:gd name="T41" fmla="*/ 90 h 299"/>
                <a:gd name="T42" fmla="*/ 113 w 123"/>
                <a:gd name="T43" fmla="*/ 71 h 299"/>
                <a:gd name="T44" fmla="*/ 116 w 123"/>
                <a:gd name="T45" fmla="*/ 78 h 299"/>
                <a:gd name="T46" fmla="*/ 118 w 123"/>
                <a:gd name="T47" fmla="*/ 85 h 299"/>
                <a:gd name="T48" fmla="*/ 123 w 123"/>
                <a:gd name="T49" fmla="*/ 76 h 299"/>
                <a:gd name="T50" fmla="*/ 113 w 123"/>
                <a:gd name="T51" fmla="*/ 71 h 299"/>
                <a:gd name="T52" fmla="*/ 16 w 123"/>
                <a:gd name="T53" fmla="*/ 76 h 299"/>
                <a:gd name="T54" fmla="*/ 14 w 123"/>
                <a:gd name="T55" fmla="*/ 97 h 299"/>
                <a:gd name="T56" fmla="*/ 16 w 123"/>
                <a:gd name="T57" fmla="*/ 140 h 299"/>
                <a:gd name="T58" fmla="*/ 21 w 123"/>
                <a:gd name="T59" fmla="*/ 88 h 299"/>
                <a:gd name="T60" fmla="*/ 87 w 123"/>
                <a:gd name="T61" fmla="*/ 50 h 299"/>
                <a:gd name="T62" fmla="*/ 87 w 123"/>
                <a:gd name="T63" fmla="*/ 57 h 299"/>
                <a:gd name="T64" fmla="*/ 106 w 123"/>
                <a:gd name="T65" fmla="*/ 64 h 299"/>
                <a:gd name="T66" fmla="*/ 90 w 123"/>
                <a:gd name="T67" fmla="*/ 50 h 299"/>
                <a:gd name="T68" fmla="*/ 42 w 123"/>
                <a:gd name="T69" fmla="*/ 14 h 299"/>
                <a:gd name="T70" fmla="*/ 83 w 123"/>
                <a:gd name="T71" fmla="*/ 52 h 299"/>
                <a:gd name="T72" fmla="*/ 42 w 123"/>
                <a:gd name="T73" fmla="*/ 14 h 299"/>
                <a:gd name="T74" fmla="*/ 21 w 123"/>
                <a:gd name="T75" fmla="*/ 7 h 299"/>
                <a:gd name="T76" fmla="*/ 24 w 123"/>
                <a:gd name="T77" fmla="*/ 52 h 299"/>
                <a:gd name="T78" fmla="*/ 38 w 123"/>
                <a:gd name="T79" fmla="*/ 17 h 299"/>
                <a:gd name="T80" fmla="*/ 28 w 123"/>
                <a:gd name="T81" fmla="*/ 5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23" h="299">
                  <a:moveTo>
                    <a:pt x="0" y="282"/>
                  </a:moveTo>
                  <a:lnTo>
                    <a:pt x="0" y="299"/>
                  </a:lnTo>
                  <a:lnTo>
                    <a:pt x="5" y="287"/>
                  </a:lnTo>
                  <a:lnTo>
                    <a:pt x="0" y="282"/>
                  </a:lnTo>
                  <a:close/>
                  <a:moveTo>
                    <a:pt x="5" y="242"/>
                  </a:moveTo>
                  <a:lnTo>
                    <a:pt x="0" y="275"/>
                  </a:lnTo>
                  <a:lnTo>
                    <a:pt x="7" y="285"/>
                  </a:lnTo>
                  <a:lnTo>
                    <a:pt x="9" y="282"/>
                  </a:lnTo>
                  <a:lnTo>
                    <a:pt x="19" y="263"/>
                  </a:lnTo>
                  <a:lnTo>
                    <a:pt x="16" y="259"/>
                  </a:lnTo>
                  <a:lnTo>
                    <a:pt x="5" y="280"/>
                  </a:lnTo>
                  <a:lnTo>
                    <a:pt x="7" y="247"/>
                  </a:lnTo>
                  <a:lnTo>
                    <a:pt x="5" y="242"/>
                  </a:lnTo>
                  <a:close/>
                  <a:moveTo>
                    <a:pt x="40" y="216"/>
                  </a:moveTo>
                  <a:lnTo>
                    <a:pt x="19" y="256"/>
                  </a:lnTo>
                  <a:lnTo>
                    <a:pt x="21" y="259"/>
                  </a:lnTo>
                  <a:lnTo>
                    <a:pt x="45" y="218"/>
                  </a:lnTo>
                  <a:lnTo>
                    <a:pt x="40" y="216"/>
                  </a:lnTo>
                  <a:close/>
                  <a:moveTo>
                    <a:pt x="7" y="202"/>
                  </a:moveTo>
                  <a:lnTo>
                    <a:pt x="7" y="202"/>
                  </a:lnTo>
                  <a:lnTo>
                    <a:pt x="5" y="237"/>
                  </a:lnTo>
                  <a:lnTo>
                    <a:pt x="7" y="242"/>
                  </a:lnTo>
                  <a:lnTo>
                    <a:pt x="12" y="202"/>
                  </a:lnTo>
                  <a:lnTo>
                    <a:pt x="7" y="202"/>
                  </a:lnTo>
                  <a:close/>
                  <a:moveTo>
                    <a:pt x="12" y="197"/>
                  </a:moveTo>
                  <a:lnTo>
                    <a:pt x="9" y="197"/>
                  </a:lnTo>
                  <a:lnTo>
                    <a:pt x="12" y="197"/>
                  </a:lnTo>
                  <a:lnTo>
                    <a:pt x="12" y="197"/>
                  </a:lnTo>
                  <a:close/>
                  <a:moveTo>
                    <a:pt x="16" y="147"/>
                  </a:moveTo>
                  <a:lnTo>
                    <a:pt x="12" y="154"/>
                  </a:lnTo>
                  <a:lnTo>
                    <a:pt x="7" y="195"/>
                  </a:lnTo>
                  <a:lnTo>
                    <a:pt x="12" y="190"/>
                  </a:lnTo>
                  <a:lnTo>
                    <a:pt x="16" y="147"/>
                  </a:lnTo>
                  <a:close/>
                  <a:moveTo>
                    <a:pt x="106" y="107"/>
                  </a:moveTo>
                  <a:lnTo>
                    <a:pt x="95" y="116"/>
                  </a:lnTo>
                  <a:lnTo>
                    <a:pt x="42" y="214"/>
                  </a:lnTo>
                  <a:lnTo>
                    <a:pt x="45" y="214"/>
                  </a:lnTo>
                  <a:lnTo>
                    <a:pt x="106" y="107"/>
                  </a:lnTo>
                  <a:close/>
                  <a:moveTo>
                    <a:pt x="111" y="85"/>
                  </a:moveTo>
                  <a:lnTo>
                    <a:pt x="102" y="102"/>
                  </a:lnTo>
                  <a:lnTo>
                    <a:pt x="113" y="93"/>
                  </a:lnTo>
                  <a:lnTo>
                    <a:pt x="113" y="90"/>
                  </a:lnTo>
                  <a:lnTo>
                    <a:pt x="111" y="85"/>
                  </a:lnTo>
                  <a:close/>
                  <a:moveTo>
                    <a:pt x="113" y="71"/>
                  </a:moveTo>
                  <a:lnTo>
                    <a:pt x="116" y="78"/>
                  </a:lnTo>
                  <a:lnTo>
                    <a:pt x="116" y="78"/>
                  </a:lnTo>
                  <a:lnTo>
                    <a:pt x="116" y="78"/>
                  </a:lnTo>
                  <a:lnTo>
                    <a:pt x="118" y="85"/>
                  </a:lnTo>
                  <a:lnTo>
                    <a:pt x="121" y="81"/>
                  </a:lnTo>
                  <a:lnTo>
                    <a:pt x="123" y="76"/>
                  </a:lnTo>
                  <a:lnTo>
                    <a:pt x="118" y="74"/>
                  </a:lnTo>
                  <a:lnTo>
                    <a:pt x="113" y="71"/>
                  </a:lnTo>
                  <a:close/>
                  <a:moveTo>
                    <a:pt x="21" y="64"/>
                  </a:moveTo>
                  <a:lnTo>
                    <a:pt x="16" y="76"/>
                  </a:lnTo>
                  <a:lnTo>
                    <a:pt x="16" y="90"/>
                  </a:lnTo>
                  <a:lnTo>
                    <a:pt x="14" y="97"/>
                  </a:lnTo>
                  <a:lnTo>
                    <a:pt x="12" y="145"/>
                  </a:lnTo>
                  <a:lnTo>
                    <a:pt x="16" y="140"/>
                  </a:lnTo>
                  <a:lnTo>
                    <a:pt x="19" y="93"/>
                  </a:lnTo>
                  <a:lnTo>
                    <a:pt x="21" y="88"/>
                  </a:lnTo>
                  <a:lnTo>
                    <a:pt x="21" y="64"/>
                  </a:lnTo>
                  <a:close/>
                  <a:moveTo>
                    <a:pt x="87" y="50"/>
                  </a:moveTo>
                  <a:lnTo>
                    <a:pt x="85" y="55"/>
                  </a:lnTo>
                  <a:lnTo>
                    <a:pt x="87" y="57"/>
                  </a:lnTo>
                  <a:lnTo>
                    <a:pt x="109" y="71"/>
                  </a:lnTo>
                  <a:lnTo>
                    <a:pt x="106" y="64"/>
                  </a:lnTo>
                  <a:lnTo>
                    <a:pt x="92" y="55"/>
                  </a:lnTo>
                  <a:lnTo>
                    <a:pt x="90" y="50"/>
                  </a:lnTo>
                  <a:lnTo>
                    <a:pt x="87" y="50"/>
                  </a:lnTo>
                  <a:close/>
                  <a:moveTo>
                    <a:pt x="42" y="14"/>
                  </a:moveTo>
                  <a:lnTo>
                    <a:pt x="42" y="19"/>
                  </a:lnTo>
                  <a:lnTo>
                    <a:pt x="83" y="52"/>
                  </a:lnTo>
                  <a:lnTo>
                    <a:pt x="85" y="47"/>
                  </a:lnTo>
                  <a:lnTo>
                    <a:pt x="42" y="14"/>
                  </a:lnTo>
                  <a:close/>
                  <a:moveTo>
                    <a:pt x="24" y="0"/>
                  </a:moveTo>
                  <a:lnTo>
                    <a:pt x="21" y="7"/>
                  </a:lnTo>
                  <a:lnTo>
                    <a:pt x="19" y="64"/>
                  </a:lnTo>
                  <a:lnTo>
                    <a:pt x="24" y="52"/>
                  </a:lnTo>
                  <a:lnTo>
                    <a:pt x="26" y="7"/>
                  </a:lnTo>
                  <a:lnTo>
                    <a:pt x="38" y="17"/>
                  </a:lnTo>
                  <a:lnTo>
                    <a:pt x="40" y="12"/>
                  </a:lnTo>
                  <a:lnTo>
                    <a:pt x="28" y="5"/>
                  </a:lnTo>
                  <a:lnTo>
                    <a:pt x="24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tx2">
                    <a:alpha val="75000"/>
                  </a:schemeClr>
                </a:gs>
                <a:gs pos="92000">
                  <a:schemeClr val="tx1">
                    <a:alpha val="21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2" name="Freeform 52"/>
            <p:cNvSpPr>
              <a:spLocks noEditPoints="1"/>
            </p:cNvSpPr>
            <p:nvPr/>
          </p:nvSpPr>
          <p:spPr bwMode="auto">
            <a:xfrm>
              <a:off x="10742490" y="3460993"/>
              <a:ext cx="220057" cy="486304"/>
            </a:xfrm>
            <a:custGeom>
              <a:avLst/>
              <a:gdLst>
                <a:gd name="T0" fmla="*/ 0 w 123"/>
                <a:gd name="T1" fmla="*/ 299 h 299"/>
                <a:gd name="T2" fmla="*/ 0 w 123"/>
                <a:gd name="T3" fmla="*/ 282 h 299"/>
                <a:gd name="T4" fmla="*/ 0 w 123"/>
                <a:gd name="T5" fmla="*/ 275 h 299"/>
                <a:gd name="T6" fmla="*/ 9 w 123"/>
                <a:gd name="T7" fmla="*/ 282 h 299"/>
                <a:gd name="T8" fmla="*/ 16 w 123"/>
                <a:gd name="T9" fmla="*/ 259 h 299"/>
                <a:gd name="T10" fmla="*/ 7 w 123"/>
                <a:gd name="T11" fmla="*/ 247 h 299"/>
                <a:gd name="T12" fmla="*/ 40 w 123"/>
                <a:gd name="T13" fmla="*/ 216 h 299"/>
                <a:gd name="T14" fmla="*/ 21 w 123"/>
                <a:gd name="T15" fmla="*/ 259 h 299"/>
                <a:gd name="T16" fmla="*/ 40 w 123"/>
                <a:gd name="T17" fmla="*/ 216 h 299"/>
                <a:gd name="T18" fmla="*/ 7 w 123"/>
                <a:gd name="T19" fmla="*/ 202 h 299"/>
                <a:gd name="T20" fmla="*/ 7 w 123"/>
                <a:gd name="T21" fmla="*/ 242 h 299"/>
                <a:gd name="T22" fmla="*/ 7 w 123"/>
                <a:gd name="T23" fmla="*/ 202 h 299"/>
                <a:gd name="T24" fmla="*/ 9 w 123"/>
                <a:gd name="T25" fmla="*/ 197 h 299"/>
                <a:gd name="T26" fmla="*/ 12 w 123"/>
                <a:gd name="T27" fmla="*/ 197 h 299"/>
                <a:gd name="T28" fmla="*/ 12 w 123"/>
                <a:gd name="T29" fmla="*/ 154 h 299"/>
                <a:gd name="T30" fmla="*/ 12 w 123"/>
                <a:gd name="T31" fmla="*/ 190 h 299"/>
                <a:gd name="T32" fmla="*/ 106 w 123"/>
                <a:gd name="T33" fmla="*/ 107 h 299"/>
                <a:gd name="T34" fmla="*/ 42 w 123"/>
                <a:gd name="T35" fmla="*/ 214 h 299"/>
                <a:gd name="T36" fmla="*/ 106 w 123"/>
                <a:gd name="T37" fmla="*/ 107 h 299"/>
                <a:gd name="T38" fmla="*/ 102 w 123"/>
                <a:gd name="T39" fmla="*/ 102 h 299"/>
                <a:gd name="T40" fmla="*/ 113 w 123"/>
                <a:gd name="T41" fmla="*/ 90 h 299"/>
                <a:gd name="T42" fmla="*/ 113 w 123"/>
                <a:gd name="T43" fmla="*/ 71 h 299"/>
                <a:gd name="T44" fmla="*/ 116 w 123"/>
                <a:gd name="T45" fmla="*/ 78 h 299"/>
                <a:gd name="T46" fmla="*/ 118 w 123"/>
                <a:gd name="T47" fmla="*/ 85 h 299"/>
                <a:gd name="T48" fmla="*/ 123 w 123"/>
                <a:gd name="T49" fmla="*/ 76 h 299"/>
                <a:gd name="T50" fmla="*/ 113 w 123"/>
                <a:gd name="T51" fmla="*/ 71 h 299"/>
                <a:gd name="T52" fmla="*/ 16 w 123"/>
                <a:gd name="T53" fmla="*/ 76 h 299"/>
                <a:gd name="T54" fmla="*/ 14 w 123"/>
                <a:gd name="T55" fmla="*/ 97 h 299"/>
                <a:gd name="T56" fmla="*/ 16 w 123"/>
                <a:gd name="T57" fmla="*/ 140 h 299"/>
                <a:gd name="T58" fmla="*/ 21 w 123"/>
                <a:gd name="T59" fmla="*/ 88 h 299"/>
                <a:gd name="T60" fmla="*/ 87 w 123"/>
                <a:gd name="T61" fmla="*/ 50 h 299"/>
                <a:gd name="T62" fmla="*/ 87 w 123"/>
                <a:gd name="T63" fmla="*/ 57 h 299"/>
                <a:gd name="T64" fmla="*/ 106 w 123"/>
                <a:gd name="T65" fmla="*/ 64 h 299"/>
                <a:gd name="T66" fmla="*/ 90 w 123"/>
                <a:gd name="T67" fmla="*/ 50 h 299"/>
                <a:gd name="T68" fmla="*/ 42 w 123"/>
                <a:gd name="T69" fmla="*/ 14 h 299"/>
                <a:gd name="T70" fmla="*/ 83 w 123"/>
                <a:gd name="T71" fmla="*/ 52 h 299"/>
                <a:gd name="T72" fmla="*/ 42 w 123"/>
                <a:gd name="T73" fmla="*/ 14 h 299"/>
                <a:gd name="T74" fmla="*/ 21 w 123"/>
                <a:gd name="T75" fmla="*/ 7 h 299"/>
                <a:gd name="T76" fmla="*/ 24 w 123"/>
                <a:gd name="T77" fmla="*/ 52 h 299"/>
                <a:gd name="T78" fmla="*/ 38 w 123"/>
                <a:gd name="T79" fmla="*/ 17 h 299"/>
                <a:gd name="T80" fmla="*/ 28 w 123"/>
                <a:gd name="T81" fmla="*/ 5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23" h="299">
                  <a:moveTo>
                    <a:pt x="0" y="282"/>
                  </a:moveTo>
                  <a:lnTo>
                    <a:pt x="0" y="299"/>
                  </a:lnTo>
                  <a:lnTo>
                    <a:pt x="5" y="287"/>
                  </a:lnTo>
                  <a:lnTo>
                    <a:pt x="0" y="282"/>
                  </a:lnTo>
                  <a:moveTo>
                    <a:pt x="5" y="242"/>
                  </a:moveTo>
                  <a:lnTo>
                    <a:pt x="0" y="275"/>
                  </a:lnTo>
                  <a:lnTo>
                    <a:pt x="7" y="285"/>
                  </a:lnTo>
                  <a:lnTo>
                    <a:pt x="9" y="282"/>
                  </a:lnTo>
                  <a:lnTo>
                    <a:pt x="19" y="263"/>
                  </a:lnTo>
                  <a:lnTo>
                    <a:pt x="16" y="259"/>
                  </a:lnTo>
                  <a:lnTo>
                    <a:pt x="5" y="280"/>
                  </a:lnTo>
                  <a:lnTo>
                    <a:pt x="7" y="247"/>
                  </a:lnTo>
                  <a:lnTo>
                    <a:pt x="5" y="242"/>
                  </a:lnTo>
                  <a:moveTo>
                    <a:pt x="40" y="216"/>
                  </a:moveTo>
                  <a:lnTo>
                    <a:pt x="19" y="256"/>
                  </a:lnTo>
                  <a:lnTo>
                    <a:pt x="21" y="259"/>
                  </a:lnTo>
                  <a:lnTo>
                    <a:pt x="45" y="218"/>
                  </a:lnTo>
                  <a:lnTo>
                    <a:pt x="40" y="216"/>
                  </a:lnTo>
                  <a:moveTo>
                    <a:pt x="7" y="202"/>
                  </a:moveTo>
                  <a:lnTo>
                    <a:pt x="7" y="202"/>
                  </a:lnTo>
                  <a:lnTo>
                    <a:pt x="5" y="237"/>
                  </a:lnTo>
                  <a:lnTo>
                    <a:pt x="7" y="242"/>
                  </a:lnTo>
                  <a:lnTo>
                    <a:pt x="12" y="202"/>
                  </a:lnTo>
                  <a:lnTo>
                    <a:pt x="7" y="202"/>
                  </a:lnTo>
                  <a:moveTo>
                    <a:pt x="12" y="197"/>
                  </a:moveTo>
                  <a:lnTo>
                    <a:pt x="9" y="197"/>
                  </a:lnTo>
                  <a:lnTo>
                    <a:pt x="12" y="197"/>
                  </a:lnTo>
                  <a:lnTo>
                    <a:pt x="12" y="197"/>
                  </a:lnTo>
                  <a:moveTo>
                    <a:pt x="16" y="147"/>
                  </a:moveTo>
                  <a:lnTo>
                    <a:pt x="12" y="154"/>
                  </a:lnTo>
                  <a:lnTo>
                    <a:pt x="7" y="195"/>
                  </a:lnTo>
                  <a:lnTo>
                    <a:pt x="12" y="190"/>
                  </a:lnTo>
                  <a:lnTo>
                    <a:pt x="16" y="147"/>
                  </a:lnTo>
                  <a:moveTo>
                    <a:pt x="106" y="107"/>
                  </a:moveTo>
                  <a:lnTo>
                    <a:pt x="95" y="116"/>
                  </a:lnTo>
                  <a:lnTo>
                    <a:pt x="42" y="214"/>
                  </a:lnTo>
                  <a:lnTo>
                    <a:pt x="45" y="214"/>
                  </a:lnTo>
                  <a:lnTo>
                    <a:pt x="106" y="107"/>
                  </a:lnTo>
                  <a:moveTo>
                    <a:pt x="111" y="85"/>
                  </a:moveTo>
                  <a:lnTo>
                    <a:pt x="102" y="102"/>
                  </a:lnTo>
                  <a:lnTo>
                    <a:pt x="113" y="93"/>
                  </a:lnTo>
                  <a:lnTo>
                    <a:pt x="113" y="90"/>
                  </a:lnTo>
                  <a:lnTo>
                    <a:pt x="111" y="85"/>
                  </a:lnTo>
                  <a:moveTo>
                    <a:pt x="113" y="71"/>
                  </a:moveTo>
                  <a:lnTo>
                    <a:pt x="116" y="78"/>
                  </a:lnTo>
                  <a:lnTo>
                    <a:pt x="116" y="78"/>
                  </a:lnTo>
                  <a:lnTo>
                    <a:pt x="116" y="78"/>
                  </a:lnTo>
                  <a:lnTo>
                    <a:pt x="118" y="85"/>
                  </a:lnTo>
                  <a:lnTo>
                    <a:pt x="121" y="81"/>
                  </a:lnTo>
                  <a:lnTo>
                    <a:pt x="123" y="76"/>
                  </a:lnTo>
                  <a:lnTo>
                    <a:pt x="118" y="74"/>
                  </a:lnTo>
                  <a:lnTo>
                    <a:pt x="113" y="71"/>
                  </a:lnTo>
                  <a:moveTo>
                    <a:pt x="21" y="64"/>
                  </a:moveTo>
                  <a:lnTo>
                    <a:pt x="16" y="76"/>
                  </a:lnTo>
                  <a:lnTo>
                    <a:pt x="16" y="90"/>
                  </a:lnTo>
                  <a:lnTo>
                    <a:pt x="14" y="97"/>
                  </a:lnTo>
                  <a:lnTo>
                    <a:pt x="12" y="145"/>
                  </a:lnTo>
                  <a:lnTo>
                    <a:pt x="16" y="140"/>
                  </a:lnTo>
                  <a:lnTo>
                    <a:pt x="19" y="93"/>
                  </a:lnTo>
                  <a:lnTo>
                    <a:pt x="21" y="88"/>
                  </a:lnTo>
                  <a:lnTo>
                    <a:pt x="21" y="64"/>
                  </a:lnTo>
                  <a:moveTo>
                    <a:pt x="87" y="50"/>
                  </a:moveTo>
                  <a:lnTo>
                    <a:pt x="85" y="55"/>
                  </a:lnTo>
                  <a:lnTo>
                    <a:pt x="87" y="57"/>
                  </a:lnTo>
                  <a:lnTo>
                    <a:pt x="109" y="71"/>
                  </a:lnTo>
                  <a:lnTo>
                    <a:pt x="106" y="64"/>
                  </a:lnTo>
                  <a:lnTo>
                    <a:pt x="92" y="55"/>
                  </a:lnTo>
                  <a:lnTo>
                    <a:pt x="90" y="50"/>
                  </a:lnTo>
                  <a:lnTo>
                    <a:pt x="87" y="50"/>
                  </a:lnTo>
                  <a:moveTo>
                    <a:pt x="42" y="14"/>
                  </a:moveTo>
                  <a:lnTo>
                    <a:pt x="42" y="19"/>
                  </a:lnTo>
                  <a:lnTo>
                    <a:pt x="83" y="52"/>
                  </a:lnTo>
                  <a:lnTo>
                    <a:pt x="85" y="47"/>
                  </a:lnTo>
                  <a:lnTo>
                    <a:pt x="42" y="14"/>
                  </a:lnTo>
                  <a:moveTo>
                    <a:pt x="24" y="0"/>
                  </a:moveTo>
                  <a:lnTo>
                    <a:pt x="21" y="7"/>
                  </a:lnTo>
                  <a:lnTo>
                    <a:pt x="19" y="64"/>
                  </a:lnTo>
                  <a:lnTo>
                    <a:pt x="24" y="52"/>
                  </a:lnTo>
                  <a:lnTo>
                    <a:pt x="26" y="7"/>
                  </a:lnTo>
                  <a:lnTo>
                    <a:pt x="38" y="17"/>
                  </a:lnTo>
                  <a:lnTo>
                    <a:pt x="40" y="12"/>
                  </a:lnTo>
                  <a:lnTo>
                    <a:pt x="28" y="5"/>
                  </a:lnTo>
                  <a:lnTo>
                    <a:pt x="24" y="0"/>
                  </a:lnTo>
                </a:path>
              </a:pathLst>
            </a:custGeom>
            <a:gradFill flip="none" rotWithShape="1">
              <a:gsLst>
                <a:gs pos="0">
                  <a:schemeClr val="tx2">
                    <a:alpha val="75000"/>
                  </a:schemeClr>
                </a:gs>
                <a:gs pos="92000">
                  <a:schemeClr val="tx1">
                    <a:alpha val="21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3" name="Freeform 53"/>
            <p:cNvSpPr>
              <a:spLocks noEditPoints="1"/>
            </p:cNvSpPr>
            <p:nvPr/>
          </p:nvSpPr>
          <p:spPr bwMode="auto">
            <a:xfrm>
              <a:off x="10831944" y="3460993"/>
              <a:ext cx="400753" cy="478171"/>
            </a:xfrm>
            <a:custGeom>
              <a:avLst/>
              <a:gdLst>
                <a:gd name="T0" fmla="*/ 111 w 224"/>
                <a:gd name="T1" fmla="*/ 254 h 294"/>
                <a:gd name="T2" fmla="*/ 94 w 224"/>
                <a:gd name="T3" fmla="*/ 290 h 294"/>
                <a:gd name="T4" fmla="*/ 78 w 224"/>
                <a:gd name="T5" fmla="*/ 275 h 294"/>
                <a:gd name="T6" fmla="*/ 78 w 224"/>
                <a:gd name="T7" fmla="*/ 280 h 294"/>
                <a:gd name="T8" fmla="*/ 92 w 224"/>
                <a:gd name="T9" fmla="*/ 292 h 294"/>
                <a:gd name="T10" fmla="*/ 97 w 224"/>
                <a:gd name="T11" fmla="*/ 294 h 294"/>
                <a:gd name="T12" fmla="*/ 99 w 224"/>
                <a:gd name="T13" fmla="*/ 290 h 294"/>
                <a:gd name="T14" fmla="*/ 111 w 224"/>
                <a:gd name="T15" fmla="*/ 261 h 294"/>
                <a:gd name="T16" fmla="*/ 111 w 224"/>
                <a:gd name="T17" fmla="*/ 254 h 294"/>
                <a:gd name="T18" fmla="*/ 7 w 224"/>
                <a:gd name="T19" fmla="*/ 223 h 294"/>
                <a:gd name="T20" fmla="*/ 73 w 224"/>
                <a:gd name="T21" fmla="*/ 275 h 294"/>
                <a:gd name="T22" fmla="*/ 73 w 224"/>
                <a:gd name="T23" fmla="*/ 271 h 294"/>
                <a:gd name="T24" fmla="*/ 23 w 224"/>
                <a:gd name="T25" fmla="*/ 233 h 294"/>
                <a:gd name="T26" fmla="*/ 7 w 224"/>
                <a:gd name="T27" fmla="*/ 223 h 294"/>
                <a:gd name="T28" fmla="*/ 144 w 224"/>
                <a:gd name="T29" fmla="*/ 176 h 294"/>
                <a:gd name="T30" fmla="*/ 113 w 224"/>
                <a:gd name="T31" fmla="*/ 247 h 294"/>
                <a:gd name="T32" fmla="*/ 116 w 224"/>
                <a:gd name="T33" fmla="*/ 254 h 294"/>
                <a:gd name="T34" fmla="*/ 146 w 224"/>
                <a:gd name="T35" fmla="*/ 180 h 294"/>
                <a:gd name="T36" fmla="*/ 144 w 224"/>
                <a:gd name="T37" fmla="*/ 176 h 294"/>
                <a:gd name="T38" fmla="*/ 78 w 224"/>
                <a:gd name="T39" fmla="*/ 142 h 294"/>
                <a:gd name="T40" fmla="*/ 59 w 224"/>
                <a:gd name="T41" fmla="*/ 159 h 294"/>
                <a:gd name="T42" fmla="*/ 56 w 224"/>
                <a:gd name="T43" fmla="*/ 164 h 294"/>
                <a:gd name="T44" fmla="*/ 2 w 224"/>
                <a:gd name="T45" fmla="*/ 214 h 294"/>
                <a:gd name="T46" fmla="*/ 0 w 224"/>
                <a:gd name="T47" fmla="*/ 216 h 294"/>
                <a:gd name="T48" fmla="*/ 9 w 224"/>
                <a:gd name="T49" fmla="*/ 221 h 294"/>
                <a:gd name="T50" fmla="*/ 4 w 224"/>
                <a:gd name="T51" fmla="*/ 218 h 294"/>
                <a:gd name="T52" fmla="*/ 56 w 224"/>
                <a:gd name="T53" fmla="*/ 169 h 294"/>
                <a:gd name="T54" fmla="*/ 61 w 224"/>
                <a:gd name="T55" fmla="*/ 164 h 294"/>
                <a:gd name="T56" fmla="*/ 80 w 224"/>
                <a:gd name="T57" fmla="*/ 145 h 294"/>
                <a:gd name="T58" fmla="*/ 78 w 224"/>
                <a:gd name="T59" fmla="*/ 142 h 294"/>
                <a:gd name="T60" fmla="*/ 123 w 224"/>
                <a:gd name="T61" fmla="*/ 100 h 294"/>
                <a:gd name="T62" fmla="*/ 82 w 224"/>
                <a:gd name="T63" fmla="*/ 138 h 294"/>
                <a:gd name="T64" fmla="*/ 82 w 224"/>
                <a:gd name="T65" fmla="*/ 142 h 294"/>
                <a:gd name="T66" fmla="*/ 125 w 224"/>
                <a:gd name="T67" fmla="*/ 102 h 294"/>
                <a:gd name="T68" fmla="*/ 123 w 224"/>
                <a:gd name="T69" fmla="*/ 100 h 294"/>
                <a:gd name="T70" fmla="*/ 213 w 224"/>
                <a:gd name="T71" fmla="*/ 19 h 294"/>
                <a:gd name="T72" fmla="*/ 213 w 224"/>
                <a:gd name="T73" fmla="*/ 19 h 294"/>
                <a:gd name="T74" fmla="*/ 213 w 224"/>
                <a:gd name="T75" fmla="*/ 19 h 294"/>
                <a:gd name="T76" fmla="*/ 224 w 224"/>
                <a:gd name="T77" fmla="*/ 0 h 294"/>
                <a:gd name="T78" fmla="*/ 208 w 224"/>
                <a:gd name="T79" fmla="*/ 14 h 294"/>
                <a:gd name="T80" fmla="*/ 165 w 224"/>
                <a:gd name="T81" fmla="*/ 57 h 294"/>
                <a:gd name="T82" fmla="*/ 151 w 224"/>
                <a:gd name="T83" fmla="*/ 71 h 294"/>
                <a:gd name="T84" fmla="*/ 125 w 224"/>
                <a:gd name="T85" fmla="*/ 95 h 294"/>
                <a:gd name="T86" fmla="*/ 127 w 224"/>
                <a:gd name="T87" fmla="*/ 100 h 294"/>
                <a:gd name="T88" fmla="*/ 142 w 224"/>
                <a:gd name="T89" fmla="*/ 85 h 294"/>
                <a:gd name="T90" fmla="*/ 156 w 224"/>
                <a:gd name="T91" fmla="*/ 74 h 294"/>
                <a:gd name="T92" fmla="*/ 213 w 224"/>
                <a:gd name="T93" fmla="*/ 19 h 294"/>
                <a:gd name="T94" fmla="*/ 146 w 224"/>
                <a:gd name="T95" fmla="*/ 169 h 294"/>
                <a:gd name="T96" fmla="*/ 149 w 224"/>
                <a:gd name="T97" fmla="*/ 176 h 294"/>
                <a:gd name="T98" fmla="*/ 215 w 224"/>
                <a:gd name="T99" fmla="*/ 19 h 294"/>
                <a:gd name="T100" fmla="*/ 224 w 224"/>
                <a:gd name="T101" fmla="*/ 0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24" h="294">
                  <a:moveTo>
                    <a:pt x="111" y="254"/>
                  </a:moveTo>
                  <a:lnTo>
                    <a:pt x="94" y="290"/>
                  </a:lnTo>
                  <a:lnTo>
                    <a:pt x="78" y="275"/>
                  </a:lnTo>
                  <a:lnTo>
                    <a:pt x="78" y="280"/>
                  </a:lnTo>
                  <a:lnTo>
                    <a:pt x="92" y="292"/>
                  </a:lnTo>
                  <a:lnTo>
                    <a:pt x="97" y="294"/>
                  </a:lnTo>
                  <a:lnTo>
                    <a:pt x="99" y="290"/>
                  </a:lnTo>
                  <a:lnTo>
                    <a:pt x="111" y="261"/>
                  </a:lnTo>
                  <a:lnTo>
                    <a:pt x="111" y="254"/>
                  </a:lnTo>
                  <a:close/>
                  <a:moveTo>
                    <a:pt x="7" y="223"/>
                  </a:moveTo>
                  <a:lnTo>
                    <a:pt x="73" y="275"/>
                  </a:lnTo>
                  <a:lnTo>
                    <a:pt x="73" y="271"/>
                  </a:lnTo>
                  <a:lnTo>
                    <a:pt x="23" y="233"/>
                  </a:lnTo>
                  <a:lnTo>
                    <a:pt x="7" y="223"/>
                  </a:lnTo>
                  <a:close/>
                  <a:moveTo>
                    <a:pt x="144" y="176"/>
                  </a:moveTo>
                  <a:lnTo>
                    <a:pt x="113" y="247"/>
                  </a:lnTo>
                  <a:lnTo>
                    <a:pt x="116" y="254"/>
                  </a:lnTo>
                  <a:lnTo>
                    <a:pt x="146" y="180"/>
                  </a:lnTo>
                  <a:lnTo>
                    <a:pt x="144" y="176"/>
                  </a:lnTo>
                  <a:close/>
                  <a:moveTo>
                    <a:pt x="78" y="142"/>
                  </a:moveTo>
                  <a:lnTo>
                    <a:pt x="59" y="159"/>
                  </a:lnTo>
                  <a:lnTo>
                    <a:pt x="56" y="164"/>
                  </a:lnTo>
                  <a:lnTo>
                    <a:pt x="2" y="214"/>
                  </a:lnTo>
                  <a:lnTo>
                    <a:pt x="0" y="216"/>
                  </a:lnTo>
                  <a:lnTo>
                    <a:pt x="9" y="221"/>
                  </a:lnTo>
                  <a:lnTo>
                    <a:pt x="4" y="218"/>
                  </a:lnTo>
                  <a:lnTo>
                    <a:pt x="56" y="169"/>
                  </a:lnTo>
                  <a:lnTo>
                    <a:pt x="61" y="164"/>
                  </a:lnTo>
                  <a:lnTo>
                    <a:pt x="80" y="145"/>
                  </a:lnTo>
                  <a:lnTo>
                    <a:pt x="78" y="142"/>
                  </a:lnTo>
                  <a:close/>
                  <a:moveTo>
                    <a:pt x="123" y="100"/>
                  </a:moveTo>
                  <a:lnTo>
                    <a:pt x="82" y="138"/>
                  </a:lnTo>
                  <a:lnTo>
                    <a:pt x="82" y="142"/>
                  </a:lnTo>
                  <a:lnTo>
                    <a:pt x="125" y="102"/>
                  </a:lnTo>
                  <a:lnTo>
                    <a:pt x="123" y="100"/>
                  </a:lnTo>
                  <a:close/>
                  <a:moveTo>
                    <a:pt x="213" y="19"/>
                  </a:moveTo>
                  <a:lnTo>
                    <a:pt x="213" y="19"/>
                  </a:lnTo>
                  <a:lnTo>
                    <a:pt x="213" y="19"/>
                  </a:lnTo>
                  <a:close/>
                  <a:moveTo>
                    <a:pt x="224" y="0"/>
                  </a:moveTo>
                  <a:lnTo>
                    <a:pt x="208" y="14"/>
                  </a:lnTo>
                  <a:lnTo>
                    <a:pt x="165" y="57"/>
                  </a:lnTo>
                  <a:lnTo>
                    <a:pt x="151" y="71"/>
                  </a:lnTo>
                  <a:lnTo>
                    <a:pt x="125" y="95"/>
                  </a:lnTo>
                  <a:lnTo>
                    <a:pt x="127" y="100"/>
                  </a:lnTo>
                  <a:lnTo>
                    <a:pt x="142" y="85"/>
                  </a:lnTo>
                  <a:lnTo>
                    <a:pt x="156" y="74"/>
                  </a:lnTo>
                  <a:lnTo>
                    <a:pt x="213" y="19"/>
                  </a:lnTo>
                  <a:lnTo>
                    <a:pt x="146" y="169"/>
                  </a:lnTo>
                  <a:lnTo>
                    <a:pt x="149" y="176"/>
                  </a:lnTo>
                  <a:lnTo>
                    <a:pt x="215" y="19"/>
                  </a:lnTo>
                  <a:lnTo>
                    <a:pt x="224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tx2">
                    <a:alpha val="75000"/>
                  </a:schemeClr>
                </a:gs>
                <a:gs pos="92000">
                  <a:schemeClr val="tx1">
                    <a:alpha val="21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4" name="Freeform 54"/>
            <p:cNvSpPr>
              <a:spLocks noEditPoints="1"/>
            </p:cNvSpPr>
            <p:nvPr/>
          </p:nvSpPr>
          <p:spPr bwMode="auto">
            <a:xfrm>
              <a:off x="10831944" y="3460993"/>
              <a:ext cx="400753" cy="478171"/>
            </a:xfrm>
            <a:custGeom>
              <a:avLst/>
              <a:gdLst>
                <a:gd name="T0" fmla="*/ 111 w 224"/>
                <a:gd name="T1" fmla="*/ 254 h 294"/>
                <a:gd name="T2" fmla="*/ 94 w 224"/>
                <a:gd name="T3" fmla="*/ 290 h 294"/>
                <a:gd name="T4" fmla="*/ 78 w 224"/>
                <a:gd name="T5" fmla="*/ 275 h 294"/>
                <a:gd name="T6" fmla="*/ 78 w 224"/>
                <a:gd name="T7" fmla="*/ 280 h 294"/>
                <a:gd name="T8" fmla="*/ 92 w 224"/>
                <a:gd name="T9" fmla="*/ 292 h 294"/>
                <a:gd name="T10" fmla="*/ 97 w 224"/>
                <a:gd name="T11" fmla="*/ 294 h 294"/>
                <a:gd name="T12" fmla="*/ 99 w 224"/>
                <a:gd name="T13" fmla="*/ 290 h 294"/>
                <a:gd name="T14" fmla="*/ 111 w 224"/>
                <a:gd name="T15" fmla="*/ 261 h 294"/>
                <a:gd name="T16" fmla="*/ 111 w 224"/>
                <a:gd name="T17" fmla="*/ 254 h 294"/>
                <a:gd name="T18" fmla="*/ 7 w 224"/>
                <a:gd name="T19" fmla="*/ 223 h 294"/>
                <a:gd name="T20" fmla="*/ 73 w 224"/>
                <a:gd name="T21" fmla="*/ 275 h 294"/>
                <a:gd name="T22" fmla="*/ 73 w 224"/>
                <a:gd name="T23" fmla="*/ 271 h 294"/>
                <a:gd name="T24" fmla="*/ 23 w 224"/>
                <a:gd name="T25" fmla="*/ 233 h 294"/>
                <a:gd name="T26" fmla="*/ 7 w 224"/>
                <a:gd name="T27" fmla="*/ 223 h 294"/>
                <a:gd name="T28" fmla="*/ 144 w 224"/>
                <a:gd name="T29" fmla="*/ 176 h 294"/>
                <a:gd name="T30" fmla="*/ 113 w 224"/>
                <a:gd name="T31" fmla="*/ 247 h 294"/>
                <a:gd name="T32" fmla="*/ 116 w 224"/>
                <a:gd name="T33" fmla="*/ 254 h 294"/>
                <a:gd name="T34" fmla="*/ 146 w 224"/>
                <a:gd name="T35" fmla="*/ 180 h 294"/>
                <a:gd name="T36" fmla="*/ 144 w 224"/>
                <a:gd name="T37" fmla="*/ 176 h 294"/>
                <a:gd name="T38" fmla="*/ 78 w 224"/>
                <a:gd name="T39" fmla="*/ 142 h 294"/>
                <a:gd name="T40" fmla="*/ 59 w 224"/>
                <a:gd name="T41" fmla="*/ 159 h 294"/>
                <a:gd name="T42" fmla="*/ 56 w 224"/>
                <a:gd name="T43" fmla="*/ 164 h 294"/>
                <a:gd name="T44" fmla="*/ 2 w 224"/>
                <a:gd name="T45" fmla="*/ 214 h 294"/>
                <a:gd name="T46" fmla="*/ 0 w 224"/>
                <a:gd name="T47" fmla="*/ 216 h 294"/>
                <a:gd name="T48" fmla="*/ 9 w 224"/>
                <a:gd name="T49" fmla="*/ 221 h 294"/>
                <a:gd name="T50" fmla="*/ 4 w 224"/>
                <a:gd name="T51" fmla="*/ 218 h 294"/>
                <a:gd name="T52" fmla="*/ 56 w 224"/>
                <a:gd name="T53" fmla="*/ 169 h 294"/>
                <a:gd name="T54" fmla="*/ 61 w 224"/>
                <a:gd name="T55" fmla="*/ 164 h 294"/>
                <a:gd name="T56" fmla="*/ 80 w 224"/>
                <a:gd name="T57" fmla="*/ 145 h 294"/>
                <a:gd name="T58" fmla="*/ 78 w 224"/>
                <a:gd name="T59" fmla="*/ 142 h 294"/>
                <a:gd name="T60" fmla="*/ 123 w 224"/>
                <a:gd name="T61" fmla="*/ 100 h 294"/>
                <a:gd name="T62" fmla="*/ 82 w 224"/>
                <a:gd name="T63" fmla="*/ 138 h 294"/>
                <a:gd name="T64" fmla="*/ 82 w 224"/>
                <a:gd name="T65" fmla="*/ 142 h 294"/>
                <a:gd name="T66" fmla="*/ 125 w 224"/>
                <a:gd name="T67" fmla="*/ 102 h 294"/>
                <a:gd name="T68" fmla="*/ 123 w 224"/>
                <a:gd name="T69" fmla="*/ 100 h 294"/>
                <a:gd name="T70" fmla="*/ 213 w 224"/>
                <a:gd name="T71" fmla="*/ 19 h 294"/>
                <a:gd name="T72" fmla="*/ 213 w 224"/>
                <a:gd name="T73" fmla="*/ 19 h 294"/>
                <a:gd name="T74" fmla="*/ 213 w 224"/>
                <a:gd name="T75" fmla="*/ 19 h 294"/>
                <a:gd name="T76" fmla="*/ 224 w 224"/>
                <a:gd name="T77" fmla="*/ 0 h 294"/>
                <a:gd name="T78" fmla="*/ 208 w 224"/>
                <a:gd name="T79" fmla="*/ 14 h 294"/>
                <a:gd name="T80" fmla="*/ 165 w 224"/>
                <a:gd name="T81" fmla="*/ 57 h 294"/>
                <a:gd name="T82" fmla="*/ 151 w 224"/>
                <a:gd name="T83" fmla="*/ 71 h 294"/>
                <a:gd name="T84" fmla="*/ 125 w 224"/>
                <a:gd name="T85" fmla="*/ 95 h 294"/>
                <a:gd name="T86" fmla="*/ 127 w 224"/>
                <a:gd name="T87" fmla="*/ 100 h 294"/>
                <a:gd name="T88" fmla="*/ 142 w 224"/>
                <a:gd name="T89" fmla="*/ 85 h 294"/>
                <a:gd name="T90" fmla="*/ 156 w 224"/>
                <a:gd name="T91" fmla="*/ 74 h 294"/>
                <a:gd name="T92" fmla="*/ 213 w 224"/>
                <a:gd name="T93" fmla="*/ 19 h 294"/>
                <a:gd name="T94" fmla="*/ 146 w 224"/>
                <a:gd name="T95" fmla="*/ 169 h 294"/>
                <a:gd name="T96" fmla="*/ 149 w 224"/>
                <a:gd name="T97" fmla="*/ 176 h 294"/>
                <a:gd name="T98" fmla="*/ 215 w 224"/>
                <a:gd name="T99" fmla="*/ 19 h 294"/>
                <a:gd name="T100" fmla="*/ 224 w 224"/>
                <a:gd name="T101" fmla="*/ 0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24" h="294">
                  <a:moveTo>
                    <a:pt x="111" y="254"/>
                  </a:moveTo>
                  <a:lnTo>
                    <a:pt x="94" y="290"/>
                  </a:lnTo>
                  <a:lnTo>
                    <a:pt x="78" y="275"/>
                  </a:lnTo>
                  <a:lnTo>
                    <a:pt x="78" y="280"/>
                  </a:lnTo>
                  <a:lnTo>
                    <a:pt x="92" y="292"/>
                  </a:lnTo>
                  <a:lnTo>
                    <a:pt x="97" y="294"/>
                  </a:lnTo>
                  <a:lnTo>
                    <a:pt x="99" y="290"/>
                  </a:lnTo>
                  <a:lnTo>
                    <a:pt x="111" y="261"/>
                  </a:lnTo>
                  <a:lnTo>
                    <a:pt x="111" y="254"/>
                  </a:lnTo>
                  <a:moveTo>
                    <a:pt x="7" y="223"/>
                  </a:moveTo>
                  <a:lnTo>
                    <a:pt x="73" y="275"/>
                  </a:lnTo>
                  <a:lnTo>
                    <a:pt x="73" y="271"/>
                  </a:lnTo>
                  <a:lnTo>
                    <a:pt x="23" y="233"/>
                  </a:lnTo>
                  <a:lnTo>
                    <a:pt x="7" y="223"/>
                  </a:lnTo>
                  <a:moveTo>
                    <a:pt x="144" y="176"/>
                  </a:moveTo>
                  <a:lnTo>
                    <a:pt x="113" y="247"/>
                  </a:lnTo>
                  <a:lnTo>
                    <a:pt x="116" y="254"/>
                  </a:lnTo>
                  <a:lnTo>
                    <a:pt x="146" y="180"/>
                  </a:lnTo>
                  <a:lnTo>
                    <a:pt x="144" y="176"/>
                  </a:lnTo>
                  <a:moveTo>
                    <a:pt x="78" y="142"/>
                  </a:moveTo>
                  <a:lnTo>
                    <a:pt x="59" y="159"/>
                  </a:lnTo>
                  <a:lnTo>
                    <a:pt x="56" y="164"/>
                  </a:lnTo>
                  <a:lnTo>
                    <a:pt x="2" y="214"/>
                  </a:lnTo>
                  <a:lnTo>
                    <a:pt x="0" y="216"/>
                  </a:lnTo>
                  <a:lnTo>
                    <a:pt x="9" y="221"/>
                  </a:lnTo>
                  <a:lnTo>
                    <a:pt x="4" y="218"/>
                  </a:lnTo>
                  <a:lnTo>
                    <a:pt x="56" y="169"/>
                  </a:lnTo>
                  <a:lnTo>
                    <a:pt x="61" y="164"/>
                  </a:lnTo>
                  <a:lnTo>
                    <a:pt x="80" y="145"/>
                  </a:lnTo>
                  <a:lnTo>
                    <a:pt x="78" y="142"/>
                  </a:lnTo>
                  <a:moveTo>
                    <a:pt x="123" y="100"/>
                  </a:moveTo>
                  <a:lnTo>
                    <a:pt x="82" y="138"/>
                  </a:lnTo>
                  <a:lnTo>
                    <a:pt x="82" y="142"/>
                  </a:lnTo>
                  <a:lnTo>
                    <a:pt x="125" y="102"/>
                  </a:lnTo>
                  <a:lnTo>
                    <a:pt x="123" y="100"/>
                  </a:lnTo>
                  <a:moveTo>
                    <a:pt x="213" y="19"/>
                  </a:moveTo>
                  <a:lnTo>
                    <a:pt x="213" y="19"/>
                  </a:lnTo>
                  <a:lnTo>
                    <a:pt x="213" y="19"/>
                  </a:lnTo>
                  <a:moveTo>
                    <a:pt x="224" y="0"/>
                  </a:moveTo>
                  <a:lnTo>
                    <a:pt x="208" y="14"/>
                  </a:lnTo>
                  <a:lnTo>
                    <a:pt x="165" y="57"/>
                  </a:lnTo>
                  <a:lnTo>
                    <a:pt x="151" y="71"/>
                  </a:lnTo>
                  <a:lnTo>
                    <a:pt x="125" y="95"/>
                  </a:lnTo>
                  <a:lnTo>
                    <a:pt x="127" y="100"/>
                  </a:lnTo>
                  <a:lnTo>
                    <a:pt x="142" y="85"/>
                  </a:lnTo>
                  <a:lnTo>
                    <a:pt x="156" y="74"/>
                  </a:lnTo>
                  <a:lnTo>
                    <a:pt x="213" y="19"/>
                  </a:lnTo>
                  <a:lnTo>
                    <a:pt x="146" y="169"/>
                  </a:lnTo>
                  <a:lnTo>
                    <a:pt x="149" y="176"/>
                  </a:lnTo>
                  <a:lnTo>
                    <a:pt x="215" y="19"/>
                  </a:lnTo>
                  <a:lnTo>
                    <a:pt x="224" y="0"/>
                  </a:lnTo>
                </a:path>
              </a:pathLst>
            </a:custGeom>
            <a:gradFill flip="none" rotWithShape="1">
              <a:gsLst>
                <a:gs pos="0">
                  <a:schemeClr val="tx2">
                    <a:alpha val="75000"/>
                  </a:schemeClr>
                </a:gs>
                <a:gs pos="92000">
                  <a:schemeClr val="tx1">
                    <a:alpha val="21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5" name="Freeform 55"/>
            <p:cNvSpPr>
              <a:spLocks noEditPoints="1"/>
            </p:cNvSpPr>
            <p:nvPr/>
          </p:nvSpPr>
          <p:spPr bwMode="auto">
            <a:xfrm>
              <a:off x="10572528" y="3503279"/>
              <a:ext cx="386440" cy="435884"/>
            </a:xfrm>
            <a:custGeom>
              <a:avLst/>
              <a:gdLst>
                <a:gd name="T0" fmla="*/ 0 w 216"/>
                <a:gd name="T1" fmla="*/ 261 h 268"/>
                <a:gd name="T2" fmla="*/ 12 w 216"/>
                <a:gd name="T3" fmla="*/ 261 h 268"/>
                <a:gd name="T4" fmla="*/ 3 w 216"/>
                <a:gd name="T5" fmla="*/ 264 h 268"/>
                <a:gd name="T6" fmla="*/ 5 w 216"/>
                <a:gd name="T7" fmla="*/ 254 h 268"/>
                <a:gd name="T8" fmla="*/ 12 w 216"/>
                <a:gd name="T9" fmla="*/ 254 h 268"/>
                <a:gd name="T10" fmla="*/ 62 w 216"/>
                <a:gd name="T11" fmla="*/ 214 h 268"/>
                <a:gd name="T12" fmla="*/ 50 w 216"/>
                <a:gd name="T13" fmla="*/ 195 h 268"/>
                <a:gd name="T14" fmla="*/ 12 w 216"/>
                <a:gd name="T15" fmla="*/ 254 h 268"/>
                <a:gd name="T16" fmla="*/ 50 w 216"/>
                <a:gd name="T17" fmla="*/ 195 h 268"/>
                <a:gd name="T18" fmla="*/ 66 w 216"/>
                <a:gd name="T19" fmla="*/ 204 h 268"/>
                <a:gd name="T20" fmla="*/ 64 w 216"/>
                <a:gd name="T21" fmla="*/ 207 h 268"/>
                <a:gd name="T22" fmla="*/ 69 w 216"/>
                <a:gd name="T23" fmla="*/ 207 h 268"/>
                <a:gd name="T24" fmla="*/ 81 w 216"/>
                <a:gd name="T25" fmla="*/ 195 h 268"/>
                <a:gd name="T26" fmla="*/ 66 w 216"/>
                <a:gd name="T27" fmla="*/ 173 h 268"/>
                <a:gd name="T28" fmla="*/ 52 w 216"/>
                <a:gd name="T29" fmla="*/ 190 h 268"/>
                <a:gd name="T30" fmla="*/ 55 w 216"/>
                <a:gd name="T31" fmla="*/ 195 h 268"/>
                <a:gd name="T32" fmla="*/ 59 w 216"/>
                <a:gd name="T33" fmla="*/ 190 h 268"/>
                <a:gd name="T34" fmla="*/ 66 w 216"/>
                <a:gd name="T35" fmla="*/ 173 h 268"/>
                <a:gd name="T36" fmla="*/ 83 w 216"/>
                <a:gd name="T37" fmla="*/ 188 h 268"/>
                <a:gd name="T38" fmla="*/ 85 w 216"/>
                <a:gd name="T39" fmla="*/ 192 h 268"/>
                <a:gd name="T40" fmla="*/ 102 w 216"/>
                <a:gd name="T41" fmla="*/ 176 h 268"/>
                <a:gd name="T42" fmla="*/ 76 w 216"/>
                <a:gd name="T43" fmla="*/ 162 h 268"/>
                <a:gd name="T44" fmla="*/ 71 w 216"/>
                <a:gd name="T45" fmla="*/ 173 h 268"/>
                <a:gd name="T46" fmla="*/ 78 w 216"/>
                <a:gd name="T47" fmla="*/ 164 h 268"/>
                <a:gd name="T48" fmla="*/ 208 w 216"/>
                <a:gd name="T49" fmla="*/ 67 h 268"/>
                <a:gd name="T50" fmla="*/ 197 w 216"/>
                <a:gd name="T51" fmla="*/ 76 h 268"/>
                <a:gd name="T52" fmla="*/ 102 w 216"/>
                <a:gd name="T53" fmla="*/ 169 h 268"/>
                <a:gd name="T54" fmla="*/ 104 w 216"/>
                <a:gd name="T55" fmla="*/ 171 h 268"/>
                <a:gd name="T56" fmla="*/ 190 w 216"/>
                <a:gd name="T57" fmla="*/ 90 h 268"/>
                <a:gd name="T58" fmla="*/ 211 w 216"/>
                <a:gd name="T59" fmla="*/ 71 h 268"/>
                <a:gd name="T60" fmla="*/ 192 w 216"/>
                <a:gd name="T61" fmla="*/ 5 h 268"/>
                <a:gd name="T62" fmla="*/ 185 w 216"/>
                <a:gd name="T63" fmla="*/ 14 h 268"/>
                <a:gd name="T64" fmla="*/ 180 w 216"/>
                <a:gd name="T65" fmla="*/ 21 h 268"/>
                <a:gd name="T66" fmla="*/ 173 w 216"/>
                <a:gd name="T67" fmla="*/ 31 h 268"/>
                <a:gd name="T68" fmla="*/ 111 w 216"/>
                <a:gd name="T69" fmla="*/ 114 h 268"/>
                <a:gd name="T70" fmla="*/ 81 w 216"/>
                <a:gd name="T71" fmla="*/ 154 h 268"/>
                <a:gd name="T72" fmla="*/ 81 w 216"/>
                <a:gd name="T73" fmla="*/ 159 h 268"/>
                <a:gd name="T74" fmla="*/ 111 w 216"/>
                <a:gd name="T75" fmla="*/ 121 h 268"/>
                <a:gd name="T76" fmla="*/ 180 w 216"/>
                <a:gd name="T77" fmla="*/ 29 h 268"/>
                <a:gd name="T78" fmla="*/ 185 w 216"/>
                <a:gd name="T79" fmla="*/ 21 h 268"/>
                <a:gd name="T80" fmla="*/ 194 w 216"/>
                <a:gd name="T81" fmla="*/ 10 h 268"/>
                <a:gd name="T82" fmla="*/ 194 w 216"/>
                <a:gd name="T83" fmla="*/ 0 h 268"/>
                <a:gd name="T84" fmla="*/ 213 w 216"/>
                <a:gd name="T85" fmla="*/ 67 h 268"/>
                <a:gd name="T86" fmla="*/ 213 w 216"/>
                <a:gd name="T87" fmla="*/ 64 h 268"/>
                <a:gd name="T88" fmla="*/ 211 w 216"/>
                <a:gd name="T89" fmla="*/ 52 h 268"/>
                <a:gd name="T90" fmla="*/ 208 w 216"/>
                <a:gd name="T91" fmla="*/ 45 h 268"/>
                <a:gd name="T92" fmla="*/ 194 w 216"/>
                <a:gd name="T93" fmla="*/ 0 h 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16" h="268">
                  <a:moveTo>
                    <a:pt x="5" y="254"/>
                  </a:moveTo>
                  <a:lnTo>
                    <a:pt x="0" y="261"/>
                  </a:lnTo>
                  <a:lnTo>
                    <a:pt x="5" y="268"/>
                  </a:lnTo>
                  <a:lnTo>
                    <a:pt x="12" y="261"/>
                  </a:lnTo>
                  <a:lnTo>
                    <a:pt x="10" y="259"/>
                  </a:lnTo>
                  <a:lnTo>
                    <a:pt x="3" y="264"/>
                  </a:lnTo>
                  <a:lnTo>
                    <a:pt x="10" y="256"/>
                  </a:lnTo>
                  <a:lnTo>
                    <a:pt x="5" y="254"/>
                  </a:lnTo>
                  <a:close/>
                  <a:moveTo>
                    <a:pt x="59" y="209"/>
                  </a:moveTo>
                  <a:lnTo>
                    <a:pt x="12" y="254"/>
                  </a:lnTo>
                  <a:lnTo>
                    <a:pt x="17" y="259"/>
                  </a:lnTo>
                  <a:lnTo>
                    <a:pt x="62" y="214"/>
                  </a:lnTo>
                  <a:lnTo>
                    <a:pt x="59" y="209"/>
                  </a:lnTo>
                  <a:close/>
                  <a:moveTo>
                    <a:pt x="50" y="195"/>
                  </a:moveTo>
                  <a:lnTo>
                    <a:pt x="7" y="249"/>
                  </a:lnTo>
                  <a:lnTo>
                    <a:pt x="12" y="254"/>
                  </a:lnTo>
                  <a:lnTo>
                    <a:pt x="52" y="200"/>
                  </a:lnTo>
                  <a:lnTo>
                    <a:pt x="50" y="195"/>
                  </a:lnTo>
                  <a:close/>
                  <a:moveTo>
                    <a:pt x="78" y="192"/>
                  </a:moveTo>
                  <a:lnTo>
                    <a:pt x="66" y="204"/>
                  </a:lnTo>
                  <a:lnTo>
                    <a:pt x="64" y="207"/>
                  </a:lnTo>
                  <a:lnTo>
                    <a:pt x="64" y="207"/>
                  </a:lnTo>
                  <a:lnTo>
                    <a:pt x="66" y="209"/>
                  </a:lnTo>
                  <a:lnTo>
                    <a:pt x="69" y="207"/>
                  </a:lnTo>
                  <a:lnTo>
                    <a:pt x="78" y="197"/>
                  </a:lnTo>
                  <a:lnTo>
                    <a:pt x="81" y="195"/>
                  </a:lnTo>
                  <a:lnTo>
                    <a:pt x="78" y="192"/>
                  </a:lnTo>
                  <a:close/>
                  <a:moveTo>
                    <a:pt x="66" y="173"/>
                  </a:moveTo>
                  <a:lnTo>
                    <a:pt x="57" y="188"/>
                  </a:lnTo>
                  <a:lnTo>
                    <a:pt x="52" y="190"/>
                  </a:lnTo>
                  <a:lnTo>
                    <a:pt x="52" y="192"/>
                  </a:lnTo>
                  <a:lnTo>
                    <a:pt x="55" y="195"/>
                  </a:lnTo>
                  <a:lnTo>
                    <a:pt x="55" y="195"/>
                  </a:lnTo>
                  <a:lnTo>
                    <a:pt x="59" y="190"/>
                  </a:lnTo>
                  <a:lnTo>
                    <a:pt x="69" y="178"/>
                  </a:lnTo>
                  <a:lnTo>
                    <a:pt x="66" y="173"/>
                  </a:lnTo>
                  <a:close/>
                  <a:moveTo>
                    <a:pt x="97" y="173"/>
                  </a:moveTo>
                  <a:lnTo>
                    <a:pt x="83" y="188"/>
                  </a:lnTo>
                  <a:lnTo>
                    <a:pt x="83" y="188"/>
                  </a:lnTo>
                  <a:lnTo>
                    <a:pt x="85" y="192"/>
                  </a:lnTo>
                  <a:lnTo>
                    <a:pt x="102" y="176"/>
                  </a:lnTo>
                  <a:lnTo>
                    <a:pt x="102" y="176"/>
                  </a:lnTo>
                  <a:lnTo>
                    <a:pt x="97" y="173"/>
                  </a:lnTo>
                  <a:close/>
                  <a:moveTo>
                    <a:pt x="76" y="162"/>
                  </a:moveTo>
                  <a:lnTo>
                    <a:pt x="69" y="171"/>
                  </a:lnTo>
                  <a:lnTo>
                    <a:pt x="71" y="173"/>
                  </a:lnTo>
                  <a:lnTo>
                    <a:pt x="76" y="166"/>
                  </a:lnTo>
                  <a:lnTo>
                    <a:pt x="78" y="164"/>
                  </a:lnTo>
                  <a:lnTo>
                    <a:pt x="76" y="162"/>
                  </a:lnTo>
                  <a:close/>
                  <a:moveTo>
                    <a:pt x="208" y="67"/>
                  </a:moveTo>
                  <a:lnTo>
                    <a:pt x="208" y="67"/>
                  </a:lnTo>
                  <a:lnTo>
                    <a:pt x="197" y="76"/>
                  </a:lnTo>
                  <a:lnTo>
                    <a:pt x="107" y="164"/>
                  </a:lnTo>
                  <a:lnTo>
                    <a:pt x="102" y="169"/>
                  </a:lnTo>
                  <a:lnTo>
                    <a:pt x="102" y="169"/>
                  </a:lnTo>
                  <a:lnTo>
                    <a:pt x="104" y="171"/>
                  </a:lnTo>
                  <a:lnTo>
                    <a:pt x="107" y="171"/>
                  </a:lnTo>
                  <a:lnTo>
                    <a:pt x="190" y="90"/>
                  </a:lnTo>
                  <a:lnTo>
                    <a:pt x="201" y="81"/>
                  </a:lnTo>
                  <a:lnTo>
                    <a:pt x="211" y="71"/>
                  </a:lnTo>
                  <a:lnTo>
                    <a:pt x="208" y="67"/>
                  </a:lnTo>
                  <a:close/>
                  <a:moveTo>
                    <a:pt x="192" y="5"/>
                  </a:moveTo>
                  <a:lnTo>
                    <a:pt x="190" y="7"/>
                  </a:lnTo>
                  <a:lnTo>
                    <a:pt x="185" y="14"/>
                  </a:lnTo>
                  <a:lnTo>
                    <a:pt x="182" y="19"/>
                  </a:lnTo>
                  <a:lnTo>
                    <a:pt x="180" y="21"/>
                  </a:lnTo>
                  <a:lnTo>
                    <a:pt x="178" y="26"/>
                  </a:lnTo>
                  <a:lnTo>
                    <a:pt x="173" y="31"/>
                  </a:lnTo>
                  <a:lnTo>
                    <a:pt x="166" y="38"/>
                  </a:lnTo>
                  <a:lnTo>
                    <a:pt x="111" y="114"/>
                  </a:lnTo>
                  <a:lnTo>
                    <a:pt x="107" y="119"/>
                  </a:lnTo>
                  <a:lnTo>
                    <a:pt x="81" y="154"/>
                  </a:lnTo>
                  <a:lnTo>
                    <a:pt x="78" y="159"/>
                  </a:lnTo>
                  <a:lnTo>
                    <a:pt x="81" y="159"/>
                  </a:lnTo>
                  <a:lnTo>
                    <a:pt x="107" y="128"/>
                  </a:lnTo>
                  <a:lnTo>
                    <a:pt x="111" y="121"/>
                  </a:lnTo>
                  <a:lnTo>
                    <a:pt x="175" y="33"/>
                  </a:lnTo>
                  <a:lnTo>
                    <a:pt x="180" y="29"/>
                  </a:lnTo>
                  <a:lnTo>
                    <a:pt x="182" y="24"/>
                  </a:lnTo>
                  <a:lnTo>
                    <a:pt x="185" y="21"/>
                  </a:lnTo>
                  <a:lnTo>
                    <a:pt x="187" y="19"/>
                  </a:lnTo>
                  <a:lnTo>
                    <a:pt x="194" y="10"/>
                  </a:lnTo>
                  <a:lnTo>
                    <a:pt x="192" y="5"/>
                  </a:lnTo>
                  <a:close/>
                  <a:moveTo>
                    <a:pt x="194" y="0"/>
                  </a:moveTo>
                  <a:lnTo>
                    <a:pt x="194" y="0"/>
                  </a:lnTo>
                  <a:lnTo>
                    <a:pt x="213" y="67"/>
                  </a:lnTo>
                  <a:lnTo>
                    <a:pt x="216" y="67"/>
                  </a:lnTo>
                  <a:lnTo>
                    <a:pt x="213" y="64"/>
                  </a:lnTo>
                  <a:lnTo>
                    <a:pt x="213" y="59"/>
                  </a:lnTo>
                  <a:lnTo>
                    <a:pt x="211" y="52"/>
                  </a:lnTo>
                  <a:lnTo>
                    <a:pt x="211" y="52"/>
                  </a:lnTo>
                  <a:lnTo>
                    <a:pt x="208" y="45"/>
                  </a:lnTo>
                  <a:lnTo>
                    <a:pt x="197" y="10"/>
                  </a:lnTo>
                  <a:lnTo>
                    <a:pt x="194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tx2">
                    <a:alpha val="75000"/>
                  </a:schemeClr>
                </a:gs>
                <a:gs pos="92000">
                  <a:schemeClr val="tx1">
                    <a:alpha val="21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6" name="Freeform 56"/>
            <p:cNvSpPr>
              <a:spLocks noEditPoints="1"/>
            </p:cNvSpPr>
            <p:nvPr/>
          </p:nvSpPr>
          <p:spPr bwMode="auto">
            <a:xfrm>
              <a:off x="10572528" y="3503279"/>
              <a:ext cx="386440" cy="435884"/>
            </a:xfrm>
            <a:custGeom>
              <a:avLst/>
              <a:gdLst>
                <a:gd name="T0" fmla="*/ 0 w 216"/>
                <a:gd name="T1" fmla="*/ 261 h 268"/>
                <a:gd name="T2" fmla="*/ 12 w 216"/>
                <a:gd name="T3" fmla="*/ 261 h 268"/>
                <a:gd name="T4" fmla="*/ 3 w 216"/>
                <a:gd name="T5" fmla="*/ 264 h 268"/>
                <a:gd name="T6" fmla="*/ 5 w 216"/>
                <a:gd name="T7" fmla="*/ 254 h 268"/>
                <a:gd name="T8" fmla="*/ 12 w 216"/>
                <a:gd name="T9" fmla="*/ 254 h 268"/>
                <a:gd name="T10" fmla="*/ 62 w 216"/>
                <a:gd name="T11" fmla="*/ 214 h 268"/>
                <a:gd name="T12" fmla="*/ 50 w 216"/>
                <a:gd name="T13" fmla="*/ 195 h 268"/>
                <a:gd name="T14" fmla="*/ 12 w 216"/>
                <a:gd name="T15" fmla="*/ 254 h 268"/>
                <a:gd name="T16" fmla="*/ 50 w 216"/>
                <a:gd name="T17" fmla="*/ 195 h 268"/>
                <a:gd name="T18" fmla="*/ 66 w 216"/>
                <a:gd name="T19" fmla="*/ 204 h 268"/>
                <a:gd name="T20" fmla="*/ 64 w 216"/>
                <a:gd name="T21" fmla="*/ 207 h 268"/>
                <a:gd name="T22" fmla="*/ 69 w 216"/>
                <a:gd name="T23" fmla="*/ 207 h 268"/>
                <a:gd name="T24" fmla="*/ 81 w 216"/>
                <a:gd name="T25" fmla="*/ 195 h 268"/>
                <a:gd name="T26" fmla="*/ 66 w 216"/>
                <a:gd name="T27" fmla="*/ 173 h 268"/>
                <a:gd name="T28" fmla="*/ 52 w 216"/>
                <a:gd name="T29" fmla="*/ 190 h 268"/>
                <a:gd name="T30" fmla="*/ 55 w 216"/>
                <a:gd name="T31" fmla="*/ 195 h 268"/>
                <a:gd name="T32" fmla="*/ 59 w 216"/>
                <a:gd name="T33" fmla="*/ 190 h 268"/>
                <a:gd name="T34" fmla="*/ 66 w 216"/>
                <a:gd name="T35" fmla="*/ 173 h 268"/>
                <a:gd name="T36" fmla="*/ 83 w 216"/>
                <a:gd name="T37" fmla="*/ 188 h 268"/>
                <a:gd name="T38" fmla="*/ 85 w 216"/>
                <a:gd name="T39" fmla="*/ 192 h 268"/>
                <a:gd name="T40" fmla="*/ 102 w 216"/>
                <a:gd name="T41" fmla="*/ 176 h 268"/>
                <a:gd name="T42" fmla="*/ 76 w 216"/>
                <a:gd name="T43" fmla="*/ 162 h 268"/>
                <a:gd name="T44" fmla="*/ 71 w 216"/>
                <a:gd name="T45" fmla="*/ 173 h 268"/>
                <a:gd name="T46" fmla="*/ 78 w 216"/>
                <a:gd name="T47" fmla="*/ 164 h 268"/>
                <a:gd name="T48" fmla="*/ 208 w 216"/>
                <a:gd name="T49" fmla="*/ 67 h 268"/>
                <a:gd name="T50" fmla="*/ 197 w 216"/>
                <a:gd name="T51" fmla="*/ 76 h 268"/>
                <a:gd name="T52" fmla="*/ 102 w 216"/>
                <a:gd name="T53" fmla="*/ 169 h 268"/>
                <a:gd name="T54" fmla="*/ 104 w 216"/>
                <a:gd name="T55" fmla="*/ 171 h 268"/>
                <a:gd name="T56" fmla="*/ 190 w 216"/>
                <a:gd name="T57" fmla="*/ 90 h 268"/>
                <a:gd name="T58" fmla="*/ 211 w 216"/>
                <a:gd name="T59" fmla="*/ 71 h 268"/>
                <a:gd name="T60" fmla="*/ 192 w 216"/>
                <a:gd name="T61" fmla="*/ 5 h 268"/>
                <a:gd name="T62" fmla="*/ 185 w 216"/>
                <a:gd name="T63" fmla="*/ 14 h 268"/>
                <a:gd name="T64" fmla="*/ 180 w 216"/>
                <a:gd name="T65" fmla="*/ 21 h 268"/>
                <a:gd name="T66" fmla="*/ 173 w 216"/>
                <a:gd name="T67" fmla="*/ 31 h 268"/>
                <a:gd name="T68" fmla="*/ 111 w 216"/>
                <a:gd name="T69" fmla="*/ 114 h 268"/>
                <a:gd name="T70" fmla="*/ 81 w 216"/>
                <a:gd name="T71" fmla="*/ 154 h 268"/>
                <a:gd name="T72" fmla="*/ 81 w 216"/>
                <a:gd name="T73" fmla="*/ 159 h 268"/>
                <a:gd name="T74" fmla="*/ 111 w 216"/>
                <a:gd name="T75" fmla="*/ 121 h 268"/>
                <a:gd name="T76" fmla="*/ 180 w 216"/>
                <a:gd name="T77" fmla="*/ 29 h 268"/>
                <a:gd name="T78" fmla="*/ 185 w 216"/>
                <a:gd name="T79" fmla="*/ 21 h 268"/>
                <a:gd name="T80" fmla="*/ 194 w 216"/>
                <a:gd name="T81" fmla="*/ 10 h 268"/>
                <a:gd name="T82" fmla="*/ 194 w 216"/>
                <a:gd name="T83" fmla="*/ 0 h 268"/>
                <a:gd name="T84" fmla="*/ 213 w 216"/>
                <a:gd name="T85" fmla="*/ 67 h 268"/>
                <a:gd name="T86" fmla="*/ 213 w 216"/>
                <a:gd name="T87" fmla="*/ 64 h 268"/>
                <a:gd name="T88" fmla="*/ 211 w 216"/>
                <a:gd name="T89" fmla="*/ 52 h 268"/>
                <a:gd name="T90" fmla="*/ 208 w 216"/>
                <a:gd name="T91" fmla="*/ 45 h 268"/>
                <a:gd name="T92" fmla="*/ 194 w 216"/>
                <a:gd name="T93" fmla="*/ 0 h 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16" h="268">
                  <a:moveTo>
                    <a:pt x="5" y="254"/>
                  </a:moveTo>
                  <a:lnTo>
                    <a:pt x="0" y="261"/>
                  </a:lnTo>
                  <a:lnTo>
                    <a:pt x="5" y="268"/>
                  </a:lnTo>
                  <a:lnTo>
                    <a:pt x="12" y="261"/>
                  </a:lnTo>
                  <a:lnTo>
                    <a:pt x="10" y="259"/>
                  </a:lnTo>
                  <a:lnTo>
                    <a:pt x="3" y="264"/>
                  </a:lnTo>
                  <a:lnTo>
                    <a:pt x="10" y="256"/>
                  </a:lnTo>
                  <a:lnTo>
                    <a:pt x="5" y="254"/>
                  </a:lnTo>
                  <a:moveTo>
                    <a:pt x="59" y="209"/>
                  </a:moveTo>
                  <a:lnTo>
                    <a:pt x="12" y="254"/>
                  </a:lnTo>
                  <a:lnTo>
                    <a:pt x="17" y="259"/>
                  </a:lnTo>
                  <a:lnTo>
                    <a:pt x="62" y="214"/>
                  </a:lnTo>
                  <a:lnTo>
                    <a:pt x="59" y="209"/>
                  </a:lnTo>
                  <a:moveTo>
                    <a:pt x="50" y="195"/>
                  </a:moveTo>
                  <a:lnTo>
                    <a:pt x="7" y="249"/>
                  </a:lnTo>
                  <a:lnTo>
                    <a:pt x="12" y="254"/>
                  </a:lnTo>
                  <a:lnTo>
                    <a:pt x="52" y="200"/>
                  </a:lnTo>
                  <a:lnTo>
                    <a:pt x="50" y="195"/>
                  </a:lnTo>
                  <a:moveTo>
                    <a:pt x="78" y="192"/>
                  </a:moveTo>
                  <a:lnTo>
                    <a:pt x="66" y="204"/>
                  </a:lnTo>
                  <a:lnTo>
                    <a:pt x="64" y="207"/>
                  </a:lnTo>
                  <a:lnTo>
                    <a:pt x="64" y="207"/>
                  </a:lnTo>
                  <a:lnTo>
                    <a:pt x="66" y="209"/>
                  </a:lnTo>
                  <a:lnTo>
                    <a:pt x="69" y="207"/>
                  </a:lnTo>
                  <a:lnTo>
                    <a:pt x="78" y="197"/>
                  </a:lnTo>
                  <a:lnTo>
                    <a:pt x="81" y="195"/>
                  </a:lnTo>
                  <a:lnTo>
                    <a:pt x="78" y="192"/>
                  </a:lnTo>
                  <a:moveTo>
                    <a:pt x="66" y="173"/>
                  </a:moveTo>
                  <a:lnTo>
                    <a:pt x="57" y="188"/>
                  </a:lnTo>
                  <a:lnTo>
                    <a:pt x="52" y="190"/>
                  </a:lnTo>
                  <a:lnTo>
                    <a:pt x="52" y="192"/>
                  </a:lnTo>
                  <a:lnTo>
                    <a:pt x="55" y="195"/>
                  </a:lnTo>
                  <a:lnTo>
                    <a:pt x="55" y="195"/>
                  </a:lnTo>
                  <a:lnTo>
                    <a:pt x="59" y="190"/>
                  </a:lnTo>
                  <a:lnTo>
                    <a:pt x="69" y="178"/>
                  </a:lnTo>
                  <a:lnTo>
                    <a:pt x="66" y="173"/>
                  </a:lnTo>
                  <a:moveTo>
                    <a:pt x="97" y="173"/>
                  </a:moveTo>
                  <a:lnTo>
                    <a:pt x="83" y="188"/>
                  </a:lnTo>
                  <a:lnTo>
                    <a:pt x="83" y="188"/>
                  </a:lnTo>
                  <a:lnTo>
                    <a:pt x="85" y="192"/>
                  </a:lnTo>
                  <a:lnTo>
                    <a:pt x="102" y="176"/>
                  </a:lnTo>
                  <a:lnTo>
                    <a:pt x="102" y="176"/>
                  </a:lnTo>
                  <a:lnTo>
                    <a:pt x="97" y="173"/>
                  </a:lnTo>
                  <a:moveTo>
                    <a:pt x="76" y="162"/>
                  </a:moveTo>
                  <a:lnTo>
                    <a:pt x="69" y="171"/>
                  </a:lnTo>
                  <a:lnTo>
                    <a:pt x="71" y="173"/>
                  </a:lnTo>
                  <a:lnTo>
                    <a:pt x="76" y="166"/>
                  </a:lnTo>
                  <a:lnTo>
                    <a:pt x="78" y="164"/>
                  </a:lnTo>
                  <a:lnTo>
                    <a:pt x="76" y="162"/>
                  </a:lnTo>
                  <a:moveTo>
                    <a:pt x="208" y="67"/>
                  </a:moveTo>
                  <a:lnTo>
                    <a:pt x="208" y="67"/>
                  </a:lnTo>
                  <a:lnTo>
                    <a:pt x="197" y="76"/>
                  </a:lnTo>
                  <a:lnTo>
                    <a:pt x="107" y="164"/>
                  </a:lnTo>
                  <a:lnTo>
                    <a:pt x="102" y="169"/>
                  </a:lnTo>
                  <a:lnTo>
                    <a:pt x="102" y="169"/>
                  </a:lnTo>
                  <a:lnTo>
                    <a:pt x="104" y="171"/>
                  </a:lnTo>
                  <a:lnTo>
                    <a:pt x="107" y="171"/>
                  </a:lnTo>
                  <a:lnTo>
                    <a:pt x="190" y="90"/>
                  </a:lnTo>
                  <a:lnTo>
                    <a:pt x="201" y="81"/>
                  </a:lnTo>
                  <a:lnTo>
                    <a:pt x="211" y="71"/>
                  </a:lnTo>
                  <a:lnTo>
                    <a:pt x="208" y="67"/>
                  </a:lnTo>
                  <a:moveTo>
                    <a:pt x="192" y="5"/>
                  </a:moveTo>
                  <a:lnTo>
                    <a:pt x="190" y="7"/>
                  </a:lnTo>
                  <a:lnTo>
                    <a:pt x="185" y="14"/>
                  </a:lnTo>
                  <a:lnTo>
                    <a:pt x="182" y="19"/>
                  </a:lnTo>
                  <a:lnTo>
                    <a:pt x="180" y="21"/>
                  </a:lnTo>
                  <a:lnTo>
                    <a:pt x="178" y="26"/>
                  </a:lnTo>
                  <a:lnTo>
                    <a:pt x="173" y="31"/>
                  </a:lnTo>
                  <a:lnTo>
                    <a:pt x="166" y="38"/>
                  </a:lnTo>
                  <a:lnTo>
                    <a:pt x="111" y="114"/>
                  </a:lnTo>
                  <a:lnTo>
                    <a:pt x="107" y="119"/>
                  </a:lnTo>
                  <a:lnTo>
                    <a:pt x="81" y="154"/>
                  </a:lnTo>
                  <a:lnTo>
                    <a:pt x="78" y="159"/>
                  </a:lnTo>
                  <a:lnTo>
                    <a:pt x="81" y="159"/>
                  </a:lnTo>
                  <a:lnTo>
                    <a:pt x="107" y="128"/>
                  </a:lnTo>
                  <a:lnTo>
                    <a:pt x="111" y="121"/>
                  </a:lnTo>
                  <a:lnTo>
                    <a:pt x="175" y="33"/>
                  </a:lnTo>
                  <a:lnTo>
                    <a:pt x="180" y="29"/>
                  </a:lnTo>
                  <a:lnTo>
                    <a:pt x="182" y="24"/>
                  </a:lnTo>
                  <a:lnTo>
                    <a:pt x="185" y="21"/>
                  </a:lnTo>
                  <a:lnTo>
                    <a:pt x="187" y="19"/>
                  </a:lnTo>
                  <a:lnTo>
                    <a:pt x="194" y="10"/>
                  </a:lnTo>
                  <a:lnTo>
                    <a:pt x="192" y="5"/>
                  </a:lnTo>
                  <a:moveTo>
                    <a:pt x="194" y="0"/>
                  </a:moveTo>
                  <a:lnTo>
                    <a:pt x="194" y="0"/>
                  </a:lnTo>
                  <a:lnTo>
                    <a:pt x="213" y="67"/>
                  </a:lnTo>
                  <a:lnTo>
                    <a:pt x="216" y="67"/>
                  </a:lnTo>
                  <a:lnTo>
                    <a:pt x="213" y="64"/>
                  </a:lnTo>
                  <a:lnTo>
                    <a:pt x="213" y="59"/>
                  </a:lnTo>
                  <a:lnTo>
                    <a:pt x="211" y="52"/>
                  </a:lnTo>
                  <a:lnTo>
                    <a:pt x="211" y="52"/>
                  </a:lnTo>
                  <a:lnTo>
                    <a:pt x="208" y="45"/>
                  </a:lnTo>
                  <a:lnTo>
                    <a:pt x="197" y="10"/>
                  </a:lnTo>
                  <a:lnTo>
                    <a:pt x="194" y="0"/>
                  </a:lnTo>
                </a:path>
              </a:pathLst>
            </a:custGeom>
            <a:gradFill flip="none" rotWithShape="1">
              <a:gsLst>
                <a:gs pos="0">
                  <a:schemeClr val="tx2">
                    <a:alpha val="75000"/>
                  </a:schemeClr>
                </a:gs>
                <a:gs pos="92000">
                  <a:schemeClr val="tx1">
                    <a:alpha val="21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7" name="Freeform 57"/>
            <p:cNvSpPr>
              <a:spLocks noEditPoints="1"/>
            </p:cNvSpPr>
            <p:nvPr/>
          </p:nvSpPr>
          <p:spPr bwMode="auto">
            <a:xfrm>
              <a:off x="7921119" y="3711463"/>
              <a:ext cx="89454" cy="69936"/>
            </a:xfrm>
            <a:custGeom>
              <a:avLst/>
              <a:gdLst>
                <a:gd name="T0" fmla="*/ 24 w 50"/>
                <a:gd name="T1" fmla="*/ 7 h 43"/>
                <a:gd name="T2" fmla="*/ 36 w 50"/>
                <a:gd name="T3" fmla="*/ 5 h 43"/>
                <a:gd name="T4" fmla="*/ 17 w 50"/>
                <a:gd name="T5" fmla="*/ 24 h 43"/>
                <a:gd name="T6" fmla="*/ 8 w 50"/>
                <a:gd name="T7" fmla="*/ 31 h 43"/>
                <a:gd name="T8" fmla="*/ 5 w 50"/>
                <a:gd name="T9" fmla="*/ 34 h 43"/>
                <a:gd name="T10" fmla="*/ 5 w 50"/>
                <a:gd name="T11" fmla="*/ 10 h 43"/>
                <a:gd name="T12" fmla="*/ 19 w 50"/>
                <a:gd name="T13" fmla="*/ 7 h 43"/>
                <a:gd name="T14" fmla="*/ 24 w 50"/>
                <a:gd name="T15" fmla="*/ 7 h 43"/>
                <a:gd name="T16" fmla="*/ 36 w 50"/>
                <a:gd name="T17" fmla="*/ 5 h 43"/>
                <a:gd name="T18" fmla="*/ 36 w 50"/>
                <a:gd name="T19" fmla="*/ 5 h 43"/>
                <a:gd name="T20" fmla="*/ 36 w 50"/>
                <a:gd name="T21" fmla="*/ 5 h 43"/>
                <a:gd name="T22" fmla="*/ 50 w 50"/>
                <a:gd name="T23" fmla="*/ 0 h 43"/>
                <a:gd name="T24" fmla="*/ 36 w 50"/>
                <a:gd name="T25" fmla="*/ 0 h 43"/>
                <a:gd name="T26" fmla="*/ 27 w 50"/>
                <a:gd name="T27" fmla="*/ 3 h 43"/>
                <a:gd name="T28" fmla="*/ 22 w 50"/>
                <a:gd name="T29" fmla="*/ 3 h 43"/>
                <a:gd name="T30" fmla="*/ 5 w 50"/>
                <a:gd name="T31" fmla="*/ 5 h 43"/>
                <a:gd name="T32" fmla="*/ 0 w 50"/>
                <a:gd name="T33" fmla="*/ 5 h 43"/>
                <a:gd name="T34" fmla="*/ 0 w 50"/>
                <a:gd name="T35" fmla="*/ 10 h 43"/>
                <a:gd name="T36" fmla="*/ 0 w 50"/>
                <a:gd name="T37" fmla="*/ 34 h 43"/>
                <a:gd name="T38" fmla="*/ 0 w 50"/>
                <a:gd name="T39" fmla="*/ 43 h 43"/>
                <a:gd name="T40" fmla="*/ 3 w 50"/>
                <a:gd name="T41" fmla="*/ 43 h 43"/>
                <a:gd name="T42" fmla="*/ 8 w 50"/>
                <a:gd name="T43" fmla="*/ 36 h 43"/>
                <a:gd name="T44" fmla="*/ 10 w 50"/>
                <a:gd name="T45" fmla="*/ 34 h 43"/>
                <a:gd name="T46" fmla="*/ 38 w 50"/>
                <a:gd name="T47" fmla="*/ 10 h 43"/>
                <a:gd name="T48" fmla="*/ 50 w 50"/>
                <a:gd name="T49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0" h="43">
                  <a:moveTo>
                    <a:pt x="24" y="7"/>
                  </a:moveTo>
                  <a:lnTo>
                    <a:pt x="36" y="5"/>
                  </a:lnTo>
                  <a:lnTo>
                    <a:pt x="17" y="24"/>
                  </a:lnTo>
                  <a:lnTo>
                    <a:pt x="8" y="31"/>
                  </a:lnTo>
                  <a:lnTo>
                    <a:pt x="5" y="34"/>
                  </a:lnTo>
                  <a:lnTo>
                    <a:pt x="5" y="10"/>
                  </a:lnTo>
                  <a:lnTo>
                    <a:pt x="19" y="7"/>
                  </a:lnTo>
                  <a:lnTo>
                    <a:pt x="24" y="7"/>
                  </a:lnTo>
                  <a:close/>
                  <a:moveTo>
                    <a:pt x="36" y="5"/>
                  </a:moveTo>
                  <a:lnTo>
                    <a:pt x="36" y="5"/>
                  </a:lnTo>
                  <a:lnTo>
                    <a:pt x="36" y="5"/>
                  </a:lnTo>
                  <a:close/>
                  <a:moveTo>
                    <a:pt x="50" y="0"/>
                  </a:moveTo>
                  <a:lnTo>
                    <a:pt x="36" y="0"/>
                  </a:lnTo>
                  <a:lnTo>
                    <a:pt x="27" y="3"/>
                  </a:lnTo>
                  <a:lnTo>
                    <a:pt x="22" y="3"/>
                  </a:lnTo>
                  <a:lnTo>
                    <a:pt x="5" y="5"/>
                  </a:lnTo>
                  <a:lnTo>
                    <a:pt x="0" y="5"/>
                  </a:lnTo>
                  <a:lnTo>
                    <a:pt x="0" y="10"/>
                  </a:lnTo>
                  <a:lnTo>
                    <a:pt x="0" y="34"/>
                  </a:lnTo>
                  <a:lnTo>
                    <a:pt x="0" y="43"/>
                  </a:lnTo>
                  <a:lnTo>
                    <a:pt x="3" y="43"/>
                  </a:lnTo>
                  <a:lnTo>
                    <a:pt x="8" y="36"/>
                  </a:lnTo>
                  <a:lnTo>
                    <a:pt x="10" y="34"/>
                  </a:lnTo>
                  <a:lnTo>
                    <a:pt x="38" y="10"/>
                  </a:lnTo>
                  <a:lnTo>
                    <a:pt x="50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tx2">
                    <a:alpha val="75000"/>
                  </a:schemeClr>
                </a:gs>
                <a:gs pos="92000">
                  <a:schemeClr val="tx1">
                    <a:alpha val="21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8" name="Freeform 58"/>
            <p:cNvSpPr>
              <a:spLocks noEditPoints="1"/>
            </p:cNvSpPr>
            <p:nvPr/>
          </p:nvSpPr>
          <p:spPr bwMode="auto">
            <a:xfrm>
              <a:off x="7921119" y="3711463"/>
              <a:ext cx="89454" cy="69936"/>
            </a:xfrm>
            <a:custGeom>
              <a:avLst/>
              <a:gdLst>
                <a:gd name="T0" fmla="*/ 24 w 50"/>
                <a:gd name="T1" fmla="*/ 7 h 43"/>
                <a:gd name="T2" fmla="*/ 36 w 50"/>
                <a:gd name="T3" fmla="*/ 5 h 43"/>
                <a:gd name="T4" fmla="*/ 17 w 50"/>
                <a:gd name="T5" fmla="*/ 24 h 43"/>
                <a:gd name="T6" fmla="*/ 8 w 50"/>
                <a:gd name="T7" fmla="*/ 31 h 43"/>
                <a:gd name="T8" fmla="*/ 5 w 50"/>
                <a:gd name="T9" fmla="*/ 34 h 43"/>
                <a:gd name="T10" fmla="*/ 5 w 50"/>
                <a:gd name="T11" fmla="*/ 10 h 43"/>
                <a:gd name="T12" fmla="*/ 19 w 50"/>
                <a:gd name="T13" fmla="*/ 7 h 43"/>
                <a:gd name="T14" fmla="*/ 24 w 50"/>
                <a:gd name="T15" fmla="*/ 7 h 43"/>
                <a:gd name="T16" fmla="*/ 36 w 50"/>
                <a:gd name="T17" fmla="*/ 5 h 43"/>
                <a:gd name="T18" fmla="*/ 36 w 50"/>
                <a:gd name="T19" fmla="*/ 5 h 43"/>
                <a:gd name="T20" fmla="*/ 36 w 50"/>
                <a:gd name="T21" fmla="*/ 5 h 43"/>
                <a:gd name="T22" fmla="*/ 50 w 50"/>
                <a:gd name="T23" fmla="*/ 0 h 43"/>
                <a:gd name="T24" fmla="*/ 36 w 50"/>
                <a:gd name="T25" fmla="*/ 0 h 43"/>
                <a:gd name="T26" fmla="*/ 27 w 50"/>
                <a:gd name="T27" fmla="*/ 3 h 43"/>
                <a:gd name="T28" fmla="*/ 22 w 50"/>
                <a:gd name="T29" fmla="*/ 3 h 43"/>
                <a:gd name="T30" fmla="*/ 5 w 50"/>
                <a:gd name="T31" fmla="*/ 5 h 43"/>
                <a:gd name="T32" fmla="*/ 0 w 50"/>
                <a:gd name="T33" fmla="*/ 5 h 43"/>
                <a:gd name="T34" fmla="*/ 0 w 50"/>
                <a:gd name="T35" fmla="*/ 10 h 43"/>
                <a:gd name="T36" fmla="*/ 0 w 50"/>
                <a:gd name="T37" fmla="*/ 34 h 43"/>
                <a:gd name="T38" fmla="*/ 0 w 50"/>
                <a:gd name="T39" fmla="*/ 43 h 43"/>
                <a:gd name="T40" fmla="*/ 3 w 50"/>
                <a:gd name="T41" fmla="*/ 43 h 43"/>
                <a:gd name="T42" fmla="*/ 8 w 50"/>
                <a:gd name="T43" fmla="*/ 36 h 43"/>
                <a:gd name="T44" fmla="*/ 10 w 50"/>
                <a:gd name="T45" fmla="*/ 34 h 43"/>
                <a:gd name="T46" fmla="*/ 38 w 50"/>
                <a:gd name="T47" fmla="*/ 10 h 43"/>
                <a:gd name="T48" fmla="*/ 50 w 50"/>
                <a:gd name="T49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0" h="43">
                  <a:moveTo>
                    <a:pt x="24" y="7"/>
                  </a:moveTo>
                  <a:lnTo>
                    <a:pt x="36" y="5"/>
                  </a:lnTo>
                  <a:lnTo>
                    <a:pt x="17" y="24"/>
                  </a:lnTo>
                  <a:lnTo>
                    <a:pt x="8" y="31"/>
                  </a:lnTo>
                  <a:lnTo>
                    <a:pt x="5" y="34"/>
                  </a:lnTo>
                  <a:lnTo>
                    <a:pt x="5" y="10"/>
                  </a:lnTo>
                  <a:lnTo>
                    <a:pt x="19" y="7"/>
                  </a:lnTo>
                  <a:lnTo>
                    <a:pt x="24" y="7"/>
                  </a:lnTo>
                  <a:moveTo>
                    <a:pt x="36" y="5"/>
                  </a:moveTo>
                  <a:lnTo>
                    <a:pt x="36" y="5"/>
                  </a:lnTo>
                  <a:lnTo>
                    <a:pt x="36" y="5"/>
                  </a:lnTo>
                  <a:moveTo>
                    <a:pt x="50" y="0"/>
                  </a:moveTo>
                  <a:lnTo>
                    <a:pt x="36" y="0"/>
                  </a:lnTo>
                  <a:lnTo>
                    <a:pt x="27" y="3"/>
                  </a:lnTo>
                  <a:lnTo>
                    <a:pt x="22" y="3"/>
                  </a:lnTo>
                  <a:lnTo>
                    <a:pt x="5" y="5"/>
                  </a:lnTo>
                  <a:lnTo>
                    <a:pt x="0" y="5"/>
                  </a:lnTo>
                  <a:lnTo>
                    <a:pt x="0" y="10"/>
                  </a:lnTo>
                  <a:lnTo>
                    <a:pt x="0" y="34"/>
                  </a:lnTo>
                  <a:lnTo>
                    <a:pt x="0" y="43"/>
                  </a:lnTo>
                  <a:lnTo>
                    <a:pt x="3" y="43"/>
                  </a:lnTo>
                  <a:lnTo>
                    <a:pt x="8" y="36"/>
                  </a:lnTo>
                  <a:lnTo>
                    <a:pt x="10" y="34"/>
                  </a:lnTo>
                  <a:lnTo>
                    <a:pt x="38" y="10"/>
                  </a:lnTo>
                  <a:lnTo>
                    <a:pt x="50" y="0"/>
                  </a:lnTo>
                </a:path>
              </a:pathLst>
            </a:custGeom>
            <a:gradFill flip="none" rotWithShape="1">
              <a:gsLst>
                <a:gs pos="0">
                  <a:schemeClr val="tx2">
                    <a:alpha val="75000"/>
                  </a:schemeClr>
                </a:gs>
                <a:gs pos="92000">
                  <a:schemeClr val="tx1">
                    <a:alpha val="21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9" name="Freeform 59"/>
            <p:cNvSpPr>
              <a:spLocks noEditPoints="1"/>
            </p:cNvSpPr>
            <p:nvPr/>
          </p:nvSpPr>
          <p:spPr bwMode="auto">
            <a:xfrm>
              <a:off x="7071309" y="3356901"/>
              <a:ext cx="728154" cy="853876"/>
            </a:xfrm>
            <a:custGeom>
              <a:avLst/>
              <a:gdLst>
                <a:gd name="T0" fmla="*/ 58 w 172"/>
                <a:gd name="T1" fmla="*/ 207 h 221"/>
                <a:gd name="T2" fmla="*/ 85 w 172"/>
                <a:gd name="T3" fmla="*/ 204 h 221"/>
                <a:gd name="T4" fmla="*/ 104 w 172"/>
                <a:gd name="T5" fmla="*/ 198 h 221"/>
                <a:gd name="T6" fmla="*/ 87 w 172"/>
                <a:gd name="T7" fmla="*/ 203 h 221"/>
                <a:gd name="T8" fmla="*/ 104 w 172"/>
                <a:gd name="T9" fmla="*/ 198 h 221"/>
                <a:gd name="T10" fmla="*/ 106 w 172"/>
                <a:gd name="T11" fmla="*/ 197 h 221"/>
                <a:gd name="T12" fmla="*/ 136 w 172"/>
                <a:gd name="T13" fmla="*/ 193 h 221"/>
                <a:gd name="T14" fmla="*/ 0 w 172"/>
                <a:gd name="T15" fmla="*/ 176 h 221"/>
                <a:gd name="T16" fmla="*/ 0 w 172"/>
                <a:gd name="T17" fmla="*/ 221 h 221"/>
                <a:gd name="T18" fmla="*/ 30 w 172"/>
                <a:gd name="T19" fmla="*/ 215 h 221"/>
                <a:gd name="T20" fmla="*/ 2 w 172"/>
                <a:gd name="T21" fmla="*/ 219 h 221"/>
                <a:gd name="T22" fmla="*/ 0 w 172"/>
                <a:gd name="T23" fmla="*/ 176 h 221"/>
                <a:gd name="T24" fmla="*/ 0 w 172"/>
                <a:gd name="T25" fmla="*/ 174 h 221"/>
                <a:gd name="T26" fmla="*/ 2 w 172"/>
                <a:gd name="T27" fmla="*/ 176 h 221"/>
                <a:gd name="T28" fmla="*/ 1 w 172"/>
                <a:gd name="T29" fmla="*/ 173 h 221"/>
                <a:gd name="T30" fmla="*/ 0 w 172"/>
                <a:gd name="T31" fmla="*/ 167 h 221"/>
                <a:gd name="T32" fmla="*/ 2 w 172"/>
                <a:gd name="T33" fmla="*/ 171 h 221"/>
                <a:gd name="T34" fmla="*/ 2 w 172"/>
                <a:gd name="T35" fmla="*/ 166 h 221"/>
                <a:gd name="T36" fmla="*/ 136 w 172"/>
                <a:gd name="T37" fmla="*/ 145 h 221"/>
                <a:gd name="T38" fmla="*/ 139 w 172"/>
                <a:gd name="T39" fmla="*/ 149 h 221"/>
                <a:gd name="T40" fmla="*/ 154 w 172"/>
                <a:gd name="T41" fmla="*/ 167 h 221"/>
                <a:gd name="T42" fmla="*/ 169 w 172"/>
                <a:gd name="T43" fmla="*/ 184 h 221"/>
                <a:gd name="T44" fmla="*/ 162 w 172"/>
                <a:gd name="T45" fmla="*/ 188 h 221"/>
                <a:gd name="T46" fmla="*/ 172 w 172"/>
                <a:gd name="T47" fmla="*/ 185 h 221"/>
                <a:gd name="T48" fmla="*/ 156 w 172"/>
                <a:gd name="T49" fmla="*/ 167 h 221"/>
                <a:gd name="T50" fmla="*/ 141 w 172"/>
                <a:gd name="T51" fmla="*/ 149 h 221"/>
                <a:gd name="T52" fmla="*/ 137 w 172"/>
                <a:gd name="T53" fmla="*/ 144 h 221"/>
                <a:gd name="T54" fmla="*/ 102 w 172"/>
                <a:gd name="T55" fmla="*/ 106 h 221"/>
                <a:gd name="T56" fmla="*/ 135 w 172"/>
                <a:gd name="T57" fmla="*/ 143 h 221"/>
                <a:gd name="T58" fmla="*/ 104 w 172"/>
                <a:gd name="T59" fmla="*/ 105 h 221"/>
                <a:gd name="T60" fmla="*/ 98 w 172"/>
                <a:gd name="T61" fmla="*/ 102 h 221"/>
                <a:gd name="T62" fmla="*/ 103 w 172"/>
                <a:gd name="T63" fmla="*/ 104 h 221"/>
                <a:gd name="T64" fmla="*/ 84 w 172"/>
                <a:gd name="T65" fmla="*/ 82 h 221"/>
                <a:gd name="T66" fmla="*/ 84 w 172"/>
                <a:gd name="T67" fmla="*/ 85 h 221"/>
                <a:gd name="T68" fmla="*/ 99 w 172"/>
                <a:gd name="T69" fmla="*/ 99 h 221"/>
                <a:gd name="T70" fmla="*/ 45 w 172"/>
                <a:gd name="T71" fmla="*/ 40 h 221"/>
                <a:gd name="T72" fmla="*/ 59 w 172"/>
                <a:gd name="T73" fmla="*/ 56 h 221"/>
                <a:gd name="T74" fmla="*/ 76 w 172"/>
                <a:gd name="T75" fmla="*/ 76 h 221"/>
                <a:gd name="T76" fmla="*/ 81 w 172"/>
                <a:gd name="T77" fmla="*/ 79 h 221"/>
                <a:gd name="T78" fmla="*/ 77 w 172"/>
                <a:gd name="T79" fmla="*/ 74 h 221"/>
                <a:gd name="T80" fmla="*/ 60 w 172"/>
                <a:gd name="T81" fmla="*/ 55 h 221"/>
                <a:gd name="T82" fmla="*/ 45 w 172"/>
                <a:gd name="T83" fmla="*/ 40 h 221"/>
                <a:gd name="T84" fmla="*/ 0 w 172"/>
                <a:gd name="T85" fmla="*/ 49 h 221"/>
                <a:gd name="T86" fmla="*/ 0 w 172"/>
                <a:gd name="T87" fmla="*/ 71 h 221"/>
                <a:gd name="T88" fmla="*/ 0 w 172"/>
                <a:gd name="T89" fmla="*/ 165 h 221"/>
                <a:gd name="T90" fmla="*/ 2 w 172"/>
                <a:gd name="T91" fmla="*/ 73 h 221"/>
                <a:gd name="T92" fmla="*/ 2 w 172"/>
                <a:gd name="T93" fmla="*/ 51 h 221"/>
                <a:gd name="T94" fmla="*/ 2 w 172"/>
                <a:gd name="T95" fmla="*/ 30 h 221"/>
                <a:gd name="T96" fmla="*/ 0 w 172"/>
                <a:gd name="T97" fmla="*/ 5 h 221"/>
                <a:gd name="T98" fmla="*/ 2 w 172"/>
                <a:gd name="T99" fmla="*/ 28 h 221"/>
                <a:gd name="T100" fmla="*/ 0 w 172"/>
                <a:gd name="T101" fmla="*/ 5 h 221"/>
                <a:gd name="T102" fmla="*/ 12 w 172"/>
                <a:gd name="T103" fmla="*/ 1 h 221"/>
                <a:gd name="T104" fmla="*/ 46 w 172"/>
                <a:gd name="T105" fmla="*/ 38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72" h="221">
                  <a:moveTo>
                    <a:pt x="86" y="201"/>
                  </a:moveTo>
                  <a:cubicBezTo>
                    <a:pt x="58" y="207"/>
                    <a:pt x="58" y="207"/>
                    <a:pt x="58" y="207"/>
                  </a:cubicBezTo>
                  <a:cubicBezTo>
                    <a:pt x="58" y="208"/>
                    <a:pt x="58" y="209"/>
                    <a:pt x="59" y="209"/>
                  </a:cubicBezTo>
                  <a:cubicBezTo>
                    <a:pt x="85" y="204"/>
                    <a:pt x="85" y="204"/>
                    <a:pt x="85" y="204"/>
                  </a:cubicBezTo>
                  <a:cubicBezTo>
                    <a:pt x="86" y="201"/>
                    <a:pt x="86" y="201"/>
                    <a:pt x="86" y="201"/>
                  </a:cubicBezTo>
                  <a:moveTo>
                    <a:pt x="104" y="198"/>
                  </a:moveTo>
                  <a:cubicBezTo>
                    <a:pt x="89" y="201"/>
                    <a:pt x="89" y="201"/>
                    <a:pt x="89" y="201"/>
                  </a:cubicBezTo>
                  <a:cubicBezTo>
                    <a:pt x="87" y="203"/>
                    <a:pt x="87" y="203"/>
                    <a:pt x="87" y="203"/>
                  </a:cubicBezTo>
                  <a:cubicBezTo>
                    <a:pt x="104" y="200"/>
                    <a:pt x="104" y="200"/>
                    <a:pt x="104" y="200"/>
                  </a:cubicBezTo>
                  <a:cubicBezTo>
                    <a:pt x="104" y="198"/>
                    <a:pt x="104" y="198"/>
                    <a:pt x="104" y="198"/>
                  </a:cubicBezTo>
                  <a:moveTo>
                    <a:pt x="134" y="192"/>
                  </a:moveTo>
                  <a:cubicBezTo>
                    <a:pt x="106" y="197"/>
                    <a:pt x="106" y="197"/>
                    <a:pt x="106" y="197"/>
                  </a:cubicBezTo>
                  <a:cubicBezTo>
                    <a:pt x="106" y="199"/>
                    <a:pt x="106" y="199"/>
                    <a:pt x="106" y="199"/>
                  </a:cubicBezTo>
                  <a:cubicBezTo>
                    <a:pt x="136" y="193"/>
                    <a:pt x="136" y="193"/>
                    <a:pt x="136" y="193"/>
                  </a:cubicBezTo>
                  <a:cubicBezTo>
                    <a:pt x="135" y="193"/>
                    <a:pt x="135" y="192"/>
                    <a:pt x="134" y="192"/>
                  </a:cubicBezTo>
                  <a:moveTo>
                    <a:pt x="0" y="176"/>
                  </a:moveTo>
                  <a:cubicBezTo>
                    <a:pt x="0" y="219"/>
                    <a:pt x="0" y="219"/>
                    <a:pt x="0" y="219"/>
                  </a:cubicBezTo>
                  <a:cubicBezTo>
                    <a:pt x="0" y="221"/>
                    <a:pt x="0" y="221"/>
                    <a:pt x="0" y="221"/>
                  </a:cubicBezTo>
                  <a:cubicBezTo>
                    <a:pt x="2" y="221"/>
                    <a:pt x="2" y="221"/>
                    <a:pt x="2" y="221"/>
                  </a:cubicBezTo>
                  <a:cubicBezTo>
                    <a:pt x="30" y="215"/>
                    <a:pt x="30" y="215"/>
                    <a:pt x="30" y="215"/>
                  </a:cubicBezTo>
                  <a:cubicBezTo>
                    <a:pt x="30" y="214"/>
                    <a:pt x="30" y="214"/>
                    <a:pt x="30" y="213"/>
                  </a:cubicBezTo>
                  <a:cubicBezTo>
                    <a:pt x="2" y="219"/>
                    <a:pt x="2" y="219"/>
                    <a:pt x="2" y="219"/>
                  </a:cubicBezTo>
                  <a:cubicBezTo>
                    <a:pt x="2" y="178"/>
                    <a:pt x="2" y="178"/>
                    <a:pt x="2" y="178"/>
                  </a:cubicBezTo>
                  <a:cubicBezTo>
                    <a:pt x="0" y="176"/>
                    <a:pt x="0" y="176"/>
                    <a:pt x="0" y="176"/>
                  </a:cubicBezTo>
                  <a:moveTo>
                    <a:pt x="1" y="173"/>
                  </a:moveTo>
                  <a:cubicBezTo>
                    <a:pt x="0" y="174"/>
                    <a:pt x="0" y="174"/>
                    <a:pt x="0" y="174"/>
                  </a:cubicBezTo>
                  <a:cubicBezTo>
                    <a:pt x="0" y="174"/>
                    <a:pt x="0" y="174"/>
                    <a:pt x="0" y="174"/>
                  </a:cubicBezTo>
                  <a:cubicBezTo>
                    <a:pt x="2" y="176"/>
                    <a:pt x="2" y="176"/>
                    <a:pt x="2" y="176"/>
                  </a:cubicBezTo>
                  <a:cubicBezTo>
                    <a:pt x="2" y="174"/>
                    <a:pt x="2" y="174"/>
                    <a:pt x="2" y="174"/>
                  </a:cubicBezTo>
                  <a:cubicBezTo>
                    <a:pt x="1" y="173"/>
                    <a:pt x="1" y="173"/>
                    <a:pt x="1" y="173"/>
                  </a:cubicBezTo>
                  <a:moveTo>
                    <a:pt x="2" y="166"/>
                  </a:moveTo>
                  <a:cubicBezTo>
                    <a:pt x="0" y="167"/>
                    <a:pt x="0" y="167"/>
                    <a:pt x="0" y="167"/>
                  </a:cubicBezTo>
                  <a:cubicBezTo>
                    <a:pt x="0" y="170"/>
                    <a:pt x="0" y="170"/>
                    <a:pt x="0" y="170"/>
                  </a:cubicBezTo>
                  <a:cubicBezTo>
                    <a:pt x="2" y="171"/>
                    <a:pt x="2" y="171"/>
                    <a:pt x="2" y="171"/>
                  </a:cubicBezTo>
                  <a:cubicBezTo>
                    <a:pt x="2" y="171"/>
                    <a:pt x="2" y="171"/>
                    <a:pt x="2" y="171"/>
                  </a:cubicBezTo>
                  <a:cubicBezTo>
                    <a:pt x="2" y="166"/>
                    <a:pt x="2" y="166"/>
                    <a:pt x="2" y="166"/>
                  </a:cubicBezTo>
                  <a:moveTo>
                    <a:pt x="137" y="144"/>
                  </a:moveTo>
                  <a:cubicBezTo>
                    <a:pt x="136" y="145"/>
                    <a:pt x="136" y="145"/>
                    <a:pt x="136" y="145"/>
                  </a:cubicBezTo>
                  <a:cubicBezTo>
                    <a:pt x="136" y="145"/>
                    <a:pt x="136" y="145"/>
                    <a:pt x="136" y="145"/>
                  </a:cubicBezTo>
                  <a:cubicBezTo>
                    <a:pt x="139" y="149"/>
                    <a:pt x="139" y="149"/>
                    <a:pt x="139" y="149"/>
                  </a:cubicBezTo>
                  <a:cubicBezTo>
                    <a:pt x="142" y="152"/>
                    <a:pt x="142" y="152"/>
                    <a:pt x="142" y="152"/>
                  </a:cubicBezTo>
                  <a:cubicBezTo>
                    <a:pt x="154" y="167"/>
                    <a:pt x="154" y="167"/>
                    <a:pt x="154" y="167"/>
                  </a:cubicBezTo>
                  <a:cubicBezTo>
                    <a:pt x="155" y="168"/>
                    <a:pt x="155" y="168"/>
                    <a:pt x="155" y="168"/>
                  </a:cubicBezTo>
                  <a:cubicBezTo>
                    <a:pt x="169" y="184"/>
                    <a:pt x="169" y="184"/>
                    <a:pt x="169" y="184"/>
                  </a:cubicBezTo>
                  <a:cubicBezTo>
                    <a:pt x="162" y="186"/>
                    <a:pt x="162" y="186"/>
                    <a:pt x="162" y="186"/>
                  </a:cubicBezTo>
                  <a:cubicBezTo>
                    <a:pt x="162" y="186"/>
                    <a:pt x="162" y="187"/>
                    <a:pt x="162" y="188"/>
                  </a:cubicBezTo>
                  <a:cubicBezTo>
                    <a:pt x="169" y="186"/>
                    <a:pt x="169" y="186"/>
                    <a:pt x="169" y="186"/>
                  </a:cubicBezTo>
                  <a:cubicBezTo>
                    <a:pt x="172" y="185"/>
                    <a:pt x="172" y="185"/>
                    <a:pt x="172" y="185"/>
                  </a:cubicBezTo>
                  <a:cubicBezTo>
                    <a:pt x="170" y="183"/>
                    <a:pt x="170" y="183"/>
                    <a:pt x="170" y="183"/>
                  </a:cubicBezTo>
                  <a:cubicBezTo>
                    <a:pt x="156" y="167"/>
                    <a:pt x="156" y="167"/>
                    <a:pt x="156" y="167"/>
                  </a:cubicBezTo>
                  <a:cubicBezTo>
                    <a:pt x="155" y="165"/>
                    <a:pt x="155" y="165"/>
                    <a:pt x="155" y="165"/>
                  </a:cubicBezTo>
                  <a:cubicBezTo>
                    <a:pt x="141" y="149"/>
                    <a:pt x="141" y="149"/>
                    <a:pt x="141" y="149"/>
                  </a:cubicBezTo>
                  <a:cubicBezTo>
                    <a:pt x="138" y="146"/>
                    <a:pt x="138" y="146"/>
                    <a:pt x="138" y="146"/>
                  </a:cubicBezTo>
                  <a:cubicBezTo>
                    <a:pt x="137" y="144"/>
                    <a:pt x="137" y="144"/>
                    <a:pt x="137" y="144"/>
                  </a:cubicBezTo>
                  <a:moveTo>
                    <a:pt x="104" y="105"/>
                  </a:moveTo>
                  <a:cubicBezTo>
                    <a:pt x="102" y="106"/>
                    <a:pt x="102" y="106"/>
                    <a:pt x="102" y="106"/>
                  </a:cubicBezTo>
                  <a:cubicBezTo>
                    <a:pt x="134" y="143"/>
                    <a:pt x="134" y="143"/>
                    <a:pt x="134" y="143"/>
                  </a:cubicBezTo>
                  <a:cubicBezTo>
                    <a:pt x="135" y="143"/>
                    <a:pt x="135" y="143"/>
                    <a:pt x="135" y="143"/>
                  </a:cubicBezTo>
                  <a:cubicBezTo>
                    <a:pt x="136" y="142"/>
                    <a:pt x="136" y="142"/>
                    <a:pt x="136" y="142"/>
                  </a:cubicBezTo>
                  <a:cubicBezTo>
                    <a:pt x="104" y="105"/>
                    <a:pt x="104" y="105"/>
                    <a:pt x="104" y="105"/>
                  </a:cubicBezTo>
                  <a:moveTo>
                    <a:pt x="100" y="101"/>
                  </a:moveTo>
                  <a:cubicBezTo>
                    <a:pt x="98" y="102"/>
                    <a:pt x="98" y="102"/>
                    <a:pt x="98" y="102"/>
                  </a:cubicBezTo>
                  <a:cubicBezTo>
                    <a:pt x="101" y="105"/>
                    <a:pt x="101" y="105"/>
                    <a:pt x="101" y="105"/>
                  </a:cubicBezTo>
                  <a:cubicBezTo>
                    <a:pt x="103" y="104"/>
                    <a:pt x="103" y="104"/>
                    <a:pt x="103" y="104"/>
                  </a:cubicBezTo>
                  <a:cubicBezTo>
                    <a:pt x="100" y="101"/>
                    <a:pt x="100" y="101"/>
                    <a:pt x="100" y="101"/>
                  </a:cubicBezTo>
                  <a:moveTo>
                    <a:pt x="84" y="82"/>
                  </a:moveTo>
                  <a:cubicBezTo>
                    <a:pt x="84" y="84"/>
                    <a:pt x="84" y="84"/>
                    <a:pt x="84" y="84"/>
                  </a:cubicBezTo>
                  <a:cubicBezTo>
                    <a:pt x="84" y="85"/>
                    <a:pt x="84" y="85"/>
                    <a:pt x="84" y="85"/>
                  </a:cubicBezTo>
                  <a:cubicBezTo>
                    <a:pt x="97" y="100"/>
                    <a:pt x="97" y="100"/>
                    <a:pt x="97" y="100"/>
                  </a:cubicBezTo>
                  <a:cubicBezTo>
                    <a:pt x="99" y="99"/>
                    <a:pt x="99" y="99"/>
                    <a:pt x="99" y="99"/>
                  </a:cubicBezTo>
                  <a:cubicBezTo>
                    <a:pt x="84" y="82"/>
                    <a:pt x="84" y="82"/>
                    <a:pt x="84" y="82"/>
                  </a:cubicBezTo>
                  <a:moveTo>
                    <a:pt x="45" y="40"/>
                  </a:moveTo>
                  <a:cubicBezTo>
                    <a:pt x="58" y="54"/>
                    <a:pt x="58" y="54"/>
                    <a:pt x="58" y="54"/>
                  </a:cubicBezTo>
                  <a:cubicBezTo>
                    <a:pt x="59" y="56"/>
                    <a:pt x="59" y="56"/>
                    <a:pt x="59" y="56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82" y="82"/>
                    <a:pt x="82" y="82"/>
                    <a:pt x="82" y="82"/>
                  </a:cubicBezTo>
                  <a:cubicBezTo>
                    <a:pt x="81" y="79"/>
                    <a:pt x="81" y="79"/>
                    <a:pt x="81" y="79"/>
                  </a:cubicBezTo>
                  <a:cubicBezTo>
                    <a:pt x="78" y="76"/>
                    <a:pt x="78" y="76"/>
                    <a:pt x="78" y="76"/>
                  </a:cubicBezTo>
                  <a:cubicBezTo>
                    <a:pt x="77" y="74"/>
                    <a:pt x="77" y="74"/>
                    <a:pt x="77" y="74"/>
                  </a:cubicBezTo>
                  <a:cubicBezTo>
                    <a:pt x="62" y="57"/>
                    <a:pt x="62" y="57"/>
                    <a:pt x="62" y="57"/>
                  </a:cubicBezTo>
                  <a:cubicBezTo>
                    <a:pt x="60" y="55"/>
                    <a:pt x="60" y="55"/>
                    <a:pt x="60" y="55"/>
                  </a:cubicBezTo>
                  <a:cubicBezTo>
                    <a:pt x="48" y="40"/>
                    <a:pt x="48" y="40"/>
                    <a:pt x="48" y="40"/>
                  </a:cubicBezTo>
                  <a:cubicBezTo>
                    <a:pt x="45" y="40"/>
                    <a:pt x="45" y="40"/>
                    <a:pt x="45" y="40"/>
                  </a:cubicBezTo>
                  <a:moveTo>
                    <a:pt x="0" y="29"/>
                  </a:moveTo>
                  <a:cubicBezTo>
                    <a:pt x="0" y="49"/>
                    <a:pt x="0" y="49"/>
                    <a:pt x="0" y="49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2" y="163"/>
                    <a:pt x="2" y="163"/>
                    <a:pt x="2" y="163"/>
                  </a:cubicBezTo>
                  <a:cubicBezTo>
                    <a:pt x="2" y="73"/>
                    <a:pt x="2" y="73"/>
                    <a:pt x="2" y="73"/>
                  </a:cubicBezTo>
                  <a:cubicBezTo>
                    <a:pt x="2" y="71"/>
                    <a:pt x="2" y="71"/>
                    <a:pt x="2" y="71"/>
                  </a:cubicBezTo>
                  <a:cubicBezTo>
                    <a:pt x="2" y="51"/>
                    <a:pt x="2" y="51"/>
                    <a:pt x="2" y="51"/>
                  </a:cubicBezTo>
                  <a:cubicBezTo>
                    <a:pt x="2" y="49"/>
                    <a:pt x="2" y="49"/>
                    <a:pt x="2" y="49"/>
                  </a:cubicBezTo>
                  <a:cubicBezTo>
                    <a:pt x="2" y="30"/>
                    <a:pt x="2" y="30"/>
                    <a:pt x="2" y="30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5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2" y="28"/>
                    <a:pt x="2" y="28"/>
                    <a:pt x="2" y="28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5"/>
                    <a:pt x="0" y="5"/>
                  </a:cubicBezTo>
                  <a:moveTo>
                    <a:pt x="14" y="0"/>
                  </a:moveTo>
                  <a:cubicBezTo>
                    <a:pt x="13" y="1"/>
                    <a:pt x="13" y="1"/>
                    <a:pt x="12" y="1"/>
                  </a:cubicBezTo>
                  <a:cubicBezTo>
                    <a:pt x="43" y="37"/>
                    <a:pt x="43" y="37"/>
                    <a:pt x="43" y="37"/>
                  </a:cubicBezTo>
                  <a:cubicBezTo>
                    <a:pt x="46" y="38"/>
                    <a:pt x="46" y="38"/>
                    <a:pt x="46" y="38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adFill flip="none" rotWithShape="1">
              <a:gsLst>
                <a:gs pos="0">
                  <a:schemeClr val="tx2">
                    <a:alpha val="75000"/>
                  </a:schemeClr>
                </a:gs>
                <a:gs pos="92000">
                  <a:schemeClr val="tx1">
                    <a:alpha val="21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0" name="Freeform 60"/>
            <p:cNvSpPr>
              <a:spLocks noEditPoints="1"/>
            </p:cNvSpPr>
            <p:nvPr/>
          </p:nvSpPr>
          <p:spPr bwMode="auto">
            <a:xfrm>
              <a:off x="7418389" y="3581348"/>
              <a:ext cx="390018" cy="369200"/>
            </a:xfrm>
            <a:custGeom>
              <a:avLst/>
              <a:gdLst>
                <a:gd name="T0" fmla="*/ 52 w 92"/>
                <a:gd name="T1" fmla="*/ 85 h 96"/>
                <a:gd name="T2" fmla="*/ 18 w 92"/>
                <a:gd name="T3" fmla="*/ 96 h 96"/>
                <a:gd name="T4" fmla="*/ 53 w 92"/>
                <a:gd name="T5" fmla="*/ 85 h 96"/>
                <a:gd name="T6" fmla="*/ 0 w 92"/>
                <a:gd name="T7" fmla="*/ 75 h 96"/>
                <a:gd name="T8" fmla="*/ 2 w 92"/>
                <a:gd name="T9" fmla="*/ 87 h 96"/>
                <a:gd name="T10" fmla="*/ 0 w 92"/>
                <a:gd name="T11" fmla="*/ 66 h 96"/>
                <a:gd name="T12" fmla="*/ 1 w 92"/>
                <a:gd name="T13" fmla="*/ 67 h 96"/>
                <a:gd name="T14" fmla="*/ 2 w 92"/>
                <a:gd name="T15" fmla="*/ 61 h 96"/>
                <a:gd name="T16" fmla="*/ 0 w 92"/>
                <a:gd name="T17" fmla="*/ 64 h 96"/>
                <a:gd name="T18" fmla="*/ 2 w 92"/>
                <a:gd name="T19" fmla="*/ 61 h 96"/>
                <a:gd name="T20" fmla="*/ 75 w 92"/>
                <a:gd name="T21" fmla="*/ 62 h 96"/>
                <a:gd name="T22" fmla="*/ 57 w 92"/>
                <a:gd name="T23" fmla="*/ 84 h 96"/>
                <a:gd name="T24" fmla="*/ 54 w 92"/>
                <a:gd name="T25" fmla="*/ 87 h 96"/>
                <a:gd name="T26" fmla="*/ 56 w 92"/>
                <a:gd name="T27" fmla="*/ 86 h 96"/>
                <a:gd name="T28" fmla="*/ 86 w 92"/>
                <a:gd name="T29" fmla="*/ 78 h 96"/>
                <a:gd name="T30" fmla="*/ 92 w 92"/>
                <a:gd name="T31" fmla="*/ 77 h 96"/>
                <a:gd name="T32" fmla="*/ 90 w 92"/>
                <a:gd name="T33" fmla="*/ 75 h 96"/>
                <a:gd name="T34" fmla="*/ 76 w 92"/>
                <a:gd name="T35" fmla="*/ 61 h 96"/>
                <a:gd name="T36" fmla="*/ 0 w 92"/>
                <a:gd name="T37" fmla="*/ 55 h 96"/>
                <a:gd name="T38" fmla="*/ 2 w 92"/>
                <a:gd name="T39" fmla="*/ 59 h 96"/>
                <a:gd name="T40" fmla="*/ 46 w 92"/>
                <a:gd name="T41" fmla="*/ 31 h 96"/>
                <a:gd name="T42" fmla="*/ 46 w 92"/>
                <a:gd name="T43" fmla="*/ 33 h 96"/>
                <a:gd name="T44" fmla="*/ 73 w 92"/>
                <a:gd name="T45" fmla="*/ 61 h 96"/>
                <a:gd name="T46" fmla="*/ 47 w 92"/>
                <a:gd name="T47" fmla="*/ 32 h 96"/>
                <a:gd name="T48" fmla="*/ 42 w 92"/>
                <a:gd name="T49" fmla="*/ 27 h 96"/>
                <a:gd name="T50" fmla="*/ 43 w 92"/>
                <a:gd name="T51" fmla="*/ 31 h 96"/>
                <a:gd name="T52" fmla="*/ 42 w 92"/>
                <a:gd name="T53" fmla="*/ 27 h 96"/>
                <a:gd name="T54" fmla="*/ 0 w 92"/>
                <a:gd name="T55" fmla="*/ 53 h 96"/>
                <a:gd name="T56" fmla="*/ 2 w 92"/>
                <a:gd name="T57" fmla="*/ 35 h 96"/>
                <a:gd name="T58" fmla="*/ 15 w 92"/>
                <a:gd name="T59" fmla="*/ 0 h 96"/>
                <a:gd name="T60" fmla="*/ 13 w 92"/>
                <a:gd name="T61" fmla="*/ 1 h 96"/>
                <a:gd name="T62" fmla="*/ 1 w 92"/>
                <a:gd name="T63" fmla="*/ 12 h 96"/>
                <a:gd name="T64" fmla="*/ 0 w 92"/>
                <a:gd name="T65" fmla="*/ 14 h 96"/>
                <a:gd name="T66" fmla="*/ 0 w 92"/>
                <a:gd name="T67" fmla="*/ 17 h 96"/>
                <a:gd name="T68" fmla="*/ 2 w 92"/>
                <a:gd name="T69" fmla="*/ 24 h 96"/>
                <a:gd name="T70" fmla="*/ 2 w 92"/>
                <a:gd name="T71" fmla="*/ 16 h 96"/>
                <a:gd name="T72" fmla="*/ 15 w 92"/>
                <a:gd name="T73" fmla="*/ 2 h 96"/>
                <a:gd name="T74" fmla="*/ 32 w 92"/>
                <a:gd name="T75" fmla="*/ 19 h 96"/>
                <a:gd name="T76" fmla="*/ 41 w 92"/>
                <a:gd name="T77" fmla="*/ 26 h 96"/>
                <a:gd name="T78" fmla="*/ 32 w 92"/>
                <a:gd name="T79" fmla="*/ 17 h 96"/>
                <a:gd name="T80" fmla="*/ 16 w 92"/>
                <a:gd name="T81" fmla="*/ 1 h 96"/>
                <a:gd name="T82" fmla="*/ 15 w 92"/>
                <a:gd name="T83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92" h="96">
                  <a:moveTo>
                    <a:pt x="53" y="85"/>
                  </a:moveTo>
                  <a:cubicBezTo>
                    <a:pt x="52" y="85"/>
                    <a:pt x="52" y="85"/>
                    <a:pt x="52" y="85"/>
                  </a:cubicBezTo>
                  <a:cubicBezTo>
                    <a:pt x="17" y="95"/>
                    <a:pt x="17" y="95"/>
                    <a:pt x="17" y="95"/>
                  </a:cubicBezTo>
                  <a:cubicBezTo>
                    <a:pt x="17" y="95"/>
                    <a:pt x="17" y="96"/>
                    <a:pt x="18" y="96"/>
                  </a:cubicBezTo>
                  <a:cubicBezTo>
                    <a:pt x="51" y="87"/>
                    <a:pt x="51" y="87"/>
                    <a:pt x="51" y="87"/>
                  </a:cubicBezTo>
                  <a:cubicBezTo>
                    <a:pt x="53" y="85"/>
                    <a:pt x="53" y="85"/>
                    <a:pt x="53" y="85"/>
                  </a:cubicBezTo>
                  <a:moveTo>
                    <a:pt x="2" y="71"/>
                  </a:moveTo>
                  <a:cubicBezTo>
                    <a:pt x="0" y="75"/>
                    <a:pt x="0" y="75"/>
                    <a:pt x="0" y="75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1" y="87"/>
                    <a:pt x="2" y="87"/>
                  </a:cubicBezTo>
                  <a:cubicBezTo>
                    <a:pt x="2" y="71"/>
                    <a:pt x="2" y="71"/>
                    <a:pt x="2" y="71"/>
                  </a:cubicBezTo>
                  <a:moveTo>
                    <a:pt x="0" y="66"/>
                  </a:moveTo>
                  <a:cubicBezTo>
                    <a:pt x="0" y="70"/>
                    <a:pt x="0" y="70"/>
                    <a:pt x="0" y="70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0" y="66"/>
                    <a:pt x="0" y="66"/>
                    <a:pt x="0" y="66"/>
                  </a:cubicBezTo>
                  <a:moveTo>
                    <a:pt x="2" y="61"/>
                  </a:moveTo>
                  <a:cubicBezTo>
                    <a:pt x="0" y="62"/>
                    <a:pt x="0" y="62"/>
                    <a:pt x="0" y="62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2" y="65"/>
                    <a:pt x="2" y="65"/>
                    <a:pt x="2" y="65"/>
                  </a:cubicBezTo>
                  <a:cubicBezTo>
                    <a:pt x="2" y="61"/>
                    <a:pt x="2" y="61"/>
                    <a:pt x="2" y="61"/>
                  </a:cubicBezTo>
                  <a:moveTo>
                    <a:pt x="76" y="61"/>
                  </a:moveTo>
                  <a:cubicBezTo>
                    <a:pt x="75" y="62"/>
                    <a:pt x="75" y="62"/>
                    <a:pt x="75" y="62"/>
                  </a:cubicBezTo>
                  <a:cubicBezTo>
                    <a:pt x="88" y="76"/>
                    <a:pt x="88" y="76"/>
                    <a:pt x="88" y="76"/>
                  </a:cubicBezTo>
                  <a:cubicBezTo>
                    <a:pt x="57" y="84"/>
                    <a:pt x="57" y="84"/>
                    <a:pt x="57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5" y="86"/>
                    <a:pt x="55" y="86"/>
                    <a:pt x="55" y="86"/>
                  </a:cubicBezTo>
                  <a:cubicBezTo>
                    <a:pt x="56" y="86"/>
                    <a:pt x="56" y="86"/>
                    <a:pt x="56" y="86"/>
                  </a:cubicBezTo>
                  <a:cubicBezTo>
                    <a:pt x="58" y="86"/>
                    <a:pt x="58" y="86"/>
                    <a:pt x="58" y="86"/>
                  </a:cubicBezTo>
                  <a:cubicBezTo>
                    <a:pt x="86" y="78"/>
                    <a:pt x="86" y="78"/>
                    <a:pt x="86" y="78"/>
                  </a:cubicBezTo>
                  <a:cubicBezTo>
                    <a:pt x="89" y="77"/>
                    <a:pt x="89" y="77"/>
                    <a:pt x="89" y="77"/>
                  </a:cubicBezTo>
                  <a:cubicBezTo>
                    <a:pt x="92" y="77"/>
                    <a:pt x="92" y="77"/>
                    <a:pt x="92" y="77"/>
                  </a:cubicBezTo>
                  <a:cubicBezTo>
                    <a:pt x="90" y="75"/>
                    <a:pt x="90" y="75"/>
                    <a:pt x="90" y="75"/>
                  </a:cubicBezTo>
                  <a:cubicBezTo>
                    <a:pt x="90" y="75"/>
                    <a:pt x="90" y="75"/>
                    <a:pt x="90" y="75"/>
                  </a:cubicBezTo>
                  <a:cubicBezTo>
                    <a:pt x="89" y="74"/>
                    <a:pt x="89" y="74"/>
                    <a:pt x="89" y="74"/>
                  </a:cubicBezTo>
                  <a:cubicBezTo>
                    <a:pt x="76" y="61"/>
                    <a:pt x="76" y="61"/>
                    <a:pt x="76" y="61"/>
                  </a:cubicBezTo>
                  <a:moveTo>
                    <a:pt x="2" y="54"/>
                  </a:moveTo>
                  <a:cubicBezTo>
                    <a:pt x="0" y="55"/>
                    <a:pt x="0" y="55"/>
                    <a:pt x="0" y="55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4"/>
                    <a:pt x="2" y="54"/>
                    <a:pt x="2" y="54"/>
                  </a:cubicBezTo>
                  <a:moveTo>
                    <a:pt x="46" y="31"/>
                  </a:moveTo>
                  <a:cubicBezTo>
                    <a:pt x="45" y="32"/>
                    <a:pt x="45" y="32"/>
                    <a:pt x="45" y="32"/>
                  </a:cubicBezTo>
                  <a:cubicBezTo>
                    <a:pt x="46" y="33"/>
                    <a:pt x="46" y="33"/>
                    <a:pt x="46" y="33"/>
                  </a:cubicBezTo>
                  <a:cubicBezTo>
                    <a:pt x="48" y="36"/>
                    <a:pt x="48" y="36"/>
                    <a:pt x="48" y="36"/>
                  </a:cubicBezTo>
                  <a:cubicBezTo>
                    <a:pt x="73" y="61"/>
                    <a:pt x="73" y="61"/>
                    <a:pt x="73" y="61"/>
                  </a:cubicBezTo>
                  <a:cubicBezTo>
                    <a:pt x="74" y="59"/>
                    <a:pt x="74" y="59"/>
                    <a:pt x="74" y="59"/>
                  </a:cubicBezTo>
                  <a:cubicBezTo>
                    <a:pt x="47" y="32"/>
                    <a:pt x="47" y="32"/>
                    <a:pt x="47" y="32"/>
                  </a:cubicBezTo>
                  <a:cubicBezTo>
                    <a:pt x="46" y="31"/>
                    <a:pt x="46" y="31"/>
                    <a:pt x="46" y="31"/>
                  </a:cubicBezTo>
                  <a:moveTo>
                    <a:pt x="42" y="27"/>
                  </a:moveTo>
                  <a:cubicBezTo>
                    <a:pt x="40" y="28"/>
                    <a:pt x="40" y="28"/>
                    <a:pt x="40" y="28"/>
                  </a:cubicBezTo>
                  <a:cubicBezTo>
                    <a:pt x="43" y="31"/>
                    <a:pt x="43" y="31"/>
                    <a:pt x="43" y="31"/>
                  </a:cubicBezTo>
                  <a:cubicBezTo>
                    <a:pt x="45" y="30"/>
                    <a:pt x="45" y="30"/>
                    <a:pt x="45" y="30"/>
                  </a:cubicBezTo>
                  <a:cubicBezTo>
                    <a:pt x="42" y="27"/>
                    <a:pt x="42" y="27"/>
                    <a:pt x="42" y="27"/>
                  </a:cubicBezTo>
                  <a:moveTo>
                    <a:pt x="0" y="26"/>
                  </a:moveTo>
                  <a:cubicBezTo>
                    <a:pt x="0" y="53"/>
                    <a:pt x="0" y="53"/>
                    <a:pt x="0" y="53"/>
                  </a:cubicBezTo>
                  <a:cubicBezTo>
                    <a:pt x="2" y="51"/>
                    <a:pt x="2" y="51"/>
                    <a:pt x="2" y="51"/>
                  </a:cubicBezTo>
                  <a:cubicBezTo>
                    <a:pt x="2" y="35"/>
                    <a:pt x="2" y="35"/>
                    <a:pt x="2" y="35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15" y="0"/>
                  </a:moveTo>
                  <a:cubicBezTo>
                    <a:pt x="15" y="0"/>
                    <a:pt x="15" y="0"/>
                    <a:pt x="15" y="0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2" y="26"/>
                    <a:pt x="2" y="26"/>
                    <a:pt x="2" y="26"/>
                  </a:cubicBezTo>
                  <a:cubicBezTo>
                    <a:pt x="2" y="24"/>
                    <a:pt x="2" y="24"/>
                    <a:pt x="2" y="24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15" y="2"/>
                    <a:pt x="15" y="2"/>
                    <a:pt x="15" y="2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2" y="19"/>
                    <a:pt x="32" y="19"/>
                    <a:pt x="32" y="19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41" y="26"/>
                    <a:pt x="41" y="26"/>
                    <a:pt x="41" y="26"/>
                  </a:cubicBezTo>
                  <a:cubicBezTo>
                    <a:pt x="34" y="19"/>
                    <a:pt x="34" y="19"/>
                    <a:pt x="34" y="19"/>
                  </a:cubicBezTo>
                  <a:cubicBezTo>
                    <a:pt x="32" y="17"/>
                    <a:pt x="32" y="17"/>
                    <a:pt x="32" y="17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0"/>
                    <a:pt x="15" y="0"/>
                    <a:pt x="15" y="0"/>
                  </a:cubicBezTo>
                </a:path>
              </a:pathLst>
            </a:custGeom>
            <a:gradFill flip="none" rotWithShape="1">
              <a:gsLst>
                <a:gs pos="0">
                  <a:schemeClr val="tx2">
                    <a:alpha val="75000"/>
                  </a:schemeClr>
                </a:gs>
                <a:gs pos="92000">
                  <a:schemeClr val="tx1">
                    <a:alpha val="21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1" name="Freeform 61"/>
            <p:cNvSpPr>
              <a:spLocks noEditPoints="1"/>
            </p:cNvSpPr>
            <p:nvPr/>
          </p:nvSpPr>
          <p:spPr bwMode="auto">
            <a:xfrm>
              <a:off x="6897768" y="2989328"/>
              <a:ext cx="710263" cy="1564626"/>
            </a:xfrm>
            <a:custGeom>
              <a:avLst/>
              <a:gdLst>
                <a:gd name="T0" fmla="*/ 166 w 168"/>
                <a:gd name="T1" fmla="*/ 401 h 405"/>
                <a:gd name="T2" fmla="*/ 162 w 168"/>
                <a:gd name="T3" fmla="*/ 367 h 405"/>
                <a:gd name="T4" fmla="*/ 104 w 168"/>
                <a:gd name="T5" fmla="*/ 341 h 405"/>
                <a:gd name="T6" fmla="*/ 160 w 168"/>
                <a:gd name="T7" fmla="*/ 404 h 405"/>
                <a:gd name="T8" fmla="*/ 104 w 168"/>
                <a:gd name="T9" fmla="*/ 341 h 405"/>
                <a:gd name="T10" fmla="*/ 98 w 168"/>
                <a:gd name="T11" fmla="*/ 334 h 405"/>
                <a:gd name="T12" fmla="*/ 105 w 168"/>
                <a:gd name="T13" fmla="*/ 339 h 405"/>
                <a:gd name="T14" fmla="*/ 93 w 168"/>
                <a:gd name="T15" fmla="*/ 325 h 405"/>
                <a:gd name="T16" fmla="*/ 97 w 168"/>
                <a:gd name="T17" fmla="*/ 333 h 405"/>
                <a:gd name="T18" fmla="*/ 93 w 168"/>
                <a:gd name="T19" fmla="*/ 325 h 405"/>
                <a:gd name="T20" fmla="*/ 143 w 168"/>
                <a:gd name="T21" fmla="*/ 281 h 405"/>
                <a:gd name="T22" fmla="*/ 145 w 168"/>
                <a:gd name="T23" fmla="*/ 295 h 405"/>
                <a:gd name="T24" fmla="*/ 156 w 168"/>
                <a:gd name="T25" fmla="*/ 340 h 405"/>
                <a:gd name="T26" fmla="*/ 147 w 168"/>
                <a:gd name="T27" fmla="*/ 292 h 405"/>
                <a:gd name="T28" fmla="*/ 50 w 168"/>
                <a:gd name="T29" fmla="*/ 277 h 405"/>
                <a:gd name="T30" fmla="*/ 74 w 168"/>
                <a:gd name="T31" fmla="*/ 302 h 405"/>
                <a:gd name="T32" fmla="*/ 50 w 168"/>
                <a:gd name="T33" fmla="*/ 277 h 405"/>
                <a:gd name="T34" fmla="*/ 42 w 168"/>
                <a:gd name="T35" fmla="*/ 268 h 405"/>
                <a:gd name="T36" fmla="*/ 45 w 168"/>
                <a:gd name="T37" fmla="*/ 272 h 405"/>
                <a:gd name="T38" fmla="*/ 44 w 168"/>
                <a:gd name="T39" fmla="*/ 267 h 405"/>
                <a:gd name="T40" fmla="*/ 38 w 168"/>
                <a:gd name="T41" fmla="*/ 264 h 405"/>
                <a:gd name="T42" fmla="*/ 43 w 168"/>
                <a:gd name="T43" fmla="*/ 266 h 405"/>
                <a:gd name="T44" fmla="*/ 40 w 168"/>
                <a:gd name="T45" fmla="*/ 263 h 405"/>
                <a:gd name="T46" fmla="*/ 139 w 168"/>
                <a:gd name="T47" fmla="*/ 263 h 405"/>
                <a:gd name="T48" fmla="*/ 144 w 168"/>
                <a:gd name="T49" fmla="*/ 277 h 405"/>
                <a:gd name="T50" fmla="*/ 131 w 168"/>
                <a:gd name="T51" fmla="*/ 210 h 405"/>
                <a:gd name="T52" fmla="*/ 135 w 168"/>
                <a:gd name="T53" fmla="*/ 242 h 405"/>
                <a:gd name="T54" fmla="*/ 131 w 168"/>
                <a:gd name="T55" fmla="*/ 210 h 405"/>
                <a:gd name="T56" fmla="*/ 128 w 168"/>
                <a:gd name="T57" fmla="*/ 204 h 405"/>
                <a:gd name="T58" fmla="*/ 130 w 168"/>
                <a:gd name="T59" fmla="*/ 208 h 405"/>
                <a:gd name="T60" fmla="*/ 116 w 168"/>
                <a:gd name="T61" fmla="*/ 142 h 405"/>
                <a:gd name="T62" fmla="*/ 118 w 168"/>
                <a:gd name="T63" fmla="*/ 153 h 405"/>
                <a:gd name="T64" fmla="*/ 121 w 168"/>
                <a:gd name="T65" fmla="*/ 171 h 405"/>
                <a:gd name="T66" fmla="*/ 123 w 168"/>
                <a:gd name="T67" fmla="*/ 177 h 405"/>
                <a:gd name="T68" fmla="*/ 125 w 168"/>
                <a:gd name="T69" fmla="*/ 188 h 405"/>
                <a:gd name="T70" fmla="*/ 129 w 168"/>
                <a:gd name="T71" fmla="*/ 201 h 405"/>
                <a:gd name="T72" fmla="*/ 125 w 168"/>
                <a:gd name="T73" fmla="*/ 179 h 405"/>
                <a:gd name="T74" fmla="*/ 123 w 168"/>
                <a:gd name="T75" fmla="*/ 169 h 405"/>
                <a:gd name="T76" fmla="*/ 119 w 168"/>
                <a:gd name="T77" fmla="*/ 151 h 405"/>
                <a:gd name="T78" fmla="*/ 116 w 168"/>
                <a:gd name="T79" fmla="*/ 142 h 405"/>
                <a:gd name="T80" fmla="*/ 0 w 168"/>
                <a:gd name="T81" fmla="*/ 140 h 405"/>
                <a:gd name="T82" fmla="*/ 0 w 168"/>
                <a:gd name="T83" fmla="*/ 164 h 405"/>
                <a:gd name="T84" fmla="*/ 0 w 168"/>
                <a:gd name="T85" fmla="*/ 218 h 405"/>
                <a:gd name="T86" fmla="*/ 0 w 168"/>
                <a:gd name="T87" fmla="*/ 220 h 405"/>
                <a:gd name="T88" fmla="*/ 39 w 168"/>
                <a:gd name="T89" fmla="*/ 261 h 405"/>
                <a:gd name="T90" fmla="*/ 2 w 168"/>
                <a:gd name="T91" fmla="*/ 166 h 405"/>
                <a:gd name="T92" fmla="*/ 2 w 168"/>
                <a:gd name="T93" fmla="*/ 142 h 405"/>
                <a:gd name="T94" fmla="*/ 2 w 168"/>
                <a:gd name="T95" fmla="*/ 115 h 405"/>
                <a:gd name="T96" fmla="*/ 0 w 168"/>
                <a:gd name="T97" fmla="*/ 40 h 405"/>
                <a:gd name="T98" fmla="*/ 2 w 168"/>
                <a:gd name="T99" fmla="*/ 113 h 405"/>
                <a:gd name="T100" fmla="*/ 0 w 168"/>
                <a:gd name="T101" fmla="*/ 40 h 405"/>
                <a:gd name="T102" fmla="*/ 88 w 168"/>
                <a:gd name="T103" fmla="*/ 0 h 405"/>
                <a:gd name="T104" fmla="*/ 17 w 168"/>
                <a:gd name="T105" fmla="*/ 21 h 405"/>
                <a:gd name="T106" fmla="*/ 96 w 168"/>
                <a:gd name="T107" fmla="*/ 41 h 405"/>
                <a:gd name="T108" fmla="*/ 97 w 168"/>
                <a:gd name="T109" fmla="*/ 47 h 405"/>
                <a:gd name="T110" fmla="*/ 100 w 168"/>
                <a:gd name="T111" fmla="*/ 62 h 405"/>
                <a:gd name="T112" fmla="*/ 112 w 168"/>
                <a:gd name="T113" fmla="*/ 123 h 405"/>
                <a:gd name="T114" fmla="*/ 115 w 168"/>
                <a:gd name="T115" fmla="*/ 140 h 405"/>
                <a:gd name="T116" fmla="*/ 114 w 168"/>
                <a:gd name="T117" fmla="*/ 124 h 405"/>
                <a:gd name="T118" fmla="*/ 102 w 168"/>
                <a:gd name="T119" fmla="*/ 61 h 405"/>
                <a:gd name="T120" fmla="*/ 100 w 168"/>
                <a:gd name="T121" fmla="*/ 50 h 405"/>
                <a:gd name="T122" fmla="*/ 98 w 168"/>
                <a:gd name="T123" fmla="*/ 42 h 405"/>
                <a:gd name="T124" fmla="*/ 90 w 168"/>
                <a:gd name="T125" fmla="*/ 1 h 4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68" h="405">
                  <a:moveTo>
                    <a:pt x="160" y="367"/>
                  </a:moveTo>
                  <a:cubicBezTo>
                    <a:pt x="166" y="401"/>
                    <a:pt x="166" y="401"/>
                    <a:pt x="166" y="401"/>
                  </a:cubicBezTo>
                  <a:cubicBezTo>
                    <a:pt x="167" y="401"/>
                    <a:pt x="167" y="401"/>
                    <a:pt x="168" y="401"/>
                  </a:cubicBezTo>
                  <a:cubicBezTo>
                    <a:pt x="162" y="367"/>
                    <a:pt x="162" y="367"/>
                    <a:pt x="162" y="367"/>
                  </a:cubicBezTo>
                  <a:cubicBezTo>
                    <a:pt x="161" y="367"/>
                    <a:pt x="160" y="367"/>
                    <a:pt x="160" y="367"/>
                  </a:cubicBezTo>
                  <a:moveTo>
                    <a:pt x="104" y="341"/>
                  </a:moveTo>
                  <a:cubicBezTo>
                    <a:pt x="159" y="405"/>
                    <a:pt x="159" y="405"/>
                    <a:pt x="159" y="405"/>
                  </a:cubicBezTo>
                  <a:cubicBezTo>
                    <a:pt x="160" y="404"/>
                    <a:pt x="160" y="404"/>
                    <a:pt x="160" y="404"/>
                  </a:cubicBezTo>
                  <a:cubicBezTo>
                    <a:pt x="107" y="342"/>
                    <a:pt x="107" y="342"/>
                    <a:pt x="107" y="342"/>
                  </a:cubicBezTo>
                  <a:cubicBezTo>
                    <a:pt x="104" y="341"/>
                    <a:pt x="104" y="341"/>
                    <a:pt x="104" y="341"/>
                  </a:cubicBezTo>
                  <a:moveTo>
                    <a:pt x="100" y="333"/>
                  </a:moveTo>
                  <a:cubicBezTo>
                    <a:pt x="98" y="334"/>
                    <a:pt x="98" y="334"/>
                    <a:pt x="98" y="334"/>
                  </a:cubicBezTo>
                  <a:cubicBezTo>
                    <a:pt x="102" y="339"/>
                    <a:pt x="102" y="339"/>
                    <a:pt x="102" y="339"/>
                  </a:cubicBezTo>
                  <a:cubicBezTo>
                    <a:pt x="105" y="339"/>
                    <a:pt x="105" y="339"/>
                    <a:pt x="105" y="339"/>
                  </a:cubicBezTo>
                  <a:cubicBezTo>
                    <a:pt x="100" y="333"/>
                    <a:pt x="100" y="333"/>
                    <a:pt x="100" y="333"/>
                  </a:cubicBezTo>
                  <a:moveTo>
                    <a:pt x="93" y="325"/>
                  </a:moveTo>
                  <a:cubicBezTo>
                    <a:pt x="92" y="325"/>
                    <a:pt x="92" y="325"/>
                    <a:pt x="91" y="325"/>
                  </a:cubicBezTo>
                  <a:cubicBezTo>
                    <a:pt x="97" y="333"/>
                    <a:pt x="97" y="333"/>
                    <a:pt x="97" y="333"/>
                  </a:cubicBezTo>
                  <a:cubicBezTo>
                    <a:pt x="98" y="331"/>
                    <a:pt x="98" y="331"/>
                    <a:pt x="98" y="331"/>
                  </a:cubicBezTo>
                  <a:cubicBezTo>
                    <a:pt x="93" y="325"/>
                    <a:pt x="93" y="325"/>
                    <a:pt x="93" y="325"/>
                  </a:cubicBezTo>
                  <a:moveTo>
                    <a:pt x="144" y="279"/>
                  </a:moveTo>
                  <a:cubicBezTo>
                    <a:pt x="143" y="281"/>
                    <a:pt x="143" y="281"/>
                    <a:pt x="143" y="281"/>
                  </a:cubicBezTo>
                  <a:cubicBezTo>
                    <a:pt x="145" y="293"/>
                    <a:pt x="145" y="293"/>
                    <a:pt x="145" y="293"/>
                  </a:cubicBezTo>
                  <a:cubicBezTo>
                    <a:pt x="145" y="295"/>
                    <a:pt x="145" y="295"/>
                    <a:pt x="145" y="295"/>
                  </a:cubicBezTo>
                  <a:cubicBezTo>
                    <a:pt x="155" y="341"/>
                    <a:pt x="155" y="341"/>
                    <a:pt x="155" y="341"/>
                  </a:cubicBezTo>
                  <a:cubicBezTo>
                    <a:pt x="155" y="341"/>
                    <a:pt x="156" y="340"/>
                    <a:pt x="156" y="340"/>
                  </a:cubicBezTo>
                  <a:cubicBezTo>
                    <a:pt x="147" y="294"/>
                    <a:pt x="147" y="294"/>
                    <a:pt x="147" y="294"/>
                  </a:cubicBezTo>
                  <a:cubicBezTo>
                    <a:pt x="147" y="292"/>
                    <a:pt x="147" y="292"/>
                    <a:pt x="147" y="292"/>
                  </a:cubicBezTo>
                  <a:cubicBezTo>
                    <a:pt x="144" y="279"/>
                    <a:pt x="144" y="279"/>
                    <a:pt x="144" y="279"/>
                  </a:cubicBezTo>
                  <a:moveTo>
                    <a:pt x="50" y="277"/>
                  </a:moveTo>
                  <a:cubicBezTo>
                    <a:pt x="73" y="304"/>
                    <a:pt x="73" y="304"/>
                    <a:pt x="73" y="304"/>
                  </a:cubicBezTo>
                  <a:cubicBezTo>
                    <a:pt x="73" y="304"/>
                    <a:pt x="73" y="303"/>
                    <a:pt x="74" y="302"/>
                  </a:cubicBezTo>
                  <a:cubicBezTo>
                    <a:pt x="56" y="281"/>
                    <a:pt x="56" y="281"/>
                    <a:pt x="56" y="281"/>
                  </a:cubicBezTo>
                  <a:cubicBezTo>
                    <a:pt x="50" y="277"/>
                    <a:pt x="50" y="277"/>
                    <a:pt x="50" y="277"/>
                  </a:cubicBezTo>
                  <a:moveTo>
                    <a:pt x="44" y="267"/>
                  </a:moveTo>
                  <a:cubicBezTo>
                    <a:pt x="42" y="268"/>
                    <a:pt x="42" y="268"/>
                    <a:pt x="42" y="268"/>
                  </a:cubicBezTo>
                  <a:cubicBezTo>
                    <a:pt x="43" y="269"/>
                    <a:pt x="43" y="269"/>
                    <a:pt x="43" y="269"/>
                  </a:cubicBezTo>
                  <a:cubicBezTo>
                    <a:pt x="45" y="272"/>
                    <a:pt x="45" y="272"/>
                    <a:pt x="45" y="272"/>
                  </a:cubicBezTo>
                  <a:cubicBezTo>
                    <a:pt x="51" y="276"/>
                    <a:pt x="51" y="276"/>
                    <a:pt x="51" y="276"/>
                  </a:cubicBezTo>
                  <a:cubicBezTo>
                    <a:pt x="44" y="267"/>
                    <a:pt x="44" y="267"/>
                    <a:pt x="44" y="267"/>
                  </a:cubicBezTo>
                  <a:moveTo>
                    <a:pt x="40" y="263"/>
                  </a:moveTo>
                  <a:cubicBezTo>
                    <a:pt x="38" y="264"/>
                    <a:pt x="38" y="264"/>
                    <a:pt x="38" y="264"/>
                  </a:cubicBezTo>
                  <a:cubicBezTo>
                    <a:pt x="41" y="267"/>
                    <a:pt x="41" y="267"/>
                    <a:pt x="41" y="267"/>
                  </a:cubicBezTo>
                  <a:cubicBezTo>
                    <a:pt x="43" y="266"/>
                    <a:pt x="43" y="266"/>
                    <a:pt x="43" y="266"/>
                  </a:cubicBezTo>
                  <a:cubicBezTo>
                    <a:pt x="41" y="265"/>
                    <a:pt x="41" y="265"/>
                    <a:pt x="41" y="265"/>
                  </a:cubicBezTo>
                  <a:cubicBezTo>
                    <a:pt x="40" y="263"/>
                    <a:pt x="40" y="263"/>
                    <a:pt x="40" y="263"/>
                  </a:cubicBezTo>
                  <a:moveTo>
                    <a:pt x="141" y="260"/>
                  </a:moveTo>
                  <a:cubicBezTo>
                    <a:pt x="140" y="261"/>
                    <a:pt x="140" y="262"/>
                    <a:pt x="139" y="263"/>
                  </a:cubicBezTo>
                  <a:cubicBezTo>
                    <a:pt x="142" y="279"/>
                    <a:pt x="142" y="279"/>
                    <a:pt x="142" y="279"/>
                  </a:cubicBezTo>
                  <a:cubicBezTo>
                    <a:pt x="144" y="277"/>
                    <a:pt x="144" y="277"/>
                    <a:pt x="144" y="277"/>
                  </a:cubicBezTo>
                  <a:cubicBezTo>
                    <a:pt x="141" y="260"/>
                    <a:pt x="141" y="260"/>
                    <a:pt x="141" y="260"/>
                  </a:cubicBezTo>
                  <a:moveTo>
                    <a:pt x="131" y="210"/>
                  </a:moveTo>
                  <a:cubicBezTo>
                    <a:pt x="129" y="211"/>
                    <a:pt x="129" y="211"/>
                    <a:pt x="129" y="211"/>
                  </a:cubicBezTo>
                  <a:cubicBezTo>
                    <a:pt x="135" y="242"/>
                    <a:pt x="135" y="242"/>
                    <a:pt x="135" y="242"/>
                  </a:cubicBezTo>
                  <a:cubicBezTo>
                    <a:pt x="136" y="243"/>
                    <a:pt x="137" y="244"/>
                    <a:pt x="137" y="244"/>
                  </a:cubicBezTo>
                  <a:cubicBezTo>
                    <a:pt x="131" y="210"/>
                    <a:pt x="131" y="210"/>
                    <a:pt x="131" y="210"/>
                  </a:cubicBezTo>
                  <a:moveTo>
                    <a:pt x="129" y="203"/>
                  </a:moveTo>
                  <a:cubicBezTo>
                    <a:pt x="128" y="204"/>
                    <a:pt x="128" y="204"/>
                    <a:pt x="128" y="204"/>
                  </a:cubicBezTo>
                  <a:cubicBezTo>
                    <a:pt x="129" y="209"/>
                    <a:pt x="129" y="209"/>
                    <a:pt x="129" y="209"/>
                  </a:cubicBezTo>
                  <a:cubicBezTo>
                    <a:pt x="130" y="208"/>
                    <a:pt x="130" y="208"/>
                    <a:pt x="130" y="208"/>
                  </a:cubicBezTo>
                  <a:cubicBezTo>
                    <a:pt x="129" y="203"/>
                    <a:pt x="129" y="203"/>
                    <a:pt x="129" y="203"/>
                  </a:cubicBezTo>
                  <a:moveTo>
                    <a:pt x="116" y="142"/>
                  </a:moveTo>
                  <a:cubicBezTo>
                    <a:pt x="117" y="151"/>
                    <a:pt x="117" y="151"/>
                    <a:pt x="117" y="151"/>
                  </a:cubicBezTo>
                  <a:cubicBezTo>
                    <a:pt x="118" y="153"/>
                    <a:pt x="118" y="153"/>
                    <a:pt x="118" y="153"/>
                  </a:cubicBezTo>
                  <a:cubicBezTo>
                    <a:pt x="121" y="169"/>
                    <a:pt x="121" y="169"/>
                    <a:pt x="121" y="169"/>
                  </a:cubicBezTo>
                  <a:cubicBezTo>
                    <a:pt x="121" y="171"/>
                    <a:pt x="121" y="171"/>
                    <a:pt x="121" y="171"/>
                  </a:cubicBezTo>
                  <a:cubicBezTo>
                    <a:pt x="122" y="174"/>
                    <a:pt x="122" y="174"/>
                    <a:pt x="122" y="174"/>
                  </a:cubicBezTo>
                  <a:cubicBezTo>
                    <a:pt x="123" y="177"/>
                    <a:pt x="123" y="177"/>
                    <a:pt x="123" y="177"/>
                  </a:cubicBezTo>
                  <a:cubicBezTo>
                    <a:pt x="123" y="179"/>
                    <a:pt x="123" y="179"/>
                    <a:pt x="123" y="179"/>
                  </a:cubicBezTo>
                  <a:cubicBezTo>
                    <a:pt x="125" y="188"/>
                    <a:pt x="125" y="188"/>
                    <a:pt x="125" y="188"/>
                  </a:cubicBezTo>
                  <a:cubicBezTo>
                    <a:pt x="127" y="203"/>
                    <a:pt x="127" y="203"/>
                    <a:pt x="127" y="203"/>
                  </a:cubicBezTo>
                  <a:cubicBezTo>
                    <a:pt x="129" y="201"/>
                    <a:pt x="129" y="201"/>
                    <a:pt x="129" y="201"/>
                  </a:cubicBezTo>
                  <a:cubicBezTo>
                    <a:pt x="125" y="180"/>
                    <a:pt x="125" y="180"/>
                    <a:pt x="125" y="180"/>
                  </a:cubicBezTo>
                  <a:cubicBezTo>
                    <a:pt x="125" y="179"/>
                    <a:pt x="125" y="179"/>
                    <a:pt x="125" y="179"/>
                  </a:cubicBezTo>
                  <a:cubicBezTo>
                    <a:pt x="123" y="170"/>
                    <a:pt x="123" y="170"/>
                    <a:pt x="123" y="170"/>
                  </a:cubicBezTo>
                  <a:cubicBezTo>
                    <a:pt x="123" y="169"/>
                    <a:pt x="123" y="169"/>
                    <a:pt x="123" y="169"/>
                  </a:cubicBezTo>
                  <a:cubicBezTo>
                    <a:pt x="120" y="153"/>
                    <a:pt x="120" y="153"/>
                    <a:pt x="120" y="153"/>
                  </a:cubicBezTo>
                  <a:cubicBezTo>
                    <a:pt x="119" y="151"/>
                    <a:pt x="119" y="151"/>
                    <a:pt x="119" y="151"/>
                  </a:cubicBezTo>
                  <a:cubicBezTo>
                    <a:pt x="117" y="142"/>
                    <a:pt x="117" y="142"/>
                    <a:pt x="117" y="142"/>
                  </a:cubicBezTo>
                  <a:cubicBezTo>
                    <a:pt x="116" y="142"/>
                    <a:pt x="116" y="142"/>
                    <a:pt x="116" y="142"/>
                  </a:cubicBezTo>
                  <a:moveTo>
                    <a:pt x="0" y="114"/>
                  </a:moveTo>
                  <a:cubicBezTo>
                    <a:pt x="0" y="140"/>
                    <a:pt x="0" y="140"/>
                    <a:pt x="0" y="140"/>
                  </a:cubicBezTo>
                  <a:cubicBezTo>
                    <a:pt x="0" y="142"/>
                    <a:pt x="0" y="142"/>
                    <a:pt x="0" y="142"/>
                  </a:cubicBezTo>
                  <a:cubicBezTo>
                    <a:pt x="0" y="164"/>
                    <a:pt x="0" y="164"/>
                    <a:pt x="0" y="164"/>
                  </a:cubicBezTo>
                  <a:cubicBezTo>
                    <a:pt x="0" y="166"/>
                    <a:pt x="0" y="166"/>
                    <a:pt x="0" y="166"/>
                  </a:cubicBezTo>
                  <a:cubicBezTo>
                    <a:pt x="0" y="218"/>
                    <a:pt x="0" y="218"/>
                    <a:pt x="0" y="218"/>
                  </a:cubicBezTo>
                  <a:cubicBezTo>
                    <a:pt x="0" y="219"/>
                    <a:pt x="0" y="219"/>
                    <a:pt x="0" y="219"/>
                  </a:cubicBezTo>
                  <a:cubicBezTo>
                    <a:pt x="0" y="220"/>
                    <a:pt x="0" y="220"/>
                    <a:pt x="0" y="220"/>
                  </a:cubicBezTo>
                  <a:cubicBezTo>
                    <a:pt x="37" y="262"/>
                    <a:pt x="37" y="262"/>
                    <a:pt x="37" y="262"/>
                  </a:cubicBezTo>
                  <a:cubicBezTo>
                    <a:pt x="39" y="261"/>
                    <a:pt x="39" y="261"/>
                    <a:pt x="39" y="261"/>
                  </a:cubicBezTo>
                  <a:cubicBezTo>
                    <a:pt x="2" y="218"/>
                    <a:pt x="2" y="218"/>
                    <a:pt x="2" y="218"/>
                  </a:cubicBezTo>
                  <a:cubicBezTo>
                    <a:pt x="2" y="166"/>
                    <a:pt x="2" y="166"/>
                    <a:pt x="2" y="166"/>
                  </a:cubicBezTo>
                  <a:cubicBezTo>
                    <a:pt x="2" y="164"/>
                    <a:pt x="2" y="164"/>
                    <a:pt x="2" y="164"/>
                  </a:cubicBezTo>
                  <a:cubicBezTo>
                    <a:pt x="2" y="142"/>
                    <a:pt x="2" y="142"/>
                    <a:pt x="2" y="142"/>
                  </a:cubicBezTo>
                  <a:cubicBezTo>
                    <a:pt x="2" y="141"/>
                    <a:pt x="2" y="141"/>
                    <a:pt x="2" y="141"/>
                  </a:cubicBezTo>
                  <a:cubicBezTo>
                    <a:pt x="2" y="115"/>
                    <a:pt x="2" y="115"/>
                    <a:pt x="2" y="115"/>
                  </a:cubicBezTo>
                  <a:cubicBezTo>
                    <a:pt x="0" y="114"/>
                    <a:pt x="0" y="114"/>
                    <a:pt x="0" y="114"/>
                  </a:cubicBezTo>
                  <a:moveTo>
                    <a:pt x="0" y="40"/>
                  </a:moveTo>
                  <a:cubicBezTo>
                    <a:pt x="0" y="113"/>
                    <a:pt x="0" y="113"/>
                    <a:pt x="0" y="113"/>
                  </a:cubicBezTo>
                  <a:cubicBezTo>
                    <a:pt x="2" y="113"/>
                    <a:pt x="2" y="113"/>
                    <a:pt x="2" y="113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1" y="40"/>
                    <a:pt x="0" y="40"/>
                    <a:pt x="0" y="40"/>
                  </a:cubicBezTo>
                  <a:moveTo>
                    <a:pt x="90" y="0"/>
                  </a:moveTo>
                  <a:cubicBezTo>
                    <a:pt x="88" y="0"/>
                    <a:pt x="88" y="0"/>
                    <a:pt x="88" y="0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20"/>
                    <a:pt x="17" y="21"/>
                  </a:cubicBezTo>
                  <a:cubicBezTo>
                    <a:pt x="88" y="2"/>
                    <a:pt x="88" y="2"/>
                    <a:pt x="88" y="2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3"/>
                    <a:pt x="96" y="43"/>
                    <a:pt x="96" y="43"/>
                  </a:cubicBezTo>
                  <a:cubicBezTo>
                    <a:pt x="97" y="47"/>
                    <a:pt x="97" y="47"/>
                    <a:pt x="97" y="47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100" y="62"/>
                    <a:pt x="100" y="62"/>
                    <a:pt x="100" y="62"/>
                  </a:cubicBezTo>
                  <a:cubicBezTo>
                    <a:pt x="102" y="71"/>
                    <a:pt x="102" y="71"/>
                    <a:pt x="102" y="71"/>
                  </a:cubicBezTo>
                  <a:cubicBezTo>
                    <a:pt x="112" y="123"/>
                    <a:pt x="112" y="123"/>
                    <a:pt x="112" y="123"/>
                  </a:cubicBezTo>
                  <a:cubicBezTo>
                    <a:pt x="112" y="124"/>
                    <a:pt x="112" y="124"/>
                    <a:pt x="112" y="124"/>
                  </a:cubicBezTo>
                  <a:cubicBezTo>
                    <a:pt x="115" y="140"/>
                    <a:pt x="115" y="140"/>
                    <a:pt x="115" y="140"/>
                  </a:cubicBezTo>
                  <a:cubicBezTo>
                    <a:pt x="117" y="140"/>
                    <a:pt x="117" y="140"/>
                    <a:pt x="117" y="140"/>
                  </a:cubicBezTo>
                  <a:cubicBezTo>
                    <a:pt x="114" y="124"/>
                    <a:pt x="114" y="124"/>
                    <a:pt x="114" y="124"/>
                  </a:cubicBezTo>
                  <a:cubicBezTo>
                    <a:pt x="114" y="123"/>
                    <a:pt x="114" y="123"/>
                    <a:pt x="114" y="123"/>
                  </a:cubicBezTo>
                  <a:cubicBezTo>
                    <a:pt x="102" y="61"/>
                    <a:pt x="102" y="61"/>
                    <a:pt x="102" y="61"/>
                  </a:cubicBezTo>
                  <a:cubicBezTo>
                    <a:pt x="100" y="52"/>
                    <a:pt x="100" y="52"/>
                    <a:pt x="100" y="52"/>
                  </a:cubicBezTo>
                  <a:cubicBezTo>
                    <a:pt x="100" y="50"/>
                    <a:pt x="100" y="50"/>
                    <a:pt x="100" y="50"/>
                  </a:cubicBezTo>
                  <a:cubicBezTo>
                    <a:pt x="99" y="48"/>
                    <a:pt x="99" y="48"/>
                    <a:pt x="99" y="48"/>
                  </a:cubicBezTo>
                  <a:cubicBezTo>
                    <a:pt x="98" y="42"/>
                    <a:pt x="98" y="42"/>
                    <a:pt x="98" y="42"/>
                  </a:cubicBezTo>
                  <a:cubicBezTo>
                    <a:pt x="98" y="41"/>
                    <a:pt x="98" y="41"/>
                    <a:pt x="98" y="41"/>
                  </a:cubicBezTo>
                  <a:cubicBezTo>
                    <a:pt x="90" y="1"/>
                    <a:pt x="90" y="1"/>
                    <a:pt x="90" y="1"/>
                  </a:cubicBezTo>
                  <a:cubicBezTo>
                    <a:pt x="90" y="0"/>
                    <a:pt x="90" y="0"/>
                    <a:pt x="90" y="0"/>
                  </a:cubicBezTo>
                </a:path>
              </a:pathLst>
            </a:custGeom>
            <a:gradFill flip="none" rotWithShape="1">
              <a:gsLst>
                <a:gs pos="0">
                  <a:schemeClr val="tx2">
                    <a:alpha val="75000"/>
                  </a:schemeClr>
                </a:gs>
                <a:gs pos="92000">
                  <a:schemeClr val="tx1">
                    <a:alpha val="21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2" name="Freeform 62"/>
            <p:cNvSpPr>
              <a:spLocks noEditPoints="1"/>
            </p:cNvSpPr>
            <p:nvPr/>
          </p:nvSpPr>
          <p:spPr bwMode="auto">
            <a:xfrm>
              <a:off x="8443529" y="2935655"/>
              <a:ext cx="1332861" cy="1711005"/>
            </a:xfrm>
            <a:custGeom>
              <a:avLst/>
              <a:gdLst>
                <a:gd name="T0" fmla="*/ 154 w 315"/>
                <a:gd name="T1" fmla="*/ 442 h 443"/>
                <a:gd name="T2" fmla="*/ 205 w 315"/>
                <a:gd name="T3" fmla="*/ 312 h 443"/>
                <a:gd name="T4" fmla="*/ 205 w 315"/>
                <a:gd name="T5" fmla="*/ 315 h 443"/>
                <a:gd name="T6" fmla="*/ 86 w 315"/>
                <a:gd name="T7" fmla="*/ 264 h 443"/>
                <a:gd name="T8" fmla="*/ 90 w 315"/>
                <a:gd name="T9" fmla="*/ 275 h 443"/>
                <a:gd name="T10" fmla="*/ 91 w 315"/>
                <a:gd name="T11" fmla="*/ 273 h 443"/>
                <a:gd name="T12" fmla="*/ 223 w 315"/>
                <a:gd name="T13" fmla="*/ 258 h 443"/>
                <a:gd name="T14" fmla="*/ 212 w 315"/>
                <a:gd name="T15" fmla="*/ 292 h 443"/>
                <a:gd name="T16" fmla="*/ 218 w 315"/>
                <a:gd name="T17" fmla="*/ 278 h 443"/>
                <a:gd name="T18" fmla="*/ 77 w 315"/>
                <a:gd name="T19" fmla="*/ 234 h 443"/>
                <a:gd name="T20" fmla="*/ 77 w 315"/>
                <a:gd name="T21" fmla="*/ 234 h 443"/>
                <a:gd name="T22" fmla="*/ 53 w 315"/>
                <a:gd name="T23" fmla="*/ 177 h 443"/>
                <a:gd name="T24" fmla="*/ 56 w 315"/>
                <a:gd name="T25" fmla="*/ 185 h 443"/>
                <a:gd name="T26" fmla="*/ 60 w 315"/>
                <a:gd name="T27" fmla="*/ 195 h 443"/>
                <a:gd name="T28" fmla="*/ 75 w 315"/>
                <a:gd name="T29" fmla="*/ 234 h 443"/>
                <a:gd name="T30" fmla="*/ 63 w 315"/>
                <a:gd name="T31" fmla="*/ 197 h 443"/>
                <a:gd name="T32" fmla="*/ 61 w 315"/>
                <a:gd name="T33" fmla="*/ 192 h 443"/>
                <a:gd name="T34" fmla="*/ 58 w 315"/>
                <a:gd name="T35" fmla="*/ 184 h 443"/>
                <a:gd name="T36" fmla="*/ 46 w 315"/>
                <a:gd name="T37" fmla="*/ 154 h 443"/>
                <a:gd name="T38" fmla="*/ 271 w 315"/>
                <a:gd name="T39" fmla="*/ 120 h 443"/>
                <a:gd name="T40" fmla="*/ 267 w 315"/>
                <a:gd name="T41" fmla="*/ 132 h 443"/>
                <a:gd name="T42" fmla="*/ 261 w 315"/>
                <a:gd name="T43" fmla="*/ 151 h 443"/>
                <a:gd name="T44" fmla="*/ 224 w 315"/>
                <a:gd name="T45" fmla="*/ 256 h 443"/>
                <a:gd name="T46" fmla="*/ 261 w 315"/>
                <a:gd name="T47" fmla="*/ 155 h 443"/>
                <a:gd name="T48" fmla="*/ 269 w 315"/>
                <a:gd name="T49" fmla="*/ 133 h 443"/>
                <a:gd name="T50" fmla="*/ 273 w 315"/>
                <a:gd name="T51" fmla="*/ 122 h 443"/>
                <a:gd name="T52" fmla="*/ 2 w 315"/>
                <a:gd name="T53" fmla="*/ 35 h 443"/>
                <a:gd name="T54" fmla="*/ 7 w 315"/>
                <a:gd name="T55" fmla="*/ 55 h 443"/>
                <a:gd name="T56" fmla="*/ 11 w 315"/>
                <a:gd name="T57" fmla="*/ 64 h 443"/>
                <a:gd name="T58" fmla="*/ 19 w 315"/>
                <a:gd name="T59" fmla="*/ 85 h 443"/>
                <a:gd name="T60" fmla="*/ 31 w 315"/>
                <a:gd name="T61" fmla="*/ 119 h 443"/>
                <a:gd name="T62" fmla="*/ 38 w 315"/>
                <a:gd name="T63" fmla="*/ 138 h 443"/>
                <a:gd name="T64" fmla="*/ 41 w 315"/>
                <a:gd name="T65" fmla="*/ 146 h 443"/>
                <a:gd name="T66" fmla="*/ 43 w 315"/>
                <a:gd name="T67" fmla="*/ 144 h 443"/>
                <a:gd name="T68" fmla="*/ 36 w 315"/>
                <a:gd name="T69" fmla="*/ 126 h 443"/>
                <a:gd name="T70" fmla="*/ 33 w 315"/>
                <a:gd name="T71" fmla="*/ 117 h 443"/>
                <a:gd name="T72" fmla="*/ 20 w 315"/>
                <a:gd name="T73" fmla="*/ 83 h 443"/>
                <a:gd name="T74" fmla="*/ 12 w 315"/>
                <a:gd name="T75" fmla="*/ 61 h 443"/>
                <a:gd name="T76" fmla="*/ 5 w 315"/>
                <a:gd name="T77" fmla="*/ 44 h 443"/>
                <a:gd name="T78" fmla="*/ 119 w 315"/>
                <a:gd name="T79" fmla="*/ 13 h 443"/>
                <a:gd name="T80" fmla="*/ 32 w 315"/>
                <a:gd name="T81" fmla="*/ 19 h 443"/>
                <a:gd name="T82" fmla="*/ 30 w 315"/>
                <a:gd name="T83" fmla="*/ 21 h 443"/>
                <a:gd name="T84" fmla="*/ 120 w 315"/>
                <a:gd name="T85" fmla="*/ 15 h 443"/>
                <a:gd name="T86" fmla="*/ 312 w 315"/>
                <a:gd name="T87" fmla="*/ 2 h 443"/>
                <a:gd name="T88" fmla="*/ 312 w 315"/>
                <a:gd name="T89" fmla="*/ 0 h 443"/>
                <a:gd name="T90" fmla="*/ 284 w 315"/>
                <a:gd name="T91" fmla="*/ 2 h 443"/>
                <a:gd name="T92" fmla="*/ 245 w 315"/>
                <a:gd name="T93" fmla="*/ 5 h 443"/>
                <a:gd name="T94" fmla="*/ 154 w 315"/>
                <a:gd name="T95" fmla="*/ 13 h 443"/>
                <a:gd name="T96" fmla="*/ 246 w 315"/>
                <a:gd name="T97" fmla="*/ 6 h 443"/>
                <a:gd name="T98" fmla="*/ 286 w 315"/>
                <a:gd name="T99" fmla="*/ 4 h 443"/>
                <a:gd name="T100" fmla="*/ 299 w 315"/>
                <a:gd name="T101" fmla="*/ 41 h 443"/>
                <a:gd name="T102" fmla="*/ 290 w 315"/>
                <a:gd name="T103" fmla="*/ 67 h 443"/>
                <a:gd name="T104" fmla="*/ 285 w 315"/>
                <a:gd name="T105" fmla="*/ 82 h 443"/>
                <a:gd name="T106" fmla="*/ 275 w 315"/>
                <a:gd name="T107" fmla="*/ 110 h 443"/>
                <a:gd name="T108" fmla="*/ 279 w 315"/>
                <a:gd name="T109" fmla="*/ 103 h 443"/>
                <a:gd name="T110" fmla="*/ 290 w 315"/>
                <a:gd name="T111" fmla="*/ 71 h 443"/>
                <a:gd name="T112" fmla="*/ 300 w 315"/>
                <a:gd name="T113" fmla="*/ 44 h 4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315" h="443">
                  <a:moveTo>
                    <a:pt x="106" y="312"/>
                  </a:moveTo>
                  <a:cubicBezTo>
                    <a:pt x="104" y="312"/>
                    <a:pt x="104" y="312"/>
                    <a:pt x="104" y="312"/>
                  </a:cubicBezTo>
                  <a:cubicBezTo>
                    <a:pt x="153" y="443"/>
                    <a:pt x="153" y="443"/>
                    <a:pt x="153" y="443"/>
                  </a:cubicBezTo>
                  <a:cubicBezTo>
                    <a:pt x="153" y="442"/>
                    <a:pt x="154" y="442"/>
                    <a:pt x="154" y="442"/>
                  </a:cubicBezTo>
                  <a:cubicBezTo>
                    <a:pt x="106" y="312"/>
                    <a:pt x="106" y="312"/>
                    <a:pt x="106" y="312"/>
                  </a:cubicBezTo>
                  <a:moveTo>
                    <a:pt x="212" y="295"/>
                  </a:moveTo>
                  <a:cubicBezTo>
                    <a:pt x="210" y="297"/>
                    <a:pt x="210" y="297"/>
                    <a:pt x="210" y="297"/>
                  </a:cubicBezTo>
                  <a:cubicBezTo>
                    <a:pt x="205" y="312"/>
                    <a:pt x="205" y="312"/>
                    <a:pt x="205" y="312"/>
                  </a:cubicBezTo>
                  <a:cubicBezTo>
                    <a:pt x="204" y="314"/>
                    <a:pt x="204" y="314"/>
                    <a:pt x="204" y="314"/>
                  </a:cubicBezTo>
                  <a:cubicBezTo>
                    <a:pt x="160" y="441"/>
                    <a:pt x="160" y="441"/>
                    <a:pt x="160" y="441"/>
                  </a:cubicBezTo>
                  <a:cubicBezTo>
                    <a:pt x="161" y="441"/>
                    <a:pt x="161" y="441"/>
                    <a:pt x="162" y="441"/>
                  </a:cubicBezTo>
                  <a:cubicBezTo>
                    <a:pt x="205" y="315"/>
                    <a:pt x="205" y="315"/>
                    <a:pt x="205" y="315"/>
                  </a:cubicBezTo>
                  <a:cubicBezTo>
                    <a:pt x="206" y="314"/>
                    <a:pt x="206" y="314"/>
                    <a:pt x="206" y="314"/>
                  </a:cubicBezTo>
                  <a:cubicBezTo>
                    <a:pt x="212" y="295"/>
                    <a:pt x="212" y="295"/>
                    <a:pt x="212" y="295"/>
                  </a:cubicBezTo>
                  <a:moveTo>
                    <a:pt x="87" y="263"/>
                  </a:moveTo>
                  <a:cubicBezTo>
                    <a:pt x="86" y="264"/>
                    <a:pt x="86" y="264"/>
                    <a:pt x="86" y="264"/>
                  </a:cubicBezTo>
                  <a:cubicBezTo>
                    <a:pt x="86" y="265"/>
                    <a:pt x="86" y="265"/>
                    <a:pt x="86" y="265"/>
                  </a:cubicBezTo>
                  <a:cubicBezTo>
                    <a:pt x="87" y="267"/>
                    <a:pt x="87" y="267"/>
                    <a:pt x="87" y="267"/>
                  </a:cubicBezTo>
                  <a:cubicBezTo>
                    <a:pt x="89" y="273"/>
                    <a:pt x="89" y="273"/>
                    <a:pt x="89" y="273"/>
                  </a:cubicBezTo>
                  <a:cubicBezTo>
                    <a:pt x="90" y="275"/>
                    <a:pt x="90" y="275"/>
                    <a:pt x="90" y="275"/>
                  </a:cubicBezTo>
                  <a:cubicBezTo>
                    <a:pt x="103" y="311"/>
                    <a:pt x="103" y="311"/>
                    <a:pt x="103" y="311"/>
                  </a:cubicBezTo>
                  <a:cubicBezTo>
                    <a:pt x="105" y="311"/>
                    <a:pt x="105" y="311"/>
                    <a:pt x="105" y="311"/>
                  </a:cubicBezTo>
                  <a:cubicBezTo>
                    <a:pt x="92" y="275"/>
                    <a:pt x="92" y="275"/>
                    <a:pt x="92" y="275"/>
                  </a:cubicBezTo>
                  <a:cubicBezTo>
                    <a:pt x="91" y="273"/>
                    <a:pt x="91" y="273"/>
                    <a:pt x="91" y="273"/>
                  </a:cubicBezTo>
                  <a:cubicBezTo>
                    <a:pt x="88" y="266"/>
                    <a:pt x="88" y="266"/>
                    <a:pt x="88" y="266"/>
                  </a:cubicBezTo>
                  <a:cubicBezTo>
                    <a:pt x="88" y="264"/>
                    <a:pt x="88" y="264"/>
                    <a:pt x="88" y="264"/>
                  </a:cubicBezTo>
                  <a:cubicBezTo>
                    <a:pt x="87" y="263"/>
                    <a:pt x="87" y="263"/>
                    <a:pt x="87" y="263"/>
                  </a:cubicBezTo>
                  <a:moveTo>
                    <a:pt x="223" y="258"/>
                  </a:moveTo>
                  <a:cubicBezTo>
                    <a:pt x="218" y="273"/>
                    <a:pt x="218" y="273"/>
                    <a:pt x="218" y="273"/>
                  </a:cubicBezTo>
                  <a:cubicBezTo>
                    <a:pt x="217" y="275"/>
                    <a:pt x="217" y="275"/>
                    <a:pt x="217" y="275"/>
                  </a:cubicBezTo>
                  <a:cubicBezTo>
                    <a:pt x="212" y="291"/>
                    <a:pt x="212" y="291"/>
                    <a:pt x="212" y="291"/>
                  </a:cubicBezTo>
                  <a:cubicBezTo>
                    <a:pt x="212" y="292"/>
                    <a:pt x="212" y="292"/>
                    <a:pt x="212" y="292"/>
                  </a:cubicBezTo>
                  <a:cubicBezTo>
                    <a:pt x="211" y="294"/>
                    <a:pt x="211" y="294"/>
                    <a:pt x="211" y="294"/>
                  </a:cubicBezTo>
                  <a:cubicBezTo>
                    <a:pt x="213" y="292"/>
                    <a:pt x="213" y="292"/>
                    <a:pt x="213" y="292"/>
                  </a:cubicBezTo>
                  <a:cubicBezTo>
                    <a:pt x="214" y="291"/>
                    <a:pt x="214" y="291"/>
                    <a:pt x="214" y="291"/>
                  </a:cubicBezTo>
                  <a:cubicBezTo>
                    <a:pt x="218" y="278"/>
                    <a:pt x="218" y="278"/>
                    <a:pt x="218" y="278"/>
                  </a:cubicBezTo>
                  <a:cubicBezTo>
                    <a:pt x="219" y="275"/>
                    <a:pt x="219" y="275"/>
                    <a:pt x="219" y="275"/>
                  </a:cubicBezTo>
                  <a:cubicBezTo>
                    <a:pt x="225" y="260"/>
                    <a:pt x="225" y="260"/>
                    <a:pt x="225" y="260"/>
                  </a:cubicBezTo>
                  <a:cubicBezTo>
                    <a:pt x="223" y="258"/>
                    <a:pt x="223" y="258"/>
                    <a:pt x="223" y="258"/>
                  </a:cubicBezTo>
                  <a:moveTo>
                    <a:pt x="77" y="234"/>
                  </a:moveTo>
                  <a:cubicBezTo>
                    <a:pt x="76" y="237"/>
                    <a:pt x="76" y="237"/>
                    <a:pt x="76" y="237"/>
                  </a:cubicBezTo>
                  <a:cubicBezTo>
                    <a:pt x="85" y="262"/>
                    <a:pt x="85" y="262"/>
                    <a:pt x="85" y="262"/>
                  </a:cubicBezTo>
                  <a:cubicBezTo>
                    <a:pt x="87" y="261"/>
                    <a:pt x="87" y="261"/>
                    <a:pt x="87" y="261"/>
                  </a:cubicBezTo>
                  <a:cubicBezTo>
                    <a:pt x="77" y="234"/>
                    <a:pt x="77" y="234"/>
                    <a:pt x="77" y="234"/>
                  </a:cubicBezTo>
                  <a:moveTo>
                    <a:pt x="46" y="154"/>
                  </a:moveTo>
                  <a:cubicBezTo>
                    <a:pt x="45" y="156"/>
                    <a:pt x="45" y="156"/>
                    <a:pt x="45" y="156"/>
                  </a:cubicBezTo>
                  <a:cubicBezTo>
                    <a:pt x="52" y="175"/>
                    <a:pt x="52" y="175"/>
                    <a:pt x="52" y="175"/>
                  </a:cubicBezTo>
                  <a:cubicBezTo>
                    <a:pt x="53" y="177"/>
                    <a:pt x="53" y="177"/>
                    <a:pt x="53" y="177"/>
                  </a:cubicBezTo>
                  <a:cubicBezTo>
                    <a:pt x="55" y="182"/>
                    <a:pt x="55" y="182"/>
                    <a:pt x="55" y="182"/>
                  </a:cubicBezTo>
                  <a:cubicBezTo>
                    <a:pt x="55" y="183"/>
                    <a:pt x="55" y="183"/>
                    <a:pt x="55" y="183"/>
                  </a:cubicBezTo>
                  <a:cubicBezTo>
                    <a:pt x="56" y="184"/>
                    <a:pt x="56" y="184"/>
                    <a:pt x="56" y="184"/>
                  </a:cubicBezTo>
                  <a:cubicBezTo>
                    <a:pt x="56" y="185"/>
                    <a:pt x="56" y="185"/>
                    <a:pt x="56" y="185"/>
                  </a:cubicBezTo>
                  <a:cubicBezTo>
                    <a:pt x="59" y="192"/>
                    <a:pt x="59" y="192"/>
                    <a:pt x="59" y="192"/>
                  </a:cubicBezTo>
                  <a:cubicBezTo>
                    <a:pt x="59" y="193"/>
                    <a:pt x="59" y="193"/>
                    <a:pt x="59" y="193"/>
                  </a:cubicBezTo>
                  <a:cubicBezTo>
                    <a:pt x="60" y="195"/>
                    <a:pt x="60" y="195"/>
                    <a:pt x="60" y="195"/>
                  </a:cubicBezTo>
                  <a:cubicBezTo>
                    <a:pt x="60" y="195"/>
                    <a:pt x="60" y="195"/>
                    <a:pt x="60" y="195"/>
                  </a:cubicBezTo>
                  <a:cubicBezTo>
                    <a:pt x="61" y="197"/>
                    <a:pt x="61" y="197"/>
                    <a:pt x="61" y="197"/>
                  </a:cubicBezTo>
                  <a:cubicBezTo>
                    <a:pt x="73" y="230"/>
                    <a:pt x="73" y="230"/>
                    <a:pt x="73" y="230"/>
                  </a:cubicBezTo>
                  <a:cubicBezTo>
                    <a:pt x="74" y="232"/>
                    <a:pt x="74" y="232"/>
                    <a:pt x="74" y="232"/>
                  </a:cubicBezTo>
                  <a:cubicBezTo>
                    <a:pt x="75" y="234"/>
                    <a:pt x="75" y="234"/>
                    <a:pt x="75" y="234"/>
                  </a:cubicBezTo>
                  <a:cubicBezTo>
                    <a:pt x="76" y="232"/>
                    <a:pt x="76" y="232"/>
                    <a:pt x="76" y="232"/>
                  </a:cubicBezTo>
                  <a:cubicBezTo>
                    <a:pt x="75" y="231"/>
                    <a:pt x="75" y="231"/>
                    <a:pt x="75" y="231"/>
                  </a:cubicBezTo>
                  <a:cubicBezTo>
                    <a:pt x="75" y="229"/>
                    <a:pt x="75" y="229"/>
                    <a:pt x="75" y="229"/>
                  </a:cubicBezTo>
                  <a:cubicBezTo>
                    <a:pt x="63" y="197"/>
                    <a:pt x="63" y="197"/>
                    <a:pt x="63" y="197"/>
                  </a:cubicBezTo>
                  <a:cubicBezTo>
                    <a:pt x="62" y="195"/>
                    <a:pt x="62" y="195"/>
                    <a:pt x="62" y="195"/>
                  </a:cubicBezTo>
                  <a:cubicBezTo>
                    <a:pt x="62" y="195"/>
                    <a:pt x="62" y="195"/>
                    <a:pt x="62" y="195"/>
                  </a:cubicBezTo>
                  <a:cubicBezTo>
                    <a:pt x="61" y="193"/>
                    <a:pt x="61" y="193"/>
                    <a:pt x="61" y="193"/>
                  </a:cubicBezTo>
                  <a:cubicBezTo>
                    <a:pt x="61" y="192"/>
                    <a:pt x="61" y="192"/>
                    <a:pt x="61" y="192"/>
                  </a:cubicBezTo>
                  <a:cubicBezTo>
                    <a:pt x="60" y="189"/>
                    <a:pt x="60" y="189"/>
                    <a:pt x="60" y="189"/>
                  </a:cubicBezTo>
                  <a:cubicBezTo>
                    <a:pt x="59" y="188"/>
                    <a:pt x="59" y="188"/>
                    <a:pt x="59" y="188"/>
                  </a:cubicBezTo>
                  <a:cubicBezTo>
                    <a:pt x="58" y="184"/>
                    <a:pt x="58" y="184"/>
                    <a:pt x="58" y="184"/>
                  </a:cubicBezTo>
                  <a:cubicBezTo>
                    <a:pt x="58" y="184"/>
                    <a:pt x="58" y="184"/>
                    <a:pt x="58" y="184"/>
                  </a:cubicBezTo>
                  <a:cubicBezTo>
                    <a:pt x="57" y="182"/>
                    <a:pt x="57" y="182"/>
                    <a:pt x="57" y="182"/>
                  </a:cubicBezTo>
                  <a:cubicBezTo>
                    <a:pt x="55" y="177"/>
                    <a:pt x="55" y="177"/>
                    <a:pt x="55" y="177"/>
                  </a:cubicBezTo>
                  <a:cubicBezTo>
                    <a:pt x="54" y="175"/>
                    <a:pt x="54" y="175"/>
                    <a:pt x="54" y="175"/>
                  </a:cubicBezTo>
                  <a:cubicBezTo>
                    <a:pt x="46" y="154"/>
                    <a:pt x="46" y="154"/>
                    <a:pt x="46" y="154"/>
                  </a:cubicBezTo>
                  <a:moveTo>
                    <a:pt x="276" y="113"/>
                  </a:moveTo>
                  <a:cubicBezTo>
                    <a:pt x="273" y="115"/>
                    <a:pt x="273" y="115"/>
                    <a:pt x="273" y="115"/>
                  </a:cubicBezTo>
                  <a:cubicBezTo>
                    <a:pt x="272" y="117"/>
                    <a:pt x="272" y="117"/>
                    <a:pt x="272" y="117"/>
                  </a:cubicBezTo>
                  <a:cubicBezTo>
                    <a:pt x="271" y="120"/>
                    <a:pt x="271" y="120"/>
                    <a:pt x="271" y="120"/>
                  </a:cubicBezTo>
                  <a:cubicBezTo>
                    <a:pt x="271" y="122"/>
                    <a:pt x="271" y="122"/>
                    <a:pt x="271" y="122"/>
                  </a:cubicBezTo>
                  <a:cubicBezTo>
                    <a:pt x="270" y="123"/>
                    <a:pt x="270" y="123"/>
                    <a:pt x="270" y="123"/>
                  </a:cubicBezTo>
                  <a:cubicBezTo>
                    <a:pt x="268" y="130"/>
                    <a:pt x="268" y="130"/>
                    <a:pt x="268" y="130"/>
                  </a:cubicBezTo>
                  <a:cubicBezTo>
                    <a:pt x="267" y="132"/>
                    <a:pt x="267" y="132"/>
                    <a:pt x="267" y="132"/>
                  </a:cubicBezTo>
                  <a:cubicBezTo>
                    <a:pt x="267" y="133"/>
                    <a:pt x="267" y="133"/>
                    <a:pt x="267" y="133"/>
                  </a:cubicBezTo>
                  <a:cubicBezTo>
                    <a:pt x="265" y="138"/>
                    <a:pt x="265" y="138"/>
                    <a:pt x="265" y="138"/>
                  </a:cubicBezTo>
                  <a:cubicBezTo>
                    <a:pt x="264" y="140"/>
                    <a:pt x="264" y="140"/>
                    <a:pt x="264" y="140"/>
                  </a:cubicBezTo>
                  <a:cubicBezTo>
                    <a:pt x="261" y="151"/>
                    <a:pt x="261" y="151"/>
                    <a:pt x="261" y="151"/>
                  </a:cubicBezTo>
                  <a:cubicBezTo>
                    <a:pt x="260" y="153"/>
                    <a:pt x="260" y="153"/>
                    <a:pt x="260" y="153"/>
                  </a:cubicBezTo>
                  <a:cubicBezTo>
                    <a:pt x="253" y="174"/>
                    <a:pt x="253" y="174"/>
                    <a:pt x="253" y="174"/>
                  </a:cubicBezTo>
                  <a:cubicBezTo>
                    <a:pt x="252" y="176"/>
                    <a:pt x="252" y="176"/>
                    <a:pt x="252" y="176"/>
                  </a:cubicBezTo>
                  <a:cubicBezTo>
                    <a:pt x="224" y="256"/>
                    <a:pt x="224" y="256"/>
                    <a:pt x="224" y="256"/>
                  </a:cubicBezTo>
                  <a:cubicBezTo>
                    <a:pt x="225" y="258"/>
                    <a:pt x="225" y="258"/>
                    <a:pt x="225" y="258"/>
                  </a:cubicBezTo>
                  <a:cubicBezTo>
                    <a:pt x="254" y="176"/>
                    <a:pt x="254" y="176"/>
                    <a:pt x="254" y="176"/>
                  </a:cubicBezTo>
                  <a:cubicBezTo>
                    <a:pt x="255" y="174"/>
                    <a:pt x="255" y="174"/>
                    <a:pt x="255" y="174"/>
                  </a:cubicBezTo>
                  <a:cubicBezTo>
                    <a:pt x="261" y="155"/>
                    <a:pt x="261" y="155"/>
                    <a:pt x="261" y="155"/>
                  </a:cubicBezTo>
                  <a:cubicBezTo>
                    <a:pt x="262" y="153"/>
                    <a:pt x="262" y="153"/>
                    <a:pt x="262" y="153"/>
                  </a:cubicBezTo>
                  <a:cubicBezTo>
                    <a:pt x="266" y="140"/>
                    <a:pt x="266" y="140"/>
                    <a:pt x="266" y="140"/>
                  </a:cubicBezTo>
                  <a:cubicBezTo>
                    <a:pt x="267" y="139"/>
                    <a:pt x="267" y="139"/>
                    <a:pt x="267" y="139"/>
                  </a:cubicBezTo>
                  <a:cubicBezTo>
                    <a:pt x="269" y="133"/>
                    <a:pt x="269" y="133"/>
                    <a:pt x="269" y="133"/>
                  </a:cubicBezTo>
                  <a:cubicBezTo>
                    <a:pt x="269" y="132"/>
                    <a:pt x="269" y="132"/>
                    <a:pt x="269" y="132"/>
                  </a:cubicBezTo>
                  <a:cubicBezTo>
                    <a:pt x="270" y="130"/>
                    <a:pt x="270" y="130"/>
                    <a:pt x="270" y="130"/>
                  </a:cubicBezTo>
                  <a:cubicBezTo>
                    <a:pt x="272" y="124"/>
                    <a:pt x="272" y="124"/>
                    <a:pt x="272" y="124"/>
                  </a:cubicBezTo>
                  <a:cubicBezTo>
                    <a:pt x="273" y="122"/>
                    <a:pt x="273" y="122"/>
                    <a:pt x="273" y="122"/>
                  </a:cubicBezTo>
                  <a:cubicBezTo>
                    <a:pt x="274" y="118"/>
                    <a:pt x="274" y="118"/>
                    <a:pt x="274" y="118"/>
                  </a:cubicBezTo>
                  <a:cubicBezTo>
                    <a:pt x="275" y="115"/>
                    <a:pt x="275" y="115"/>
                    <a:pt x="275" y="115"/>
                  </a:cubicBezTo>
                  <a:cubicBezTo>
                    <a:pt x="276" y="113"/>
                    <a:pt x="276" y="113"/>
                    <a:pt x="276" y="113"/>
                  </a:cubicBezTo>
                  <a:moveTo>
                    <a:pt x="2" y="35"/>
                  </a:moveTo>
                  <a:cubicBezTo>
                    <a:pt x="1" y="35"/>
                    <a:pt x="1" y="35"/>
                    <a:pt x="0" y="35"/>
                  </a:cubicBezTo>
                  <a:cubicBezTo>
                    <a:pt x="5" y="49"/>
                    <a:pt x="5" y="49"/>
                    <a:pt x="5" y="49"/>
                  </a:cubicBezTo>
                  <a:cubicBezTo>
                    <a:pt x="7" y="53"/>
                    <a:pt x="7" y="53"/>
                    <a:pt x="7" y="53"/>
                  </a:cubicBezTo>
                  <a:cubicBezTo>
                    <a:pt x="7" y="55"/>
                    <a:pt x="7" y="55"/>
                    <a:pt x="7" y="55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9" y="60"/>
                    <a:pt x="9" y="60"/>
                    <a:pt x="9" y="60"/>
                  </a:cubicBezTo>
                  <a:cubicBezTo>
                    <a:pt x="10" y="61"/>
                    <a:pt x="10" y="61"/>
                    <a:pt x="10" y="61"/>
                  </a:cubicBezTo>
                  <a:cubicBezTo>
                    <a:pt x="11" y="64"/>
                    <a:pt x="11" y="64"/>
                    <a:pt x="11" y="64"/>
                  </a:cubicBezTo>
                  <a:cubicBezTo>
                    <a:pt x="11" y="65"/>
                    <a:pt x="11" y="65"/>
                    <a:pt x="11" y="65"/>
                  </a:cubicBezTo>
                  <a:cubicBezTo>
                    <a:pt x="13" y="69"/>
                    <a:pt x="13" y="69"/>
                    <a:pt x="13" y="69"/>
                  </a:cubicBezTo>
                  <a:cubicBezTo>
                    <a:pt x="18" y="83"/>
                    <a:pt x="18" y="83"/>
                    <a:pt x="18" y="83"/>
                  </a:cubicBezTo>
                  <a:cubicBezTo>
                    <a:pt x="19" y="85"/>
                    <a:pt x="19" y="85"/>
                    <a:pt x="19" y="85"/>
                  </a:cubicBezTo>
                  <a:cubicBezTo>
                    <a:pt x="22" y="93"/>
                    <a:pt x="22" y="93"/>
                    <a:pt x="22" y="93"/>
                  </a:cubicBezTo>
                  <a:cubicBezTo>
                    <a:pt x="23" y="97"/>
                    <a:pt x="23" y="97"/>
                    <a:pt x="23" y="97"/>
                  </a:cubicBezTo>
                  <a:cubicBezTo>
                    <a:pt x="31" y="117"/>
                    <a:pt x="31" y="117"/>
                    <a:pt x="31" y="117"/>
                  </a:cubicBezTo>
                  <a:cubicBezTo>
                    <a:pt x="31" y="119"/>
                    <a:pt x="31" y="119"/>
                    <a:pt x="31" y="119"/>
                  </a:cubicBezTo>
                  <a:cubicBezTo>
                    <a:pt x="33" y="124"/>
                    <a:pt x="33" y="124"/>
                    <a:pt x="33" y="124"/>
                  </a:cubicBezTo>
                  <a:cubicBezTo>
                    <a:pt x="34" y="125"/>
                    <a:pt x="34" y="125"/>
                    <a:pt x="34" y="125"/>
                  </a:cubicBezTo>
                  <a:cubicBezTo>
                    <a:pt x="36" y="132"/>
                    <a:pt x="36" y="132"/>
                    <a:pt x="36" y="132"/>
                  </a:cubicBezTo>
                  <a:cubicBezTo>
                    <a:pt x="38" y="138"/>
                    <a:pt x="38" y="138"/>
                    <a:pt x="38" y="138"/>
                  </a:cubicBezTo>
                  <a:cubicBezTo>
                    <a:pt x="40" y="141"/>
                    <a:pt x="40" y="141"/>
                    <a:pt x="40" y="141"/>
                  </a:cubicBezTo>
                  <a:cubicBezTo>
                    <a:pt x="40" y="143"/>
                    <a:pt x="40" y="143"/>
                    <a:pt x="40" y="143"/>
                  </a:cubicBezTo>
                  <a:cubicBezTo>
                    <a:pt x="41" y="144"/>
                    <a:pt x="41" y="144"/>
                    <a:pt x="41" y="144"/>
                  </a:cubicBezTo>
                  <a:cubicBezTo>
                    <a:pt x="41" y="146"/>
                    <a:pt x="41" y="146"/>
                    <a:pt x="41" y="146"/>
                  </a:cubicBezTo>
                  <a:cubicBezTo>
                    <a:pt x="44" y="154"/>
                    <a:pt x="44" y="154"/>
                    <a:pt x="44" y="154"/>
                  </a:cubicBezTo>
                  <a:cubicBezTo>
                    <a:pt x="46" y="152"/>
                    <a:pt x="46" y="152"/>
                    <a:pt x="46" y="152"/>
                  </a:cubicBezTo>
                  <a:cubicBezTo>
                    <a:pt x="43" y="146"/>
                    <a:pt x="43" y="146"/>
                    <a:pt x="43" y="146"/>
                  </a:cubicBezTo>
                  <a:cubicBezTo>
                    <a:pt x="43" y="144"/>
                    <a:pt x="43" y="144"/>
                    <a:pt x="43" y="144"/>
                  </a:cubicBezTo>
                  <a:cubicBezTo>
                    <a:pt x="42" y="141"/>
                    <a:pt x="42" y="141"/>
                    <a:pt x="42" y="141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6" y="126"/>
                    <a:pt x="36" y="126"/>
                    <a:pt x="36" y="126"/>
                  </a:cubicBezTo>
                  <a:cubicBezTo>
                    <a:pt x="35" y="124"/>
                    <a:pt x="35" y="124"/>
                    <a:pt x="35" y="124"/>
                  </a:cubicBezTo>
                  <a:cubicBezTo>
                    <a:pt x="35" y="123"/>
                    <a:pt x="35" y="123"/>
                    <a:pt x="35" y="123"/>
                  </a:cubicBezTo>
                  <a:cubicBezTo>
                    <a:pt x="33" y="119"/>
                    <a:pt x="33" y="119"/>
                    <a:pt x="33" y="119"/>
                  </a:cubicBezTo>
                  <a:cubicBezTo>
                    <a:pt x="33" y="117"/>
                    <a:pt x="33" y="117"/>
                    <a:pt x="33" y="117"/>
                  </a:cubicBezTo>
                  <a:cubicBezTo>
                    <a:pt x="26" y="100"/>
                    <a:pt x="26" y="100"/>
                    <a:pt x="26" y="100"/>
                  </a:cubicBezTo>
                  <a:cubicBezTo>
                    <a:pt x="25" y="96"/>
                    <a:pt x="25" y="96"/>
                    <a:pt x="25" y="96"/>
                  </a:cubicBezTo>
                  <a:cubicBezTo>
                    <a:pt x="20" y="85"/>
                    <a:pt x="20" y="85"/>
                    <a:pt x="20" y="85"/>
                  </a:cubicBezTo>
                  <a:cubicBezTo>
                    <a:pt x="20" y="83"/>
                    <a:pt x="20" y="83"/>
                    <a:pt x="20" y="83"/>
                  </a:cubicBezTo>
                  <a:cubicBezTo>
                    <a:pt x="16" y="72"/>
                    <a:pt x="16" y="72"/>
                    <a:pt x="16" y="72"/>
                  </a:cubicBezTo>
                  <a:cubicBezTo>
                    <a:pt x="14" y="68"/>
                    <a:pt x="14" y="68"/>
                    <a:pt x="14" y="68"/>
                  </a:cubicBezTo>
                  <a:cubicBezTo>
                    <a:pt x="12" y="61"/>
                    <a:pt x="12" y="61"/>
                    <a:pt x="12" y="61"/>
                  </a:cubicBezTo>
                  <a:cubicBezTo>
                    <a:pt x="12" y="61"/>
                    <a:pt x="12" y="61"/>
                    <a:pt x="12" y="61"/>
                  </a:cubicBezTo>
                  <a:cubicBezTo>
                    <a:pt x="10" y="57"/>
                    <a:pt x="10" y="57"/>
                    <a:pt x="10" y="57"/>
                  </a:cubicBezTo>
                  <a:cubicBezTo>
                    <a:pt x="10" y="57"/>
                    <a:pt x="10" y="57"/>
                    <a:pt x="10" y="57"/>
                  </a:cubicBezTo>
                  <a:cubicBezTo>
                    <a:pt x="7" y="48"/>
                    <a:pt x="7" y="48"/>
                    <a:pt x="7" y="48"/>
                  </a:cubicBezTo>
                  <a:cubicBezTo>
                    <a:pt x="5" y="44"/>
                    <a:pt x="5" y="44"/>
                    <a:pt x="5" y="44"/>
                  </a:cubicBezTo>
                  <a:cubicBezTo>
                    <a:pt x="2" y="35"/>
                    <a:pt x="2" y="35"/>
                    <a:pt x="2" y="35"/>
                  </a:cubicBezTo>
                  <a:moveTo>
                    <a:pt x="152" y="11"/>
                  </a:moveTo>
                  <a:cubicBezTo>
                    <a:pt x="121" y="13"/>
                    <a:pt x="121" y="13"/>
                    <a:pt x="121" y="13"/>
                  </a:cubicBezTo>
                  <a:cubicBezTo>
                    <a:pt x="119" y="13"/>
                    <a:pt x="119" y="13"/>
                    <a:pt x="119" y="13"/>
                  </a:cubicBezTo>
                  <a:cubicBezTo>
                    <a:pt x="34" y="19"/>
                    <a:pt x="34" y="19"/>
                    <a:pt x="34" y="19"/>
                  </a:cubicBezTo>
                  <a:cubicBezTo>
                    <a:pt x="34" y="19"/>
                    <a:pt x="34" y="19"/>
                    <a:pt x="34" y="19"/>
                  </a:cubicBezTo>
                  <a:cubicBezTo>
                    <a:pt x="32" y="19"/>
                    <a:pt x="32" y="19"/>
                    <a:pt x="32" y="19"/>
                  </a:cubicBezTo>
                  <a:cubicBezTo>
                    <a:pt x="32" y="19"/>
                    <a:pt x="32" y="19"/>
                    <a:pt x="32" y="19"/>
                  </a:cubicBezTo>
                  <a:cubicBezTo>
                    <a:pt x="30" y="19"/>
                    <a:pt x="30" y="19"/>
                    <a:pt x="30" y="19"/>
                  </a:cubicBezTo>
                  <a:cubicBezTo>
                    <a:pt x="10" y="20"/>
                    <a:pt x="10" y="20"/>
                    <a:pt x="10" y="20"/>
                  </a:cubicBezTo>
                  <a:cubicBezTo>
                    <a:pt x="10" y="21"/>
                    <a:pt x="10" y="21"/>
                    <a:pt x="10" y="22"/>
                  </a:cubicBezTo>
                  <a:cubicBezTo>
                    <a:pt x="30" y="21"/>
                    <a:pt x="30" y="21"/>
                    <a:pt x="30" y="21"/>
                  </a:cubicBezTo>
                  <a:cubicBezTo>
                    <a:pt x="31" y="21"/>
                    <a:pt x="31" y="21"/>
                    <a:pt x="31" y="21"/>
                  </a:cubicBezTo>
                  <a:cubicBezTo>
                    <a:pt x="33" y="20"/>
                    <a:pt x="33" y="20"/>
                    <a:pt x="33" y="20"/>
                  </a:cubicBezTo>
                  <a:cubicBezTo>
                    <a:pt x="35" y="20"/>
                    <a:pt x="35" y="20"/>
                    <a:pt x="35" y="20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2" y="15"/>
                    <a:pt x="122" y="15"/>
                    <a:pt x="122" y="15"/>
                  </a:cubicBezTo>
                  <a:cubicBezTo>
                    <a:pt x="152" y="13"/>
                    <a:pt x="152" y="13"/>
                    <a:pt x="152" y="13"/>
                  </a:cubicBezTo>
                  <a:cubicBezTo>
                    <a:pt x="152" y="11"/>
                    <a:pt x="152" y="11"/>
                    <a:pt x="152" y="11"/>
                  </a:cubicBezTo>
                  <a:moveTo>
                    <a:pt x="312" y="2"/>
                  </a:moveTo>
                  <a:cubicBezTo>
                    <a:pt x="312" y="2"/>
                    <a:pt x="312" y="2"/>
                    <a:pt x="312" y="2"/>
                  </a:cubicBezTo>
                  <a:cubicBezTo>
                    <a:pt x="312" y="2"/>
                    <a:pt x="312" y="2"/>
                    <a:pt x="312" y="2"/>
                  </a:cubicBezTo>
                  <a:moveTo>
                    <a:pt x="315" y="0"/>
                  </a:moveTo>
                  <a:cubicBezTo>
                    <a:pt x="312" y="0"/>
                    <a:pt x="312" y="0"/>
                    <a:pt x="312" y="0"/>
                  </a:cubicBezTo>
                  <a:cubicBezTo>
                    <a:pt x="305" y="1"/>
                    <a:pt x="305" y="1"/>
                    <a:pt x="305" y="1"/>
                  </a:cubicBezTo>
                  <a:cubicBezTo>
                    <a:pt x="303" y="1"/>
                    <a:pt x="303" y="1"/>
                    <a:pt x="303" y="1"/>
                  </a:cubicBezTo>
                  <a:cubicBezTo>
                    <a:pt x="285" y="2"/>
                    <a:pt x="285" y="2"/>
                    <a:pt x="285" y="2"/>
                  </a:cubicBezTo>
                  <a:cubicBezTo>
                    <a:pt x="284" y="2"/>
                    <a:pt x="284" y="2"/>
                    <a:pt x="284" y="2"/>
                  </a:cubicBezTo>
                  <a:cubicBezTo>
                    <a:pt x="252" y="4"/>
                    <a:pt x="252" y="4"/>
                    <a:pt x="252" y="4"/>
                  </a:cubicBezTo>
                  <a:cubicBezTo>
                    <a:pt x="250" y="4"/>
                    <a:pt x="250" y="4"/>
                    <a:pt x="250" y="4"/>
                  </a:cubicBezTo>
                  <a:cubicBezTo>
                    <a:pt x="247" y="5"/>
                    <a:pt x="247" y="5"/>
                    <a:pt x="247" y="5"/>
                  </a:cubicBezTo>
                  <a:cubicBezTo>
                    <a:pt x="245" y="5"/>
                    <a:pt x="245" y="5"/>
                    <a:pt x="245" y="5"/>
                  </a:cubicBezTo>
                  <a:cubicBezTo>
                    <a:pt x="234" y="5"/>
                    <a:pt x="234" y="5"/>
                    <a:pt x="234" y="5"/>
                  </a:cubicBezTo>
                  <a:cubicBezTo>
                    <a:pt x="231" y="6"/>
                    <a:pt x="231" y="6"/>
                    <a:pt x="231" y="6"/>
                  </a:cubicBezTo>
                  <a:cubicBezTo>
                    <a:pt x="154" y="11"/>
                    <a:pt x="154" y="11"/>
                    <a:pt x="154" y="11"/>
                  </a:cubicBezTo>
                  <a:cubicBezTo>
                    <a:pt x="154" y="13"/>
                    <a:pt x="154" y="13"/>
                    <a:pt x="154" y="13"/>
                  </a:cubicBezTo>
                  <a:cubicBezTo>
                    <a:pt x="228" y="8"/>
                    <a:pt x="228" y="8"/>
                    <a:pt x="228" y="8"/>
                  </a:cubicBezTo>
                  <a:cubicBezTo>
                    <a:pt x="232" y="7"/>
                    <a:pt x="232" y="7"/>
                    <a:pt x="232" y="7"/>
                  </a:cubicBezTo>
                  <a:cubicBezTo>
                    <a:pt x="244" y="7"/>
                    <a:pt x="244" y="7"/>
                    <a:pt x="244" y="7"/>
                  </a:cubicBezTo>
                  <a:cubicBezTo>
                    <a:pt x="246" y="6"/>
                    <a:pt x="246" y="6"/>
                    <a:pt x="246" y="6"/>
                  </a:cubicBezTo>
                  <a:cubicBezTo>
                    <a:pt x="248" y="6"/>
                    <a:pt x="248" y="6"/>
                    <a:pt x="248" y="6"/>
                  </a:cubicBezTo>
                  <a:cubicBezTo>
                    <a:pt x="251" y="6"/>
                    <a:pt x="251" y="6"/>
                    <a:pt x="251" y="6"/>
                  </a:cubicBezTo>
                  <a:cubicBezTo>
                    <a:pt x="284" y="4"/>
                    <a:pt x="284" y="4"/>
                    <a:pt x="284" y="4"/>
                  </a:cubicBezTo>
                  <a:cubicBezTo>
                    <a:pt x="286" y="4"/>
                    <a:pt x="286" y="4"/>
                    <a:pt x="286" y="4"/>
                  </a:cubicBezTo>
                  <a:cubicBezTo>
                    <a:pt x="303" y="3"/>
                    <a:pt x="303" y="3"/>
                    <a:pt x="303" y="3"/>
                  </a:cubicBezTo>
                  <a:cubicBezTo>
                    <a:pt x="304" y="3"/>
                    <a:pt x="304" y="3"/>
                    <a:pt x="304" y="3"/>
                  </a:cubicBezTo>
                  <a:cubicBezTo>
                    <a:pt x="312" y="2"/>
                    <a:pt x="312" y="2"/>
                    <a:pt x="312" y="2"/>
                  </a:cubicBezTo>
                  <a:cubicBezTo>
                    <a:pt x="299" y="41"/>
                    <a:pt x="299" y="41"/>
                    <a:pt x="299" y="41"/>
                  </a:cubicBezTo>
                  <a:cubicBezTo>
                    <a:pt x="298" y="44"/>
                    <a:pt x="298" y="44"/>
                    <a:pt x="298" y="44"/>
                  </a:cubicBezTo>
                  <a:cubicBezTo>
                    <a:pt x="291" y="63"/>
                    <a:pt x="291" y="63"/>
                    <a:pt x="291" y="63"/>
                  </a:cubicBezTo>
                  <a:cubicBezTo>
                    <a:pt x="290" y="65"/>
                    <a:pt x="290" y="65"/>
                    <a:pt x="290" y="65"/>
                  </a:cubicBezTo>
                  <a:cubicBezTo>
                    <a:pt x="290" y="67"/>
                    <a:pt x="290" y="67"/>
                    <a:pt x="290" y="67"/>
                  </a:cubicBezTo>
                  <a:cubicBezTo>
                    <a:pt x="288" y="72"/>
                    <a:pt x="288" y="72"/>
                    <a:pt x="288" y="72"/>
                  </a:cubicBezTo>
                  <a:cubicBezTo>
                    <a:pt x="287" y="73"/>
                    <a:pt x="287" y="73"/>
                    <a:pt x="287" y="73"/>
                  </a:cubicBezTo>
                  <a:cubicBezTo>
                    <a:pt x="286" y="78"/>
                    <a:pt x="286" y="78"/>
                    <a:pt x="286" y="78"/>
                  </a:cubicBezTo>
                  <a:cubicBezTo>
                    <a:pt x="285" y="82"/>
                    <a:pt x="285" y="82"/>
                    <a:pt x="285" y="82"/>
                  </a:cubicBezTo>
                  <a:cubicBezTo>
                    <a:pt x="284" y="84"/>
                    <a:pt x="284" y="84"/>
                    <a:pt x="284" y="84"/>
                  </a:cubicBezTo>
                  <a:cubicBezTo>
                    <a:pt x="278" y="102"/>
                    <a:pt x="278" y="102"/>
                    <a:pt x="278" y="102"/>
                  </a:cubicBezTo>
                  <a:cubicBezTo>
                    <a:pt x="277" y="104"/>
                    <a:pt x="277" y="104"/>
                    <a:pt x="277" y="104"/>
                  </a:cubicBezTo>
                  <a:cubicBezTo>
                    <a:pt x="275" y="110"/>
                    <a:pt x="275" y="110"/>
                    <a:pt x="275" y="110"/>
                  </a:cubicBezTo>
                  <a:cubicBezTo>
                    <a:pt x="274" y="112"/>
                    <a:pt x="274" y="112"/>
                    <a:pt x="274" y="112"/>
                  </a:cubicBezTo>
                  <a:cubicBezTo>
                    <a:pt x="277" y="110"/>
                    <a:pt x="277" y="110"/>
                    <a:pt x="277" y="110"/>
                  </a:cubicBezTo>
                  <a:cubicBezTo>
                    <a:pt x="279" y="105"/>
                    <a:pt x="279" y="105"/>
                    <a:pt x="279" y="105"/>
                  </a:cubicBezTo>
                  <a:cubicBezTo>
                    <a:pt x="279" y="103"/>
                    <a:pt x="279" y="103"/>
                    <a:pt x="279" y="103"/>
                  </a:cubicBezTo>
                  <a:cubicBezTo>
                    <a:pt x="283" y="93"/>
                    <a:pt x="283" y="93"/>
                    <a:pt x="283" y="93"/>
                  </a:cubicBezTo>
                  <a:cubicBezTo>
                    <a:pt x="288" y="78"/>
                    <a:pt x="288" y="78"/>
                    <a:pt x="288" y="78"/>
                  </a:cubicBezTo>
                  <a:cubicBezTo>
                    <a:pt x="289" y="73"/>
                    <a:pt x="289" y="73"/>
                    <a:pt x="289" y="73"/>
                  </a:cubicBezTo>
                  <a:cubicBezTo>
                    <a:pt x="290" y="71"/>
                    <a:pt x="290" y="71"/>
                    <a:pt x="290" y="71"/>
                  </a:cubicBezTo>
                  <a:cubicBezTo>
                    <a:pt x="292" y="67"/>
                    <a:pt x="292" y="67"/>
                    <a:pt x="292" y="67"/>
                  </a:cubicBezTo>
                  <a:cubicBezTo>
                    <a:pt x="292" y="65"/>
                    <a:pt x="292" y="65"/>
                    <a:pt x="292" y="65"/>
                  </a:cubicBezTo>
                  <a:cubicBezTo>
                    <a:pt x="299" y="47"/>
                    <a:pt x="299" y="47"/>
                    <a:pt x="299" y="47"/>
                  </a:cubicBezTo>
                  <a:cubicBezTo>
                    <a:pt x="300" y="44"/>
                    <a:pt x="300" y="44"/>
                    <a:pt x="300" y="44"/>
                  </a:cubicBezTo>
                  <a:cubicBezTo>
                    <a:pt x="314" y="3"/>
                    <a:pt x="314" y="3"/>
                    <a:pt x="314" y="3"/>
                  </a:cubicBezTo>
                  <a:cubicBezTo>
                    <a:pt x="315" y="0"/>
                    <a:pt x="315" y="0"/>
                    <a:pt x="315" y="0"/>
                  </a:cubicBezTo>
                </a:path>
              </a:pathLst>
            </a:custGeom>
            <a:gradFill flip="none" rotWithShape="1">
              <a:gsLst>
                <a:gs pos="0">
                  <a:schemeClr val="tx2">
                    <a:alpha val="75000"/>
                  </a:schemeClr>
                </a:gs>
                <a:gs pos="92000">
                  <a:schemeClr val="tx1">
                    <a:alpha val="21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3" name="Freeform 63"/>
            <p:cNvSpPr>
              <a:spLocks noEditPoints="1"/>
            </p:cNvSpPr>
            <p:nvPr/>
          </p:nvSpPr>
          <p:spPr bwMode="auto">
            <a:xfrm>
              <a:off x="8701156" y="2325744"/>
              <a:ext cx="1511768" cy="1683356"/>
            </a:xfrm>
            <a:custGeom>
              <a:avLst/>
              <a:gdLst>
                <a:gd name="T0" fmla="*/ 6 w 357"/>
                <a:gd name="T1" fmla="*/ 435 h 436"/>
                <a:gd name="T2" fmla="*/ 54 w 357"/>
                <a:gd name="T3" fmla="*/ 399 h 436"/>
                <a:gd name="T4" fmla="*/ 55 w 357"/>
                <a:gd name="T5" fmla="*/ 396 h 436"/>
                <a:gd name="T6" fmla="*/ 58 w 357"/>
                <a:gd name="T7" fmla="*/ 396 h 436"/>
                <a:gd name="T8" fmla="*/ 23 w 357"/>
                <a:gd name="T9" fmla="*/ 365 h 436"/>
                <a:gd name="T10" fmla="*/ 15 w 357"/>
                <a:gd name="T11" fmla="*/ 390 h 436"/>
                <a:gd name="T12" fmla="*/ 15 w 357"/>
                <a:gd name="T13" fmla="*/ 395 h 436"/>
                <a:gd name="T14" fmla="*/ 24 w 357"/>
                <a:gd name="T15" fmla="*/ 368 h 436"/>
                <a:gd name="T16" fmla="*/ 115 w 357"/>
                <a:gd name="T17" fmla="*/ 348 h 436"/>
                <a:gd name="T18" fmla="*/ 94 w 357"/>
                <a:gd name="T19" fmla="*/ 364 h 436"/>
                <a:gd name="T20" fmla="*/ 97 w 357"/>
                <a:gd name="T21" fmla="*/ 365 h 436"/>
                <a:gd name="T22" fmla="*/ 115 w 357"/>
                <a:gd name="T23" fmla="*/ 348 h 436"/>
                <a:gd name="T24" fmla="*/ 46 w 357"/>
                <a:gd name="T25" fmla="*/ 298 h 436"/>
                <a:gd name="T26" fmla="*/ 41 w 357"/>
                <a:gd name="T27" fmla="*/ 313 h 436"/>
                <a:gd name="T28" fmla="*/ 27 w 357"/>
                <a:gd name="T29" fmla="*/ 359 h 436"/>
                <a:gd name="T30" fmla="*/ 43 w 357"/>
                <a:gd name="T31" fmla="*/ 313 h 436"/>
                <a:gd name="T32" fmla="*/ 48 w 357"/>
                <a:gd name="T33" fmla="*/ 298 h 436"/>
                <a:gd name="T34" fmla="*/ 57 w 357"/>
                <a:gd name="T35" fmla="*/ 266 h 436"/>
                <a:gd name="T36" fmla="*/ 57 w 357"/>
                <a:gd name="T37" fmla="*/ 266 h 436"/>
                <a:gd name="T38" fmla="*/ 76 w 357"/>
                <a:gd name="T39" fmla="*/ 213 h 436"/>
                <a:gd name="T40" fmla="*/ 67 w 357"/>
                <a:gd name="T41" fmla="*/ 239 h 436"/>
                <a:gd name="T42" fmla="*/ 60 w 357"/>
                <a:gd name="T43" fmla="*/ 258 h 436"/>
                <a:gd name="T44" fmla="*/ 61 w 357"/>
                <a:gd name="T45" fmla="*/ 260 h 436"/>
                <a:gd name="T46" fmla="*/ 68 w 357"/>
                <a:gd name="T47" fmla="*/ 241 h 436"/>
                <a:gd name="T48" fmla="*/ 76 w 357"/>
                <a:gd name="T49" fmla="*/ 218 h 436"/>
                <a:gd name="T50" fmla="*/ 150 w 357"/>
                <a:gd name="T51" fmla="*/ 5 h 436"/>
                <a:gd name="T52" fmla="*/ 259 w 357"/>
                <a:gd name="T53" fmla="*/ 80 h 436"/>
                <a:gd name="T54" fmla="*/ 300 w 357"/>
                <a:gd name="T55" fmla="*/ 113 h 436"/>
                <a:gd name="T56" fmla="*/ 354 w 357"/>
                <a:gd name="T57" fmla="*/ 158 h 436"/>
                <a:gd name="T58" fmla="*/ 336 w 357"/>
                <a:gd name="T59" fmla="*/ 172 h 436"/>
                <a:gd name="T60" fmla="*/ 301 w 357"/>
                <a:gd name="T61" fmla="*/ 200 h 436"/>
                <a:gd name="T62" fmla="*/ 269 w 357"/>
                <a:gd name="T63" fmla="*/ 226 h 436"/>
                <a:gd name="T64" fmla="*/ 220 w 357"/>
                <a:gd name="T65" fmla="*/ 264 h 436"/>
                <a:gd name="T66" fmla="*/ 213 w 357"/>
                <a:gd name="T67" fmla="*/ 270 h 436"/>
                <a:gd name="T68" fmla="*/ 192 w 357"/>
                <a:gd name="T69" fmla="*/ 287 h 436"/>
                <a:gd name="T70" fmla="*/ 182 w 357"/>
                <a:gd name="T71" fmla="*/ 294 h 436"/>
                <a:gd name="T72" fmla="*/ 121 w 357"/>
                <a:gd name="T73" fmla="*/ 344 h 436"/>
                <a:gd name="T74" fmla="*/ 124 w 357"/>
                <a:gd name="T75" fmla="*/ 343 h 436"/>
                <a:gd name="T76" fmla="*/ 187 w 357"/>
                <a:gd name="T77" fmla="*/ 293 h 436"/>
                <a:gd name="T78" fmla="*/ 196 w 357"/>
                <a:gd name="T79" fmla="*/ 286 h 436"/>
                <a:gd name="T80" fmla="*/ 215 w 357"/>
                <a:gd name="T81" fmla="*/ 271 h 436"/>
                <a:gd name="T82" fmla="*/ 220 w 357"/>
                <a:gd name="T83" fmla="*/ 267 h 436"/>
                <a:gd name="T84" fmla="*/ 233 w 357"/>
                <a:gd name="T85" fmla="*/ 256 h 436"/>
                <a:gd name="T86" fmla="*/ 278 w 357"/>
                <a:gd name="T87" fmla="*/ 221 h 436"/>
                <a:gd name="T88" fmla="*/ 332 w 357"/>
                <a:gd name="T89" fmla="*/ 177 h 436"/>
                <a:gd name="T90" fmla="*/ 355 w 357"/>
                <a:gd name="T91" fmla="*/ 159 h 436"/>
                <a:gd name="T92" fmla="*/ 343 w 357"/>
                <a:gd name="T93" fmla="*/ 146 h 436"/>
                <a:gd name="T94" fmla="*/ 280 w 357"/>
                <a:gd name="T95" fmla="*/ 94 h 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357" h="436">
                  <a:moveTo>
                    <a:pt x="53" y="397"/>
                  </a:moveTo>
                  <a:cubicBezTo>
                    <a:pt x="26" y="419"/>
                    <a:pt x="26" y="419"/>
                    <a:pt x="26" y="419"/>
                  </a:cubicBezTo>
                  <a:cubicBezTo>
                    <a:pt x="24" y="420"/>
                    <a:pt x="24" y="420"/>
                    <a:pt x="24" y="420"/>
                  </a:cubicBezTo>
                  <a:cubicBezTo>
                    <a:pt x="6" y="435"/>
                    <a:pt x="6" y="435"/>
                    <a:pt x="6" y="435"/>
                  </a:cubicBezTo>
                  <a:cubicBezTo>
                    <a:pt x="7" y="435"/>
                    <a:pt x="7" y="435"/>
                    <a:pt x="7" y="436"/>
                  </a:cubicBezTo>
                  <a:cubicBezTo>
                    <a:pt x="25" y="422"/>
                    <a:pt x="25" y="422"/>
                    <a:pt x="25" y="422"/>
                  </a:cubicBezTo>
                  <a:cubicBezTo>
                    <a:pt x="26" y="421"/>
                    <a:pt x="26" y="421"/>
                    <a:pt x="26" y="421"/>
                  </a:cubicBezTo>
                  <a:cubicBezTo>
                    <a:pt x="54" y="399"/>
                    <a:pt x="54" y="399"/>
                    <a:pt x="54" y="399"/>
                  </a:cubicBezTo>
                  <a:cubicBezTo>
                    <a:pt x="53" y="397"/>
                    <a:pt x="53" y="397"/>
                    <a:pt x="53" y="397"/>
                  </a:cubicBezTo>
                  <a:moveTo>
                    <a:pt x="58" y="393"/>
                  </a:moveTo>
                  <a:cubicBezTo>
                    <a:pt x="57" y="394"/>
                    <a:pt x="57" y="394"/>
                    <a:pt x="57" y="394"/>
                  </a:cubicBezTo>
                  <a:cubicBezTo>
                    <a:pt x="55" y="396"/>
                    <a:pt x="55" y="396"/>
                    <a:pt x="55" y="396"/>
                  </a:cubicBezTo>
                  <a:cubicBezTo>
                    <a:pt x="54" y="396"/>
                    <a:pt x="54" y="396"/>
                    <a:pt x="54" y="396"/>
                  </a:cubicBezTo>
                  <a:cubicBezTo>
                    <a:pt x="55" y="398"/>
                    <a:pt x="55" y="398"/>
                    <a:pt x="55" y="398"/>
                  </a:cubicBezTo>
                  <a:cubicBezTo>
                    <a:pt x="57" y="397"/>
                    <a:pt x="57" y="397"/>
                    <a:pt x="57" y="397"/>
                  </a:cubicBezTo>
                  <a:cubicBezTo>
                    <a:pt x="58" y="396"/>
                    <a:pt x="58" y="396"/>
                    <a:pt x="58" y="396"/>
                  </a:cubicBezTo>
                  <a:cubicBezTo>
                    <a:pt x="58" y="395"/>
                    <a:pt x="58" y="395"/>
                    <a:pt x="58" y="395"/>
                  </a:cubicBezTo>
                  <a:cubicBezTo>
                    <a:pt x="58" y="393"/>
                    <a:pt x="58" y="393"/>
                    <a:pt x="58" y="393"/>
                  </a:cubicBezTo>
                  <a:moveTo>
                    <a:pt x="25" y="360"/>
                  </a:moveTo>
                  <a:cubicBezTo>
                    <a:pt x="23" y="365"/>
                    <a:pt x="23" y="365"/>
                    <a:pt x="23" y="365"/>
                  </a:cubicBezTo>
                  <a:cubicBezTo>
                    <a:pt x="22" y="367"/>
                    <a:pt x="22" y="367"/>
                    <a:pt x="22" y="367"/>
                  </a:cubicBezTo>
                  <a:cubicBezTo>
                    <a:pt x="16" y="385"/>
                    <a:pt x="16" y="385"/>
                    <a:pt x="16" y="385"/>
                  </a:cubicBezTo>
                  <a:cubicBezTo>
                    <a:pt x="15" y="388"/>
                    <a:pt x="15" y="388"/>
                    <a:pt x="15" y="388"/>
                  </a:cubicBezTo>
                  <a:cubicBezTo>
                    <a:pt x="15" y="390"/>
                    <a:pt x="15" y="390"/>
                    <a:pt x="15" y="390"/>
                  </a:cubicBezTo>
                  <a:cubicBezTo>
                    <a:pt x="14" y="392"/>
                    <a:pt x="14" y="392"/>
                    <a:pt x="14" y="392"/>
                  </a:cubicBezTo>
                  <a:cubicBezTo>
                    <a:pt x="0" y="431"/>
                    <a:pt x="0" y="431"/>
                    <a:pt x="0" y="431"/>
                  </a:cubicBezTo>
                  <a:cubicBezTo>
                    <a:pt x="1" y="431"/>
                    <a:pt x="1" y="431"/>
                    <a:pt x="2" y="431"/>
                  </a:cubicBezTo>
                  <a:cubicBezTo>
                    <a:pt x="15" y="395"/>
                    <a:pt x="15" y="395"/>
                    <a:pt x="15" y="395"/>
                  </a:cubicBezTo>
                  <a:cubicBezTo>
                    <a:pt x="16" y="392"/>
                    <a:pt x="16" y="392"/>
                    <a:pt x="16" y="392"/>
                  </a:cubicBezTo>
                  <a:cubicBezTo>
                    <a:pt x="18" y="386"/>
                    <a:pt x="18" y="386"/>
                    <a:pt x="18" y="386"/>
                  </a:cubicBezTo>
                  <a:cubicBezTo>
                    <a:pt x="19" y="384"/>
                    <a:pt x="19" y="384"/>
                    <a:pt x="19" y="384"/>
                  </a:cubicBezTo>
                  <a:cubicBezTo>
                    <a:pt x="24" y="368"/>
                    <a:pt x="24" y="368"/>
                    <a:pt x="24" y="368"/>
                  </a:cubicBezTo>
                  <a:cubicBezTo>
                    <a:pt x="25" y="367"/>
                    <a:pt x="25" y="367"/>
                    <a:pt x="25" y="367"/>
                  </a:cubicBezTo>
                  <a:cubicBezTo>
                    <a:pt x="26" y="361"/>
                    <a:pt x="26" y="361"/>
                    <a:pt x="26" y="361"/>
                  </a:cubicBezTo>
                  <a:cubicBezTo>
                    <a:pt x="25" y="360"/>
                    <a:pt x="25" y="360"/>
                    <a:pt x="25" y="360"/>
                  </a:cubicBezTo>
                  <a:moveTo>
                    <a:pt x="115" y="348"/>
                  </a:moveTo>
                  <a:cubicBezTo>
                    <a:pt x="108" y="354"/>
                    <a:pt x="108" y="354"/>
                    <a:pt x="108" y="354"/>
                  </a:cubicBezTo>
                  <a:cubicBezTo>
                    <a:pt x="106" y="355"/>
                    <a:pt x="106" y="355"/>
                    <a:pt x="106" y="355"/>
                  </a:cubicBezTo>
                  <a:cubicBezTo>
                    <a:pt x="96" y="363"/>
                    <a:pt x="96" y="363"/>
                    <a:pt x="96" y="363"/>
                  </a:cubicBezTo>
                  <a:cubicBezTo>
                    <a:pt x="94" y="364"/>
                    <a:pt x="94" y="364"/>
                    <a:pt x="94" y="364"/>
                  </a:cubicBezTo>
                  <a:cubicBezTo>
                    <a:pt x="60" y="392"/>
                    <a:pt x="60" y="392"/>
                    <a:pt x="60" y="392"/>
                  </a:cubicBezTo>
                  <a:cubicBezTo>
                    <a:pt x="60" y="394"/>
                    <a:pt x="60" y="394"/>
                    <a:pt x="60" y="394"/>
                  </a:cubicBezTo>
                  <a:cubicBezTo>
                    <a:pt x="96" y="366"/>
                    <a:pt x="96" y="366"/>
                    <a:pt x="96" y="366"/>
                  </a:cubicBezTo>
                  <a:cubicBezTo>
                    <a:pt x="97" y="365"/>
                    <a:pt x="97" y="365"/>
                    <a:pt x="97" y="365"/>
                  </a:cubicBezTo>
                  <a:cubicBezTo>
                    <a:pt x="108" y="356"/>
                    <a:pt x="108" y="356"/>
                    <a:pt x="108" y="356"/>
                  </a:cubicBezTo>
                  <a:cubicBezTo>
                    <a:pt x="109" y="355"/>
                    <a:pt x="109" y="355"/>
                    <a:pt x="109" y="355"/>
                  </a:cubicBezTo>
                  <a:cubicBezTo>
                    <a:pt x="116" y="350"/>
                    <a:pt x="116" y="350"/>
                    <a:pt x="116" y="350"/>
                  </a:cubicBezTo>
                  <a:cubicBezTo>
                    <a:pt x="115" y="348"/>
                    <a:pt x="115" y="348"/>
                    <a:pt x="115" y="348"/>
                  </a:cubicBezTo>
                  <a:moveTo>
                    <a:pt x="53" y="279"/>
                  </a:moveTo>
                  <a:cubicBezTo>
                    <a:pt x="52" y="283"/>
                    <a:pt x="52" y="283"/>
                    <a:pt x="52" y="283"/>
                  </a:cubicBezTo>
                  <a:cubicBezTo>
                    <a:pt x="51" y="284"/>
                    <a:pt x="51" y="284"/>
                    <a:pt x="51" y="284"/>
                  </a:cubicBezTo>
                  <a:cubicBezTo>
                    <a:pt x="46" y="298"/>
                    <a:pt x="46" y="298"/>
                    <a:pt x="46" y="298"/>
                  </a:cubicBezTo>
                  <a:cubicBezTo>
                    <a:pt x="46" y="300"/>
                    <a:pt x="46" y="300"/>
                    <a:pt x="46" y="300"/>
                  </a:cubicBezTo>
                  <a:cubicBezTo>
                    <a:pt x="45" y="302"/>
                    <a:pt x="45" y="302"/>
                    <a:pt x="45" y="302"/>
                  </a:cubicBezTo>
                  <a:cubicBezTo>
                    <a:pt x="42" y="311"/>
                    <a:pt x="42" y="311"/>
                    <a:pt x="42" y="311"/>
                  </a:cubicBezTo>
                  <a:cubicBezTo>
                    <a:pt x="41" y="313"/>
                    <a:pt x="41" y="313"/>
                    <a:pt x="41" y="313"/>
                  </a:cubicBezTo>
                  <a:cubicBezTo>
                    <a:pt x="37" y="325"/>
                    <a:pt x="37" y="325"/>
                    <a:pt x="37" y="325"/>
                  </a:cubicBezTo>
                  <a:cubicBezTo>
                    <a:pt x="37" y="326"/>
                    <a:pt x="37" y="326"/>
                    <a:pt x="37" y="326"/>
                  </a:cubicBezTo>
                  <a:cubicBezTo>
                    <a:pt x="26" y="357"/>
                    <a:pt x="26" y="357"/>
                    <a:pt x="26" y="357"/>
                  </a:cubicBezTo>
                  <a:cubicBezTo>
                    <a:pt x="27" y="359"/>
                    <a:pt x="27" y="359"/>
                    <a:pt x="27" y="359"/>
                  </a:cubicBezTo>
                  <a:cubicBezTo>
                    <a:pt x="38" y="328"/>
                    <a:pt x="38" y="328"/>
                    <a:pt x="38" y="328"/>
                  </a:cubicBezTo>
                  <a:cubicBezTo>
                    <a:pt x="39" y="326"/>
                    <a:pt x="39" y="326"/>
                    <a:pt x="39" y="326"/>
                  </a:cubicBezTo>
                  <a:cubicBezTo>
                    <a:pt x="43" y="315"/>
                    <a:pt x="43" y="315"/>
                    <a:pt x="43" y="315"/>
                  </a:cubicBezTo>
                  <a:cubicBezTo>
                    <a:pt x="43" y="313"/>
                    <a:pt x="43" y="313"/>
                    <a:pt x="43" y="313"/>
                  </a:cubicBezTo>
                  <a:cubicBezTo>
                    <a:pt x="47" y="303"/>
                    <a:pt x="47" y="303"/>
                    <a:pt x="47" y="303"/>
                  </a:cubicBezTo>
                  <a:cubicBezTo>
                    <a:pt x="47" y="301"/>
                    <a:pt x="47" y="301"/>
                    <a:pt x="47" y="301"/>
                  </a:cubicBezTo>
                  <a:cubicBezTo>
                    <a:pt x="48" y="300"/>
                    <a:pt x="48" y="300"/>
                    <a:pt x="48" y="300"/>
                  </a:cubicBezTo>
                  <a:cubicBezTo>
                    <a:pt x="48" y="298"/>
                    <a:pt x="48" y="298"/>
                    <a:pt x="48" y="298"/>
                  </a:cubicBezTo>
                  <a:cubicBezTo>
                    <a:pt x="53" y="285"/>
                    <a:pt x="53" y="285"/>
                    <a:pt x="53" y="285"/>
                  </a:cubicBezTo>
                  <a:cubicBezTo>
                    <a:pt x="53" y="284"/>
                    <a:pt x="53" y="284"/>
                    <a:pt x="53" y="284"/>
                  </a:cubicBezTo>
                  <a:cubicBezTo>
                    <a:pt x="53" y="279"/>
                    <a:pt x="53" y="279"/>
                    <a:pt x="53" y="279"/>
                  </a:cubicBezTo>
                  <a:moveTo>
                    <a:pt x="57" y="266"/>
                  </a:moveTo>
                  <a:cubicBezTo>
                    <a:pt x="55" y="274"/>
                    <a:pt x="55" y="274"/>
                    <a:pt x="55" y="274"/>
                  </a:cubicBezTo>
                  <a:cubicBezTo>
                    <a:pt x="55" y="279"/>
                    <a:pt x="55" y="279"/>
                    <a:pt x="55" y="279"/>
                  </a:cubicBezTo>
                  <a:cubicBezTo>
                    <a:pt x="59" y="268"/>
                    <a:pt x="59" y="268"/>
                    <a:pt x="59" y="268"/>
                  </a:cubicBezTo>
                  <a:cubicBezTo>
                    <a:pt x="57" y="266"/>
                    <a:pt x="57" y="266"/>
                    <a:pt x="57" y="266"/>
                  </a:cubicBezTo>
                  <a:moveTo>
                    <a:pt x="148" y="4"/>
                  </a:moveTo>
                  <a:cubicBezTo>
                    <a:pt x="91" y="169"/>
                    <a:pt x="91" y="169"/>
                    <a:pt x="91" y="169"/>
                  </a:cubicBezTo>
                  <a:cubicBezTo>
                    <a:pt x="91" y="171"/>
                    <a:pt x="91" y="171"/>
                    <a:pt x="91" y="171"/>
                  </a:cubicBezTo>
                  <a:cubicBezTo>
                    <a:pt x="76" y="213"/>
                    <a:pt x="76" y="213"/>
                    <a:pt x="76" y="213"/>
                  </a:cubicBezTo>
                  <a:cubicBezTo>
                    <a:pt x="75" y="216"/>
                    <a:pt x="75" y="216"/>
                    <a:pt x="75" y="216"/>
                  </a:cubicBezTo>
                  <a:cubicBezTo>
                    <a:pt x="68" y="235"/>
                    <a:pt x="68" y="235"/>
                    <a:pt x="68" y="235"/>
                  </a:cubicBezTo>
                  <a:cubicBezTo>
                    <a:pt x="68" y="236"/>
                    <a:pt x="68" y="236"/>
                    <a:pt x="68" y="236"/>
                  </a:cubicBezTo>
                  <a:cubicBezTo>
                    <a:pt x="67" y="239"/>
                    <a:pt x="67" y="239"/>
                    <a:pt x="67" y="239"/>
                  </a:cubicBezTo>
                  <a:cubicBezTo>
                    <a:pt x="66" y="240"/>
                    <a:pt x="66" y="240"/>
                    <a:pt x="66" y="240"/>
                  </a:cubicBezTo>
                  <a:cubicBezTo>
                    <a:pt x="62" y="253"/>
                    <a:pt x="62" y="253"/>
                    <a:pt x="62" y="253"/>
                  </a:cubicBezTo>
                  <a:cubicBezTo>
                    <a:pt x="62" y="254"/>
                    <a:pt x="62" y="254"/>
                    <a:pt x="62" y="254"/>
                  </a:cubicBezTo>
                  <a:cubicBezTo>
                    <a:pt x="60" y="258"/>
                    <a:pt x="60" y="258"/>
                    <a:pt x="60" y="258"/>
                  </a:cubicBezTo>
                  <a:cubicBezTo>
                    <a:pt x="60" y="260"/>
                    <a:pt x="60" y="260"/>
                    <a:pt x="60" y="260"/>
                  </a:cubicBezTo>
                  <a:cubicBezTo>
                    <a:pt x="58" y="264"/>
                    <a:pt x="58" y="264"/>
                    <a:pt x="58" y="264"/>
                  </a:cubicBezTo>
                  <a:cubicBezTo>
                    <a:pt x="59" y="266"/>
                    <a:pt x="59" y="266"/>
                    <a:pt x="59" y="266"/>
                  </a:cubicBezTo>
                  <a:cubicBezTo>
                    <a:pt x="61" y="260"/>
                    <a:pt x="61" y="260"/>
                    <a:pt x="61" y="260"/>
                  </a:cubicBezTo>
                  <a:cubicBezTo>
                    <a:pt x="62" y="259"/>
                    <a:pt x="62" y="259"/>
                    <a:pt x="62" y="259"/>
                  </a:cubicBezTo>
                  <a:cubicBezTo>
                    <a:pt x="64" y="254"/>
                    <a:pt x="64" y="254"/>
                    <a:pt x="64" y="254"/>
                  </a:cubicBezTo>
                  <a:cubicBezTo>
                    <a:pt x="64" y="252"/>
                    <a:pt x="64" y="252"/>
                    <a:pt x="64" y="252"/>
                  </a:cubicBezTo>
                  <a:cubicBezTo>
                    <a:pt x="68" y="241"/>
                    <a:pt x="68" y="241"/>
                    <a:pt x="68" y="241"/>
                  </a:cubicBezTo>
                  <a:cubicBezTo>
                    <a:pt x="69" y="239"/>
                    <a:pt x="69" y="239"/>
                    <a:pt x="69" y="239"/>
                  </a:cubicBezTo>
                  <a:cubicBezTo>
                    <a:pt x="70" y="236"/>
                    <a:pt x="70" y="236"/>
                    <a:pt x="70" y="236"/>
                  </a:cubicBezTo>
                  <a:cubicBezTo>
                    <a:pt x="70" y="234"/>
                    <a:pt x="70" y="234"/>
                    <a:pt x="70" y="234"/>
                  </a:cubicBezTo>
                  <a:cubicBezTo>
                    <a:pt x="76" y="218"/>
                    <a:pt x="76" y="218"/>
                    <a:pt x="76" y="218"/>
                  </a:cubicBezTo>
                  <a:cubicBezTo>
                    <a:pt x="77" y="216"/>
                    <a:pt x="77" y="216"/>
                    <a:pt x="77" y="216"/>
                  </a:cubicBezTo>
                  <a:cubicBezTo>
                    <a:pt x="93" y="171"/>
                    <a:pt x="93" y="171"/>
                    <a:pt x="93" y="171"/>
                  </a:cubicBezTo>
                  <a:cubicBezTo>
                    <a:pt x="93" y="169"/>
                    <a:pt x="93" y="169"/>
                    <a:pt x="93" y="169"/>
                  </a:cubicBezTo>
                  <a:cubicBezTo>
                    <a:pt x="150" y="5"/>
                    <a:pt x="150" y="5"/>
                    <a:pt x="150" y="5"/>
                  </a:cubicBezTo>
                  <a:cubicBezTo>
                    <a:pt x="149" y="5"/>
                    <a:pt x="149" y="5"/>
                    <a:pt x="148" y="4"/>
                  </a:cubicBezTo>
                  <a:moveTo>
                    <a:pt x="165" y="0"/>
                  </a:moveTo>
                  <a:cubicBezTo>
                    <a:pt x="165" y="0"/>
                    <a:pt x="164" y="1"/>
                    <a:pt x="164" y="1"/>
                  </a:cubicBezTo>
                  <a:cubicBezTo>
                    <a:pt x="259" y="80"/>
                    <a:pt x="259" y="80"/>
                    <a:pt x="259" y="80"/>
                  </a:cubicBezTo>
                  <a:cubicBezTo>
                    <a:pt x="261" y="81"/>
                    <a:pt x="261" y="81"/>
                    <a:pt x="261" y="81"/>
                  </a:cubicBezTo>
                  <a:cubicBezTo>
                    <a:pt x="283" y="99"/>
                    <a:pt x="283" y="99"/>
                    <a:pt x="283" y="99"/>
                  </a:cubicBezTo>
                  <a:cubicBezTo>
                    <a:pt x="287" y="102"/>
                    <a:pt x="287" y="102"/>
                    <a:pt x="287" y="102"/>
                  </a:cubicBezTo>
                  <a:cubicBezTo>
                    <a:pt x="300" y="113"/>
                    <a:pt x="300" y="113"/>
                    <a:pt x="300" y="113"/>
                  </a:cubicBezTo>
                  <a:cubicBezTo>
                    <a:pt x="304" y="117"/>
                    <a:pt x="304" y="117"/>
                    <a:pt x="304" y="117"/>
                  </a:cubicBezTo>
                  <a:cubicBezTo>
                    <a:pt x="343" y="148"/>
                    <a:pt x="343" y="148"/>
                    <a:pt x="343" y="148"/>
                  </a:cubicBezTo>
                  <a:cubicBezTo>
                    <a:pt x="344" y="149"/>
                    <a:pt x="344" y="149"/>
                    <a:pt x="344" y="149"/>
                  </a:cubicBezTo>
                  <a:cubicBezTo>
                    <a:pt x="354" y="158"/>
                    <a:pt x="354" y="158"/>
                    <a:pt x="354" y="158"/>
                  </a:cubicBezTo>
                  <a:cubicBezTo>
                    <a:pt x="340" y="169"/>
                    <a:pt x="340" y="169"/>
                    <a:pt x="340" y="169"/>
                  </a:cubicBezTo>
                  <a:cubicBezTo>
                    <a:pt x="338" y="170"/>
                    <a:pt x="338" y="170"/>
                    <a:pt x="338" y="170"/>
                  </a:cubicBezTo>
                  <a:cubicBezTo>
                    <a:pt x="337" y="171"/>
                    <a:pt x="337" y="171"/>
                    <a:pt x="337" y="171"/>
                  </a:cubicBezTo>
                  <a:cubicBezTo>
                    <a:pt x="336" y="172"/>
                    <a:pt x="336" y="172"/>
                    <a:pt x="336" y="172"/>
                  </a:cubicBezTo>
                  <a:cubicBezTo>
                    <a:pt x="331" y="176"/>
                    <a:pt x="331" y="176"/>
                    <a:pt x="331" y="176"/>
                  </a:cubicBezTo>
                  <a:cubicBezTo>
                    <a:pt x="330" y="177"/>
                    <a:pt x="330" y="177"/>
                    <a:pt x="330" y="177"/>
                  </a:cubicBezTo>
                  <a:cubicBezTo>
                    <a:pt x="302" y="199"/>
                    <a:pt x="302" y="199"/>
                    <a:pt x="302" y="199"/>
                  </a:cubicBezTo>
                  <a:cubicBezTo>
                    <a:pt x="301" y="200"/>
                    <a:pt x="301" y="200"/>
                    <a:pt x="301" y="200"/>
                  </a:cubicBezTo>
                  <a:cubicBezTo>
                    <a:pt x="275" y="221"/>
                    <a:pt x="275" y="221"/>
                    <a:pt x="275" y="221"/>
                  </a:cubicBezTo>
                  <a:cubicBezTo>
                    <a:pt x="272" y="223"/>
                    <a:pt x="272" y="223"/>
                    <a:pt x="272" y="223"/>
                  </a:cubicBezTo>
                  <a:cubicBezTo>
                    <a:pt x="272" y="223"/>
                    <a:pt x="272" y="223"/>
                    <a:pt x="272" y="223"/>
                  </a:cubicBezTo>
                  <a:cubicBezTo>
                    <a:pt x="269" y="226"/>
                    <a:pt x="269" y="226"/>
                    <a:pt x="269" y="226"/>
                  </a:cubicBezTo>
                  <a:cubicBezTo>
                    <a:pt x="235" y="253"/>
                    <a:pt x="235" y="253"/>
                    <a:pt x="235" y="253"/>
                  </a:cubicBezTo>
                  <a:cubicBezTo>
                    <a:pt x="232" y="255"/>
                    <a:pt x="232" y="255"/>
                    <a:pt x="232" y="255"/>
                  </a:cubicBezTo>
                  <a:cubicBezTo>
                    <a:pt x="221" y="263"/>
                    <a:pt x="221" y="263"/>
                    <a:pt x="221" y="263"/>
                  </a:cubicBezTo>
                  <a:cubicBezTo>
                    <a:pt x="220" y="264"/>
                    <a:pt x="220" y="264"/>
                    <a:pt x="220" y="264"/>
                  </a:cubicBezTo>
                  <a:cubicBezTo>
                    <a:pt x="218" y="266"/>
                    <a:pt x="218" y="266"/>
                    <a:pt x="218" y="266"/>
                  </a:cubicBezTo>
                  <a:cubicBezTo>
                    <a:pt x="216" y="268"/>
                    <a:pt x="216" y="268"/>
                    <a:pt x="216" y="268"/>
                  </a:cubicBezTo>
                  <a:cubicBezTo>
                    <a:pt x="213" y="270"/>
                    <a:pt x="213" y="270"/>
                    <a:pt x="213" y="270"/>
                  </a:cubicBezTo>
                  <a:cubicBezTo>
                    <a:pt x="213" y="270"/>
                    <a:pt x="213" y="270"/>
                    <a:pt x="213" y="270"/>
                  </a:cubicBezTo>
                  <a:cubicBezTo>
                    <a:pt x="202" y="278"/>
                    <a:pt x="202" y="278"/>
                    <a:pt x="202" y="278"/>
                  </a:cubicBezTo>
                  <a:cubicBezTo>
                    <a:pt x="200" y="280"/>
                    <a:pt x="200" y="280"/>
                    <a:pt x="200" y="280"/>
                  </a:cubicBezTo>
                  <a:cubicBezTo>
                    <a:pt x="194" y="285"/>
                    <a:pt x="194" y="285"/>
                    <a:pt x="194" y="285"/>
                  </a:cubicBezTo>
                  <a:cubicBezTo>
                    <a:pt x="192" y="287"/>
                    <a:pt x="192" y="287"/>
                    <a:pt x="192" y="287"/>
                  </a:cubicBezTo>
                  <a:cubicBezTo>
                    <a:pt x="188" y="290"/>
                    <a:pt x="188" y="290"/>
                    <a:pt x="188" y="290"/>
                  </a:cubicBezTo>
                  <a:cubicBezTo>
                    <a:pt x="186" y="291"/>
                    <a:pt x="186" y="291"/>
                    <a:pt x="186" y="291"/>
                  </a:cubicBezTo>
                  <a:cubicBezTo>
                    <a:pt x="185" y="292"/>
                    <a:pt x="185" y="292"/>
                    <a:pt x="185" y="292"/>
                  </a:cubicBezTo>
                  <a:cubicBezTo>
                    <a:pt x="182" y="294"/>
                    <a:pt x="182" y="294"/>
                    <a:pt x="182" y="294"/>
                  </a:cubicBezTo>
                  <a:cubicBezTo>
                    <a:pt x="180" y="296"/>
                    <a:pt x="180" y="296"/>
                    <a:pt x="180" y="296"/>
                  </a:cubicBezTo>
                  <a:cubicBezTo>
                    <a:pt x="124" y="341"/>
                    <a:pt x="124" y="341"/>
                    <a:pt x="124" y="341"/>
                  </a:cubicBezTo>
                  <a:cubicBezTo>
                    <a:pt x="123" y="341"/>
                    <a:pt x="123" y="341"/>
                    <a:pt x="123" y="341"/>
                  </a:cubicBezTo>
                  <a:cubicBezTo>
                    <a:pt x="121" y="344"/>
                    <a:pt x="121" y="344"/>
                    <a:pt x="121" y="344"/>
                  </a:cubicBezTo>
                  <a:cubicBezTo>
                    <a:pt x="116" y="347"/>
                    <a:pt x="116" y="347"/>
                    <a:pt x="116" y="347"/>
                  </a:cubicBezTo>
                  <a:cubicBezTo>
                    <a:pt x="117" y="348"/>
                    <a:pt x="117" y="348"/>
                    <a:pt x="117" y="348"/>
                  </a:cubicBezTo>
                  <a:cubicBezTo>
                    <a:pt x="123" y="344"/>
                    <a:pt x="123" y="344"/>
                    <a:pt x="123" y="344"/>
                  </a:cubicBezTo>
                  <a:cubicBezTo>
                    <a:pt x="124" y="343"/>
                    <a:pt x="124" y="343"/>
                    <a:pt x="124" y="343"/>
                  </a:cubicBezTo>
                  <a:cubicBezTo>
                    <a:pt x="127" y="341"/>
                    <a:pt x="127" y="341"/>
                    <a:pt x="127" y="341"/>
                  </a:cubicBezTo>
                  <a:cubicBezTo>
                    <a:pt x="183" y="296"/>
                    <a:pt x="183" y="296"/>
                    <a:pt x="183" y="296"/>
                  </a:cubicBezTo>
                  <a:cubicBezTo>
                    <a:pt x="185" y="295"/>
                    <a:pt x="185" y="295"/>
                    <a:pt x="185" y="295"/>
                  </a:cubicBezTo>
                  <a:cubicBezTo>
                    <a:pt x="187" y="293"/>
                    <a:pt x="187" y="293"/>
                    <a:pt x="187" y="293"/>
                  </a:cubicBezTo>
                  <a:cubicBezTo>
                    <a:pt x="189" y="292"/>
                    <a:pt x="189" y="292"/>
                    <a:pt x="189" y="292"/>
                  </a:cubicBezTo>
                  <a:cubicBezTo>
                    <a:pt x="191" y="290"/>
                    <a:pt x="191" y="290"/>
                    <a:pt x="191" y="290"/>
                  </a:cubicBezTo>
                  <a:cubicBezTo>
                    <a:pt x="194" y="287"/>
                    <a:pt x="194" y="287"/>
                    <a:pt x="194" y="287"/>
                  </a:cubicBezTo>
                  <a:cubicBezTo>
                    <a:pt x="196" y="286"/>
                    <a:pt x="196" y="286"/>
                    <a:pt x="196" y="286"/>
                  </a:cubicBezTo>
                  <a:cubicBezTo>
                    <a:pt x="203" y="280"/>
                    <a:pt x="203" y="280"/>
                    <a:pt x="203" y="280"/>
                  </a:cubicBezTo>
                  <a:cubicBezTo>
                    <a:pt x="205" y="279"/>
                    <a:pt x="205" y="279"/>
                    <a:pt x="205" y="279"/>
                  </a:cubicBezTo>
                  <a:cubicBezTo>
                    <a:pt x="212" y="273"/>
                    <a:pt x="212" y="273"/>
                    <a:pt x="212" y="273"/>
                  </a:cubicBezTo>
                  <a:cubicBezTo>
                    <a:pt x="215" y="271"/>
                    <a:pt x="215" y="271"/>
                    <a:pt x="215" y="271"/>
                  </a:cubicBezTo>
                  <a:cubicBezTo>
                    <a:pt x="215" y="270"/>
                    <a:pt x="215" y="270"/>
                    <a:pt x="215" y="270"/>
                  </a:cubicBezTo>
                  <a:cubicBezTo>
                    <a:pt x="217" y="269"/>
                    <a:pt x="217" y="269"/>
                    <a:pt x="217" y="269"/>
                  </a:cubicBezTo>
                  <a:cubicBezTo>
                    <a:pt x="218" y="268"/>
                    <a:pt x="218" y="268"/>
                    <a:pt x="218" y="268"/>
                  </a:cubicBezTo>
                  <a:cubicBezTo>
                    <a:pt x="220" y="267"/>
                    <a:pt x="220" y="267"/>
                    <a:pt x="220" y="267"/>
                  </a:cubicBezTo>
                  <a:cubicBezTo>
                    <a:pt x="222" y="265"/>
                    <a:pt x="222" y="265"/>
                    <a:pt x="222" y="265"/>
                  </a:cubicBezTo>
                  <a:cubicBezTo>
                    <a:pt x="223" y="264"/>
                    <a:pt x="223" y="264"/>
                    <a:pt x="223" y="264"/>
                  </a:cubicBezTo>
                  <a:cubicBezTo>
                    <a:pt x="230" y="259"/>
                    <a:pt x="230" y="259"/>
                    <a:pt x="230" y="259"/>
                  </a:cubicBezTo>
                  <a:cubicBezTo>
                    <a:pt x="233" y="256"/>
                    <a:pt x="233" y="256"/>
                    <a:pt x="233" y="256"/>
                  </a:cubicBezTo>
                  <a:cubicBezTo>
                    <a:pt x="272" y="225"/>
                    <a:pt x="272" y="225"/>
                    <a:pt x="272" y="225"/>
                  </a:cubicBezTo>
                  <a:cubicBezTo>
                    <a:pt x="275" y="223"/>
                    <a:pt x="275" y="223"/>
                    <a:pt x="275" y="223"/>
                  </a:cubicBezTo>
                  <a:cubicBezTo>
                    <a:pt x="275" y="223"/>
                    <a:pt x="275" y="223"/>
                    <a:pt x="275" y="223"/>
                  </a:cubicBezTo>
                  <a:cubicBezTo>
                    <a:pt x="278" y="221"/>
                    <a:pt x="278" y="221"/>
                    <a:pt x="278" y="221"/>
                  </a:cubicBezTo>
                  <a:cubicBezTo>
                    <a:pt x="301" y="202"/>
                    <a:pt x="301" y="202"/>
                    <a:pt x="301" y="202"/>
                  </a:cubicBezTo>
                  <a:cubicBezTo>
                    <a:pt x="303" y="201"/>
                    <a:pt x="303" y="201"/>
                    <a:pt x="303" y="201"/>
                  </a:cubicBezTo>
                  <a:cubicBezTo>
                    <a:pt x="331" y="178"/>
                    <a:pt x="331" y="178"/>
                    <a:pt x="331" y="178"/>
                  </a:cubicBezTo>
                  <a:cubicBezTo>
                    <a:pt x="332" y="177"/>
                    <a:pt x="332" y="177"/>
                    <a:pt x="332" y="177"/>
                  </a:cubicBezTo>
                  <a:cubicBezTo>
                    <a:pt x="337" y="174"/>
                    <a:pt x="337" y="174"/>
                    <a:pt x="337" y="174"/>
                  </a:cubicBezTo>
                  <a:cubicBezTo>
                    <a:pt x="338" y="173"/>
                    <a:pt x="338" y="173"/>
                    <a:pt x="338" y="173"/>
                  </a:cubicBezTo>
                  <a:cubicBezTo>
                    <a:pt x="340" y="171"/>
                    <a:pt x="340" y="171"/>
                    <a:pt x="340" y="171"/>
                  </a:cubicBezTo>
                  <a:cubicBezTo>
                    <a:pt x="355" y="159"/>
                    <a:pt x="355" y="159"/>
                    <a:pt x="355" y="159"/>
                  </a:cubicBezTo>
                  <a:cubicBezTo>
                    <a:pt x="357" y="158"/>
                    <a:pt x="357" y="158"/>
                    <a:pt x="357" y="158"/>
                  </a:cubicBezTo>
                  <a:cubicBezTo>
                    <a:pt x="355" y="156"/>
                    <a:pt x="355" y="156"/>
                    <a:pt x="355" y="156"/>
                  </a:cubicBezTo>
                  <a:cubicBezTo>
                    <a:pt x="345" y="147"/>
                    <a:pt x="345" y="147"/>
                    <a:pt x="345" y="147"/>
                  </a:cubicBezTo>
                  <a:cubicBezTo>
                    <a:pt x="343" y="146"/>
                    <a:pt x="343" y="146"/>
                    <a:pt x="343" y="146"/>
                  </a:cubicBezTo>
                  <a:cubicBezTo>
                    <a:pt x="301" y="112"/>
                    <a:pt x="301" y="112"/>
                    <a:pt x="301" y="112"/>
                  </a:cubicBezTo>
                  <a:cubicBezTo>
                    <a:pt x="297" y="108"/>
                    <a:pt x="297" y="108"/>
                    <a:pt x="297" y="108"/>
                  </a:cubicBezTo>
                  <a:cubicBezTo>
                    <a:pt x="284" y="98"/>
                    <a:pt x="284" y="98"/>
                    <a:pt x="284" y="98"/>
                  </a:cubicBezTo>
                  <a:cubicBezTo>
                    <a:pt x="280" y="94"/>
                    <a:pt x="280" y="94"/>
                    <a:pt x="280" y="94"/>
                  </a:cubicBezTo>
                  <a:cubicBezTo>
                    <a:pt x="261" y="79"/>
                    <a:pt x="261" y="79"/>
                    <a:pt x="261" y="79"/>
                  </a:cubicBezTo>
                  <a:cubicBezTo>
                    <a:pt x="260" y="78"/>
                    <a:pt x="260" y="78"/>
                    <a:pt x="260" y="78"/>
                  </a:cubicBezTo>
                  <a:cubicBezTo>
                    <a:pt x="165" y="0"/>
                    <a:pt x="165" y="0"/>
                    <a:pt x="165" y="0"/>
                  </a:cubicBezTo>
                </a:path>
              </a:pathLst>
            </a:custGeom>
            <a:gradFill flip="none" rotWithShape="1">
              <a:gsLst>
                <a:gs pos="0">
                  <a:schemeClr val="tx2">
                    <a:alpha val="75000"/>
                  </a:schemeClr>
                </a:gs>
                <a:gs pos="92000">
                  <a:schemeClr val="tx1">
                    <a:alpha val="21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4" name="Freeform 64"/>
            <p:cNvSpPr>
              <a:spLocks noEditPoints="1"/>
            </p:cNvSpPr>
            <p:nvPr/>
          </p:nvSpPr>
          <p:spPr bwMode="auto">
            <a:xfrm>
              <a:off x="8921213" y="3309734"/>
              <a:ext cx="529566" cy="1016520"/>
            </a:xfrm>
            <a:custGeom>
              <a:avLst/>
              <a:gdLst>
                <a:gd name="T0" fmla="*/ 19 w 296"/>
                <a:gd name="T1" fmla="*/ 432 h 625"/>
                <a:gd name="T2" fmla="*/ 24 w 296"/>
                <a:gd name="T3" fmla="*/ 435 h 625"/>
                <a:gd name="T4" fmla="*/ 17 w 296"/>
                <a:gd name="T5" fmla="*/ 356 h 625"/>
                <a:gd name="T6" fmla="*/ 0 w 296"/>
                <a:gd name="T7" fmla="*/ 5 h 625"/>
                <a:gd name="T8" fmla="*/ 2 w 296"/>
                <a:gd name="T9" fmla="*/ 57 h 625"/>
                <a:gd name="T10" fmla="*/ 5 w 296"/>
                <a:gd name="T11" fmla="*/ 102 h 625"/>
                <a:gd name="T12" fmla="*/ 5 w 296"/>
                <a:gd name="T13" fmla="*/ 131 h 625"/>
                <a:gd name="T14" fmla="*/ 10 w 296"/>
                <a:gd name="T15" fmla="*/ 209 h 625"/>
                <a:gd name="T16" fmla="*/ 12 w 296"/>
                <a:gd name="T17" fmla="*/ 252 h 625"/>
                <a:gd name="T18" fmla="*/ 14 w 296"/>
                <a:gd name="T19" fmla="*/ 335 h 625"/>
                <a:gd name="T20" fmla="*/ 17 w 296"/>
                <a:gd name="T21" fmla="*/ 349 h 625"/>
                <a:gd name="T22" fmla="*/ 19 w 296"/>
                <a:gd name="T23" fmla="*/ 340 h 625"/>
                <a:gd name="T24" fmla="*/ 19 w 296"/>
                <a:gd name="T25" fmla="*/ 330 h 625"/>
                <a:gd name="T26" fmla="*/ 14 w 296"/>
                <a:gd name="T27" fmla="*/ 245 h 625"/>
                <a:gd name="T28" fmla="*/ 12 w 296"/>
                <a:gd name="T29" fmla="*/ 176 h 625"/>
                <a:gd name="T30" fmla="*/ 10 w 296"/>
                <a:gd name="T31" fmla="*/ 129 h 625"/>
                <a:gd name="T32" fmla="*/ 7 w 296"/>
                <a:gd name="T33" fmla="*/ 72 h 625"/>
                <a:gd name="T34" fmla="*/ 7 w 296"/>
                <a:gd name="T35" fmla="*/ 46 h 625"/>
                <a:gd name="T36" fmla="*/ 17 w 296"/>
                <a:gd name="T37" fmla="*/ 31 h 625"/>
                <a:gd name="T38" fmla="*/ 64 w 296"/>
                <a:gd name="T39" fmla="*/ 98 h 625"/>
                <a:gd name="T40" fmla="*/ 73 w 296"/>
                <a:gd name="T41" fmla="*/ 114 h 625"/>
                <a:gd name="T42" fmla="*/ 81 w 296"/>
                <a:gd name="T43" fmla="*/ 124 h 625"/>
                <a:gd name="T44" fmla="*/ 126 w 296"/>
                <a:gd name="T45" fmla="*/ 188 h 625"/>
                <a:gd name="T46" fmla="*/ 142 w 296"/>
                <a:gd name="T47" fmla="*/ 214 h 625"/>
                <a:gd name="T48" fmla="*/ 152 w 296"/>
                <a:gd name="T49" fmla="*/ 226 h 625"/>
                <a:gd name="T50" fmla="*/ 199 w 296"/>
                <a:gd name="T51" fmla="*/ 292 h 625"/>
                <a:gd name="T52" fmla="*/ 253 w 296"/>
                <a:gd name="T53" fmla="*/ 371 h 625"/>
                <a:gd name="T54" fmla="*/ 291 w 296"/>
                <a:gd name="T55" fmla="*/ 425 h 625"/>
                <a:gd name="T56" fmla="*/ 242 w 296"/>
                <a:gd name="T57" fmla="*/ 461 h 625"/>
                <a:gd name="T58" fmla="*/ 197 w 296"/>
                <a:gd name="T59" fmla="*/ 494 h 625"/>
                <a:gd name="T60" fmla="*/ 28 w 296"/>
                <a:gd name="T61" fmla="*/ 511 h 625"/>
                <a:gd name="T62" fmla="*/ 28 w 296"/>
                <a:gd name="T63" fmla="*/ 625 h 625"/>
                <a:gd name="T64" fmla="*/ 201 w 296"/>
                <a:gd name="T65" fmla="*/ 497 h 625"/>
                <a:gd name="T66" fmla="*/ 244 w 296"/>
                <a:gd name="T67" fmla="*/ 466 h 625"/>
                <a:gd name="T68" fmla="*/ 263 w 296"/>
                <a:gd name="T69" fmla="*/ 451 h 625"/>
                <a:gd name="T70" fmla="*/ 294 w 296"/>
                <a:gd name="T71" fmla="*/ 423 h 625"/>
                <a:gd name="T72" fmla="*/ 256 w 296"/>
                <a:gd name="T73" fmla="*/ 368 h 625"/>
                <a:gd name="T74" fmla="*/ 213 w 296"/>
                <a:gd name="T75" fmla="*/ 304 h 625"/>
                <a:gd name="T76" fmla="*/ 159 w 296"/>
                <a:gd name="T77" fmla="*/ 228 h 625"/>
                <a:gd name="T78" fmla="*/ 152 w 296"/>
                <a:gd name="T79" fmla="*/ 219 h 625"/>
                <a:gd name="T80" fmla="*/ 130 w 296"/>
                <a:gd name="T81" fmla="*/ 186 h 625"/>
                <a:gd name="T82" fmla="*/ 114 w 296"/>
                <a:gd name="T83" fmla="*/ 164 h 625"/>
                <a:gd name="T84" fmla="*/ 78 w 296"/>
                <a:gd name="T85" fmla="*/ 112 h 625"/>
                <a:gd name="T86" fmla="*/ 69 w 296"/>
                <a:gd name="T87" fmla="*/ 98 h 625"/>
                <a:gd name="T88" fmla="*/ 47 w 296"/>
                <a:gd name="T89" fmla="*/ 72 h 625"/>
                <a:gd name="T90" fmla="*/ 10 w 296"/>
                <a:gd name="T91" fmla="*/ 12 h 625"/>
                <a:gd name="T92" fmla="*/ 0 w 296"/>
                <a:gd name="T93" fmla="*/ 3 h 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96" h="625">
                  <a:moveTo>
                    <a:pt x="17" y="356"/>
                  </a:moveTo>
                  <a:lnTo>
                    <a:pt x="19" y="430"/>
                  </a:lnTo>
                  <a:lnTo>
                    <a:pt x="19" y="432"/>
                  </a:lnTo>
                  <a:lnTo>
                    <a:pt x="24" y="506"/>
                  </a:lnTo>
                  <a:lnTo>
                    <a:pt x="26" y="506"/>
                  </a:lnTo>
                  <a:lnTo>
                    <a:pt x="24" y="435"/>
                  </a:lnTo>
                  <a:lnTo>
                    <a:pt x="24" y="430"/>
                  </a:lnTo>
                  <a:lnTo>
                    <a:pt x="21" y="364"/>
                  </a:lnTo>
                  <a:lnTo>
                    <a:pt x="17" y="356"/>
                  </a:lnTo>
                  <a:close/>
                  <a:moveTo>
                    <a:pt x="0" y="0"/>
                  </a:moveTo>
                  <a:lnTo>
                    <a:pt x="0" y="3"/>
                  </a:lnTo>
                  <a:lnTo>
                    <a:pt x="0" y="5"/>
                  </a:lnTo>
                  <a:lnTo>
                    <a:pt x="0" y="8"/>
                  </a:lnTo>
                  <a:lnTo>
                    <a:pt x="0" y="15"/>
                  </a:lnTo>
                  <a:lnTo>
                    <a:pt x="2" y="57"/>
                  </a:lnTo>
                  <a:lnTo>
                    <a:pt x="2" y="69"/>
                  </a:lnTo>
                  <a:lnTo>
                    <a:pt x="2" y="72"/>
                  </a:lnTo>
                  <a:lnTo>
                    <a:pt x="5" y="102"/>
                  </a:lnTo>
                  <a:lnTo>
                    <a:pt x="5" y="107"/>
                  </a:lnTo>
                  <a:lnTo>
                    <a:pt x="5" y="124"/>
                  </a:lnTo>
                  <a:lnTo>
                    <a:pt x="5" y="131"/>
                  </a:lnTo>
                  <a:lnTo>
                    <a:pt x="7" y="164"/>
                  </a:lnTo>
                  <a:lnTo>
                    <a:pt x="7" y="171"/>
                  </a:lnTo>
                  <a:lnTo>
                    <a:pt x="10" y="209"/>
                  </a:lnTo>
                  <a:lnTo>
                    <a:pt x="10" y="214"/>
                  </a:lnTo>
                  <a:lnTo>
                    <a:pt x="12" y="247"/>
                  </a:lnTo>
                  <a:lnTo>
                    <a:pt x="12" y="252"/>
                  </a:lnTo>
                  <a:lnTo>
                    <a:pt x="14" y="328"/>
                  </a:lnTo>
                  <a:lnTo>
                    <a:pt x="14" y="333"/>
                  </a:lnTo>
                  <a:lnTo>
                    <a:pt x="14" y="335"/>
                  </a:lnTo>
                  <a:lnTo>
                    <a:pt x="14" y="338"/>
                  </a:lnTo>
                  <a:lnTo>
                    <a:pt x="17" y="342"/>
                  </a:lnTo>
                  <a:lnTo>
                    <a:pt x="17" y="349"/>
                  </a:lnTo>
                  <a:lnTo>
                    <a:pt x="21" y="356"/>
                  </a:lnTo>
                  <a:lnTo>
                    <a:pt x="19" y="345"/>
                  </a:lnTo>
                  <a:lnTo>
                    <a:pt x="19" y="340"/>
                  </a:lnTo>
                  <a:lnTo>
                    <a:pt x="19" y="338"/>
                  </a:lnTo>
                  <a:lnTo>
                    <a:pt x="19" y="333"/>
                  </a:lnTo>
                  <a:lnTo>
                    <a:pt x="19" y="330"/>
                  </a:lnTo>
                  <a:lnTo>
                    <a:pt x="19" y="326"/>
                  </a:lnTo>
                  <a:lnTo>
                    <a:pt x="17" y="250"/>
                  </a:lnTo>
                  <a:lnTo>
                    <a:pt x="14" y="245"/>
                  </a:lnTo>
                  <a:lnTo>
                    <a:pt x="14" y="219"/>
                  </a:lnTo>
                  <a:lnTo>
                    <a:pt x="14" y="212"/>
                  </a:lnTo>
                  <a:lnTo>
                    <a:pt x="12" y="176"/>
                  </a:lnTo>
                  <a:lnTo>
                    <a:pt x="12" y="169"/>
                  </a:lnTo>
                  <a:lnTo>
                    <a:pt x="10" y="133"/>
                  </a:lnTo>
                  <a:lnTo>
                    <a:pt x="10" y="129"/>
                  </a:lnTo>
                  <a:lnTo>
                    <a:pt x="10" y="105"/>
                  </a:lnTo>
                  <a:lnTo>
                    <a:pt x="10" y="102"/>
                  </a:lnTo>
                  <a:lnTo>
                    <a:pt x="7" y="72"/>
                  </a:lnTo>
                  <a:lnTo>
                    <a:pt x="7" y="67"/>
                  </a:lnTo>
                  <a:lnTo>
                    <a:pt x="7" y="57"/>
                  </a:lnTo>
                  <a:lnTo>
                    <a:pt x="7" y="46"/>
                  </a:lnTo>
                  <a:lnTo>
                    <a:pt x="5" y="15"/>
                  </a:lnTo>
                  <a:lnTo>
                    <a:pt x="12" y="27"/>
                  </a:lnTo>
                  <a:lnTo>
                    <a:pt x="17" y="31"/>
                  </a:lnTo>
                  <a:lnTo>
                    <a:pt x="43" y="69"/>
                  </a:lnTo>
                  <a:lnTo>
                    <a:pt x="45" y="74"/>
                  </a:lnTo>
                  <a:lnTo>
                    <a:pt x="64" y="98"/>
                  </a:lnTo>
                  <a:lnTo>
                    <a:pt x="66" y="102"/>
                  </a:lnTo>
                  <a:lnTo>
                    <a:pt x="66" y="102"/>
                  </a:lnTo>
                  <a:lnTo>
                    <a:pt x="73" y="114"/>
                  </a:lnTo>
                  <a:lnTo>
                    <a:pt x="78" y="119"/>
                  </a:lnTo>
                  <a:lnTo>
                    <a:pt x="78" y="121"/>
                  </a:lnTo>
                  <a:lnTo>
                    <a:pt x="81" y="124"/>
                  </a:lnTo>
                  <a:lnTo>
                    <a:pt x="111" y="169"/>
                  </a:lnTo>
                  <a:lnTo>
                    <a:pt x="116" y="174"/>
                  </a:lnTo>
                  <a:lnTo>
                    <a:pt x="126" y="188"/>
                  </a:lnTo>
                  <a:lnTo>
                    <a:pt x="130" y="195"/>
                  </a:lnTo>
                  <a:lnTo>
                    <a:pt x="140" y="209"/>
                  </a:lnTo>
                  <a:lnTo>
                    <a:pt x="142" y="214"/>
                  </a:lnTo>
                  <a:lnTo>
                    <a:pt x="149" y="221"/>
                  </a:lnTo>
                  <a:lnTo>
                    <a:pt x="152" y="226"/>
                  </a:lnTo>
                  <a:lnTo>
                    <a:pt x="152" y="226"/>
                  </a:lnTo>
                  <a:lnTo>
                    <a:pt x="154" y="231"/>
                  </a:lnTo>
                  <a:lnTo>
                    <a:pt x="199" y="292"/>
                  </a:lnTo>
                  <a:lnTo>
                    <a:pt x="199" y="292"/>
                  </a:lnTo>
                  <a:lnTo>
                    <a:pt x="208" y="309"/>
                  </a:lnTo>
                  <a:lnTo>
                    <a:pt x="251" y="368"/>
                  </a:lnTo>
                  <a:lnTo>
                    <a:pt x="253" y="371"/>
                  </a:lnTo>
                  <a:lnTo>
                    <a:pt x="260" y="383"/>
                  </a:lnTo>
                  <a:lnTo>
                    <a:pt x="265" y="387"/>
                  </a:lnTo>
                  <a:lnTo>
                    <a:pt x="291" y="425"/>
                  </a:lnTo>
                  <a:lnTo>
                    <a:pt x="260" y="447"/>
                  </a:lnTo>
                  <a:lnTo>
                    <a:pt x="258" y="449"/>
                  </a:lnTo>
                  <a:lnTo>
                    <a:pt x="242" y="461"/>
                  </a:lnTo>
                  <a:lnTo>
                    <a:pt x="237" y="463"/>
                  </a:lnTo>
                  <a:lnTo>
                    <a:pt x="232" y="468"/>
                  </a:lnTo>
                  <a:lnTo>
                    <a:pt x="197" y="494"/>
                  </a:lnTo>
                  <a:lnTo>
                    <a:pt x="194" y="497"/>
                  </a:lnTo>
                  <a:lnTo>
                    <a:pt x="33" y="615"/>
                  </a:lnTo>
                  <a:lnTo>
                    <a:pt x="28" y="511"/>
                  </a:lnTo>
                  <a:lnTo>
                    <a:pt x="24" y="511"/>
                  </a:lnTo>
                  <a:lnTo>
                    <a:pt x="28" y="615"/>
                  </a:lnTo>
                  <a:lnTo>
                    <a:pt x="28" y="625"/>
                  </a:lnTo>
                  <a:lnTo>
                    <a:pt x="36" y="620"/>
                  </a:lnTo>
                  <a:lnTo>
                    <a:pt x="197" y="499"/>
                  </a:lnTo>
                  <a:lnTo>
                    <a:pt x="201" y="497"/>
                  </a:lnTo>
                  <a:lnTo>
                    <a:pt x="230" y="475"/>
                  </a:lnTo>
                  <a:lnTo>
                    <a:pt x="234" y="470"/>
                  </a:lnTo>
                  <a:lnTo>
                    <a:pt x="244" y="466"/>
                  </a:lnTo>
                  <a:lnTo>
                    <a:pt x="249" y="461"/>
                  </a:lnTo>
                  <a:lnTo>
                    <a:pt x="258" y="454"/>
                  </a:lnTo>
                  <a:lnTo>
                    <a:pt x="263" y="451"/>
                  </a:lnTo>
                  <a:lnTo>
                    <a:pt x="294" y="428"/>
                  </a:lnTo>
                  <a:lnTo>
                    <a:pt x="296" y="425"/>
                  </a:lnTo>
                  <a:lnTo>
                    <a:pt x="294" y="423"/>
                  </a:lnTo>
                  <a:lnTo>
                    <a:pt x="265" y="383"/>
                  </a:lnTo>
                  <a:lnTo>
                    <a:pt x="263" y="378"/>
                  </a:lnTo>
                  <a:lnTo>
                    <a:pt x="256" y="368"/>
                  </a:lnTo>
                  <a:lnTo>
                    <a:pt x="253" y="364"/>
                  </a:lnTo>
                  <a:lnTo>
                    <a:pt x="223" y="321"/>
                  </a:lnTo>
                  <a:lnTo>
                    <a:pt x="213" y="304"/>
                  </a:lnTo>
                  <a:lnTo>
                    <a:pt x="201" y="290"/>
                  </a:lnTo>
                  <a:lnTo>
                    <a:pt x="192" y="276"/>
                  </a:lnTo>
                  <a:lnTo>
                    <a:pt x="159" y="228"/>
                  </a:lnTo>
                  <a:lnTo>
                    <a:pt x="156" y="224"/>
                  </a:lnTo>
                  <a:lnTo>
                    <a:pt x="154" y="221"/>
                  </a:lnTo>
                  <a:lnTo>
                    <a:pt x="152" y="219"/>
                  </a:lnTo>
                  <a:lnTo>
                    <a:pt x="147" y="212"/>
                  </a:lnTo>
                  <a:lnTo>
                    <a:pt x="144" y="209"/>
                  </a:lnTo>
                  <a:lnTo>
                    <a:pt x="130" y="186"/>
                  </a:lnTo>
                  <a:lnTo>
                    <a:pt x="123" y="178"/>
                  </a:lnTo>
                  <a:lnTo>
                    <a:pt x="116" y="169"/>
                  </a:lnTo>
                  <a:lnTo>
                    <a:pt x="114" y="164"/>
                  </a:lnTo>
                  <a:lnTo>
                    <a:pt x="85" y="124"/>
                  </a:lnTo>
                  <a:lnTo>
                    <a:pt x="83" y="119"/>
                  </a:lnTo>
                  <a:lnTo>
                    <a:pt x="78" y="112"/>
                  </a:lnTo>
                  <a:lnTo>
                    <a:pt x="73" y="105"/>
                  </a:lnTo>
                  <a:lnTo>
                    <a:pt x="71" y="102"/>
                  </a:lnTo>
                  <a:lnTo>
                    <a:pt x="69" y="98"/>
                  </a:lnTo>
                  <a:lnTo>
                    <a:pt x="66" y="95"/>
                  </a:lnTo>
                  <a:lnTo>
                    <a:pt x="52" y="74"/>
                  </a:lnTo>
                  <a:lnTo>
                    <a:pt x="47" y="72"/>
                  </a:lnTo>
                  <a:lnTo>
                    <a:pt x="17" y="27"/>
                  </a:lnTo>
                  <a:lnTo>
                    <a:pt x="14" y="22"/>
                  </a:lnTo>
                  <a:lnTo>
                    <a:pt x="10" y="12"/>
                  </a:lnTo>
                  <a:lnTo>
                    <a:pt x="7" y="10"/>
                  </a:lnTo>
                  <a:lnTo>
                    <a:pt x="2" y="5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tx2">
                    <a:alpha val="75000"/>
                  </a:schemeClr>
                </a:gs>
                <a:gs pos="92000">
                  <a:schemeClr val="tx1">
                    <a:alpha val="21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5" name="Freeform 65"/>
            <p:cNvSpPr>
              <a:spLocks noEditPoints="1"/>
            </p:cNvSpPr>
            <p:nvPr/>
          </p:nvSpPr>
          <p:spPr bwMode="auto">
            <a:xfrm>
              <a:off x="8921213" y="3309734"/>
              <a:ext cx="529566" cy="1016520"/>
            </a:xfrm>
            <a:custGeom>
              <a:avLst/>
              <a:gdLst>
                <a:gd name="T0" fmla="*/ 19 w 296"/>
                <a:gd name="T1" fmla="*/ 432 h 625"/>
                <a:gd name="T2" fmla="*/ 24 w 296"/>
                <a:gd name="T3" fmla="*/ 435 h 625"/>
                <a:gd name="T4" fmla="*/ 17 w 296"/>
                <a:gd name="T5" fmla="*/ 356 h 625"/>
                <a:gd name="T6" fmla="*/ 0 w 296"/>
                <a:gd name="T7" fmla="*/ 5 h 625"/>
                <a:gd name="T8" fmla="*/ 2 w 296"/>
                <a:gd name="T9" fmla="*/ 57 h 625"/>
                <a:gd name="T10" fmla="*/ 5 w 296"/>
                <a:gd name="T11" fmla="*/ 102 h 625"/>
                <a:gd name="T12" fmla="*/ 5 w 296"/>
                <a:gd name="T13" fmla="*/ 131 h 625"/>
                <a:gd name="T14" fmla="*/ 10 w 296"/>
                <a:gd name="T15" fmla="*/ 209 h 625"/>
                <a:gd name="T16" fmla="*/ 12 w 296"/>
                <a:gd name="T17" fmla="*/ 252 h 625"/>
                <a:gd name="T18" fmla="*/ 14 w 296"/>
                <a:gd name="T19" fmla="*/ 335 h 625"/>
                <a:gd name="T20" fmla="*/ 17 w 296"/>
                <a:gd name="T21" fmla="*/ 349 h 625"/>
                <a:gd name="T22" fmla="*/ 19 w 296"/>
                <a:gd name="T23" fmla="*/ 340 h 625"/>
                <a:gd name="T24" fmla="*/ 19 w 296"/>
                <a:gd name="T25" fmla="*/ 330 h 625"/>
                <a:gd name="T26" fmla="*/ 14 w 296"/>
                <a:gd name="T27" fmla="*/ 245 h 625"/>
                <a:gd name="T28" fmla="*/ 12 w 296"/>
                <a:gd name="T29" fmla="*/ 176 h 625"/>
                <a:gd name="T30" fmla="*/ 10 w 296"/>
                <a:gd name="T31" fmla="*/ 129 h 625"/>
                <a:gd name="T32" fmla="*/ 7 w 296"/>
                <a:gd name="T33" fmla="*/ 72 h 625"/>
                <a:gd name="T34" fmla="*/ 7 w 296"/>
                <a:gd name="T35" fmla="*/ 46 h 625"/>
                <a:gd name="T36" fmla="*/ 17 w 296"/>
                <a:gd name="T37" fmla="*/ 31 h 625"/>
                <a:gd name="T38" fmla="*/ 64 w 296"/>
                <a:gd name="T39" fmla="*/ 98 h 625"/>
                <a:gd name="T40" fmla="*/ 73 w 296"/>
                <a:gd name="T41" fmla="*/ 114 h 625"/>
                <a:gd name="T42" fmla="*/ 81 w 296"/>
                <a:gd name="T43" fmla="*/ 124 h 625"/>
                <a:gd name="T44" fmla="*/ 126 w 296"/>
                <a:gd name="T45" fmla="*/ 188 h 625"/>
                <a:gd name="T46" fmla="*/ 142 w 296"/>
                <a:gd name="T47" fmla="*/ 214 h 625"/>
                <a:gd name="T48" fmla="*/ 152 w 296"/>
                <a:gd name="T49" fmla="*/ 226 h 625"/>
                <a:gd name="T50" fmla="*/ 199 w 296"/>
                <a:gd name="T51" fmla="*/ 292 h 625"/>
                <a:gd name="T52" fmla="*/ 253 w 296"/>
                <a:gd name="T53" fmla="*/ 371 h 625"/>
                <a:gd name="T54" fmla="*/ 291 w 296"/>
                <a:gd name="T55" fmla="*/ 425 h 625"/>
                <a:gd name="T56" fmla="*/ 242 w 296"/>
                <a:gd name="T57" fmla="*/ 461 h 625"/>
                <a:gd name="T58" fmla="*/ 197 w 296"/>
                <a:gd name="T59" fmla="*/ 494 h 625"/>
                <a:gd name="T60" fmla="*/ 28 w 296"/>
                <a:gd name="T61" fmla="*/ 511 h 625"/>
                <a:gd name="T62" fmla="*/ 28 w 296"/>
                <a:gd name="T63" fmla="*/ 625 h 625"/>
                <a:gd name="T64" fmla="*/ 201 w 296"/>
                <a:gd name="T65" fmla="*/ 497 h 625"/>
                <a:gd name="T66" fmla="*/ 244 w 296"/>
                <a:gd name="T67" fmla="*/ 466 h 625"/>
                <a:gd name="T68" fmla="*/ 263 w 296"/>
                <a:gd name="T69" fmla="*/ 451 h 625"/>
                <a:gd name="T70" fmla="*/ 294 w 296"/>
                <a:gd name="T71" fmla="*/ 423 h 625"/>
                <a:gd name="T72" fmla="*/ 256 w 296"/>
                <a:gd name="T73" fmla="*/ 368 h 625"/>
                <a:gd name="T74" fmla="*/ 213 w 296"/>
                <a:gd name="T75" fmla="*/ 304 h 625"/>
                <a:gd name="T76" fmla="*/ 159 w 296"/>
                <a:gd name="T77" fmla="*/ 228 h 625"/>
                <a:gd name="T78" fmla="*/ 152 w 296"/>
                <a:gd name="T79" fmla="*/ 219 h 625"/>
                <a:gd name="T80" fmla="*/ 130 w 296"/>
                <a:gd name="T81" fmla="*/ 186 h 625"/>
                <a:gd name="T82" fmla="*/ 114 w 296"/>
                <a:gd name="T83" fmla="*/ 164 h 625"/>
                <a:gd name="T84" fmla="*/ 78 w 296"/>
                <a:gd name="T85" fmla="*/ 112 h 625"/>
                <a:gd name="T86" fmla="*/ 69 w 296"/>
                <a:gd name="T87" fmla="*/ 98 h 625"/>
                <a:gd name="T88" fmla="*/ 47 w 296"/>
                <a:gd name="T89" fmla="*/ 72 h 625"/>
                <a:gd name="T90" fmla="*/ 10 w 296"/>
                <a:gd name="T91" fmla="*/ 12 h 625"/>
                <a:gd name="T92" fmla="*/ 0 w 296"/>
                <a:gd name="T93" fmla="*/ 3 h 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96" h="625">
                  <a:moveTo>
                    <a:pt x="17" y="356"/>
                  </a:moveTo>
                  <a:lnTo>
                    <a:pt x="19" y="430"/>
                  </a:lnTo>
                  <a:lnTo>
                    <a:pt x="19" y="432"/>
                  </a:lnTo>
                  <a:lnTo>
                    <a:pt x="24" y="506"/>
                  </a:lnTo>
                  <a:lnTo>
                    <a:pt x="26" y="506"/>
                  </a:lnTo>
                  <a:lnTo>
                    <a:pt x="24" y="435"/>
                  </a:lnTo>
                  <a:lnTo>
                    <a:pt x="24" y="430"/>
                  </a:lnTo>
                  <a:lnTo>
                    <a:pt x="21" y="364"/>
                  </a:lnTo>
                  <a:lnTo>
                    <a:pt x="17" y="356"/>
                  </a:lnTo>
                  <a:moveTo>
                    <a:pt x="0" y="0"/>
                  </a:moveTo>
                  <a:lnTo>
                    <a:pt x="0" y="3"/>
                  </a:lnTo>
                  <a:lnTo>
                    <a:pt x="0" y="5"/>
                  </a:lnTo>
                  <a:lnTo>
                    <a:pt x="0" y="8"/>
                  </a:lnTo>
                  <a:lnTo>
                    <a:pt x="0" y="15"/>
                  </a:lnTo>
                  <a:lnTo>
                    <a:pt x="2" y="57"/>
                  </a:lnTo>
                  <a:lnTo>
                    <a:pt x="2" y="69"/>
                  </a:lnTo>
                  <a:lnTo>
                    <a:pt x="2" y="72"/>
                  </a:lnTo>
                  <a:lnTo>
                    <a:pt x="5" y="102"/>
                  </a:lnTo>
                  <a:lnTo>
                    <a:pt x="5" y="107"/>
                  </a:lnTo>
                  <a:lnTo>
                    <a:pt x="5" y="124"/>
                  </a:lnTo>
                  <a:lnTo>
                    <a:pt x="5" y="131"/>
                  </a:lnTo>
                  <a:lnTo>
                    <a:pt x="7" y="164"/>
                  </a:lnTo>
                  <a:lnTo>
                    <a:pt x="7" y="171"/>
                  </a:lnTo>
                  <a:lnTo>
                    <a:pt x="10" y="209"/>
                  </a:lnTo>
                  <a:lnTo>
                    <a:pt x="10" y="214"/>
                  </a:lnTo>
                  <a:lnTo>
                    <a:pt x="12" y="247"/>
                  </a:lnTo>
                  <a:lnTo>
                    <a:pt x="12" y="252"/>
                  </a:lnTo>
                  <a:lnTo>
                    <a:pt x="14" y="328"/>
                  </a:lnTo>
                  <a:lnTo>
                    <a:pt x="14" y="333"/>
                  </a:lnTo>
                  <a:lnTo>
                    <a:pt x="14" y="335"/>
                  </a:lnTo>
                  <a:lnTo>
                    <a:pt x="14" y="338"/>
                  </a:lnTo>
                  <a:lnTo>
                    <a:pt x="17" y="342"/>
                  </a:lnTo>
                  <a:lnTo>
                    <a:pt x="17" y="349"/>
                  </a:lnTo>
                  <a:lnTo>
                    <a:pt x="21" y="356"/>
                  </a:lnTo>
                  <a:lnTo>
                    <a:pt x="19" y="345"/>
                  </a:lnTo>
                  <a:lnTo>
                    <a:pt x="19" y="340"/>
                  </a:lnTo>
                  <a:lnTo>
                    <a:pt x="19" y="338"/>
                  </a:lnTo>
                  <a:lnTo>
                    <a:pt x="19" y="333"/>
                  </a:lnTo>
                  <a:lnTo>
                    <a:pt x="19" y="330"/>
                  </a:lnTo>
                  <a:lnTo>
                    <a:pt x="19" y="326"/>
                  </a:lnTo>
                  <a:lnTo>
                    <a:pt x="17" y="250"/>
                  </a:lnTo>
                  <a:lnTo>
                    <a:pt x="14" y="245"/>
                  </a:lnTo>
                  <a:lnTo>
                    <a:pt x="14" y="219"/>
                  </a:lnTo>
                  <a:lnTo>
                    <a:pt x="14" y="212"/>
                  </a:lnTo>
                  <a:lnTo>
                    <a:pt x="12" y="176"/>
                  </a:lnTo>
                  <a:lnTo>
                    <a:pt x="12" y="169"/>
                  </a:lnTo>
                  <a:lnTo>
                    <a:pt x="10" y="133"/>
                  </a:lnTo>
                  <a:lnTo>
                    <a:pt x="10" y="129"/>
                  </a:lnTo>
                  <a:lnTo>
                    <a:pt x="10" y="105"/>
                  </a:lnTo>
                  <a:lnTo>
                    <a:pt x="10" y="102"/>
                  </a:lnTo>
                  <a:lnTo>
                    <a:pt x="7" y="72"/>
                  </a:lnTo>
                  <a:lnTo>
                    <a:pt x="7" y="67"/>
                  </a:lnTo>
                  <a:lnTo>
                    <a:pt x="7" y="57"/>
                  </a:lnTo>
                  <a:lnTo>
                    <a:pt x="7" y="46"/>
                  </a:lnTo>
                  <a:lnTo>
                    <a:pt x="5" y="15"/>
                  </a:lnTo>
                  <a:lnTo>
                    <a:pt x="12" y="27"/>
                  </a:lnTo>
                  <a:lnTo>
                    <a:pt x="17" y="31"/>
                  </a:lnTo>
                  <a:lnTo>
                    <a:pt x="43" y="69"/>
                  </a:lnTo>
                  <a:lnTo>
                    <a:pt x="45" y="74"/>
                  </a:lnTo>
                  <a:lnTo>
                    <a:pt x="64" y="98"/>
                  </a:lnTo>
                  <a:lnTo>
                    <a:pt x="66" y="102"/>
                  </a:lnTo>
                  <a:lnTo>
                    <a:pt x="66" y="102"/>
                  </a:lnTo>
                  <a:lnTo>
                    <a:pt x="73" y="114"/>
                  </a:lnTo>
                  <a:lnTo>
                    <a:pt x="78" y="119"/>
                  </a:lnTo>
                  <a:lnTo>
                    <a:pt x="78" y="121"/>
                  </a:lnTo>
                  <a:lnTo>
                    <a:pt x="81" y="124"/>
                  </a:lnTo>
                  <a:lnTo>
                    <a:pt x="111" y="169"/>
                  </a:lnTo>
                  <a:lnTo>
                    <a:pt x="116" y="174"/>
                  </a:lnTo>
                  <a:lnTo>
                    <a:pt x="126" y="188"/>
                  </a:lnTo>
                  <a:lnTo>
                    <a:pt x="130" y="195"/>
                  </a:lnTo>
                  <a:lnTo>
                    <a:pt x="140" y="209"/>
                  </a:lnTo>
                  <a:lnTo>
                    <a:pt x="142" y="214"/>
                  </a:lnTo>
                  <a:lnTo>
                    <a:pt x="149" y="221"/>
                  </a:lnTo>
                  <a:lnTo>
                    <a:pt x="152" y="226"/>
                  </a:lnTo>
                  <a:lnTo>
                    <a:pt x="152" y="226"/>
                  </a:lnTo>
                  <a:lnTo>
                    <a:pt x="154" y="231"/>
                  </a:lnTo>
                  <a:lnTo>
                    <a:pt x="199" y="292"/>
                  </a:lnTo>
                  <a:lnTo>
                    <a:pt x="199" y="292"/>
                  </a:lnTo>
                  <a:lnTo>
                    <a:pt x="208" y="309"/>
                  </a:lnTo>
                  <a:lnTo>
                    <a:pt x="251" y="368"/>
                  </a:lnTo>
                  <a:lnTo>
                    <a:pt x="253" y="371"/>
                  </a:lnTo>
                  <a:lnTo>
                    <a:pt x="260" y="383"/>
                  </a:lnTo>
                  <a:lnTo>
                    <a:pt x="265" y="387"/>
                  </a:lnTo>
                  <a:lnTo>
                    <a:pt x="291" y="425"/>
                  </a:lnTo>
                  <a:lnTo>
                    <a:pt x="260" y="447"/>
                  </a:lnTo>
                  <a:lnTo>
                    <a:pt x="258" y="449"/>
                  </a:lnTo>
                  <a:lnTo>
                    <a:pt x="242" y="461"/>
                  </a:lnTo>
                  <a:lnTo>
                    <a:pt x="237" y="463"/>
                  </a:lnTo>
                  <a:lnTo>
                    <a:pt x="232" y="468"/>
                  </a:lnTo>
                  <a:lnTo>
                    <a:pt x="197" y="494"/>
                  </a:lnTo>
                  <a:lnTo>
                    <a:pt x="194" y="497"/>
                  </a:lnTo>
                  <a:lnTo>
                    <a:pt x="33" y="615"/>
                  </a:lnTo>
                  <a:lnTo>
                    <a:pt x="28" y="511"/>
                  </a:lnTo>
                  <a:lnTo>
                    <a:pt x="24" y="511"/>
                  </a:lnTo>
                  <a:lnTo>
                    <a:pt x="28" y="615"/>
                  </a:lnTo>
                  <a:lnTo>
                    <a:pt x="28" y="625"/>
                  </a:lnTo>
                  <a:lnTo>
                    <a:pt x="36" y="620"/>
                  </a:lnTo>
                  <a:lnTo>
                    <a:pt x="197" y="499"/>
                  </a:lnTo>
                  <a:lnTo>
                    <a:pt x="201" y="497"/>
                  </a:lnTo>
                  <a:lnTo>
                    <a:pt x="230" y="475"/>
                  </a:lnTo>
                  <a:lnTo>
                    <a:pt x="234" y="470"/>
                  </a:lnTo>
                  <a:lnTo>
                    <a:pt x="244" y="466"/>
                  </a:lnTo>
                  <a:lnTo>
                    <a:pt x="249" y="461"/>
                  </a:lnTo>
                  <a:lnTo>
                    <a:pt x="258" y="454"/>
                  </a:lnTo>
                  <a:lnTo>
                    <a:pt x="263" y="451"/>
                  </a:lnTo>
                  <a:lnTo>
                    <a:pt x="294" y="428"/>
                  </a:lnTo>
                  <a:lnTo>
                    <a:pt x="296" y="425"/>
                  </a:lnTo>
                  <a:lnTo>
                    <a:pt x="294" y="423"/>
                  </a:lnTo>
                  <a:lnTo>
                    <a:pt x="265" y="383"/>
                  </a:lnTo>
                  <a:lnTo>
                    <a:pt x="263" y="378"/>
                  </a:lnTo>
                  <a:lnTo>
                    <a:pt x="256" y="368"/>
                  </a:lnTo>
                  <a:lnTo>
                    <a:pt x="253" y="364"/>
                  </a:lnTo>
                  <a:lnTo>
                    <a:pt x="223" y="321"/>
                  </a:lnTo>
                  <a:lnTo>
                    <a:pt x="213" y="304"/>
                  </a:lnTo>
                  <a:lnTo>
                    <a:pt x="201" y="290"/>
                  </a:lnTo>
                  <a:lnTo>
                    <a:pt x="192" y="276"/>
                  </a:lnTo>
                  <a:lnTo>
                    <a:pt x="159" y="228"/>
                  </a:lnTo>
                  <a:lnTo>
                    <a:pt x="156" y="224"/>
                  </a:lnTo>
                  <a:lnTo>
                    <a:pt x="154" y="221"/>
                  </a:lnTo>
                  <a:lnTo>
                    <a:pt x="152" y="219"/>
                  </a:lnTo>
                  <a:lnTo>
                    <a:pt x="147" y="212"/>
                  </a:lnTo>
                  <a:lnTo>
                    <a:pt x="144" y="209"/>
                  </a:lnTo>
                  <a:lnTo>
                    <a:pt x="130" y="186"/>
                  </a:lnTo>
                  <a:lnTo>
                    <a:pt x="123" y="178"/>
                  </a:lnTo>
                  <a:lnTo>
                    <a:pt x="116" y="169"/>
                  </a:lnTo>
                  <a:lnTo>
                    <a:pt x="114" y="164"/>
                  </a:lnTo>
                  <a:lnTo>
                    <a:pt x="85" y="124"/>
                  </a:lnTo>
                  <a:lnTo>
                    <a:pt x="83" y="119"/>
                  </a:lnTo>
                  <a:lnTo>
                    <a:pt x="78" y="112"/>
                  </a:lnTo>
                  <a:lnTo>
                    <a:pt x="73" y="105"/>
                  </a:lnTo>
                  <a:lnTo>
                    <a:pt x="71" y="102"/>
                  </a:lnTo>
                  <a:lnTo>
                    <a:pt x="69" y="98"/>
                  </a:lnTo>
                  <a:lnTo>
                    <a:pt x="66" y="95"/>
                  </a:lnTo>
                  <a:lnTo>
                    <a:pt x="52" y="74"/>
                  </a:lnTo>
                  <a:lnTo>
                    <a:pt x="47" y="72"/>
                  </a:lnTo>
                  <a:lnTo>
                    <a:pt x="17" y="27"/>
                  </a:lnTo>
                  <a:lnTo>
                    <a:pt x="14" y="22"/>
                  </a:lnTo>
                  <a:lnTo>
                    <a:pt x="10" y="12"/>
                  </a:lnTo>
                  <a:lnTo>
                    <a:pt x="7" y="10"/>
                  </a:lnTo>
                  <a:lnTo>
                    <a:pt x="2" y="5"/>
                  </a:lnTo>
                  <a:lnTo>
                    <a:pt x="0" y="3"/>
                  </a:lnTo>
                  <a:lnTo>
                    <a:pt x="0" y="0"/>
                  </a:lnTo>
                </a:path>
              </a:pathLst>
            </a:custGeom>
            <a:gradFill flip="none" rotWithShape="1">
              <a:gsLst>
                <a:gs pos="0">
                  <a:schemeClr val="tx2">
                    <a:alpha val="75000"/>
                  </a:schemeClr>
                </a:gs>
                <a:gs pos="92000">
                  <a:schemeClr val="tx1">
                    <a:alpha val="21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6" name="Freeform 66"/>
            <p:cNvSpPr>
              <a:spLocks noEditPoints="1"/>
            </p:cNvSpPr>
            <p:nvPr/>
          </p:nvSpPr>
          <p:spPr bwMode="auto">
            <a:xfrm>
              <a:off x="8040988" y="3506533"/>
              <a:ext cx="1075234" cy="657078"/>
            </a:xfrm>
            <a:custGeom>
              <a:avLst/>
              <a:gdLst>
                <a:gd name="T0" fmla="*/ 219 w 254"/>
                <a:gd name="T1" fmla="*/ 162 h 170"/>
                <a:gd name="T2" fmla="*/ 200 w 254"/>
                <a:gd name="T3" fmla="*/ 163 h 170"/>
                <a:gd name="T4" fmla="*/ 87 w 254"/>
                <a:gd name="T5" fmla="*/ 166 h 170"/>
                <a:gd name="T6" fmla="*/ 38 w 254"/>
                <a:gd name="T7" fmla="*/ 167 h 170"/>
                <a:gd name="T8" fmla="*/ 6 w 254"/>
                <a:gd name="T9" fmla="*/ 168 h 170"/>
                <a:gd name="T10" fmla="*/ 32 w 254"/>
                <a:gd name="T11" fmla="*/ 169 h 170"/>
                <a:gd name="T12" fmla="*/ 85 w 254"/>
                <a:gd name="T13" fmla="*/ 168 h 170"/>
                <a:gd name="T14" fmla="*/ 199 w 254"/>
                <a:gd name="T15" fmla="*/ 164 h 170"/>
                <a:gd name="T16" fmla="*/ 218 w 254"/>
                <a:gd name="T17" fmla="*/ 164 h 170"/>
                <a:gd name="T18" fmla="*/ 248 w 254"/>
                <a:gd name="T19" fmla="*/ 163 h 170"/>
                <a:gd name="T20" fmla="*/ 144 w 254"/>
                <a:gd name="T21" fmla="*/ 0 h 170"/>
                <a:gd name="T22" fmla="*/ 141 w 254"/>
                <a:gd name="T23" fmla="*/ 4 h 170"/>
                <a:gd name="T24" fmla="*/ 130 w 254"/>
                <a:gd name="T25" fmla="*/ 16 h 170"/>
                <a:gd name="T26" fmla="*/ 122 w 254"/>
                <a:gd name="T27" fmla="*/ 24 h 170"/>
                <a:gd name="T28" fmla="*/ 107 w 254"/>
                <a:gd name="T29" fmla="*/ 41 h 170"/>
                <a:gd name="T30" fmla="*/ 104 w 254"/>
                <a:gd name="T31" fmla="*/ 44 h 170"/>
                <a:gd name="T32" fmla="*/ 101 w 254"/>
                <a:gd name="T33" fmla="*/ 47 h 170"/>
                <a:gd name="T34" fmla="*/ 91 w 254"/>
                <a:gd name="T35" fmla="*/ 58 h 170"/>
                <a:gd name="T36" fmla="*/ 88 w 254"/>
                <a:gd name="T37" fmla="*/ 61 h 170"/>
                <a:gd name="T38" fmla="*/ 74 w 254"/>
                <a:gd name="T39" fmla="*/ 77 h 170"/>
                <a:gd name="T40" fmla="*/ 54 w 254"/>
                <a:gd name="T41" fmla="*/ 98 h 170"/>
                <a:gd name="T42" fmla="*/ 2 w 254"/>
                <a:gd name="T43" fmla="*/ 157 h 170"/>
                <a:gd name="T44" fmla="*/ 59 w 254"/>
                <a:gd name="T45" fmla="*/ 96 h 170"/>
                <a:gd name="T46" fmla="*/ 77 w 254"/>
                <a:gd name="T47" fmla="*/ 75 h 170"/>
                <a:gd name="T48" fmla="*/ 91 w 254"/>
                <a:gd name="T49" fmla="*/ 61 h 170"/>
                <a:gd name="T50" fmla="*/ 93 w 254"/>
                <a:gd name="T51" fmla="*/ 58 h 170"/>
                <a:gd name="T52" fmla="*/ 105 w 254"/>
                <a:gd name="T53" fmla="*/ 45 h 170"/>
                <a:gd name="T54" fmla="*/ 109 w 254"/>
                <a:gd name="T55" fmla="*/ 41 h 170"/>
                <a:gd name="T56" fmla="*/ 123 w 254"/>
                <a:gd name="T57" fmla="*/ 26 h 170"/>
                <a:gd name="T58" fmla="*/ 130 w 254"/>
                <a:gd name="T59" fmla="*/ 19 h 170"/>
                <a:gd name="T60" fmla="*/ 140 w 254"/>
                <a:gd name="T61" fmla="*/ 8 h 170"/>
                <a:gd name="T62" fmla="*/ 144 w 254"/>
                <a:gd name="T63" fmla="*/ 3 h 170"/>
                <a:gd name="T64" fmla="*/ 162 w 254"/>
                <a:gd name="T65" fmla="*/ 28 h 170"/>
                <a:gd name="T66" fmla="*/ 164 w 254"/>
                <a:gd name="T67" fmla="*/ 30 h 170"/>
                <a:gd name="T68" fmla="*/ 167 w 254"/>
                <a:gd name="T69" fmla="*/ 34 h 170"/>
                <a:gd name="T70" fmla="*/ 182 w 254"/>
                <a:gd name="T71" fmla="*/ 55 h 170"/>
                <a:gd name="T72" fmla="*/ 192 w 254"/>
                <a:gd name="T73" fmla="*/ 69 h 170"/>
                <a:gd name="T74" fmla="*/ 201 w 254"/>
                <a:gd name="T75" fmla="*/ 81 h 170"/>
                <a:gd name="T76" fmla="*/ 210 w 254"/>
                <a:gd name="T77" fmla="*/ 93 h 170"/>
                <a:gd name="T78" fmla="*/ 212 w 254"/>
                <a:gd name="T79" fmla="*/ 95 h 170"/>
                <a:gd name="T80" fmla="*/ 217 w 254"/>
                <a:gd name="T81" fmla="*/ 102 h 170"/>
                <a:gd name="T82" fmla="*/ 241 w 254"/>
                <a:gd name="T83" fmla="*/ 135 h 170"/>
                <a:gd name="T84" fmla="*/ 254 w 254"/>
                <a:gd name="T85" fmla="*/ 150 h 170"/>
                <a:gd name="T86" fmla="*/ 242 w 254"/>
                <a:gd name="T87" fmla="*/ 133 h 170"/>
                <a:gd name="T88" fmla="*/ 215 w 254"/>
                <a:gd name="T89" fmla="*/ 96 h 170"/>
                <a:gd name="T90" fmla="*/ 212 w 254"/>
                <a:gd name="T91" fmla="*/ 93 h 170"/>
                <a:gd name="T92" fmla="*/ 210 w 254"/>
                <a:gd name="T93" fmla="*/ 90 h 170"/>
                <a:gd name="T94" fmla="*/ 203 w 254"/>
                <a:gd name="T95" fmla="*/ 80 h 170"/>
                <a:gd name="T96" fmla="*/ 193 w 254"/>
                <a:gd name="T97" fmla="*/ 66 h 170"/>
                <a:gd name="T98" fmla="*/ 182 w 254"/>
                <a:gd name="T99" fmla="*/ 51 h 170"/>
                <a:gd name="T100" fmla="*/ 167 w 254"/>
                <a:gd name="T101" fmla="*/ 32 h 170"/>
                <a:gd name="T102" fmla="*/ 165 w 254"/>
                <a:gd name="T103" fmla="*/ 29 h 170"/>
                <a:gd name="T104" fmla="*/ 162 w 254"/>
                <a:gd name="T105" fmla="*/ 24 h 170"/>
                <a:gd name="T106" fmla="*/ 144 w 254"/>
                <a:gd name="T107" fmla="*/ 0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54" h="170">
                  <a:moveTo>
                    <a:pt x="247" y="161"/>
                  </a:moveTo>
                  <a:cubicBezTo>
                    <a:pt x="219" y="162"/>
                    <a:pt x="219" y="162"/>
                    <a:pt x="219" y="162"/>
                  </a:cubicBezTo>
                  <a:cubicBezTo>
                    <a:pt x="218" y="162"/>
                    <a:pt x="218" y="162"/>
                    <a:pt x="218" y="162"/>
                  </a:cubicBezTo>
                  <a:cubicBezTo>
                    <a:pt x="200" y="163"/>
                    <a:pt x="200" y="163"/>
                    <a:pt x="200" y="163"/>
                  </a:cubicBezTo>
                  <a:cubicBezTo>
                    <a:pt x="198" y="163"/>
                    <a:pt x="198" y="163"/>
                    <a:pt x="198" y="163"/>
                  </a:cubicBezTo>
                  <a:cubicBezTo>
                    <a:pt x="87" y="166"/>
                    <a:pt x="87" y="166"/>
                    <a:pt x="87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38" y="167"/>
                    <a:pt x="38" y="167"/>
                    <a:pt x="38" y="167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6" y="168"/>
                    <a:pt x="6" y="168"/>
                    <a:pt x="6" y="168"/>
                  </a:cubicBezTo>
                  <a:cubicBezTo>
                    <a:pt x="6" y="169"/>
                    <a:pt x="6" y="170"/>
                    <a:pt x="6" y="170"/>
                  </a:cubicBezTo>
                  <a:cubicBezTo>
                    <a:pt x="32" y="169"/>
                    <a:pt x="32" y="169"/>
                    <a:pt x="32" y="169"/>
                  </a:cubicBezTo>
                  <a:cubicBezTo>
                    <a:pt x="35" y="169"/>
                    <a:pt x="35" y="169"/>
                    <a:pt x="35" y="169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7" y="168"/>
                    <a:pt x="87" y="168"/>
                    <a:pt x="87" y="168"/>
                  </a:cubicBezTo>
                  <a:cubicBezTo>
                    <a:pt x="199" y="164"/>
                    <a:pt x="199" y="164"/>
                    <a:pt x="199" y="164"/>
                  </a:cubicBezTo>
                  <a:cubicBezTo>
                    <a:pt x="201" y="164"/>
                    <a:pt x="201" y="164"/>
                    <a:pt x="201" y="164"/>
                  </a:cubicBezTo>
                  <a:cubicBezTo>
                    <a:pt x="218" y="164"/>
                    <a:pt x="218" y="164"/>
                    <a:pt x="218" y="164"/>
                  </a:cubicBezTo>
                  <a:cubicBezTo>
                    <a:pt x="220" y="164"/>
                    <a:pt x="220" y="164"/>
                    <a:pt x="220" y="164"/>
                  </a:cubicBezTo>
                  <a:cubicBezTo>
                    <a:pt x="248" y="163"/>
                    <a:pt x="248" y="163"/>
                    <a:pt x="248" y="163"/>
                  </a:cubicBezTo>
                  <a:cubicBezTo>
                    <a:pt x="247" y="162"/>
                    <a:pt x="247" y="162"/>
                    <a:pt x="247" y="161"/>
                  </a:cubicBezTo>
                  <a:moveTo>
                    <a:pt x="144" y="0"/>
                  </a:moveTo>
                  <a:cubicBezTo>
                    <a:pt x="143" y="2"/>
                    <a:pt x="143" y="2"/>
                    <a:pt x="143" y="2"/>
                  </a:cubicBezTo>
                  <a:cubicBezTo>
                    <a:pt x="141" y="4"/>
                    <a:pt x="141" y="4"/>
                    <a:pt x="141" y="4"/>
                  </a:cubicBezTo>
                  <a:cubicBezTo>
                    <a:pt x="139" y="6"/>
                    <a:pt x="139" y="6"/>
                    <a:pt x="139" y="6"/>
                  </a:cubicBezTo>
                  <a:cubicBezTo>
                    <a:pt x="130" y="16"/>
                    <a:pt x="130" y="16"/>
                    <a:pt x="130" y="16"/>
                  </a:cubicBezTo>
                  <a:cubicBezTo>
                    <a:pt x="128" y="17"/>
                    <a:pt x="128" y="17"/>
                    <a:pt x="128" y="17"/>
                  </a:cubicBezTo>
                  <a:cubicBezTo>
                    <a:pt x="122" y="24"/>
                    <a:pt x="122" y="24"/>
                    <a:pt x="122" y="24"/>
                  </a:cubicBezTo>
                  <a:cubicBezTo>
                    <a:pt x="121" y="26"/>
                    <a:pt x="121" y="26"/>
                    <a:pt x="121" y="26"/>
                  </a:cubicBezTo>
                  <a:cubicBezTo>
                    <a:pt x="107" y="41"/>
                    <a:pt x="107" y="41"/>
                    <a:pt x="107" y="41"/>
                  </a:cubicBezTo>
                  <a:cubicBezTo>
                    <a:pt x="106" y="42"/>
                    <a:pt x="106" y="42"/>
                    <a:pt x="106" y="42"/>
                  </a:cubicBezTo>
                  <a:cubicBezTo>
                    <a:pt x="104" y="44"/>
                    <a:pt x="104" y="44"/>
                    <a:pt x="104" y="44"/>
                  </a:cubicBezTo>
                  <a:cubicBezTo>
                    <a:pt x="103" y="45"/>
                    <a:pt x="103" y="45"/>
                    <a:pt x="103" y="45"/>
                  </a:cubicBezTo>
                  <a:cubicBezTo>
                    <a:pt x="101" y="47"/>
                    <a:pt x="101" y="47"/>
                    <a:pt x="101" y="47"/>
                  </a:cubicBezTo>
                  <a:cubicBezTo>
                    <a:pt x="93" y="55"/>
                    <a:pt x="93" y="55"/>
                    <a:pt x="93" y="55"/>
                  </a:cubicBezTo>
                  <a:cubicBezTo>
                    <a:pt x="91" y="58"/>
                    <a:pt x="91" y="58"/>
                    <a:pt x="91" y="58"/>
                  </a:cubicBezTo>
                  <a:cubicBezTo>
                    <a:pt x="90" y="60"/>
                    <a:pt x="90" y="60"/>
                    <a:pt x="90" y="60"/>
                  </a:cubicBezTo>
                  <a:cubicBezTo>
                    <a:pt x="88" y="61"/>
                    <a:pt x="88" y="61"/>
                    <a:pt x="88" y="61"/>
                  </a:cubicBezTo>
                  <a:cubicBezTo>
                    <a:pt x="75" y="75"/>
                    <a:pt x="75" y="75"/>
                    <a:pt x="75" y="75"/>
                  </a:cubicBezTo>
                  <a:cubicBezTo>
                    <a:pt x="74" y="77"/>
                    <a:pt x="74" y="77"/>
                    <a:pt x="74" y="77"/>
                  </a:cubicBezTo>
                  <a:cubicBezTo>
                    <a:pt x="56" y="96"/>
                    <a:pt x="56" y="96"/>
                    <a:pt x="56" y="96"/>
                  </a:cubicBezTo>
                  <a:cubicBezTo>
                    <a:pt x="54" y="98"/>
                    <a:pt x="54" y="98"/>
                    <a:pt x="54" y="98"/>
                  </a:cubicBezTo>
                  <a:cubicBezTo>
                    <a:pt x="0" y="156"/>
                    <a:pt x="0" y="156"/>
                    <a:pt x="0" y="156"/>
                  </a:cubicBezTo>
                  <a:cubicBezTo>
                    <a:pt x="1" y="157"/>
                    <a:pt x="1" y="157"/>
                    <a:pt x="2" y="157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59" y="96"/>
                    <a:pt x="59" y="96"/>
                    <a:pt x="59" y="96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7" y="75"/>
                    <a:pt x="77" y="75"/>
                    <a:pt x="77" y="75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1" y="61"/>
                    <a:pt x="91" y="61"/>
                    <a:pt x="91" y="61"/>
                  </a:cubicBezTo>
                  <a:cubicBezTo>
                    <a:pt x="91" y="60"/>
                    <a:pt x="91" y="60"/>
                    <a:pt x="91" y="60"/>
                  </a:cubicBezTo>
                  <a:cubicBezTo>
                    <a:pt x="93" y="58"/>
                    <a:pt x="93" y="58"/>
                    <a:pt x="93" y="58"/>
                  </a:cubicBezTo>
                  <a:cubicBezTo>
                    <a:pt x="104" y="47"/>
                    <a:pt x="104" y="47"/>
                    <a:pt x="104" y="47"/>
                  </a:cubicBezTo>
                  <a:cubicBezTo>
                    <a:pt x="105" y="45"/>
                    <a:pt x="105" y="45"/>
                    <a:pt x="105" y="45"/>
                  </a:cubicBezTo>
                  <a:cubicBezTo>
                    <a:pt x="107" y="43"/>
                    <a:pt x="107" y="43"/>
                    <a:pt x="107" y="43"/>
                  </a:cubicBezTo>
                  <a:cubicBezTo>
                    <a:pt x="109" y="41"/>
                    <a:pt x="109" y="41"/>
                    <a:pt x="109" y="41"/>
                  </a:cubicBezTo>
                  <a:cubicBezTo>
                    <a:pt x="109" y="41"/>
                    <a:pt x="109" y="41"/>
                    <a:pt x="109" y="41"/>
                  </a:cubicBezTo>
                  <a:cubicBezTo>
                    <a:pt x="123" y="26"/>
                    <a:pt x="123" y="26"/>
                    <a:pt x="123" y="26"/>
                  </a:cubicBezTo>
                  <a:cubicBezTo>
                    <a:pt x="125" y="24"/>
                    <a:pt x="125" y="24"/>
                    <a:pt x="125" y="24"/>
                  </a:cubicBezTo>
                  <a:cubicBezTo>
                    <a:pt x="130" y="19"/>
                    <a:pt x="130" y="19"/>
                    <a:pt x="130" y="19"/>
                  </a:cubicBezTo>
                  <a:cubicBezTo>
                    <a:pt x="131" y="17"/>
                    <a:pt x="131" y="17"/>
                    <a:pt x="131" y="17"/>
                  </a:cubicBezTo>
                  <a:cubicBezTo>
                    <a:pt x="140" y="8"/>
                    <a:pt x="140" y="8"/>
                    <a:pt x="140" y="8"/>
                  </a:cubicBezTo>
                  <a:cubicBezTo>
                    <a:pt x="141" y="6"/>
                    <a:pt x="141" y="6"/>
                    <a:pt x="141" y="6"/>
                  </a:cubicBezTo>
                  <a:cubicBezTo>
                    <a:pt x="144" y="3"/>
                    <a:pt x="144" y="3"/>
                    <a:pt x="144" y="3"/>
                  </a:cubicBezTo>
                  <a:cubicBezTo>
                    <a:pt x="161" y="26"/>
                    <a:pt x="161" y="26"/>
                    <a:pt x="161" y="26"/>
                  </a:cubicBezTo>
                  <a:cubicBezTo>
                    <a:pt x="162" y="28"/>
                    <a:pt x="162" y="28"/>
                    <a:pt x="162" y="28"/>
                  </a:cubicBezTo>
                  <a:cubicBezTo>
                    <a:pt x="163" y="28"/>
                    <a:pt x="163" y="28"/>
                    <a:pt x="163" y="28"/>
                  </a:cubicBezTo>
                  <a:cubicBezTo>
                    <a:pt x="164" y="30"/>
                    <a:pt x="164" y="30"/>
                    <a:pt x="164" y="30"/>
                  </a:cubicBezTo>
                  <a:cubicBezTo>
                    <a:pt x="165" y="32"/>
                    <a:pt x="165" y="32"/>
                    <a:pt x="165" y="32"/>
                  </a:cubicBezTo>
                  <a:cubicBezTo>
                    <a:pt x="167" y="34"/>
                    <a:pt x="167" y="34"/>
                    <a:pt x="167" y="34"/>
                  </a:cubicBezTo>
                  <a:cubicBezTo>
                    <a:pt x="181" y="54"/>
                    <a:pt x="181" y="54"/>
                    <a:pt x="181" y="54"/>
                  </a:cubicBezTo>
                  <a:cubicBezTo>
                    <a:pt x="182" y="55"/>
                    <a:pt x="182" y="55"/>
                    <a:pt x="182" y="55"/>
                  </a:cubicBezTo>
                  <a:cubicBezTo>
                    <a:pt x="191" y="67"/>
                    <a:pt x="191" y="67"/>
                    <a:pt x="191" y="67"/>
                  </a:cubicBezTo>
                  <a:cubicBezTo>
                    <a:pt x="192" y="69"/>
                    <a:pt x="192" y="69"/>
                    <a:pt x="192" y="69"/>
                  </a:cubicBezTo>
                  <a:cubicBezTo>
                    <a:pt x="196" y="74"/>
                    <a:pt x="196" y="74"/>
                    <a:pt x="196" y="74"/>
                  </a:cubicBezTo>
                  <a:cubicBezTo>
                    <a:pt x="201" y="81"/>
                    <a:pt x="201" y="81"/>
                    <a:pt x="201" y="81"/>
                  </a:cubicBezTo>
                  <a:cubicBezTo>
                    <a:pt x="209" y="91"/>
                    <a:pt x="209" y="91"/>
                    <a:pt x="209" y="91"/>
                  </a:cubicBezTo>
                  <a:cubicBezTo>
                    <a:pt x="210" y="93"/>
                    <a:pt x="210" y="93"/>
                    <a:pt x="210" y="93"/>
                  </a:cubicBezTo>
                  <a:cubicBezTo>
                    <a:pt x="211" y="94"/>
                    <a:pt x="211" y="94"/>
                    <a:pt x="211" y="94"/>
                  </a:cubicBezTo>
                  <a:cubicBezTo>
                    <a:pt x="212" y="95"/>
                    <a:pt x="212" y="95"/>
                    <a:pt x="212" y="95"/>
                  </a:cubicBezTo>
                  <a:cubicBezTo>
                    <a:pt x="215" y="99"/>
                    <a:pt x="215" y="99"/>
                    <a:pt x="215" y="99"/>
                  </a:cubicBezTo>
                  <a:cubicBezTo>
                    <a:pt x="217" y="102"/>
                    <a:pt x="217" y="102"/>
                    <a:pt x="217" y="102"/>
                  </a:cubicBezTo>
                  <a:cubicBezTo>
                    <a:pt x="240" y="133"/>
                    <a:pt x="240" y="133"/>
                    <a:pt x="240" y="133"/>
                  </a:cubicBezTo>
                  <a:cubicBezTo>
                    <a:pt x="241" y="135"/>
                    <a:pt x="241" y="135"/>
                    <a:pt x="241" y="135"/>
                  </a:cubicBezTo>
                  <a:cubicBezTo>
                    <a:pt x="253" y="151"/>
                    <a:pt x="253" y="151"/>
                    <a:pt x="253" y="151"/>
                  </a:cubicBezTo>
                  <a:cubicBezTo>
                    <a:pt x="253" y="150"/>
                    <a:pt x="254" y="150"/>
                    <a:pt x="254" y="150"/>
                  </a:cubicBezTo>
                  <a:cubicBezTo>
                    <a:pt x="244" y="135"/>
                    <a:pt x="244" y="135"/>
                    <a:pt x="244" y="135"/>
                  </a:cubicBezTo>
                  <a:cubicBezTo>
                    <a:pt x="242" y="133"/>
                    <a:pt x="242" y="133"/>
                    <a:pt x="242" y="133"/>
                  </a:cubicBezTo>
                  <a:cubicBezTo>
                    <a:pt x="217" y="99"/>
                    <a:pt x="217" y="99"/>
                    <a:pt x="217" y="99"/>
                  </a:cubicBezTo>
                  <a:cubicBezTo>
                    <a:pt x="215" y="96"/>
                    <a:pt x="215" y="96"/>
                    <a:pt x="215" y="96"/>
                  </a:cubicBezTo>
                  <a:cubicBezTo>
                    <a:pt x="213" y="94"/>
                    <a:pt x="213" y="94"/>
                    <a:pt x="213" y="94"/>
                  </a:cubicBezTo>
                  <a:cubicBezTo>
                    <a:pt x="212" y="93"/>
                    <a:pt x="212" y="93"/>
                    <a:pt x="212" y="93"/>
                  </a:cubicBezTo>
                  <a:cubicBezTo>
                    <a:pt x="211" y="92"/>
                    <a:pt x="211" y="92"/>
                    <a:pt x="211" y="92"/>
                  </a:cubicBezTo>
                  <a:cubicBezTo>
                    <a:pt x="210" y="90"/>
                    <a:pt x="210" y="90"/>
                    <a:pt x="210" y="90"/>
                  </a:cubicBezTo>
                  <a:cubicBezTo>
                    <a:pt x="208" y="86"/>
                    <a:pt x="208" y="86"/>
                    <a:pt x="208" y="86"/>
                  </a:cubicBezTo>
                  <a:cubicBezTo>
                    <a:pt x="203" y="80"/>
                    <a:pt x="203" y="80"/>
                    <a:pt x="203" y="80"/>
                  </a:cubicBezTo>
                  <a:cubicBezTo>
                    <a:pt x="194" y="68"/>
                    <a:pt x="194" y="68"/>
                    <a:pt x="194" y="68"/>
                  </a:cubicBezTo>
                  <a:cubicBezTo>
                    <a:pt x="193" y="66"/>
                    <a:pt x="193" y="66"/>
                    <a:pt x="193" y="66"/>
                  </a:cubicBezTo>
                  <a:cubicBezTo>
                    <a:pt x="183" y="53"/>
                    <a:pt x="183" y="53"/>
                    <a:pt x="183" y="53"/>
                  </a:cubicBezTo>
                  <a:cubicBezTo>
                    <a:pt x="182" y="51"/>
                    <a:pt x="182" y="51"/>
                    <a:pt x="182" y="51"/>
                  </a:cubicBezTo>
                  <a:cubicBezTo>
                    <a:pt x="169" y="34"/>
                    <a:pt x="169" y="34"/>
                    <a:pt x="169" y="34"/>
                  </a:cubicBezTo>
                  <a:cubicBezTo>
                    <a:pt x="167" y="32"/>
                    <a:pt x="167" y="32"/>
                    <a:pt x="167" y="32"/>
                  </a:cubicBezTo>
                  <a:cubicBezTo>
                    <a:pt x="166" y="31"/>
                    <a:pt x="166" y="31"/>
                    <a:pt x="166" y="31"/>
                  </a:cubicBezTo>
                  <a:cubicBezTo>
                    <a:pt x="165" y="29"/>
                    <a:pt x="165" y="29"/>
                    <a:pt x="165" y="29"/>
                  </a:cubicBezTo>
                  <a:cubicBezTo>
                    <a:pt x="163" y="26"/>
                    <a:pt x="163" y="26"/>
                    <a:pt x="163" y="26"/>
                  </a:cubicBezTo>
                  <a:cubicBezTo>
                    <a:pt x="162" y="24"/>
                    <a:pt x="162" y="24"/>
                    <a:pt x="162" y="24"/>
                  </a:cubicBezTo>
                  <a:cubicBezTo>
                    <a:pt x="145" y="2"/>
                    <a:pt x="145" y="2"/>
                    <a:pt x="145" y="2"/>
                  </a:cubicBezTo>
                  <a:cubicBezTo>
                    <a:pt x="144" y="0"/>
                    <a:pt x="144" y="0"/>
                    <a:pt x="144" y="0"/>
                  </a:cubicBezTo>
                </a:path>
              </a:pathLst>
            </a:custGeom>
            <a:gradFill flip="none" rotWithShape="1">
              <a:gsLst>
                <a:gs pos="0">
                  <a:schemeClr val="tx2">
                    <a:alpha val="75000"/>
                  </a:schemeClr>
                </a:gs>
                <a:gs pos="92000">
                  <a:schemeClr val="tx1">
                    <a:alpha val="21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7" name="Freeform 67"/>
            <p:cNvSpPr>
              <a:spLocks noEditPoints="1"/>
            </p:cNvSpPr>
            <p:nvPr/>
          </p:nvSpPr>
          <p:spPr bwMode="auto">
            <a:xfrm>
              <a:off x="6414718" y="3337384"/>
              <a:ext cx="1350752" cy="1023025"/>
            </a:xfrm>
            <a:custGeom>
              <a:avLst/>
              <a:gdLst>
                <a:gd name="T0" fmla="*/ 25 w 319"/>
                <a:gd name="T1" fmla="*/ 263 h 265"/>
                <a:gd name="T2" fmla="*/ 92 w 319"/>
                <a:gd name="T3" fmla="*/ 221 h 265"/>
                <a:gd name="T4" fmla="*/ 113 w 319"/>
                <a:gd name="T5" fmla="*/ 205 h 265"/>
                <a:gd name="T6" fmla="*/ 94 w 319"/>
                <a:gd name="T7" fmla="*/ 220 h 265"/>
                <a:gd name="T8" fmla="*/ 113 w 319"/>
                <a:gd name="T9" fmla="*/ 205 h 265"/>
                <a:gd name="T10" fmla="*/ 11 w 319"/>
                <a:gd name="T11" fmla="*/ 258 h 265"/>
                <a:gd name="T12" fmla="*/ 8 w 319"/>
                <a:gd name="T13" fmla="*/ 202 h 265"/>
                <a:gd name="T14" fmla="*/ 152 w 319"/>
                <a:gd name="T15" fmla="*/ 179 h 265"/>
                <a:gd name="T16" fmla="*/ 116 w 319"/>
                <a:gd name="T17" fmla="*/ 205 h 265"/>
                <a:gd name="T18" fmla="*/ 152 w 319"/>
                <a:gd name="T19" fmla="*/ 179 h 265"/>
                <a:gd name="T20" fmla="*/ 157 w 319"/>
                <a:gd name="T21" fmla="*/ 176 h 265"/>
                <a:gd name="T22" fmla="*/ 155 w 319"/>
                <a:gd name="T23" fmla="*/ 177 h 265"/>
                <a:gd name="T24" fmla="*/ 155 w 319"/>
                <a:gd name="T25" fmla="*/ 179 h 265"/>
                <a:gd name="T26" fmla="*/ 156 w 319"/>
                <a:gd name="T27" fmla="*/ 178 h 265"/>
                <a:gd name="T28" fmla="*/ 200 w 319"/>
                <a:gd name="T29" fmla="*/ 150 h 265"/>
                <a:gd name="T30" fmla="*/ 232 w 319"/>
                <a:gd name="T31" fmla="*/ 126 h 265"/>
                <a:gd name="T32" fmla="*/ 201 w 319"/>
                <a:gd name="T33" fmla="*/ 149 h 265"/>
                <a:gd name="T34" fmla="*/ 232 w 319"/>
                <a:gd name="T35" fmla="*/ 126 h 265"/>
                <a:gd name="T36" fmla="*/ 0 w 319"/>
                <a:gd name="T37" fmla="*/ 87 h 265"/>
                <a:gd name="T38" fmla="*/ 6 w 319"/>
                <a:gd name="T39" fmla="*/ 199 h 265"/>
                <a:gd name="T40" fmla="*/ 1 w 319"/>
                <a:gd name="T41" fmla="*/ 116 h 265"/>
                <a:gd name="T42" fmla="*/ 311 w 319"/>
                <a:gd name="T43" fmla="*/ 69 h 265"/>
                <a:gd name="T44" fmla="*/ 314 w 319"/>
                <a:gd name="T45" fmla="*/ 72 h 265"/>
                <a:gd name="T46" fmla="*/ 297 w 319"/>
                <a:gd name="T47" fmla="*/ 83 h 265"/>
                <a:gd name="T48" fmla="*/ 282 w 319"/>
                <a:gd name="T49" fmla="*/ 93 h 265"/>
                <a:gd name="T50" fmla="*/ 280 w 319"/>
                <a:gd name="T51" fmla="*/ 94 h 265"/>
                <a:gd name="T52" fmla="*/ 256 w 319"/>
                <a:gd name="T53" fmla="*/ 110 h 265"/>
                <a:gd name="T54" fmla="*/ 243 w 319"/>
                <a:gd name="T55" fmla="*/ 119 h 265"/>
                <a:gd name="T56" fmla="*/ 237 w 319"/>
                <a:gd name="T57" fmla="*/ 123 h 265"/>
                <a:gd name="T58" fmla="*/ 235 w 319"/>
                <a:gd name="T59" fmla="*/ 126 h 265"/>
                <a:gd name="T60" fmla="*/ 239 w 319"/>
                <a:gd name="T61" fmla="*/ 124 h 265"/>
                <a:gd name="T62" fmla="*/ 245 w 319"/>
                <a:gd name="T63" fmla="*/ 120 h 265"/>
                <a:gd name="T64" fmla="*/ 259 w 319"/>
                <a:gd name="T65" fmla="*/ 110 h 265"/>
                <a:gd name="T66" fmla="*/ 283 w 319"/>
                <a:gd name="T67" fmla="*/ 94 h 265"/>
                <a:gd name="T68" fmla="*/ 300 w 319"/>
                <a:gd name="T69" fmla="*/ 83 h 265"/>
                <a:gd name="T70" fmla="*/ 315 w 319"/>
                <a:gd name="T71" fmla="*/ 73 h 265"/>
                <a:gd name="T72" fmla="*/ 319 w 319"/>
                <a:gd name="T73" fmla="*/ 71 h 265"/>
                <a:gd name="T74" fmla="*/ 311 w 319"/>
                <a:gd name="T75" fmla="*/ 69 h 265"/>
                <a:gd name="T76" fmla="*/ 0 w 319"/>
                <a:gd name="T77" fmla="*/ 43 h 265"/>
                <a:gd name="T78" fmla="*/ 0 w 319"/>
                <a:gd name="T79" fmla="*/ 57 h 265"/>
                <a:gd name="T80" fmla="*/ 1 w 319"/>
                <a:gd name="T81" fmla="*/ 45 h 265"/>
                <a:gd name="T82" fmla="*/ 1 w 319"/>
                <a:gd name="T83" fmla="*/ 13 h 265"/>
                <a:gd name="T84" fmla="*/ 16 w 319"/>
                <a:gd name="T85" fmla="*/ 0 h 265"/>
                <a:gd name="T86" fmla="*/ 114 w 319"/>
                <a:gd name="T87" fmla="*/ 24 h 265"/>
                <a:gd name="T88" fmla="*/ 155 w 319"/>
                <a:gd name="T89" fmla="*/ 34 h 265"/>
                <a:gd name="T90" fmla="*/ 200 w 319"/>
                <a:gd name="T91" fmla="*/ 45 h 265"/>
                <a:gd name="T92" fmla="*/ 230 w 319"/>
                <a:gd name="T93" fmla="*/ 52 h 265"/>
                <a:gd name="T94" fmla="*/ 276 w 319"/>
                <a:gd name="T95" fmla="*/ 63 h 265"/>
                <a:gd name="T96" fmla="*/ 293 w 319"/>
                <a:gd name="T97" fmla="*/ 67 h 265"/>
                <a:gd name="T98" fmla="*/ 306 w 319"/>
                <a:gd name="T99" fmla="*/ 70 h 265"/>
                <a:gd name="T100" fmla="*/ 306 w 319"/>
                <a:gd name="T101" fmla="*/ 68 h 265"/>
                <a:gd name="T102" fmla="*/ 276 w 319"/>
                <a:gd name="T103" fmla="*/ 61 h 265"/>
                <a:gd name="T104" fmla="*/ 229 w 319"/>
                <a:gd name="T105" fmla="*/ 50 h 265"/>
                <a:gd name="T106" fmla="*/ 198 w 319"/>
                <a:gd name="T107" fmla="*/ 42 h 265"/>
                <a:gd name="T108" fmla="*/ 155 w 319"/>
                <a:gd name="T109" fmla="*/ 32 h 265"/>
                <a:gd name="T110" fmla="*/ 114 w 319"/>
                <a:gd name="T111" fmla="*/ 23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19" h="265">
                  <a:moveTo>
                    <a:pt x="89" y="221"/>
                  </a:moveTo>
                  <a:cubicBezTo>
                    <a:pt x="25" y="263"/>
                    <a:pt x="25" y="263"/>
                    <a:pt x="25" y="263"/>
                  </a:cubicBezTo>
                  <a:cubicBezTo>
                    <a:pt x="25" y="264"/>
                    <a:pt x="25" y="264"/>
                    <a:pt x="26" y="265"/>
                  </a:cubicBezTo>
                  <a:cubicBezTo>
                    <a:pt x="92" y="221"/>
                    <a:pt x="92" y="221"/>
                    <a:pt x="92" y="221"/>
                  </a:cubicBezTo>
                  <a:cubicBezTo>
                    <a:pt x="89" y="221"/>
                    <a:pt x="89" y="221"/>
                    <a:pt x="89" y="221"/>
                  </a:cubicBezTo>
                  <a:moveTo>
                    <a:pt x="113" y="205"/>
                  </a:moveTo>
                  <a:cubicBezTo>
                    <a:pt x="91" y="219"/>
                    <a:pt x="91" y="219"/>
                    <a:pt x="91" y="219"/>
                  </a:cubicBezTo>
                  <a:cubicBezTo>
                    <a:pt x="94" y="220"/>
                    <a:pt x="94" y="220"/>
                    <a:pt x="94" y="220"/>
                  </a:cubicBezTo>
                  <a:cubicBezTo>
                    <a:pt x="114" y="206"/>
                    <a:pt x="114" y="206"/>
                    <a:pt x="114" y="206"/>
                  </a:cubicBezTo>
                  <a:cubicBezTo>
                    <a:pt x="113" y="205"/>
                    <a:pt x="113" y="205"/>
                    <a:pt x="113" y="205"/>
                  </a:cubicBezTo>
                  <a:moveTo>
                    <a:pt x="7" y="201"/>
                  </a:moveTo>
                  <a:cubicBezTo>
                    <a:pt x="11" y="258"/>
                    <a:pt x="11" y="258"/>
                    <a:pt x="11" y="258"/>
                  </a:cubicBezTo>
                  <a:cubicBezTo>
                    <a:pt x="12" y="258"/>
                    <a:pt x="13" y="258"/>
                    <a:pt x="13" y="258"/>
                  </a:cubicBezTo>
                  <a:cubicBezTo>
                    <a:pt x="8" y="202"/>
                    <a:pt x="8" y="202"/>
                    <a:pt x="8" y="202"/>
                  </a:cubicBezTo>
                  <a:cubicBezTo>
                    <a:pt x="7" y="201"/>
                    <a:pt x="7" y="201"/>
                    <a:pt x="7" y="201"/>
                  </a:cubicBezTo>
                  <a:moveTo>
                    <a:pt x="152" y="179"/>
                  </a:moveTo>
                  <a:cubicBezTo>
                    <a:pt x="114" y="204"/>
                    <a:pt x="114" y="204"/>
                    <a:pt x="114" y="204"/>
                  </a:cubicBezTo>
                  <a:cubicBezTo>
                    <a:pt x="116" y="205"/>
                    <a:pt x="116" y="205"/>
                    <a:pt x="116" y="205"/>
                  </a:cubicBezTo>
                  <a:cubicBezTo>
                    <a:pt x="154" y="180"/>
                    <a:pt x="154" y="180"/>
                    <a:pt x="154" y="180"/>
                  </a:cubicBezTo>
                  <a:cubicBezTo>
                    <a:pt x="152" y="179"/>
                    <a:pt x="152" y="179"/>
                    <a:pt x="152" y="179"/>
                  </a:cubicBezTo>
                  <a:moveTo>
                    <a:pt x="200" y="148"/>
                  </a:moveTo>
                  <a:cubicBezTo>
                    <a:pt x="157" y="176"/>
                    <a:pt x="157" y="176"/>
                    <a:pt x="157" y="176"/>
                  </a:cubicBezTo>
                  <a:cubicBezTo>
                    <a:pt x="157" y="176"/>
                    <a:pt x="157" y="176"/>
                    <a:pt x="157" y="176"/>
                  </a:cubicBezTo>
                  <a:cubicBezTo>
                    <a:pt x="155" y="177"/>
                    <a:pt x="155" y="177"/>
                    <a:pt x="155" y="177"/>
                  </a:cubicBezTo>
                  <a:cubicBezTo>
                    <a:pt x="154" y="178"/>
                    <a:pt x="154" y="178"/>
                    <a:pt x="154" y="178"/>
                  </a:cubicBezTo>
                  <a:cubicBezTo>
                    <a:pt x="155" y="179"/>
                    <a:pt x="155" y="179"/>
                    <a:pt x="155" y="179"/>
                  </a:cubicBezTo>
                  <a:cubicBezTo>
                    <a:pt x="155" y="179"/>
                    <a:pt x="155" y="179"/>
                    <a:pt x="155" y="179"/>
                  </a:cubicBezTo>
                  <a:cubicBezTo>
                    <a:pt x="156" y="178"/>
                    <a:pt x="156" y="178"/>
                    <a:pt x="156" y="178"/>
                  </a:cubicBezTo>
                  <a:cubicBezTo>
                    <a:pt x="158" y="177"/>
                    <a:pt x="158" y="177"/>
                    <a:pt x="158" y="177"/>
                  </a:cubicBezTo>
                  <a:cubicBezTo>
                    <a:pt x="200" y="150"/>
                    <a:pt x="200" y="150"/>
                    <a:pt x="200" y="150"/>
                  </a:cubicBezTo>
                  <a:cubicBezTo>
                    <a:pt x="200" y="148"/>
                    <a:pt x="200" y="148"/>
                    <a:pt x="200" y="148"/>
                  </a:cubicBezTo>
                  <a:moveTo>
                    <a:pt x="232" y="126"/>
                  </a:moveTo>
                  <a:cubicBezTo>
                    <a:pt x="201" y="146"/>
                    <a:pt x="201" y="146"/>
                    <a:pt x="201" y="146"/>
                  </a:cubicBezTo>
                  <a:cubicBezTo>
                    <a:pt x="201" y="149"/>
                    <a:pt x="201" y="149"/>
                    <a:pt x="201" y="149"/>
                  </a:cubicBezTo>
                  <a:cubicBezTo>
                    <a:pt x="234" y="127"/>
                    <a:pt x="234" y="127"/>
                    <a:pt x="234" y="127"/>
                  </a:cubicBezTo>
                  <a:cubicBezTo>
                    <a:pt x="232" y="126"/>
                    <a:pt x="232" y="126"/>
                    <a:pt x="232" y="126"/>
                  </a:cubicBezTo>
                  <a:moveTo>
                    <a:pt x="1" y="87"/>
                  </a:moveTo>
                  <a:cubicBezTo>
                    <a:pt x="1" y="87"/>
                    <a:pt x="0" y="87"/>
                    <a:pt x="0" y="87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6" y="199"/>
                    <a:pt x="6" y="199"/>
                    <a:pt x="6" y="199"/>
                  </a:cubicBezTo>
                  <a:cubicBezTo>
                    <a:pt x="8" y="200"/>
                    <a:pt x="8" y="200"/>
                    <a:pt x="8" y="200"/>
                  </a:cubicBezTo>
                  <a:cubicBezTo>
                    <a:pt x="1" y="116"/>
                    <a:pt x="1" y="116"/>
                    <a:pt x="1" y="116"/>
                  </a:cubicBezTo>
                  <a:cubicBezTo>
                    <a:pt x="1" y="87"/>
                    <a:pt x="1" y="87"/>
                    <a:pt x="1" y="87"/>
                  </a:cubicBezTo>
                  <a:moveTo>
                    <a:pt x="311" y="69"/>
                  </a:moveTo>
                  <a:cubicBezTo>
                    <a:pt x="309" y="70"/>
                    <a:pt x="309" y="70"/>
                    <a:pt x="309" y="70"/>
                  </a:cubicBezTo>
                  <a:cubicBezTo>
                    <a:pt x="314" y="72"/>
                    <a:pt x="314" y="72"/>
                    <a:pt x="314" y="72"/>
                  </a:cubicBezTo>
                  <a:cubicBezTo>
                    <a:pt x="299" y="82"/>
                    <a:pt x="299" y="82"/>
                    <a:pt x="299" y="82"/>
                  </a:cubicBezTo>
                  <a:cubicBezTo>
                    <a:pt x="297" y="83"/>
                    <a:pt x="297" y="83"/>
                    <a:pt x="297" y="83"/>
                  </a:cubicBezTo>
                  <a:cubicBezTo>
                    <a:pt x="284" y="92"/>
                    <a:pt x="284" y="92"/>
                    <a:pt x="284" y="92"/>
                  </a:cubicBezTo>
                  <a:cubicBezTo>
                    <a:pt x="282" y="93"/>
                    <a:pt x="282" y="93"/>
                    <a:pt x="282" y="93"/>
                  </a:cubicBezTo>
                  <a:cubicBezTo>
                    <a:pt x="282" y="93"/>
                    <a:pt x="282" y="93"/>
                    <a:pt x="282" y="93"/>
                  </a:cubicBezTo>
                  <a:cubicBezTo>
                    <a:pt x="280" y="94"/>
                    <a:pt x="280" y="94"/>
                    <a:pt x="280" y="94"/>
                  </a:cubicBezTo>
                  <a:cubicBezTo>
                    <a:pt x="258" y="109"/>
                    <a:pt x="258" y="109"/>
                    <a:pt x="258" y="109"/>
                  </a:cubicBezTo>
                  <a:cubicBezTo>
                    <a:pt x="256" y="110"/>
                    <a:pt x="256" y="110"/>
                    <a:pt x="256" y="110"/>
                  </a:cubicBezTo>
                  <a:cubicBezTo>
                    <a:pt x="244" y="118"/>
                    <a:pt x="244" y="118"/>
                    <a:pt x="244" y="118"/>
                  </a:cubicBezTo>
                  <a:cubicBezTo>
                    <a:pt x="243" y="119"/>
                    <a:pt x="243" y="119"/>
                    <a:pt x="243" y="119"/>
                  </a:cubicBezTo>
                  <a:cubicBezTo>
                    <a:pt x="239" y="122"/>
                    <a:pt x="239" y="122"/>
                    <a:pt x="239" y="122"/>
                  </a:cubicBezTo>
                  <a:cubicBezTo>
                    <a:pt x="237" y="123"/>
                    <a:pt x="237" y="123"/>
                    <a:pt x="237" y="123"/>
                  </a:cubicBezTo>
                  <a:cubicBezTo>
                    <a:pt x="234" y="125"/>
                    <a:pt x="234" y="125"/>
                    <a:pt x="234" y="125"/>
                  </a:cubicBezTo>
                  <a:cubicBezTo>
                    <a:pt x="235" y="126"/>
                    <a:pt x="235" y="126"/>
                    <a:pt x="235" y="126"/>
                  </a:cubicBezTo>
                  <a:cubicBezTo>
                    <a:pt x="237" y="125"/>
                    <a:pt x="237" y="125"/>
                    <a:pt x="237" y="125"/>
                  </a:cubicBezTo>
                  <a:cubicBezTo>
                    <a:pt x="239" y="124"/>
                    <a:pt x="239" y="124"/>
                    <a:pt x="239" y="124"/>
                  </a:cubicBezTo>
                  <a:cubicBezTo>
                    <a:pt x="243" y="121"/>
                    <a:pt x="243" y="121"/>
                    <a:pt x="243" y="121"/>
                  </a:cubicBezTo>
                  <a:cubicBezTo>
                    <a:pt x="245" y="120"/>
                    <a:pt x="245" y="120"/>
                    <a:pt x="245" y="120"/>
                  </a:cubicBezTo>
                  <a:cubicBezTo>
                    <a:pt x="257" y="111"/>
                    <a:pt x="257" y="111"/>
                    <a:pt x="257" y="111"/>
                  </a:cubicBezTo>
                  <a:cubicBezTo>
                    <a:pt x="259" y="110"/>
                    <a:pt x="259" y="110"/>
                    <a:pt x="259" y="110"/>
                  </a:cubicBezTo>
                  <a:cubicBezTo>
                    <a:pt x="282" y="95"/>
                    <a:pt x="282" y="95"/>
                    <a:pt x="282" y="95"/>
                  </a:cubicBezTo>
                  <a:cubicBezTo>
                    <a:pt x="283" y="94"/>
                    <a:pt x="283" y="94"/>
                    <a:pt x="283" y="94"/>
                  </a:cubicBezTo>
                  <a:cubicBezTo>
                    <a:pt x="284" y="94"/>
                    <a:pt x="284" y="94"/>
                    <a:pt x="284" y="94"/>
                  </a:cubicBezTo>
                  <a:cubicBezTo>
                    <a:pt x="300" y="83"/>
                    <a:pt x="300" y="83"/>
                    <a:pt x="300" y="83"/>
                  </a:cubicBezTo>
                  <a:cubicBezTo>
                    <a:pt x="302" y="82"/>
                    <a:pt x="302" y="82"/>
                    <a:pt x="302" y="82"/>
                  </a:cubicBezTo>
                  <a:cubicBezTo>
                    <a:pt x="315" y="73"/>
                    <a:pt x="315" y="73"/>
                    <a:pt x="315" y="73"/>
                  </a:cubicBezTo>
                  <a:cubicBezTo>
                    <a:pt x="319" y="71"/>
                    <a:pt x="319" y="71"/>
                    <a:pt x="319" y="71"/>
                  </a:cubicBezTo>
                  <a:cubicBezTo>
                    <a:pt x="319" y="71"/>
                    <a:pt x="319" y="71"/>
                    <a:pt x="319" y="71"/>
                  </a:cubicBezTo>
                  <a:cubicBezTo>
                    <a:pt x="315" y="70"/>
                    <a:pt x="315" y="70"/>
                    <a:pt x="315" y="70"/>
                  </a:cubicBezTo>
                  <a:cubicBezTo>
                    <a:pt x="311" y="69"/>
                    <a:pt x="311" y="69"/>
                    <a:pt x="311" y="69"/>
                  </a:cubicBezTo>
                  <a:moveTo>
                    <a:pt x="0" y="1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0" y="57"/>
                    <a:pt x="1" y="57"/>
                    <a:pt x="1" y="57"/>
                  </a:cubicBezTo>
                  <a:cubicBezTo>
                    <a:pt x="1" y="45"/>
                    <a:pt x="1" y="45"/>
                    <a:pt x="1" y="45"/>
                  </a:cubicBezTo>
                  <a:cubicBezTo>
                    <a:pt x="1" y="43"/>
                    <a:pt x="1" y="43"/>
                    <a:pt x="1" y="43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0" y="13"/>
                    <a:pt x="0" y="13"/>
                  </a:cubicBezTo>
                  <a:moveTo>
                    <a:pt x="16" y="0"/>
                  </a:moveTo>
                  <a:cubicBezTo>
                    <a:pt x="16" y="0"/>
                    <a:pt x="16" y="1"/>
                    <a:pt x="16" y="1"/>
                  </a:cubicBezTo>
                  <a:cubicBezTo>
                    <a:pt x="114" y="24"/>
                    <a:pt x="114" y="24"/>
                    <a:pt x="114" y="24"/>
                  </a:cubicBezTo>
                  <a:cubicBezTo>
                    <a:pt x="116" y="25"/>
                    <a:pt x="116" y="25"/>
                    <a:pt x="116" y="25"/>
                  </a:cubicBezTo>
                  <a:cubicBezTo>
                    <a:pt x="155" y="34"/>
                    <a:pt x="155" y="34"/>
                    <a:pt x="155" y="34"/>
                  </a:cubicBezTo>
                  <a:cubicBezTo>
                    <a:pt x="157" y="35"/>
                    <a:pt x="157" y="35"/>
                    <a:pt x="157" y="35"/>
                  </a:cubicBezTo>
                  <a:cubicBezTo>
                    <a:pt x="200" y="45"/>
                    <a:pt x="200" y="45"/>
                    <a:pt x="200" y="45"/>
                  </a:cubicBezTo>
                  <a:cubicBezTo>
                    <a:pt x="203" y="45"/>
                    <a:pt x="203" y="45"/>
                    <a:pt x="203" y="45"/>
                  </a:cubicBezTo>
                  <a:cubicBezTo>
                    <a:pt x="230" y="52"/>
                    <a:pt x="230" y="52"/>
                    <a:pt x="230" y="52"/>
                  </a:cubicBezTo>
                  <a:cubicBezTo>
                    <a:pt x="231" y="52"/>
                    <a:pt x="231" y="52"/>
                    <a:pt x="231" y="52"/>
                  </a:cubicBezTo>
                  <a:cubicBezTo>
                    <a:pt x="276" y="63"/>
                    <a:pt x="276" y="63"/>
                    <a:pt x="276" y="63"/>
                  </a:cubicBezTo>
                  <a:cubicBezTo>
                    <a:pt x="278" y="63"/>
                    <a:pt x="278" y="63"/>
                    <a:pt x="278" y="63"/>
                  </a:cubicBezTo>
                  <a:cubicBezTo>
                    <a:pt x="293" y="67"/>
                    <a:pt x="293" y="67"/>
                    <a:pt x="293" y="67"/>
                  </a:cubicBezTo>
                  <a:cubicBezTo>
                    <a:pt x="306" y="70"/>
                    <a:pt x="306" y="70"/>
                    <a:pt x="306" y="70"/>
                  </a:cubicBezTo>
                  <a:cubicBezTo>
                    <a:pt x="306" y="70"/>
                    <a:pt x="306" y="70"/>
                    <a:pt x="306" y="70"/>
                  </a:cubicBezTo>
                  <a:cubicBezTo>
                    <a:pt x="308" y="68"/>
                    <a:pt x="308" y="68"/>
                    <a:pt x="308" y="68"/>
                  </a:cubicBezTo>
                  <a:cubicBezTo>
                    <a:pt x="306" y="68"/>
                    <a:pt x="306" y="68"/>
                    <a:pt x="306" y="68"/>
                  </a:cubicBezTo>
                  <a:cubicBezTo>
                    <a:pt x="278" y="61"/>
                    <a:pt x="278" y="61"/>
                    <a:pt x="278" y="61"/>
                  </a:cubicBezTo>
                  <a:cubicBezTo>
                    <a:pt x="276" y="61"/>
                    <a:pt x="276" y="61"/>
                    <a:pt x="276" y="61"/>
                  </a:cubicBezTo>
                  <a:cubicBezTo>
                    <a:pt x="231" y="50"/>
                    <a:pt x="231" y="50"/>
                    <a:pt x="231" y="50"/>
                  </a:cubicBezTo>
                  <a:cubicBezTo>
                    <a:pt x="229" y="50"/>
                    <a:pt x="229" y="50"/>
                    <a:pt x="229" y="50"/>
                  </a:cubicBezTo>
                  <a:cubicBezTo>
                    <a:pt x="201" y="43"/>
                    <a:pt x="201" y="43"/>
                    <a:pt x="201" y="43"/>
                  </a:cubicBezTo>
                  <a:cubicBezTo>
                    <a:pt x="198" y="42"/>
                    <a:pt x="198" y="42"/>
                    <a:pt x="198" y="42"/>
                  </a:cubicBezTo>
                  <a:cubicBezTo>
                    <a:pt x="157" y="33"/>
                    <a:pt x="157" y="33"/>
                    <a:pt x="157" y="33"/>
                  </a:cubicBezTo>
                  <a:cubicBezTo>
                    <a:pt x="155" y="32"/>
                    <a:pt x="155" y="32"/>
                    <a:pt x="155" y="32"/>
                  </a:cubicBezTo>
                  <a:cubicBezTo>
                    <a:pt x="116" y="23"/>
                    <a:pt x="116" y="23"/>
                    <a:pt x="116" y="23"/>
                  </a:cubicBezTo>
                  <a:cubicBezTo>
                    <a:pt x="114" y="23"/>
                    <a:pt x="114" y="23"/>
                    <a:pt x="114" y="23"/>
                  </a:cubicBezTo>
                  <a:cubicBezTo>
                    <a:pt x="16" y="0"/>
                    <a:pt x="16" y="0"/>
                    <a:pt x="16" y="0"/>
                  </a:cubicBezTo>
                </a:path>
              </a:pathLst>
            </a:custGeom>
            <a:gradFill flip="none" rotWithShape="1">
              <a:gsLst>
                <a:gs pos="0">
                  <a:schemeClr val="tx2">
                    <a:alpha val="75000"/>
                  </a:schemeClr>
                </a:gs>
                <a:gs pos="92000">
                  <a:schemeClr val="tx1">
                    <a:alpha val="21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8" name="Freeform 68"/>
            <p:cNvSpPr>
              <a:spLocks noEditPoints="1"/>
            </p:cNvSpPr>
            <p:nvPr/>
          </p:nvSpPr>
          <p:spPr bwMode="auto">
            <a:xfrm>
              <a:off x="6870933" y="3314614"/>
              <a:ext cx="1325705" cy="1092962"/>
            </a:xfrm>
            <a:custGeom>
              <a:avLst/>
              <a:gdLst>
                <a:gd name="T0" fmla="*/ 77 w 313"/>
                <a:gd name="T1" fmla="*/ 283 h 283"/>
                <a:gd name="T2" fmla="*/ 99 w 313"/>
                <a:gd name="T3" fmla="*/ 254 h 283"/>
                <a:gd name="T4" fmla="*/ 32 w 313"/>
                <a:gd name="T5" fmla="*/ 239 h 283"/>
                <a:gd name="T6" fmla="*/ 103 w 313"/>
                <a:gd name="T7" fmla="*/ 249 h 283"/>
                <a:gd name="T8" fmla="*/ 104 w 313"/>
                <a:gd name="T9" fmla="*/ 250 h 283"/>
                <a:gd name="T10" fmla="*/ 115 w 313"/>
                <a:gd name="T11" fmla="*/ 234 h 283"/>
                <a:gd name="T12" fmla="*/ 0 w 313"/>
                <a:gd name="T13" fmla="*/ 207 h 283"/>
                <a:gd name="T14" fmla="*/ 6 w 313"/>
                <a:gd name="T15" fmla="*/ 212 h 283"/>
                <a:gd name="T16" fmla="*/ 8 w 313"/>
                <a:gd name="T17" fmla="*/ 211 h 283"/>
                <a:gd name="T18" fmla="*/ 40 w 313"/>
                <a:gd name="T19" fmla="*/ 183 h 283"/>
                <a:gd name="T20" fmla="*/ 49 w 313"/>
                <a:gd name="T21" fmla="*/ 174 h 283"/>
                <a:gd name="T22" fmla="*/ 43 w 313"/>
                <a:gd name="T23" fmla="*/ 178 h 283"/>
                <a:gd name="T24" fmla="*/ 44 w 313"/>
                <a:gd name="T25" fmla="*/ 180 h 283"/>
                <a:gd name="T26" fmla="*/ 49 w 313"/>
                <a:gd name="T27" fmla="*/ 177 h 283"/>
                <a:gd name="T28" fmla="*/ 118 w 313"/>
                <a:gd name="T29" fmla="*/ 129 h 283"/>
                <a:gd name="T30" fmla="*/ 120 w 313"/>
                <a:gd name="T31" fmla="*/ 130 h 283"/>
                <a:gd name="T32" fmla="*/ 266 w 313"/>
                <a:gd name="T33" fmla="*/ 30 h 283"/>
                <a:gd name="T34" fmla="*/ 254 w 313"/>
                <a:gd name="T35" fmla="*/ 39 h 283"/>
                <a:gd name="T36" fmla="*/ 236 w 313"/>
                <a:gd name="T37" fmla="*/ 51 h 283"/>
                <a:gd name="T38" fmla="*/ 200 w 313"/>
                <a:gd name="T39" fmla="*/ 74 h 283"/>
                <a:gd name="T40" fmla="*/ 178 w 313"/>
                <a:gd name="T41" fmla="*/ 89 h 283"/>
                <a:gd name="T42" fmla="*/ 170 w 313"/>
                <a:gd name="T43" fmla="*/ 95 h 283"/>
                <a:gd name="T44" fmla="*/ 144 w 313"/>
                <a:gd name="T45" fmla="*/ 111 h 283"/>
                <a:gd name="T46" fmla="*/ 131 w 313"/>
                <a:gd name="T47" fmla="*/ 120 h 283"/>
                <a:gd name="T48" fmla="*/ 122 w 313"/>
                <a:gd name="T49" fmla="*/ 129 h 283"/>
                <a:gd name="T50" fmla="*/ 134 w 313"/>
                <a:gd name="T51" fmla="*/ 120 h 283"/>
                <a:gd name="T52" fmla="*/ 147 w 313"/>
                <a:gd name="T53" fmla="*/ 112 h 283"/>
                <a:gd name="T54" fmla="*/ 173 w 313"/>
                <a:gd name="T55" fmla="*/ 94 h 283"/>
                <a:gd name="T56" fmla="*/ 184 w 313"/>
                <a:gd name="T57" fmla="*/ 87 h 283"/>
                <a:gd name="T58" fmla="*/ 204 w 313"/>
                <a:gd name="T59" fmla="*/ 74 h 283"/>
                <a:gd name="T60" fmla="*/ 253 w 313"/>
                <a:gd name="T61" fmla="*/ 42 h 283"/>
                <a:gd name="T62" fmla="*/ 262 w 313"/>
                <a:gd name="T63" fmla="*/ 36 h 283"/>
                <a:gd name="T64" fmla="*/ 269 w 313"/>
                <a:gd name="T65" fmla="*/ 31 h 283"/>
                <a:gd name="T66" fmla="*/ 303 w 313"/>
                <a:gd name="T67" fmla="*/ 8 h 283"/>
                <a:gd name="T68" fmla="*/ 313 w 313"/>
                <a:gd name="T69" fmla="*/ 0 h 283"/>
                <a:gd name="T70" fmla="*/ 298 w 313"/>
                <a:gd name="T71" fmla="*/ 10 h 283"/>
                <a:gd name="T72" fmla="*/ 287 w 313"/>
                <a:gd name="T73" fmla="*/ 17 h 283"/>
                <a:gd name="T74" fmla="*/ 300 w 313"/>
                <a:gd name="T75" fmla="*/ 10 h 283"/>
                <a:gd name="T76" fmla="*/ 300 w 313"/>
                <a:gd name="T77" fmla="*/ 12 h 283"/>
                <a:gd name="T78" fmla="*/ 280 w 313"/>
                <a:gd name="T79" fmla="*/ 36 h 283"/>
                <a:gd name="T80" fmla="*/ 275 w 313"/>
                <a:gd name="T81" fmla="*/ 42 h 283"/>
                <a:gd name="T82" fmla="*/ 271 w 313"/>
                <a:gd name="T83" fmla="*/ 47 h 283"/>
                <a:gd name="T84" fmla="*/ 262 w 313"/>
                <a:gd name="T85" fmla="*/ 58 h 283"/>
                <a:gd name="T86" fmla="*/ 244 w 313"/>
                <a:gd name="T87" fmla="*/ 80 h 283"/>
                <a:gd name="T88" fmla="*/ 233 w 313"/>
                <a:gd name="T89" fmla="*/ 92 h 283"/>
                <a:gd name="T90" fmla="*/ 202 w 313"/>
                <a:gd name="T91" fmla="*/ 130 h 283"/>
                <a:gd name="T92" fmla="*/ 183 w 313"/>
                <a:gd name="T93" fmla="*/ 153 h 283"/>
                <a:gd name="T94" fmla="*/ 150 w 313"/>
                <a:gd name="T95" fmla="*/ 193 h 283"/>
                <a:gd name="T96" fmla="*/ 132 w 313"/>
                <a:gd name="T97" fmla="*/ 215 h 283"/>
                <a:gd name="T98" fmla="*/ 134 w 313"/>
                <a:gd name="T99" fmla="*/ 214 h 283"/>
                <a:gd name="T100" fmla="*/ 150 w 313"/>
                <a:gd name="T101" fmla="*/ 195 h 283"/>
                <a:gd name="T102" fmla="*/ 185 w 313"/>
                <a:gd name="T103" fmla="*/ 153 h 283"/>
                <a:gd name="T104" fmla="*/ 205 w 313"/>
                <a:gd name="T105" fmla="*/ 130 h 283"/>
                <a:gd name="T106" fmla="*/ 237 w 313"/>
                <a:gd name="T107" fmla="*/ 91 h 283"/>
                <a:gd name="T108" fmla="*/ 247 w 313"/>
                <a:gd name="T109" fmla="*/ 78 h 283"/>
                <a:gd name="T110" fmla="*/ 264 w 313"/>
                <a:gd name="T111" fmla="*/ 58 h 283"/>
                <a:gd name="T112" fmla="*/ 274 w 313"/>
                <a:gd name="T113" fmla="*/ 47 h 283"/>
                <a:gd name="T114" fmla="*/ 278 w 313"/>
                <a:gd name="T115" fmla="*/ 41 h 283"/>
                <a:gd name="T116" fmla="*/ 282 w 313"/>
                <a:gd name="T117" fmla="*/ 37 h 283"/>
                <a:gd name="T118" fmla="*/ 302 w 313"/>
                <a:gd name="T119" fmla="*/ 12 h 283"/>
                <a:gd name="T120" fmla="*/ 311 w 313"/>
                <a:gd name="T121" fmla="*/ 2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13" h="283">
                  <a:moveTo>
                    <a:pt x="32" y="239"/>
                  </a:moveTo>
                  <a:cubicBezTo>
                    <a:pt x="76" y="282"/>
                    <a:pt x="76" y="282"/>
                    <a:pt x="76" y="282"/>
                  </a:cubicBezTo>
                  <a:cubicBezTo>
                    <a:pt x="77" y="283"/>
                    <a:pt x="77" y="283"/>
                    <a:pt x="77" y="283"/>
                  </a:cubicBezTo>
                  <a:cubicBezTo>
                    <a:pt x="78" y="282"/>
                    <a:pt x="78" y="282"/>
                    <a:pt x="78" y="282"/>
                  </a:cubicBezTo>
                  <a:cubicBezTo>
                    <a:pt x="101" y="255"/>
                    <a:pt x="101" y="255"/>
                    <a:pt x="101" y="255"/>
                  </a:cubicBezTo>
                  <a:cubicBezTo>
                    <a:pt x="99" y="254"/>
                    <a:pt x="99" y="254"/>
                    <a:pt x="99" y="254"/>
                  </a:cubicBezTo>
                  <a:cubicBezTo>
                    <a:pt x="77" y="281"/>
                    <a:pt x="77" y="281"/>
                    <a:pt x="77" y="281"/>
                  </a:cubicBezTo>
                  <a:cubicBezTo>
                    <a:pt x="36" y="239"/>
                    <a:pt x="36" y="239"/>
                    <a:pt x="36" y="239"/>
                  </a:cubicBezTo>
                  <a:cubicBezTo>
                    <a:pt x="32" y="239"/>
                    <a:pt x="32" y="239"/>
                    <a:pt x="32" y="239"/>
                  </a:cubicBezTo>
                  <a:moveTo>
                    <a:pt x="115" y="234"/>
                  </a:moveTo>
                  <a:cubicBezTo>
                    <a:pt x="104" y="247"/>
                    <a:pt x="104" y="247"/>
                    <a:pt x="104" y="247"/>
                  </a:cubicBezTo>
                  <a:cubicBezTo>
                    <a:pt x="103" y="249"/>
                    <a:pt x="103" y="249"/>
                    <a:pt x="103" y="249"/>
                  </a:cubicBezTo>
                  <a:cubicBezTo>
                    <a:pt x="100" y="253"/>
                    <a:pt x="100" y="253"/>
                    <a:pt x="100" y="253"/>
                  </a:cubicBezTo>
                  <a:cubicBezTo>
                    <a:pt x="102" y="253"/>
                    <a:pt x="102" y="253"/>
                    <a:pt x="102" y="253"/>
                  </a:cubicBezTo>
                  <a:cubicBezTo>
                    <a:pt x="104" y="250"/>
                    <a:pt x="104" y="250"/>
                    <a:pt x="104" y="250"/>
                  </a:cubicBezTo>
                  <a:cubicBezTo>
                    <a:pt x="106" y="249"/>
                    <a:pt x="106" y="249"/>
                    <a:pt x="106" y="249"/>
                  </a:cubicBezTo>
                  <a:cubicBezTo>
                    <a:pt x="117" y="235"/>
                    <a:pt x="117" y="235"/>
                    <a:pt x="117" y="235"/>
                  </a:cubicBezTo>
                  <a:cubicBezTo>
                    <a:pt x="115" y="234"/>
                    <a:pt x="115" y="234"/>
                    <a:pt x="115" y="234"/>
                  </a:cubicBezTo>
                  <a:moveTo>
                    <a:pt x="39" y="181"/>
                  </a:moveTo>
                  <a:cubicBezTo>
                    <a:pt x="2" y="206"/>
                    <a:pt x="2" y="206"/>
                    <a:pt x="2" y="206"/>
                  </a:cubicBezTo>
                  <a:cubicBezTo>
                    <a:pt x="0" y="207"/>
                    <a:pt x="0" y="207"/>
                    <a:pt x="0" y="207"/>
                  </a:cubicBezTo>
                  <a:cubicBezTo>
                    <a:pt x="2" y="208"/>
                    <a:pt x="2" y="208"/>
                    <a:pt x="2" y="208"/>
                  </a:cubicBezTo>
                  <a:cubicBezTo>
                    <a:pt x="5" y="211"/>
                    <a:pt x="5" y="211"/>
                    <a:pt x="5" y="211"/>
                  </a:cubicBezTo>
                  <a:cubicBezTo>
                    <a:pt x="6" y="212"/>
                    <a:pt x="6" y="212"/>
                    <a:pt x="6" y="212"/>
                  </a:cubicBezTo>
                  <a:cubicBezTo>
                    <a:pt x="30" y="236"/>
                    <a:pt x="30" y="236"/>
                    <a:pt x="30" y="236"/>
                  </a:cubicBezTo>
                  <a:cubicBezTo>
                    <a:pt x="33" y="237"/>
                    <a:pt x="33" y="237"/>
                    <a:pt x="33" y="237"/>
                  </a:cubicBezTo>
                  <a:cubicBezTo>
                    <a:pt x="8" y="211"/>
                    <a:pt x="8" y="211"/>
                    <a:pt x="8" y="211"/>
                  </a:cubicBezTo>
                  <a:cubicBezTo>
                    <a:pt x="6" y="210"/>
                    <a:pt x="6" y="210"/>
                    <a:pt x="6" y="210"/>
                  </a:cubicBezTo>
                  <a:cubicBezTo>
                    <a:pt x="3" y="207"/>
                    <a:pt x="3" y="207"/>
                    <a:pt x="3" y="207"/>
                  </a:cubicBezTo>
                  <a:cubicBezTo>
                    <a:pt x="40" y="183"/>
                    <a:pt x="40" y="183"/>
                    <a:pt x="40" y="183"/>
                  </a:cubicBezTo>
                  <a:cubicBezTo>
                    <a:pt x="39" y="181"/>
                    <a:pt x="39" y="181"/>
                    <a:pt x="39" y="181"/>
                  </a:cubicBezTo>
                  <a:moveTo>
                    <a:pt x="92" y="146"/>
                  </a:moveTo>
                  <a:cubicBezTo>
                    <a:pt x="49" y="174"/>
                    <a:pt x="49" y="174"/>
                    <a:pt x="49" y="174"/>
                  </a:cubicBezTo>
                  <a:cubicBezTo>
                    <a:pt x="47" y="176"/>
                    <a:pt x="47" y="176"/>
                    <a:pt x="47" y="176"/>
                  </a:cubicBezTo>
                  <a:cubicBezTo>
                    <a:pt x="45" y="177"/>
                    <a:pt x="45" y="177"/>
                    <a:pt x="45" y="177"/>
                  </a:cubicBezTo>
                  <a:cubicBezTo>
                    <a:pt x="43" y="178"/>
                    <a:pt x="43" y="178"/>
                    <a:pt x="43" y="178"/>
                  </a:cubicBezTo>
                  <a:cubicBezTo>
                    <a:pt x="40" y="180"/>
                    <a:pt x="40" y="180"/>
                    <a:pt x="40" y="180"/>
                  </a:cubicBezTo>
                  <a:cubicBezTo>
                    <a:pt x="42" y="182"/>
                    <a:pt x="42" y="182"/>
                    <a:pt x="42" y="182"/>
                  </a:cubicBezTo>
                  <a:cubicBezTo>
                    <a:pt x="44" y="180"/>
                    <a:pt x="44" y="180"/>
                    <a:pt x="44" y="180"/>
                  </a:cubicBezTo>
                  <a:cubicBezTo>
                    <a:pt x="46" y="179"/>
                    <a:pt x="46" y="179"/>
                    <a:pt x="46" y="179"/>
                  </a:cubicBezTo>
                  <a:cubicBezTo>
                    <a:pt x="47" y="178"/>
                    <a:pt x="47" y="178"/>
                    <a:pt x="47" y="178"/>
                  </a:cubicBezTo>
                  <a:cubicBezTo>
                    <a:pt x="49" y="177"/>
                    <a:pt x="49" y="177"/>
                    <a:pt x="49" y="177"/>
                  </a:cubicBezTo>
                  <a:cubicBezTo>
                    <a:pt x="92" y="149"/>
                    <a:pt x="92" y="149"/>
                    <a:pt x="92" y="149"/>
                  </a:cubicBezTo>
                  <a:cubicBezTo>
                    <a:pt x="92" y="146"/>
                    <a:pt x="92" y="146"/>
                    <a:pt x="92" y="146"/>
                  </a:cubicBezTo>
                  <a:moveTo>
                    <a:pt x="118" y="129"/>
                  </a:moveTo>
                  <a:cubicBezTo>
                    <a:pt x="93" y="145"/>
                    <a:pt x="93" y="145"/>
                    <a:pt x="93" y="145"/>
                  </a:cubicBezTo>
                  <a:cubicBezTo>
                    <a:pt x="93" y="147"/>
                    <a:pt x="93" y="147"/>
                    <a:pt x="93" y="147"/>
                  </a:cubicBezTo>
                  <a:cubicBezTo>
                    <a:pt x="120" y="130"/>
                    <a:pt x="120" y="130"/>
                    <a:pt x="120" y="130"/>
                  </a:cubicBezTo>
                  <a:cubicBezTo>
                    <a:pt x="118" y="129"/>
                    <a:pt x="118" y="129"/>
                    <a:pt x="118" y="129"/>
                  </a:cubicBezTo>
                  <a:moveTo>
                    <a:pt x="267" y="30"/>
                  </a:moveTo>
                  <a:cubicBezTo>
                    <a:pt x="266" y="30"/>
                    <a:pt x="266" y="30"/>
                    <a:pt x="266" y="30"/>
                  </a:cubicBezTo>
                  <a:cubicBezTo>
                    <a:pt x="262" y="34"/>
                    <a:pt x="262" y="34"/>
                    <a:pt x="262" y="34"/>
                  </a:cubicBezTo>
                  <a:cubicBezTo>
                    <a:pt x="260" y="35"/>
                    <a:pt x="260" y="35"/>
                    <a:pt x="260" y="35"/>
                  </a:cubicBezTo>
                  <a:cubicBezTo>
                    <a:pt x="254" y="39"/>
                    <a:pt x="254" y="39"/>
                    <a:pt x="254" y="39"/>
                  </a:cubicBezTo>
                  <a:cubicBezTo>
                    <a:pt x="252" y="40"/>
                    <a:pt x="252" y="40"/>
                    <a:pt x="252" y="40"/>
                  </a:cubicBezTo>
                  <a:cubicBezTo>
                    <a:pt x="250" y="41"/>
                    <a:pt x="250" y="41"/>
                    <a:pt x="250" y="41"/>
                  </a:cubicBezTo>
                  <a:cubicBezTo>
                    <a:pt x="236" y="51"/>
                    <a:pt x="236" y="51"/>
                    <a:pt x="236" y="51"/>
                  </a:cubicBezTo>
                  <a:cubicBezTo>
                    <a:pt x="234" y="52"/>
                    <a:pt x="234" y="52"/>
                    <a:pt x="234" y="52"/>
                  </a:cubicBezTo>
                  <a:cubicBezTo>
                    <a:pt x="201" y="74"/>
                    <a:pt x="201" y="74"/>
                    <a:pt x="201" y="74"/>
                  </a:cubicBezTo>
                  <a:cubicBezTo>
                    <a:pt x="200" y="74"/>
                    <a:pt x="200" y="74"/>
                    <a:pt x="200" y="74"/>
                  </a:cubicBezTo>
                  <a:cubicBezTo>
                    <a:pt x="198" y="76"/>
                    <a:pt x="198" y="76"/>
                    <a:pt x="198" y="76"/>
                  </a:cubicBezTo>
                  <a:cubicBezTo>
                    <a:pt x="181" y="87"/>
                    <a:pt x="181" y="87"/>
                    <a:pt x="181" y="87"/>
                  </a:cubicBezTo>
                  <a:cubicBezTo>
                    <a:pt x="178" y="89"/>
                    <a:pt x="178" y="89"/>
                    <a:pt x="178" y="89"/>
                  </a:cubicBezTo>
                  <a:cubicBezTo>
                    <a:pt x="174" y="91"/>
                    <a:pt x="174" y="91"/>
                    <a:pt x="174" y="91"/>
                  </a:cubicBezTo>
                  <a:cubicBezTo>
                    <a:pt x="173" y="92"/>
                    <a:pt x="173" y="92"/>
                    <a:pt x="173" y="92"/>
                  </a:cubicBezTo>
                  <a:cubicBezTo>
                    <a:pt x="170" y="95"/>
                    <a:pt x="170" y="95"/>
                    <a:pt x="170" y="95"/>
                  </a:cubicBezTo>
                  <a:cubicBezTo>
                    <a:pt x="168" y="96"/>
                    <a:pt x="168" y="96"/>
                    <a:pt x="168" y="96"/>
                  </a:cubicBezTo>
                  <a:cubicBezTo>
                    <a:pt x="146" y="110"/>
                    <a:pt x="146" y="110"/>
                    <a:pt x="146" y="110"/>
                  </a:cubicBezTo>
                  <a:cubicBezTo>
                    <a:pt x="144" y="111"/>
                    <a:pt x="144" y="111"/>
                    <a:pt x="144" y="111"/>
                  </a:cubicBezTo>
                  <a:cubicBezTo>
                    <a:pt x="135" y="117"/>
                    <a:pt x="135" y="117"/>
                    <a:pt x="135" y="117"/>
                  </a:cubicBezTo>
                  <a:cubicBezTo>
                    <a:pt x="133" y="119"/>
                    <a:pt x="133" y="119"/>
                    <a:pt x="133" y="119"/>
                  </a:cubicBezTo>
                  <a:cubicBezTo>
                    <a:pt x="131" y="120"/>
                    <a:pt x="131" y="120"/>
                    <a:pt x="131" y="120"/>
                  </a:cubicBezTo>
                  <a:cubicBezTo>
                    <a:pt x="129" y="122"/>
                    <a:pt x="129" y="122"/>
                    <a:pt x="129" y="122"/>
                  </a:cubicBezTo>
                  <a:cubicBezTo>
                    <a:pt x="120" y="128"/>
                    <a:pt x="120" y="128"/>
                    <a:pt x="120" y="128"/>
                  </a:cubicBezTo>
                  <a:cubicBezTo>
                    <a:pt x="122" y="129"/>
                    <a:pt x="122" y="129"/>
                    <a:pt x="122" y="129"/>
                  </a:cubicBezTo>
                  <a:cubicBezTo>
                    <a:pt x="129" y="124"/>
                    <a:pt x="129" y="124"/>
                    <a:pt x="129" y="124"/>
                  </a:cubicBezTo>
                  <a:cubicBezTo>
                    <a:pt x="131" y="123"/>
                    <a:pt x="131" y="123"/>
                    <a:pt x="131" y="123"/>
                  </a:cubicBezTo>
                  <a:cubicBezTo>
                    <a:pt x="134" y="120"/>
                    <a:pt x="134" y="120"/>
                    <a:pt x="134" y="120"/>
                  </a:cubicBezTo>
                  <a:cubicBezTo>
                    <a:pt x="135" y="119"/>
                    <a:pt x="135" y="119"/>
                    <a:pt x="135" y="119"/>
                  </a:cubicBezTo>
                  <a:cubicBezTo>
                    <a:pt x="145" y="113"/>
                    <a:pt x="145" y="113"/>
                    <a:pt x="145" y="113"/>
                  </a:cubicBezTo>
                  <a:cubicBezTo>
                    <a:pt x="147" y="112"/>
                    <a:pt x="147" y="112"/>
                    <a:pt x="147" y="112"/>
                  </a:cubicBezTo>
                  <a:cubicBezTo>
                    <a:pt x="169" y="97"/>
                    <a:pt x="169" y="97"/>
                    <a:pt x="169" y="97"/>
                  </a:cubicBezTo>
                  <a:cubicBezTo>
                    <a:pt x="171" y="96"/>
                    <a:pt x="171" y="96"/>
                    <a:pt x="171" y="96"/>
                  </a:cubicBezTo>
                  <a:cubicBezTo>
                    <a:pt x="173" y="94"/>
                    <a:pt x="173" y="94"/>
                    <a:pt x="173" y="94"/>
                  </a:cubicBezTo>
                  <a:cubicBezTo>
                    <a:pt x="175" y="93"/>
                    <a:pt x="175" y="93"/>
                    <a:pt x="175" y="93"/>
                  </a:cubicBezTo>
                  <a:cubicBezTo>
                    <a:pt x="181" y="89"/>
                    <a:pt x="181" y="89"/>
                    <a:pt x="181" y="89"/>
                  </a:cubicBezTo>
                  <a:cubicBezTo>
                    <a:pt x="184" y="87"/>
                    <a:pt x="184" y="87"/>
                    <a:pt x="184" y="87"/>
                  </a:cubicBezTo>
                  <a:cubicBezTo>
                    <a:pt x="201" y="76"/>
                    <a:pt x="201" y="76"/>
                    <a:pt x="201" y="76"/>
                  </a:cubicBezTo>
                  <a:cubicBezTo>
                    <a:pt x="203" y="75"/>
                    <a:pt x="203" y="75"/>
                    <a:pt x="203" y="75"/>
                  </a:cubicBezTo>
                  <a:cubicBezTo>
                    <a:pt x="204" y="74"/>
                    <a:pt x="204" y="74"/>
                    <a:pt x="204" y="74"/>
                  </a:cubicBezTo>
                  <a:cubicBezTo>
                    <a:pt x="234" y="54"/>
                    <a:pt x="234" y="54"/>
                    <a:pt x="234" y="54"/>
                  </a:cubicBezTo>
                  <a:cubicBezTo>
                    <a:pt x="236" y="53"/>
                    <a:pt x="236" y="53"/>
                    <a:pt x="236" y="53"/>
                  </a:cubicBezTo>
                  <a:cubicBezTo>
                    <a:pt x="253" y="42"/>
                    <a:pt x="253" y="42"/>
                    <a:pt x="253" y="42"/>
                  </a:cubicBezTo>
                  <a:cubicBezTo>
                    <a:pt x="254" y="41"/>
                    <a:pt x="254" y="41"/>
                    <a:pt x="254" y="41"/>
                  </a:cubicBezTo>
                  <a:cubicBezTo>
                    <a:pt x="256" y="39"/>
                    <a:pt x="256" y="39"/>
                    <a:pt x="256" y="39"/>
                  </a:cubicBezTo>
                  <a:cubicBezTo>
                    <a:pt x="262" y="36"/>
                    <a:pt x="262" y="36"/>
                    <a:pt x="262" y="36"/>
                  </a:cubicBezTo>
                  <a:cubicBezTo>
                    <a:pt x="263" y="35"/>
                    <a:pt x="263" y="35"/>
                    <a:pt x="263" y="35"/>
                  </a:cubicBezTo>
                  <a:cubicBezTo>
                    <a:pt x="268" y="31"/>
                    <a:pt x="268" y="31"/>
                    <a:pt x="268" y="31"/>
                  </a:cubicBezTo>
                  <a:cubicBezTo>
                    <a:pt x="269" y="31"/>
                    <a:pt x="269" y="31"/>
                    <a:pt x="269" y="31"/>
                  </a:cubicBezTo>
                  <a:cubicBezTo>
                    <a:pt x="269" y="31"/>
                    <a:pt x="269" y="31"/>
                    <a:pt x="269" y="31"/>
                  </a:cubicBezTo>
                  <a:cubicBezTo>
                    <a:pt x="269" y="30"/>
                    <a:pt x="268" y="30"/>
                    <a:pt x="267" y="30"/>
                  </a:cubicBezTo>
                  <a:moveTo>
                    <a:pt x="303" y="8"/>
                  </a:moveTo>
                  <a:cubicBezTo>
                    <a:pt x="303" y="8"/>
                    <a:pt x="303" y="8"/>
                    <a:pt x="303" y="8"/>
                  </a:cubicBezTo>
                  <a:cubicBezTo>
                    <a:pt x="303" y="8"/>
                    <a:pt x="303" y="8"/>
                    <a:pt x="303" y="8"/>
                  </a:cubicBezTo>
                  <a:moveTo>
                    <a:pt x="313" y="0"/>
                  </a:moveTo>
                  <a:cubicBezTo>
                    <a:pt x="312" y="0"/>
                    <a:pt x="312" y="0"/>
                    <a:pt x="312" y="0"/>
                  </a:cubicBezTo>
                  <a:cubicBezTo>
                    <a:pt x="302" y="7"/>
                    <a:pt x="302" y="7"/>
                    <a:pt x="302" y="7"/>
                  </a:cubicBezTo>
                  <a:cubicBezTo>
                    <a:pt x="298" y="10"/>
                    <a:pt x="298" y="10"/>
                    <a:pt x="298" y="10"/>
                  </a:cubicBezTo>
                  <a:cubicBezTo>
                    <a:pt x="295" y="11"/>
                    <a:pt x="295" y="11"/>
                    <a:pt x="295" y="11"/>
                  </a:cubicBezTo>
                  <a:cubicBezTo>
                    <a:pt x="288" y="16"/>
                    <a:pt x="288" y="16"/>
                    <a:pt x="288" y="16"/>
                  </a:cubicBezTo>
                  <a:cubicBezTo>
                    <a:pt x="287" y="17"/>
                    <a:pt x="287" y="17"/>
                    <a:pt x="287" y="17"/>
                  </a:cubicBezTo>
                  <a:cubicBezTo>
                    <a:pt x="287" y="17"/>
                    <a:pt x="287" y="18"/>
                    <a:pt x="288" y="19"/>
                  </a:cubicBezTo>
                  <a:cubicBezTo>
                    <a:pt x="298" y="12"/>
                    <a:pt x="298" y="12"/>
                    <a:pt x="298" y="12"/>
                  </a:cubicBezTo>
                  <a:cubicBezTo>
                    <a:pt x="300" y="10"/>
                    <a:pt x="300" y="10"/>
                    <a:pt x="300" y="10"/>
                  </a:cubicBezTo>
                  <a:cubicBezTo>
                    <a:pt x="303" y="8"/>
                    <a:pt x="303" y="8"/>
                    <a:pt x="303" y="8"/>
                  </a:cubicBezTo>
                  <a:cubicBezTo>
                    <a:pt x="302" y="10"/>
                    <a:pt x="302" y="10"/>
                    <a:pt x="302" y="10"/>
                  </a:cubicBezTo>
                  <a:cubicBezTo>
                    <a:pt x="300" y="12"/>
                    <a:pt x="300" y="12"/>
                    <a:pt x="300" y="12"/>
                  </a:cubicBezTo>
                  <a:cubicBezTo>
                    <a:pt x="283" y="33"/>
                    <a:pt x="283" y="33"/>
                    <a:pt x="283" y="33"/>
                  </a:cubicBezTo>
                  <a:cubicBezTo>
                    <a:pt x="281" y="34"/>
                    <a:pt x="281" y="34"/>
                    <a:pt x="281" y="34"/>
                  </a:cubicBezTo>
                  <a:cubicBezTo>
                    <a:pt x="280" y="36"/>
                    <a:pt x="280" y="36"/>
                    <a:pt x="280" y="36"/>
                  </a:cubicBezTo>
                  <a:cubicBezTo>
                    <a:pt x="277" y="40"/>
                    <a:pt x="277" y="40"/>
                    <a:pt x="277" y="40"/>
                  </a:cubicBezTo>
                  <a:cubicBezTo>
                    <a:pt x="276" y="41"/>
                    <a:pt x="276" y="41"/>
                    <a:pt x="276" y="41"/>
                  </a:cubicBezTo>
                  <a:cubicBezTo>
                    <a:pt x="275" y="42"/>
                    <a:pt x="275" y="42"/>
                    <a:pt x="275" y="42"/>
                  </a:cubicBezTo>
                  <a:cubicBezTo>
                    <a:pt x="273" y="44"/>
                    <a:pt x="273" y="44"/>
                    <a:pt x="273" y="44"/>
                  </a:cubicBezTo>
                  <a:cubicBezTo>
                    <a:pt x="273" y="44"/>
                    <a:pt x="273" y="44"/>
                    <a:pt x="273" y="44"/>
                  </a:cubicBezTo>
                  <a:cubicBezTo>
                    <a:pt x="271" y="47"/>
                    <a:pt x="271" y="47"/>
                    <a:pt x="271" y="47"/>
                  </a:cubicBezTo>
                  <a:cubicBezTo>
                    <a:pt x="269" y="49"/>
                    <a:pt x="269" y="49"/>
                    <a:pt x="269" y="49"/>
                  </a:cubicBezTo>
                  <a:cubicBezTo>
                    <a:pt x="268" y="51"/>
                    <a:pt x="268" y="51"/>
                    <a:pt x="268" y="51"/>
                  </a:cubicBezTo>
                  <a:cubicBezTo>
                    <a:pt x="262" y="58"/>
                    <a:pt x="262" y="58"/>
                    <a:pt x="262" y="58"/>
                  </a:cubicBezTo>
                  <a:cubicBezTo>
                    <a:pt x="260" y="60"/>
                    <a:pt x="260" y="60"/>
                    <a:pt x="260" y="60"/>
                  </a:cubicBezTo>
                  <a:cubicBezTo>
                    <a:pt x="245" y="78"/>
                    <a:pt x="245" y="78"/>
                    <a:pt x="245" y="78"/>
                  </a:cubicBezTo>
                  <a:cubicBezTo>
                    <a:pt x="244" y="80"/>
                    <a:pt x="244" y="80"/>
                    <a:pt x="244" y="80"/>
                  </a:cubicBezTo>
                  <a:cubicBezTo>
                    <a:pt x="236" y="89"/>
                    <a:pt x="236" y="89"/>
                    <a:pt x="236" y="89"/>
                  </a:cubicBezTo>
                  <a:cubicBezTo>
                    <a:pt x="234" y="91"/>
                    <a:pt x="234" y="91"/>
                    <a:pt x="234" y="91"/>
                  </a:cubicBezTo>
                  <a:cubicBezTo>
                    <a:pt x="233" y="92"/>
                    <a:pt x="233" y="92"/>
                    <a:pt x="233" y="92"/>
                  </a:cubicBezTo>
                  <a:cubicBezTo>
                    <a:pt x="231" y="95"/>
                    <a:pt x="231" y="95"/>
                    <a:pt x="231" y="95"/>
                  </a:cubicBezTo>
                  <a:cubicBezTo>
                    <a:pt x="203" y="128"/>
                    <a:pt x="203" y="128"/>
                    <a:pt x="203" y="128"/>
                  </a:cubicBezTo>
                  <a:cubicBezTo>
                    <a:pt x="202" y="130"/>
                    <a:pt x="202" y="130"/>
                    <a:pt x="202" y="130"/>
                  </a:cubicBezTo>
                  <a:cubicBezTo>
                    <a:pt x="186" y="149"/>
                    <a:pt x="186" y="149"/>
                    <a:pt x="186" y="149"/>
                  </a:cubicBezTo>
                  <a:cubicBezTo>
                    <a:pt x="184" y="151"/>
                    <a:pt x="184" y="151"/>
                    <a:pt x="184" y="151"/>
                  </a:cubicBezTo>
                  <a:cubicBezTo>
                    <a:pt x="183" y="153"/>
                    <a:pt x="183" y="153"/>
                    <a:pt x="183" y="153"/>
                  </a:cubicBezTo>
                  <a:cubicBezTo>
                    <a:pt x="182" y="154"/>
                    <a:pt x="182" y="154"/>
                    <a:pt x="182" y="154"/>
                  </a:cubicBezTo>
                  <a:cubicBezTo>
                    <a:pt x="180" y="156"/>
                    <a:pt x="180" y="156"/>
                    <a:pt x="180" y="156"/>
                  </a:cubicBezTo>
                  <a:cubicBezTo>
                    <a:pt x="150" y="193"/>
                    <a:pt x="150" y="193"/>
                    <a:pt x="150" y="193"/>
                  </a:cubicBezTo>
                  <a:cubicBezTo>
                    <a:pt x="148" y="195"/>
                    <a:pt x="148" y="195"/>
                    <a:pt x="148" y="195"/>
                  </a:cubicBezTo>
                  <a:cubicBezTo>
                    <a:pt x="133" y="212"/>
                    <a:pt x="133" y="212"/>
                    <a:pt x="133" y="212"/>
                  </a:cubicBezTo>
                  <a:cubicBezTo>
                    <a:pt x="132" y="215"/>
                    <a:pt x="132" y="215"/>
                    <a:pt x="132" y="215"/>
                  </a:cubicBezTo>
                  <a:cubicBezTo>
                    <a:pt x="117" y="233"/>
                    <a:pt x="117" y="233"/>
                    <a:pt x="117" y="233"/>
                  </a:cubicBezTo>
                  <a:cubicBezTo>
                    <a:pt x="118" y="234"/>
                    <a:pt x="118" y="234"/>
                    <a:pt x="118" y="234"/>
                  </a:cubicBezTo>
                  <a:cubicBezTo>
                    <a:pt x="134" y="214"/>
                    <a:pt x="134" y="214"/>
                    <a:pt x="134" y="214"/>
                  </a:cubicBezTo>
                  <a:cubicBezTo>
                    <a:pt x="136" y="212"/>
                    <a:pt x="136" y="212"/>
                    <a:pt x="136" y="212"/>
                  </a:cubicBezTo>
                  <a:cubicBezTo>
                    <a:pt x="149" y="197"/>
                    <a:pt x="149" y="197"/>
                    <a:pt x="149" y="197"/>
                  </a:cubicBezTo>
                  <a:cubicBezTo>
                    <a:pt x="150" y="195"/>
                    <a:pt x="150" y="195"/>
                    <a:pt x="150" y="195"/>
                  </a:cubicBezTo>
                  <a:cubicBezTo>
                    <a:pt x="183" y="156"/>
                    <a:pt x="183" y="156"/>
                    <a:pt x="183" y="156"/>
                  </a:cubicBezTo>
                  <a:cubicBezTo>
                    <a:pt x="183" y="156"/>
                    <a:pt x="183" y="156"/>
                    <a:pt x="183" y="156"/>
                  </a:cubicBezTo>
                  <a:cubicBezTo>
                    <a:pt x="185" y="153"/>
                    <a:pt x="185" y="153"/>
                    <a:pt x="185" y="153"/>
                  </a:cubicBezTo>
                  <a:cubicBezTo>
                    <a:pt x="186" y="152"/>
                    <a:pt x="186" y="152"/>
                    <a:pt x="186" y="152"/>
                  </a:cubicBezTo>
                  <a:cubicBezTo>
                    <a:pt x="204" y="131"/>
                    <a:pt x="204" y="131"/>
                    <a:pt x="204" y="131"/>
                  </a:cubicBezTo>
                  <a:cubicBezTo>
                    <a:pt x="205" y="130"/>
                    <a:pt x="205" y="130"/>
                    <a:pt x="205" y="130"/>
                  </a:cubicBezTo>
                  <a:cubicBezTo>
                    <a:pt x="231" y="98"/>
                    <a:pt x="231" y="98"/>
                    <a:pt x="231" y="98"/>
                  </a:cubicBezTo>
                  <a:cubicBezTo>
                    <a:pt x="233" y="95"/>
                    <a:pt x="233" y="95"/>
                    <a:pt x="233" y="95"/>
                  </a:cubicBezTo>
                  <a:cubicBezTo>
                    <a:pt x="237" y="91"/>
                    <a:pt x="237" y="91"/>
                    <a:pt x="237" y="91"/>
                  </a:cubicBezTo>
                  <a:cubicBezTo>
                    <a:pt x="238" y="89"/>
                    <a:pt x="238" y="89"/>
                    <a:pt x="238" y="89"/>
                  </a:cubicBezTo>
                  <a:cubicBezTo>
                    <a:pt x="246" y="80"/>
                    <a:pt x="246" y="80"/>
                    <a:pt x="246" y="80"/>
                  </a:cubicBezTo>
                  <a:cubicBezTo>
                    <a:pt x="247" y="78"/>
                    <a:pt x="247" y="78"/>
                    <a:pt x="247" y="78"/>
                  </a:cubicBezTo>
                  <a:cubicBezTo>
                    <a:pt x="261" y="61"/>
                    <a:pt x="261" y="61"/>
                    <a:pt x="261" y="61"/>
                  </a:cubicBezTo>
                  <a:cubicBezTo>
                    <a:pt x="263" y="60"/>
                    <a:pt x="263" y="60"/>
                    <a:pt x="263" y="60"/>
                  </a:cubicBezTo>
                  <a:cubicBezTo>
                    <a:pt x="264" y="58"/>
                    <a:pt x="264" y="58"/>
                    <a:pt x="264" y="58"/>
                  </a:cubicBezTo>
                  <a:cubicBezTo>
                    <a:pt x="269" y="52"/>
                    <a:pt x="269" y="52"/>
                    <a:pt x="269" y="52"/>
                  </a:cubicBezTo>
                  <a:cubicBezTo>
                    <a:pt x="271" y="50"/>
                    <a:pt x="271" y="50"/>
                    <a:pt x="271" y="50"/>
                  </a:cubicBezTo>
                  <a:cubicBezTo>
                    <a:pt x="274" y="47"/>
                    <a:pt x="274" y="47"/>
                    <a:pt x="274" y="47"/>
                  </a:cubicBezTo>
                  <a:cubicBezTo>
                    <a:pt x="275" y="45"/>
                    <a:pt x="275" y="45"/>
                    <a:pt x="275" y="45"/>
                  </a:cubicBezTo>
                  <a:cubicBezTo>
                    <a:pt x="276" y="44"/>
                    <a:pt x="276" y="44"/>
                    <a:pt x="276" y="44"/>
                  </a:cubicBezTo>
                  <a:cubicBezTo>
                    <a:pt x="278" y="41"/>
                    <a:pt x="278" y="41"/>
                    <a:pt x="278" y="41"/>
                  </a:cubicBezTo>
                  <a:cubicBezTo>
                    <a:pt x="280" y="40"/>
                    <a:pt x="280" y="40"/>
                    <a:pt x="280" y="40"/>
                  </a:cubicBezTo>
                  <a:cubicBezTo>
                    <a:pt x="281" y="37"/>
                    <a:pt x="281" y="37"/>
                    <a:pt x="281" y="37"/>
                  </a:cubicBezTo>
                  <a:cubicBezTo>
                    <a:pt x="282" y="37"/>
                    <a:pt x="282" y="37"/>
                    <a:pt x="282" y="37"/>
                  </a:cubicBezTo>
                  <a:cubicBezTo>
                    <a:pt x="283" y="35"/>
                    <a:pt x="283" y="35"/>
                    <a:pt x="283" y="35"/>
                  </a:cubicBezTo>
                  <a:cubicBezTo>
                    <a:pt x="283" y="35"/>
                    <a:pt x="283" y="35"/>
                    <a:pt x="283" y="35"/>
                  </a:cubicBezTo>
                  <a:cubicBezTo>
                    <a:pt x="302" y="12"/>
                    <a:pt x="302" y="12"/>
                    <a:pt x="302" y="12"/>
                  </a:cubicBezTo>
                  <a:cubicBezTo>
                    <a:pt x="304" y="10"/>
                    <a:pt x="304" y="10"/>
                    <a:pt x="304" y="10"/>
                  </a:cubicBezTo>
                  <a:cubicBezTo>
                    <a:pt x="305" y="9"/>
                    <a:pt x="305" y="9"/>
                    <a:pt x="305" y="9"/>
                  </a:cubicBezTo>
                  <a:cubicBezTo>
                    <a:pt x="311" y="2"/>
                    <a:pt x="311" y="2"/>
                    <a:pt x="311" y="2"/>
                  </a:cubicBezTo>
                  <a:cubicBezTo>
                    <a:pt x="313" y="0"/>
                    <a:pt x="313" y="0"/>
                    <a:pt x="313" y="0"/>
                  </a:cubicBezTo>
                </a:path>
              </a:pathLst>
            </a:custGeom>
            <a:gradFill flip="none" rotWithShape="1">
              <a:gsLst>
                <a:gs pos="0">
                  <a:schemeClr val="tx2">
                    <a:alpha val="75000"/>
                  </a:schemeClr>
                </a:gs>
                <a:gs pos="92000">
                  <a:schemeClr val="tx1">
                    <a:alpha val="21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9" name="Freeform 69"/>
            <p:cNvSpPr>
              <a:spLocks noEditPoints="1"/>
            </p:cNvSpPr>
            <p:nvPr/>
          </p:nvSpPr>
          <p:spPr bwMode="auto">
            <a:xfrm>
              <a:off x="10289854" y="3550446"/>
              <a:ext cx="765724" cy="674969"/>
            </a:xfrm>
            <a:custGeom>
              <a:avLst/>
              <a:gdLst>
                <a:gd name="T0" fmla="*/ 374 w 428"/>
                <a:gd name="T1" fmla="*/ 389 h 415"/>
                <a:gd name="T2" fmla="*/ 374 w 428"/>
                <a:gd name="T3" fmla="*/ 384 h 415"/>
                <a:gd name="T4" fmla="*/ 286 w 428"/>
                <a:gd name="T5" fmla="*/ 346 h 415"/>
                <a:gd name="T6" fmla="*/ 369 w 428"/>
                <a:gd name="T7" fmla="*/ 382 h 415"/>
                <a:gd name="T8" fmla="*/ 376 w 428"/>
                <a:gd name="T9" fmla="*/ 337 h 415"/>
                <a:gd name="T10" fmla="*/ 426 w 428"/>
                <a:gd name="T11" fmla="*/ 408 h 415"/>
                <a:gd name="T12" fmla="*/ 381 w 428"/>
                <a:gd name="T13" fmla="*/ 387 h 415"/>
                <a:gd name="T14" fmla="*/ 423 w 428"/>
                <a:gd name="T15" fmla="*/ 413 h 415"/>
                <a:gd name="T16" fmla="*/ 428 w 428"/>
                <a:gd name="T17" fmla="*/ 408 h 415"/>
                <a:gd name="T18" fmla="*/ 428 w 428"/>
                <a:gd name="T19" fmla="*/ 406 h 415"/>
                <a:gd name="T20" fmla="*/ 220 w 428"/>
                <a:gd name="T21" fmla="*/ 135 h 415"/>
                <a:gd name="T22" fmla="*/ 224 w 428"/>
                <a:gd name="T23" fmla="*/ 144 h 415"/>
                <a:gd name="T24" fmla="*/ 236 w 428"/>
                <a:gd name="T25" fmla="*/ 163 h 415"/>
                <a:gd name="T26" fmla="*/ 241 w 428"/>
                <a:gd name="T27" fmla="*/ 168 h 415"/>
                <a:gd name="T28" fmla="*/ 260 w 428"/>
                <a:gd name="T29" fmla="*/ 192 h 415"/>
                <a:gd name="T30" fmla="*/ 272 w 428"/>
                <a:gd name="T31" fmla="*/ 208 h 415"/>
                <a:gd name="T32" fmla="*/ 371 w 428"/>
                <a:gd name="T33" fmla="*/ 332 h 415"/>
                <a:gd name="T34" fmla="*/ 272 w 428"/>
                <a:gd name="T35" fmla="*/ 201 h 415"/>
                <a:gd name="T36" fmla="*/ 258 w 428"/>
                <a:gd name="T37" fmla="*/ 182 h 415"/>
                <a:gd name="T38" fmla="*/ 241 w 428"/>
                <a:gd name="T39" fmla="*/ 159 h 415"/>
                <a:gd name="T40" fmla="*/ 229 w 428"/>
                <a:gd name="T41" fmla="*/ 144 h 415"/>
                <a:gd name="T42" fmla="*/ 220 w 428"/>
                <a:gd name="T43" fmla="*/ 135 h 415"/>
                <a:gd name="T44" fmla="*/ 215 w 428"/>
                <a:gd name="T45" fmla="*/ 135 h 415"/>
                <a:gd name="T46" fmla="*/ 213 w 428"/>
                <a:gd name="T47" fmla="*/ 123 h 415"/>
                <a:gd name="T48" fmla="*/ 56 w 428"/>
                <a:gd name="T49" fmla="*/ 111 h 415"/>
                <a:gd name="T50" fmla="*/ 33 w 428"/>
                <a:gd name="T51" fmla="*/ 152 h 415"/>
                <a:gd name="T52" fmla="*/ 19 w 428"/>
                <a:gd name="T53" fmla="*/ 178 h 415"/>
                <a:gd name="T54" fmla="*/ 0 w 428"/>
                <a:gd name="T55" fmla="*/ 211 h 415"/>
                <a:gd name="T56" fmla="*/ 68 w 428"/>
                <a:gd name="T57" fmla="*/ 242 h 415"/>
                <a:gd name="T58" fmla="*/ 82 w 428"/>
                <a:gd name="T59" fmla="*/ 251 h 415"/>
                <a:gd name="T60" fmla="*/ 274 w 428"/>
                <a:gd name="T61" fmla="*/ 341 h 415"/>
                <a:gd name="T62" fmla="*/ 87 w 428"/>
                <a:gd name="T63" fmla="*/ 249 h 415"/>
                <a:gd name="T64" fmla="*/ 71 w 428"/>
                <a:gd name="T65" fmla="*/ 239 h 415"/>
                <a:gd name="T66" fmla="*/ 7 w 428"/>
                <a:gd name="T67" fmla="*/ 208 h 415"/>
                <a:gd name="T68" fmla="*/ 28 w 428"/>
                <a:gd name="T69" fmla="*/ 168 h 415"/>
                <a:gd name="T70" fmla="*/ 40 w 428"/>
                <a:gd name="T71" fmla="*/ 147 h 415"/>
                <a:gd name="T72" fmla="*/ 59 w 428"/>
                <a:gd name="T73" fmla="*/ 114 h 415"/>
                <a:gd name="T74" fmla="*/ 82 w 428"/>
                <a:gd name="T75" fmla="*/ 61 h 415"/>
                <a:gd name="T76" fmla="*/ 56 w 428"/>
                <a:gd name="T77" fmla="*/ 106 h 415"/>
                <a:gd name="T78" fmla="*/ 61 w 428"/>
                <a:gd name="T79" fmla="*/ 109 h 415"/>
                <a:gd name="T80" fmla="*/ 82 w 428"/>
                <a:gd name="T81" fmla="*/ 61 h 415"/>
                <a:gd name="T82" fmla="*/ 116 w 428"/>
                <a:gd name="T83" fmla="*/ 2 h 415"/>
                <a:gd name="T84" fmla="*/ 108 w 428"/>
                <a:gd name="T85" fmla="*/ 16 h 415"/>
                <a:gd name="T86" fmla="*/ 92 w 428"/>
                <a:gd name="T87" fmla="*/ 42 h 415"/>
                <a:gd name="T88" fmla="*/ 85 w 428"/>
                <a:gd name="T89" fmla="*/ 57 h 415"/>
                <a:gd name="T90" fmla="*/ 94 w 428"/>
                <a:gd name="T91" fmla="*/ 47 h 415"/>
                <a:gd name="T92" fmla="*/ 108 w 428"/>
                <a:gd name="T93" fmla="*/ 23 h 415"/>
                <a:gd name="T94" fmla="*/ 118 w 428"/>
                <a:gd name="T95" fmla="*/ 7 h 415"/>
                <a:gd name="T96" fmla="*/ 127 w 428"/>
                <a:gd name="T97" fmla="*/ 19 h 415"/>
                <a:gd name="T98" fmla="*/ 142 w 428"/>
                <a:gd name="T99" fmla="*/ 40 h 415"/>
                <a:gd name="T100" fmla="*/ 149 w 428"/>
                <a:gd name="T101" fmla="*/ 47 h 415"/>
                <a:gd name="T102" fmla="*/ 182 w 428"/>
                <a:gd name="T103" fmla="*/ 90 h 415"/>
                <a:gd name="T104" fmla="*/ 206 w 428"/>
                <a:gd name="T105" fmla="*/ 116 h 415"/>
                <a:gd name="T106" fmla="*/ 182 w 428"/>
                <a:gd name="T107" fmla="*/ 83 h 415"/>
                <a:gd name="T108" fmla="*/ 146 w 428"/>
                <a:gd name="T109" fmla="*/ 38 h 415"/>
                <a:gd name="T110" fmla="*/ 130 w 428"/>
                <a:gd name="T111" fmla="*/ 14 h 415"/>
                <a:gd name="T112" fmla="*/ 120 w 428"/>
                <a:gd name="T113" fmla="*/ 4 h 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428" h="415">
                  <a:moveTo>
                    <a:pt x="374" y="384"/>
                  </a:moveTo>
                  <a:lnTo>
                    <a:pt x="374" y="389"/>
                  </a:lnTo>
                  <a:lnTo>
                    <a:pt x="378" y="391"/>
                  </a:lnTo>
                  <a:lnTo>
                    <a:pt x="374" y="384"/>
                  </a:lnTo>
                  <a:close/>
                  <a:moveTo>
                    <a:pt x="277" y="339"/>
                  </a:moveTo>
                  <a:lnTo>
                    <a:pt x="286" y="346"/>
                  </a:lnTo>
                  <a:lnTo>
                    <a:pt x="369" y="387"/>
                  </a:lnTo>
                  <a:lnTo>
                    <a:pt x="369" y="382"/>
                  </a:lnTo>
                  <a:lnTo>
                    <a:pt x="277" y="339"/>
                  </a:lnTo>
                  <a:close/>
                  <a:moveTo>
                    <a:pt x="376" y="337"/>
                  </a:moveTo>
                  <a:lnTo>
                    <a:pt x="376" y="344"/>
                  </a:lnTo>
                  <a:lnTo>
                    <a:pt x="426" y="408"/>
                  </a:lnTo>
                  <a:lnTo>
                    <a:pt x="426" y="408"/>
                  </a:lnTo>
                  <a:lnTo>
                    <a:pt x="381" y="387"/>
                  </a:lnTo>
                  <a:lnTo>
                    <a:pt x="388" y="396"/>
                  </a:lnTo>
                  <a:lnTo>
                    <a:pt x="423" y="413"/>
                  </a:lnTo>
                  <a:lnTo>
                    <a:pt x="428" y="415"/>
                  </a:lnTo>
                  <a:lnTo>
                    <a:pt x="428" y="408"/>
                  </a:lnTo>
                  <a:lnTo>
                    <a:pt x="428" y="406"/>
                  </a:lnTo>
                  <a:lnTo>
                    <a:pt x="428" y="406"/>
                  </a:lnTo>
                  <a:lnTo>
                    <a:pt x="376" y="337"/>
                  </a:lnTo>
                  <a:close/>
                  <a:moveTo>
                    <a:pt x="220" y="135"/>
                  </a:moveTo>
                  <a:lnTo>
                    <a:pt x="220" y="140"/>
                  </a:lnTo>
                  <a:lnTo>
                    <a:pt x="224" y="144"/>
                  </a:lnTo>
                  <a:lnTo>
                    <a:pt x="227" y="149"/>
                  </a:lnTo>
                  <a:lnTo>
                    <a:pt x="236" y="163"/>
                  </a:lnTo>
                  <a:lnTo>
                    <a:pt x="239" y="166"/>
                  </a:lnTo>
                  <a:lnTo>
                    <a:pt x="241" y="168"/>
                  </a:lnTo>
                  <a:lnTo>
                    <a:pt x="258" y="187"/>
                  </a:lnTo>
                  <a:lnTo>
                    <a:pt x="260" y="192"/>
                  </a:lnTo>
                  <a:lnTo>
                    <a:pt x="269" y="204"/>
                  </a:lnTo>
                  <a:lnTo>
                    <a:pt x="272" y="208"/>
                  </a:lnTo>
                  <a:lnTo>
                    <a:pt x="371" y="339"/>
                  </a:lnTo>
                  <a:lnTo>
                    <a:pt x="371" y="332"/>
                  </a:lnTo>
                  <a:lnTo>
                    <a:pt x="274" y="204"/>
                  </a:lnTo>
                  <a:lnTo>
                    <a:pt x="272" y="201"/>
                  </a:lnTo>
                  <a:lnTo>
                    <a:pt x="260" y="187"/>
                  </a:lnTo>
                  <a:lnTo>
                    <a:pt x="258" y="182"/>
                  </a:lnTo>
                  <a:lnTo>
                    <a:pt x="243" y="163"/>
                  </a:lnTo>
                  <a:lnTo>
                    <a:pt x="241" y="159"/>
                  </a:lnTo>
                  <a:lnTo>
                    <a:pt x="236" y="154"/>
                  </a:lnTo>
                  <a:lnTo>
                    <a:pt x="229" y="144"/>
                  </a:lnTo>
                  <a:lnTo>
                    <a:pt x="227" y="142"/>
                  </a:lnTo>
                  <a:lnTo>
                    <a:pt x="220" y="135"/>
                  </a:lnTo>
                  <a:close/>
                  <a:moveTo>
                    <a:pt x="203" y="118"/>
                  </a:moveTo>
                  <a:lnTo>
                    <a:pt x="215" y="135"/>
                  </a:lnTo>
                  <a:lnTo>
                    <a:pt x="217" y="130"/>
                  </a:lnTo>
                  <a:lnTo>
                    <a:pt x="213" y="123"/>
                  </a:lnTo>
                  <a:lnTo>
                    <a:pt x="203" y="118"/>
                  </a:lnTo>
                  <a:close/>
                  <a:moveTo>
                    <a:pt x="56" y="111"/>
                  </a:moveTo>
                  <a:lnTo>
                    <a:pt x="35" y="147"/>
                  </a:lnTo>
                  <a:lnTo>
                    <a:pt x="33" y="152"/>
                  </a:lnTo>
                  <a:lnTo>
                    <a:pt x="23" y="171"/>
                  </a:lnTo>
                  <a:lnTo>
                    <a:pt x="19" y="178"/>
                  </a:lnTo>
                  <a:lnTo>
                    <a:pt x="2" y="206"/>
                  </a:lnTo>
                  <a:lnTo>
                    <a:pt x="0" y="211"/>
                  </a:lnTo>
                  <a:lnTo>
                    <a:pt x="4" y="213"/>
                  </a:lnTo>
                  <a:lnTo>
                    <a:pt x="68" y="242"/>
                  </a:lnTo>
                  <a:lnTo>
                    <a:pt x="73" y="244"/>
                  </a:lnTo>
                  <a:lnTo>
                    <a:pt x="82" y="251"/>
                  </a:lnTo>
                  <a:lnTo>
                    <a:pt x="87" y="251"/>
                  </a:lnTo>
                  <a:lnTo>
                    <a:pt x="274" y="341"/>
                  </a:lnTo>
                  <a:lnTo>
                    <a:pt x="267" y="332"/>
                  </a:lnTo>
                  <a:lnTo>
                    <a:pt x="87" y="249"/>
                  </a:lnTo>
                  <a:lnTo>
                    <a:pt x="85" y="246"/>
                  </a:lnTo>
                  <a:lnTo>
                    <a:pt x="71" y="239"/>
                  </a:lnTo>
                  <a:lnTo>
                    <a:pt x="68" y="237"/>
                  </a:lnTo>
                  <a:lnTo>
                    <a:pt x="7" y="208"/>
                  </a:lnTo>
                  <a:lnTo>
                    <a:pt x="26" y="175"/>
                  </a:lnTo>
                  <a:lnTo>
                    <a:pt x="28" y="168"/>
                  </a:lnTo>
                  <a:lnTo>
                    <a:pt x="37" y="152"/>
                  </a:lnTo>
                  <a:lnTo>
                    <a:pt x="40" y="147"/>
                  </a:lnTo>
                  <a:lnTo>
                    <a:pt x="59" y="116"/>
                  </a:lnTo>
                  <a:lnTo>
                    <a:pt x="59" y="114"/>
                  </a:lnTo>
                  <a:lnTo>
                    <a:pt x="56" y="111"/>
                  </a:lnTo>
                  <a:close/>
                  <a:moveTo>
                    <a:pt x="82" y="61"/>
                  </a:moveTo>
                  <a:lnTo>
                    <a:pt x="61" y="102"/>
                  </a:lnTo>
                  <a:lnTo>
                    <a:pt x="56" y="106"/>
                  </a:lnTo>
                  <a:lnTo>
                    <a:pt x="61" y="111"/>
                  </a:lnTo>
                  <a:lnTo>
                    <a:pt x="61" y="109"/>
                  </a:lnTo>
                  <a:lnTo>
                    <a:pt x="87" y="64"/>
                  </a:lnTo>
                  <a:lnTo>
                    <a:pt x="82" y="61"/>
                  </a:lnTo>
                  <a:close/>
                  <a:moveTo>
                    <a:pt x="118" y="0"/>
                  </a:moveTo>
                  <a:lnTo>
                    <a:pt x="116" y="2"/>
                  </a:lnTo>
                  <a:lnTo>
                    <a:pt x="113" y="4"/>
                  </a:lnTo>
                  <a:lnTo>
                    <a:pt x="108" y="16"/>
                  </a:lnTo>
                  <a:lnTo>
                    <a:pt x="106" y="21"/>
                  </a:lnTo>
                  <a:lnTo>
                    <a:pt x="92" y="42"/>
                  </a:lnTo>
                  <a:lnTo>
                    <a:pt x="90" y="47"/>
                  </a:lnTo>
                  <a:lnTo>
                    <a:pt x="85" y="57"/>
                  </a:lnTo>
                  <a:lnTo>
                    <a:pt x="90" y="59"/>
                  </a:lnTo>
                  <a:lnTo>
                    <a:pt x="94" y="47"/>
                  </a:lnTo>
                  <a:lnTo>
                    <a:pt x="97" y="42"/>
                  </a:lnTo>
                  <a:lnTo>
                    <a:pt x="108" y="23"/>
                  </a:lnTo>
                  <a:lnTo>
                    <a:pt x="111" y="21"/>
                  </a:lnTo>
                  <a:lnTo>
                    <a:pt x="118" y="7"/>
                  </a:lnTo>
                  <a:lnTo>
                    <a:pt x="120" y="9"/>
                  </a:lnTo>
                  <a:lnTo>
                    <a:pt x="127" y="19"/>
                  </a:lnTo>
                  <a:lnTo>
                    <a:pt x="132" y="23"/>
                  </a:lnTo>
                  <a:lnTo>
                    <a:pt x="142" y="40"/>
                  </a:lnTo>
                  <a:lnTo>
                    <a:pt x="144" y="42"/>
                  </a:lnTo>
                  <a:lnTo>
                    <a:pt x="149" y="47"/>
                  </a:lnTo>
                  <a:lnTo>
                    <a:pt x="177" y="85"/>
                  </a:lnTo>
                  <a:lnTo>
                    <a:pt x="182" y="90"/>
                  </a:lnTo>
                  <a:lnTo>
                    <a:pt x="198" y="111"/>
                  </a:lnTo>
                  <a:lnTo>
                    <a:pt x="206" y="116"/>
                  </a:lnTo>
                  <a:lnTo>
                    <a:pt x="184" y="87"/>
                  </a:lnTo>
                  <a:lnTo>
                    <a:pt x="182" y="83"/>
                  </a:lnTo>
                  <a:lnTo>
                    <a:pt x="151" y="42"/>
                  </a:lnTo>
                  <a:lnTo>
                    <a:pt x="146" y="38"/>
                  </a:lnTo>
                  <a:lnTo>
                    <a:pt x="132" y="19"/>
                  </a:lnTo>
                  <a:lnTo>
                    <a:pt x="130" y="14"/>
                  </a:lnTo>
                  <a:lnTo>
                    <a:pt x="123" y="7"/>
                  </a:lnTo>
                  <a:lnTo>
                    <a:pt x="120" y="4"/>
                  </a:lnTo>
                  <a:lnTo>
                    <a:pt x="118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tx2">
                    <a:alpha val="75000"/>
                  </a:schemeClr>
                </a:gs>
                <a:gs pos="92000">
                  <a:schemeClr val="tx1">
                    <a:alpha val="21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0" name="Freeform 70"/>
            <p:cNvSpPr>
              <a:spLocks noEditPoints="1"/>
            </p:cNvSpPr>
            <p:nvPr/>
          </p:nvSpPr>
          <p:spPr bwMode="auto">
            <a:xfrm>
              <a:off x="10289854" y="3550446"/>
              <a:ext cx="765724" cy="674969"/>
            </a:xfrm>
            <a:custGeom>
              <a:avLst/>
              <a:gdLst>
                <a:gd name="T0" fmla="*/ 374 w 428"/>
                <a:gd name="T1" fmla="*/ 389 h 415"/>
                <a:gd name="T2" fmla="*/ 374 w 428"/>
                <a:gd name="T3" fmla="*/ 384 h 415"/>
                <a:gd name="T4" fmla="*/ 286 w 428"/>
                <a:gd name="T5" fmla="*/ 346 h 415"/>
                <a:gd name="T6" fmla="*/ 369 w 428"/>
                <a:gd name="T7" fmla="*/ 382 h 415"/>
                <a:gd name="T8" fmla="*/ 376 w 428"/>
                <a:gd name="T9" fmla="*/ 337 h 415"/>
                <a:gd name="T10" fmla="*/ 426 w 428"/>
                <a:gd name="T11" fmla="*/ 408 h 415"/>
                <a:gd name="T12" fmla="*/ 381 w 428"/>
                <a:gd name="T13" fmla="*/ 387 h 415"/>
                <a:gd name="T14" fmla="*/ 423 w 428"/>
                <a:gd name="T15" fmla="*/ 413 h 415"/>
                <a:gd name="T16" fmla="*/ 428 w 428"/>
                <a:gd name="T17" fmla="*/ 408 h 415"/>
                <a:gd name="T18" fmla="*/ 428 w 428"/>
                <a:gd name="T19" fmla="*/ 406 h 415"/>
                <a:gd name="T20" fmla="*/ 220 w 428"/>
                <a:gd name="T21" fmla="*/ 135 h 415"/>
                <a:gd name="T22" fmla="*/ 224 w 428"/>
                <a:gd name="T23" fmla="*/ 144 h 415"/>
                <a:gd name="T24" fmla="*/ 236 w 428"/>
                <a:gd name="T25" fmla="*/ 163 h 415"/>
                <a:gd name="T26" fmla="*/ 241 w 428"/>
                <a:gd name="T27" fmla="*/ 168 h 415"/>
                <a:gd name="T28" fmla="*/ 260 w 428"/>
                <a:gd name="T29" fmla="*/ 192 h 415"/>
                <a:gd name="T30" fmla="*/ 272 w 428"/>
                <a:gd name="T31" fmla="*/ 208 h 415"/>
                <a:gd name="T32" fmla="*/ 371 w 428"/>
                <a:gd name="T33" fmla="*/ 332 h 415"/>
                <a:gd name="T34" fmla="*/ 272 w 428"/>
                <a:gd name="T35" fmla="*/ 201 h 415"/>
                <a:gd name="T36" fmla="*/ 258 w 428"/>
                <a:gd name="T37" fmla="*/ 182 h 415"/>
                <a:gd name="T38" fmla="*/ 241 w 428"/>
                <a:gd name="T39" fmla="*/ 159 h 415"/>
                <a:gd name="T40" fmla="*/ 229 w 428"/>
                <a:gd name="T41" fmla="*/ 144 h 415"/>
                <a:gd name="T42" fmla="*/ 220 w 428"/>
                <a:gd name="T43" fmla="*/ 135 h 415"/>
                <a:gd name="T44" fmla="*/ 215 w 428"/>
                <a:gd name="T45" fmla="*/ 135 h 415"/>
                <a:gd name="T46" fmla="*/ 213 w 428"/>
                <a:gd name="T47" fmla="*/ 123 h 415"/>
                <a:gd name="T48" fmla="*/ 56 w 428"/>
                <a:gd name="T49" fmla="*/ 111 h 415"/>
                <a:gd name="T50" fmla="*/ 33 w 428"/>
                <a:gd name="T51" fmla="*/ 152 h 415"/>
                <a:gd name="T52" fmla="*/ 19 w 428"/>
                <a:gd name="T53" fmla="*/ 178 h 415"/>
                <a:gd name="T54" fmla="*/ 0 w 428"/>
                <a:gd name="T55" fmla="*/ 211 h 415"/>
                <a:gd name="T56" fmla="*/ 68 w 428"/>
                <a:gd name="T57" fmla="*/ 242 h 415"/>
                <a:gd name="T58" fmla="*/ 82 w 428"/>
                <a:gd name="T59" fmla="*/ 251 h 415"/>
                <a:gd name="T60" fmla="*/ 274 w 428"/>
                <a:gd name="T61" fmla="*/ 341 h 415"/>
                <a:gd name="T62" fmla="*/ 87 w 428"/>
                <a:gd name="T63" fmla="*/ 249 h 415"/>
                <a:gd name="T64" fmla="*/ 71 w 428"/>
                <a:gd name="T65" fmla="*/ 239 h 415"/>
                <a:gd name="T66" fmla="*/ 7 w 428"/>
                <a:gd name="T67" fmla="*/ 208 h 415"/>
                <a:gd name="T68" fmla="*/ 28 w 428"/>
                <a:gd name="T69" fmla="*/ 168 h 415"/>
                <a:gd name="T70" fmla="*/ 40 w 428"/>
                <a:gd name="T71" fmla="*/ 147 h 415"/>
                <a:gd name="T72" fmla="*/ 59 w 428"/>
                <a:gd name="T73" fmla="*/ 114 h 415"/>
                <a:gd name="T74" fmla="*/ 82 w 428"/>
                <a:gd name="T75" fmla="*/ 61 h 415"/>
                <a:gd name="T76" fmla="*/ 56 w 428"/>
                <a:gd name="T77" fmla="*/ 106 h 415"/>
                <a:gd name="T78" fmla="*/ 61 w 428"/>
                <a:gd name="T79" fmla="*/ 109 h 415"/>
                <a:gd name="T80" fmla="*/ 82 w 428"/>
                <a:gd name="T81" fmla="*/ 61 h 415"/>
                <a:gd name="T82" fmla="*/ 116 w 428"/>
                <a:gd name="T83" fmla="*/ 2 h 415"/>
                <a:gd name="T84" fmla="*/ 108 w 428"/>
                <a:gd name="T85" fmla="*/ 16 h 415"/>
                <a:gd name="T86" fmla="*/ 92 w 428"/>
                <a:gd name="T87" fmla="*/ 42 h 415"/>
                <a:gd name="T88" fmla="*/ 85 w 428"/>
                <a:gd name="T89" fmla="*/ 57 h 415"/>
                <a:gd name="T90" fmla="*/ 94 w 428"/>
                <a:gd name="T91" fmla="*/ 47 h 415"/>
                <a:gd name="T92" fmla="*/ 108 w 428"/>
                <a:gd name="T93" fmla="*/ 23 h 415"/>
                <a:gd name="T94" fmla="*/ 118 w 428"/>
                <a:gd name="T95" fmla="*/ 7 h 415"/>
                <a:gd name="T96" fmla="*/ 127 w 428"/>
                <a:gd name="T97" fmla="*/ 19 h 415"/>
                <a:gd name="T98" fmla="*/ 142 w 428"/>
                <a:gd name="T99" fmla="*/ 40 h 415"/>
                <a:gd name="T100" fmla="*/ 149 w 428"/>
                <a:gd name="T101" fmla="*/ 47 h 415"/>
                <a:gd name="T102" fmla="*/ 182 w 428"/>
                <a:gd name="T103" fmla="*/ 90 h 415"/>
                <a:gd name="T104" fmla="*/ 206 w 428"/>
                <a:gd name="T105" fmla="*/ 116 h 415"/>
                <a:gd name="T106" fmla="*/ 182 w 428"/>
                <a:gd name="T107" fmla="*/ 83 h 415"/>
                <a:gd name="T108" fmla="*/ 146 w 428"/>
                <a:gd name="T109" fmla="*/ 38 h 415"/>
                <a:gd name="T110" fmla="*/ 130 w 428"/>
                <a:gd name="T111" fmla="*/ 14 h 415"/>
                <a:gd name="T112" fmla="*/ 120 w 428"/>
                <a:gd name="T113" fmla="*/ 4 h 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428" h="415">
                  <a:moveTo>
                    <a:pt x="374" y="384"/>
                  </a:moveTo>
                  <a:lnTo>
                    <a:pt x="374" y="389"/>
                  </a:lnTo>
                  <a:lnTo>
                    <a:pt x="378" y="391"/>
                  </a:lnTo>
                  <a:lnTo>
                    <a:pt x="374" y="384"/>
                  </a:lnTo>
                  <a:moveTo>
                    <a:pt x="277" y="339"/>
                  </a:moveTo>
                  <a:lnTo>
                    <a:pt x="286" y="346"/>
                  </a:lnTo>
                  <a:lnTo>
                    <a:pt x="369" y="387"/>
                  </a:lnTo>
                  <a:lnTo>
                    <a:pt x="369" y="382"/>
                  </a:lnTo>
                  <a:lnTo>
                    <a:pt x="277" y="339"/>
                  </a:lnTo>
                  <a:moveTo>
                    <a:pt x="376" y="337"/>
                  </a:moveTo>
                  <a:lnTo>
                    <a:pt x="376" y="344"/>
                  </a:lnTo>
                  <a:lnTo>
                    <a:pt x="426" y="408"/>
                  </a:lnTo>
                  <a:lnTo>
                    <a:pt x="426" y="408"/>
                  </a:lnTo>
                  <a:lnTo>
                    <a:pt x="381" y="387"/>
                  </a:lnTo>
                  <a:lnTo>
                    <a:pt x="388" y="396"/>
                  </a:lnTo>
                  <a:lnTo>
                    <a:pt x="423" y="413"/>
                  </a:lnTo>
                  <a:lnTo>
                    <a:pt x="428" y="415"/>
                  </a:lnTo>
                  <a:lnTo>
                    <a:pt x="428" y="408"/>
                  </a:lnTo>
                  <a:lnTo>
                    <a:pt x="428" y="406"/>
                  </a:lnTo>
                  <a:lnTo>
                    <a:pt x="428" y="406"/>
                  </a:lnTo>
                  <a:lnTo>
                    <a:pt x="376" y="337"/>
                  </a:lnTo>
                  <a:moveTo>
                    <a:pt x="220" y="135"/>
                  </a:moveTo>
                  <a:lnTo>
                    <a:pt x="220" y="140"/>
                  </a:lnTo>
                  <a:lnTo>
                    <a:pt x="224" y="144"/>
                  </a:lnTo>
                  <a:lnTo>
                    <a:pt x="227" y="149"/>
                  </a:lnTo>
                  <a:lnTo>
                    <a:pt x="236" y="163"/>
                  </a:lnTo>
                  <a:lnTo>
                    <a:pt x="239" y="166"/>
                  </a:lnTo>
                  <a:lnTo>
                    <a:pt x="241" y="168"/>
                  </a:lnTo>
                  <a:lnTo>
                    <a:pt x="258" y="187"/>
                  </a:lnTo>
                  <a:lnTo>
                    <a:pt x="260" y="192"/>
                  </a:lnTo>
                  <a:lnTo>
                    <a:pt x="269" y="204"/>
                  </a:lnTo>
                  <a:lnTo>
                    <a:pt x="272" y="208"/>
                  </a:lnTo>
                  <a:lnTo>
                    <a:pt x="371" y="339"/>
                  </a:lnTo>
                  <a:lnTo>
                    <a:pt x="371" y="332"/>
                  </a:lnTo>
                  <a:lnTo>
                    <a:pt x="274" y="204"/>
                  </a:lnTo>
                  <a:lnTo>
                    <a:pt x="272" y="201"/>
                  </a:lnTo>
                  <a:lnTo>
                    <a:pt x="260" y="187"/>
                  </a:lnTo>
                  <a:lnTo>
                    <a:pt x="258" y="182"/>
                  </a:lnTo>
                  <a:lnTo>
                    <a:pt x="243" y="163"/>
                  </a:lnTo>
                  <a:lnTo>
                    <a:pt x="241" y="159"/>
                  </a:lnTo>
                  <a:lnTo>
                    <a:pt x="236" y="154"/>
                  </a:lnTo>
                  <a:lnTo>
                    <a:pt x="229" y="144"/>
                  </a:lnTo>
                  <a:lnTo>
                    <a:pt x="227" y="142"/>
                  </a:lnTo>
                  <a:lnTo>
                    <a:pt x="220" y="135"/>
                  </a:lnTo>
                  <a:moveTo>
                    <a:pt x="203" y="118"/>
                  </a:moveTo>
                  <a:lnTo>
                    <a:pt x="215" y="135"/>
                  </a:lnTo>
                  <a:lnTo>
                    <a:pt x="217" y="130"/>
                  </a:lnTo>
                  <a:lnTo>
                    <a:pt x="213" y="123"/>
                  </a:lnTo>
                  <a:lnTo>
                    <a:pt x="203" y="118"/>
                  </a:lnTo>
                  <a:moveTo>
                    <a:pt x="56" y="111"/>
                  </a:moveTo>
                  <a:lnTo>
                    <a:pt x="35" y="147"/>
                  </a:lnTo>
                  <a:lnTo>
                    <a:pt x="33" y="152"/>
                  </a:lnTo>
                  <a:lnTo>
                    <a:pt x="23" y="171"/>
                  </a:lnTo>
                  <a:lnTo>
                    <a:pt x="19" y="178"/>
                  </a:lnTo>
                  <a:lnTo>
                    <a:pt x="2" y="206"/>
                  </a:lnTo>
                  <a:lnTo>
                    <a:pt x="0" y="211"/>
                  </a:lnTo>
                  <a:lnTo>
                    <a:pt x="4" y="213"/>
                  </a:lnTo>
                  <a:lnTo>
                    <a:pt x="68" y="242"/>
                  </a:lnTo>
                  <a:lnTo>
                    <a:pt x="73" y="244"/>
                  </a:lnTo>
                  <a:lnTo>
                    <a:pt x="82" y="251"/>
                  </a:lnTo>
                  <a:lnTo>
                    <a:pt x="87" y="251"/>
                  </a:lnTo>
                  <a:lnTo>
                    <a:pt x="274" y="341"/>
                  </a:lnTo>
                  <a:lnTo>
                    <a:pt x="267" y="332"/>
                  </a:lnTo>
                  <a:lnTo>
                    <a:pt x="87" y="249"/>
                  </a:lnTo>
                  <a:lnTo>
                    <a:pt x="85" y="246"/>
                  </a:lnTo>
                  <a:lnTo>
                    <a:pt x="71" y="239"/>
                  </a:lnTo>
                  <a:lnTo>
                    <a:pt x="68" y="237"/>
                  </a:lnTo>
                  <a:lnTo>
                    <a:pt x="7" y="208"/>
                  </a:lnTo>
                  <a:lnTo>
                    <a:pt x="26" y="175"/>
                  </a:lnTo>
                  <a:lnTo>
                    <a:pt x="28" y="168"/>
                  </a:lnTo>
                  <a:lnTo>
                    <a:pt x="37" y="152"/>
                  </a:lnTo>
                  <a:lnTo>
                    <a:pt x="40" y="147"/>
                  </a:lnTo>
                  <a:lnTo>
                    <a:pt x="59" y="116"/>
                  </a:lnTo>
                  <a:lnTo>
                    <a:pt x="59" y="114"/>
                  </a:lnTo>
                  <a:lnTo>
                    <a:pt x="56" y="111"/>
                  </a:lnTo>
                  <a:moveTo>
                    <a:pt x="82" y="61"/>
                  </a:moveTo>
                  <a:lnTo>
                    <a:pt x="61" y="102"/>
                  </a:lnTo>
                  <a:lnTo>
                    <a:pt x="56" y="106"/>
                  </a:lnTo>
                  <a:lnTo>
                    <a:pt x="61" y="111"/>
                  </a:lnTo>
                  <a:lnTo>
                    <a:pt x="61" y="109"/>
                  </a:lnTo>
                  <a:lnTo>
                    <a:pt x="87" y="64"/>
                  </a:lnTo>
                  <a:lnTo>
                    <a:pt x="82" y="61"/>
                  </a:lnTo>
                  <a:moveTo>
                    <a:pt x="118" y="0"/>
                  </a:moveTo>
                  <a:lnTo>
                    <a:pt x="116" y="2"/>
                  </a:lnTo>
                  <a:lnTo>
                    <a:pt x="113" y="4"/>
                  </a:lnTo>
                  <a:lnTo>
                    <a:pt x="108" y="16"/>
                  </a:lnTo>
                  <a:lnTo>
                    <a:pt x="106" y="21"/>
                  </a:lnTo>
                  <a:lnTo>
                    <a:pt x="92" y="42"/>
                  </a:lnTo>
                  <a:lnTo>
                    <a:pt x="90" y="47"/>
                  </a:lnTo>
                  <a:lnTo>
                    <a:pt x="85" y="57"/>
                  </a:lnTo>
                  <a:lnTo>
                    <a:pt x="90" y="59"/>
                  </a:lnTo>
                  <a:lnTo>
                    <a:pt x="94" y="47"/>
                  </a:lnTo>
                  <a:lnTo>
                    <a:pt x="97" y="42"/>
                  </a:lnTo>
                  <a:lnTo>
                    <a:pt x="108" y="23"/>
                  </a:lnTo>
                  <a:lnTo>
                    <a:pt x="111" y="21"/>
                  </a:lnTo>
                  <a:lnTo>
                    <a:pt x="118" y="7"/>
                  </a:lnTo>
                  <a:lnTo>
                    <a:pt x="120" y="9"/>
                  </a:lnTo>
                  <a:lnTo>
                    <a:pt x="127" y="19"/>
                  </a:lnTo>
                  <a:lnTo>
                    <a:pt x="132" y="23"/>
                  </a:lnTo>
                  <a:lnTo>
                    <a:pt x="142" y="40"/>
                  </a:lnTo>
                  <a:lnTo>
                    <a:pt x="144" y="42"/>
                  </a:lnTo>
                  <a:lnTo>
                    <a:pt x="149" y="47"/>
                  </a:lnTo>
                  <a:lnTo>
                    <a:pt x="177" y="85"/>
                  </a:lnTo>
                  <a:lnTo>
                    <a:pt x="182" y="90"/>
                  </a:lnTo>
                  <a:lnTo>
                    <a:pt x="198" y="111"/>
                  </a:lnTo>
                  <a:lnTo>
                    <a:pt x="206" y="116"/>
                  </a:lnTo>
                  <a:lnTo>
                    <a:pt x="184" y="87"/>
                  </a:lnTo>
                  <a:lnTo>
                    <a:pt x="182" y="83"/>
                  </a:lnTo>
                  <a:lnTo>
                    <a:pt x="151" y="42"/>
                  </a:lnTo>
                  <a:lnTo>
                    <a:pt x="146" y="38"/>
                  </a:lnTo>
                  <a:lnTo>
                    <a:pt x="132" y="19"/>
                  </a:lnTo>
                  <a:lnTo>
                    <a:pt x="130" y="14"/>
                  </a:lnTo>
                  <a:lnTo>
                    <a:pt x="123" y="7"/>
                  </a:lnTo>
                  <a:lnTo>
                    <a:pt x="120" y="4"/>
                  </a:lnTo>
                  <a:lnTo>
                    <a:pt x="118" y="0"/>
                  </a:lnTo>
                </a:path>
              </a:pathLst>
            </a:custGeom>
            <a:gradFill flip="none" rotWithShape="1">
              <a:gsLst>
                <a:gs pos="0">
                  <a:schemeClr val="tx2">
                    <a:alpha val="75000"/>
                  </a:schemeClr>
                </a:gs>
                <a:gs pos="92000">
                  <a:schemeClr val="tx1">
                    <a:alpha val="21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1" name="Freeform 71"/>
            <p:cNvSpPr>
              <a:spLocks noEditPoints="1"/>
            </p:cNvSpPr>
            <p:nvPr/>
          </p:nvSpPr>
          <p:spPr bwMode="auto">
            <a:xfrm>
              <a:off x="10178931" y="3530928"/>
              <a:ext cx="792561" cy="705871"/>
            </a:xfrm>
            <a:custGeom>
              <a:avLst/>
              <a:gdLst>
                <a:gd name="T0" fmla="*/ 182 w 187"/>
                <a:gd name="T1" fmla="*/ 168 h 183"/>
                <a:gd name="T2" fmla="*/ 184 w 187"/>
                <a:gd name="T3" fmla="*/ 179 h 183"/>
                <a:gd name="T4" fmla="*/ 182 w 187"/>
                <a:gd name="T5" fmla="*/ 165 h 183"/>
                <a:gd name="T6" fmla="*/ 125 w 187"/>
                <a:gd name="T7" fmla="*/ 61 h 183"/>
                <a:gd name="T8" fmla="*/ 134 w 187"/>
                <a:gd name="T9" fmla="*/ 66 h 183"/>
                <a:gd name="T10" fmla="*/ 150 w 187"/>
                <a:gd name="T11" fmla="*/ 73 h 183"/>
                <a:gd name="T12" fmla="*/ 164 w 187"/>
                <a:gd name="T13" fmla="*/ 80 h 183"/>
                <a:gd name="T14" fmla="*/ 185 w 187"/>
                <a:gd name="T15" fmla="*/ 96 h 183"/>
                <a:gd name="T16" fmla="*/ 183 w 187"/>
                <a:gd name="T17" fmla="*/ 148 h 183"/>
                <a:gd name="T18" fmla="*/ 185 w 187"/>
                <a:gd name="T19" fmla="*/ 150 h 183"/>
                <a:gd name="T20" fmla="*/ 187 w 187"/>
                <a:gd name="T21" fmla="*/ 98 h 183"/>
                <a:gd name="T22" fmla="*/ 187 w 187"/>
                <a:gd name="T23" fmla="*/ 89 h 183"/>
                <a:gd name="T24" fmla="*/ 154 w 187"/>
                <a:gd name="T25" fmla="*/ 73 h 183"/>
                <a:gd name="T26" fmla="*/ 138 w 187"/>
                <a:gd name="T27" fmla="*/ 65 h 183"/>
                <a:gd name="T28" fmla="*/ 127 w 187"/>
                <a:gd name="T29" fmla="*/ 60 h 183"/>
                <a:gd name="T30" fmla="*/ 121 w 187"/>
                <a:gd name="T31" fmla="*/ 58 h 183"/>
                <a:gd name="T32" fmla="*/ 7 w 187"/>
                <a:gd name="T33" fmla="*/ 7 h 183"/>
                <a:gd name="T34" fmla="*/ 24 w 187"/>
                <a:gd name="T35" fmla="*/ 25 h 183"/>
                <a:gd name="T36" fmla="*/ 51 w 187"/>
                <a:gd name="T37" fmla="*/ 53 h 183"/>
                <a:gd name="T38" fmla="*/ 62 w 187"/>
                <a:gd name="T39" fmla="*/ 65 h 183"/>
                <a:gd name="T40" fmla="*/ 69 w 187"/>
                <a:gd name="T41" fmla="*/ 72 h 183"/>
                <a:gd name="T42" fmla="*/ 97 w 187"/>
                <a:gd name="T43" fmla="*/ 101 h 183"/>
                <a:gd name="T44" fmla="*/ 139 w 187"/>
                <a:gd name="T45" fmla="*/ 145 h 183"/>
                <a:gd name="T46" fmla="*/ 176 w 187"/>
                <a:gd name="T47" fmla="*/ 182 h 183"/>
                <a:gd name="T48" fmla="*/ 100 w 187"/>
                <a:gd name="T49" fmla="*/ 102 h 183"/>
                <a:gd name="T50" fmla="*/ 96 w 187"/>
                <a:gd name="T51" fmla="*/ 98 h 183"/>
                <a:gd name="T52" fmla="*/ 67 w 187"/>
                <a:gd name="T53" fmla="*/ 68 h 183"/>
                <a:gd name="T54" fmla="*/ 62 w 187"/>
                <a:gd name="T55" fmla="*/ 63 h 183"/>
                <a:gd name="T56" fmla="*/ 50 w 187"/>
                <a:gd name="T57" fmla="*/ 50 h 183"/>
                <a:gd name="T58" fmla="*/ 26 w 187"/>
                <a:gd name="T59" fmla="*/ 24 h 183"/>
                <a:gd name="T60" fmla="*/ 10 w 187"/>
                <a:gd name="T61" fmla="*/ 8 h 183"/>
                <a:gd name="T62" fmla="*/ 9 w 187"/>
                <a:gd name="T63" fmla="*/ 6 h 183"/>
                <a:gd name="T64" fmla="*/ 28 w 187"/>
                <a:gd name="T65" fmla="*/ 15 h 183"/>
                <a:gd name="T66" fmla="*/ 50 w 187"/>
                <a:gd name="T67" fmla="*/ 26 h 183"/>
                <a:gd name="T68" fmla="*/ 75 w 187"/>
                <a:gd name="T69" fmla="*/ 38 h 183"/>
                <a:gd name="T70" fmla="*/ 92 w 187"/>
                <a:gd name="T71" fmla="*/ 46 h 183"/>
                <a:gd name="T72" fmla="*/ 102 w 187"/>
                <a:gd name="T73" fmla="*/ 50 h 183"/>
                <a:gd name="T74" fmla="*/ 116 w 187"/>
                <a:gd name="T75" fmla="*/ 57 h 183"/>
                <a:gd name="T76" fmla="*/ 113 w 187"/>
                <a:gd name="T77" fmla="*/ 54 h 183"/>
                <a:gd name="T78" fmla="*/ 100 w 187"/>
                <a:gd name="T79" fmla="*/ 47 h 183"/>
                <a:gd name="T80" fmla="*/ 91 w 187"/>
                <a:gd name="T81" fmla="*/ 43 h 183"/>
                <a:gd name="T82" fmla="*/ 76 w 187"/>
                <a:gd name="T83" fmla="*/ 36 h 183"/>
                <a:gd name="T84" fmla="*/ 54 w 187"/>
                <a:gd name="T85" fmla="*/ 26 h 183"/>
                <a:gd name="T86" fmla="*/ 48 w 187"/>
                <a:gd name="T87" fmla="*/ 23 h 183"/>
                <a:gd name="T88" fmla="*/ 23 w 187"/>
                <a:gd name="T89" fmla="*/ 11 h 183"/>
                <a:gd name="T90" fmla="*/ 0 w 187"/>
                <a:gd name="T91" fmla="*/ 0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87" h="183">
                  <a:moveTo>
                    <a:pt x="182" y="165"/>
                  </a:moveTo>
                  <a:cubicBezTo>
                    <a:pt x="182" y="166"/>
                    <a:pt x="182" y="166"/>
                    <a:pt x="182" y="166"/>
                  </a:cubicBezTo>
                  <a:cubicBezTo>
                    <a:pt x="182" y="168"/>
                    <a:pt x="182" y="168"/>
                    <a:pt x="182" y="168"/>
                  </a:cubicBezTo>
                  <a:cubicBezTo>
                    <a:pt x="182" y="179"/>
                    <a:pt x="182" y="179"/>
                    <a:pt x="182" y="179"/>
                  </a:cubicBezTo>
                  <a:cubicBezTo>
                    <a:pt x="182" y="179"/>
                    <a:pt x="183" y="179"/>
                    <a:pt x="183" y="179"/>
                  </a:cubicBezTo>
                  <a:cubicBezTo>
                    <a:pt x="183" y="179"/>
                    <a:pt x="184" y="179"/>
                    <a:pt x="184" y="179"/>
                  </a:cubicBezTo>
                  <a:cubicBezTo>
                    <a:pt x="184" y="169"/>
                    <a:pt x="184" y="169"/>
                    <a:pt x="184" y="169"/>
                  </a:cubicBezTo>
                  <a:cubicBezTo>
                    <a:pt x="184" y="167"/>
                    <a:pt x="184" y="167"/>
                    <a:pt x="184" y="167"/>
                  </a:cubicBezTo>
                  <a:cubicBezTo>
                    <a:pt x="182" y="165"/>
                    <a:pt x="182" y="165"/>
                    <a:pt x="182" y="165"/>
                  </a:cubicBezTo>
                  <a:moveTo>
                    <a:pt x="121" y="58"/>
                  </a:moveTo>
                  <a:cubicBezTo>
                    <a:pt x="121" y="59"/>
                    <a:pt x="121" y="59"/>
                    <a:pt x="121" y="59"/>
                  </a:cubicBezTo>
                  <a:cubicBezTo>
                    <a:pt x="125" y="61"/>
                    <a:pt x="125" y="61"/>
                    <a:pt x="125" y="61"/>
                  </a:cubicBezTo>
                  <a:cubicBezTo>
                    <a:pt x="126" y="62"/>
                    <a:pt x="126" y="62"/>
                    <a:pt x="126" y="62"/>
                  </a:cubicBezTo>
                  <a:cubicBezTo>
                    <a:pt x="127" y="62"/>
                    <a:pt x="127" y="62"/>
                    <a:pt x="127" y="62"/>
                  </a:cubicBezTo>
                  <a:cubicBezTo>
                    <a:pt x="134" y="66"/>
                    <a:pt x="134" y="66"/>
                    <a:pt x="134" y="66"/>
                  </a:cubicBezTo>
                  <a:cubicBezTo>
                    <a:pt x="136" y="67"/>
                    <a:pt x="136" y="67"/>
                    <a:pt x="136" y="67"/>
                  </a:cubicBezTo>
                  <a:cubicBezTo>
                    <a:pt x="138" y="67"/>
                    <a:pt x="138" y="67"/>
                    <a:pt x="138" y="67"/>
                  </a:cubicBezTo>
                  <a:cubicBezTo>
                    <a:pt x="150" y="73"/>
                    <a:pt x="150" y="73"/>
                    <a:pt x="150" y="73"/>
                  </a:cubicBezTo>
                  <a:cubicBezTo>
                    <a:pt x="152" y="74"/>
                    <a:pt x="152" y="74"/>
                    <a:pt x="152" y="74"/>
                  </a:cubicBezTo>
                  <a:cubicBezTo>
                    <a:pt x="157" y="76"/>
                    <a:pt x="157" y="76"/>
                    <a:pt x="157" y="76"/>
                  </a:cubicBezTo>
                  <a:cubicBezTo>
                    <a:pt x="164" y="80"/>
                    <a:pt x="164" y="80"/>
                    <a:pt x="164" y="80"/>
                  </a:cubicBezTo>
                  <a:cubicBezTo>
                    <a:pt x="185" y="90"/>
                    <a:pt x="185" y="90"/>
                    <a:pt x="185" y="90"/>
                  </a:cubicBezTo>
                  <a:cubicBezTo>
                    <a:pt x="185" y="94"/>
                    <a:pt x="185" y="94"/>
                    <a:pt x="185" y="94"/>
                  </a:cubicBezTo>
                  <a:cubicBezTo>
                    <a:pt x="185" y="96"/>
                    <a:pt x="185" y="96"/>
                    <a:pt x="185" y="96"/>
                  </a:cubicBezTo>
                  <a:cubicBezTo>
                    <a:pt x="185" y="98"/>
                    <a:pt x="185" y="98"/>
                    <a:pt x="185" y="98"/>
                  </a:cubicBezTo>
                  <a:cubicBezTo>
                    <a:pt x="183" y="145"/>
                    <a:pt x="183" y="145"/>
                    <a:pt x="183" y="145"/>
                  </a:cubicBezTo>
                  <a:cubicBezTo>
                    <a:pt x="183" y="148"/>
                    <a:pt x="183" y="148"/>
                    <a:pt x="183" y="148"/>
                  </a:cubicBezTo>
                  <a:cubicBezTo>
                    <a:pt x="183" y="162"/>
                    <a:pt x="183" y="162"/>
                    <a:pt x="183" y="162"/>
                  </a:cubicBezTo>
                  <a:cubicBezTo>
                    <a:pt x="184" y="164"/>
                    <a:pt x="184" y="164"/>
                    <a:pt x="184" y="164"/>
                  </a:cubicBezTo>
                  <a:cubicBezTo>
                    <a:pt x="185" y="150"/>
                    <a:pt x="185" y="150"/>
                    <a:pt x="185" y="150"/>
                  </a:cubicBezTo>
                  <a:cubicBezTo>
                    <a:pt x="185" y="147"/>
                    <a:pt x="185" y="147"/>
                    <a:pt x="185" y="147"/>
                  </a:cubicBezTo>
                  <a:cubicBezTo>
                    <a:pt x="187" y="100"/>
                    <a:pt x="187" y="100"/>
                    <a:pt x="187" y="100"/>
                  </a:cubicBezTo>
                  <a:cubicBezTo>
                    <a:pt x="187" y="98"/>
                    <a:pt x="187" y="98"/>
                    <a:pt x="187" y="98"/>
                  </a:cubicBezTo>
                  <a:cubicBezTo>
                    <a:pt x="187" y="94"/>
                    <a:pt x="187" y="94"/>
                    <a:pt x="187" y="94"/>
                  </a:cubicBezTo>
                  <a:cubicBezTo>
                    <a:pt x="187" y="90"/>
                    <a:pt x="187" y="90"/>
                    <a:pt x="187" y="90"/>
                  </a:cubicBezTo>
                  <a:cubicBezTo>
                    <a:pt x="187" y="89"/>
                    <a:pt x="187" y="89"/>
                    <a:pt x="187" y="89"/>
                  </a:cubicBezTo>
                  <a:cubicBezTo>
                    <a:pt x="186" y="88"/>
                    <a:pt x="186" y="88"/>
                    <a:pt x="186" y="88"/>
                  </a:cubicBezTo>
                  <a:cubicBezTo>
                    <a:pt x="158" y="75"/>
                    <a:pt x="158" y="75"/>
                    <a:pt x="158" y="75"/>
                  </a:cubicBezTo>
                  <a:cubicBezTo>
                    <a:pt x="154" y="73"/>
                    <a:pt x="154" y="73"/>
                    <a:pt x="154" y="73"/>
                  </a:cubicBezTo>
                  <a:cubicBezTo>
                    <a:pt x="152" y="72"/>
                    <a:pt x="152" y="72"/>
                    <a:pt x="152" y="72"/>
                  </a:cubicBezTo>
                  <a:cubicBezTo>
                    <a:pt x="151" y="72"/>
                    <a:pt x="151" y="72"/>
                    <a:pt x="151" y="72"/>
                  </a:cubicBezTo>
                  <a:cubicBezTo>
                    <a:pt x="138" y="65"/>
                    <a:pt x="138" y="65"/>
                    <a:pt x="138" y="65"/>
                  </a:cubicBezTo>
                  <a:cubicBezTo>
                    <a:pt x="137" y="65"/>
                    <a:pt x="137" y="65"/>
                    <a:pt x="137" y="65"/>
                  </a:cubicBezTo>
                  <a:cubicBezTo>
                    <a:pt x="136" y="64"/>
                    <a:pt x="136" y="64"/>
                    <a:pt x="136" y="64"/>
                  </a:cubicBezTo>
                  <a:cubicBezTo>
                    <a:pt x="127" y="60"/>
                    <a:pt x="127" y="60"/>
                    <a:pt x="127" y="60"/>
                  </a:cubicBezTo>
                  <a:cubicBezTo>
                    <a:pt x="126" y="60"/>
                    <a:pt x="126" y="60"/>
                    <a:pt x="126" y="60"/>
                  </a:cubicBezTo>
                  <a:cubicBezTo>
                    <a:pt x="125" y="59"/>
                    <a:pt x="125" y="59"/>
                    <a:pt x="125" y="59"/>
                  </a:cubicBezTo>
                  <a:cubicBezTo>
                    <a:pt x="121" y="58"/>
                    <a:pt x="121" y="58"/>
                    <a:pt x="121" y="58"/>
                  </a:cubicBezTo>
                  <a:moveTo>
                    <a:pt x="0" y="0"/>
                  </a:moveTo>
                  <a:cubicBezTo>
                    <a:pt x="5" y="5"/>
                    <a:pt x="5" y="5"/>
                    <a:pt x="5" y="5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22" y="23"/>
                    <a:pt x="22" y="23"/>
                    <a:pt x="22" y="23"/>
                  </a:cubicBezTo>
                  <a:cubicBezTo>
                    <a:pt x="24" y="25"/>
                    <a:pt x="24" y="25"/>
                    <a:pt x="24" y="25"/>
                  </a:cubicBezTo>
                  <a:cubicBezTo>
                    <a:pt x="25" y="26"/>
                    <a:pt x="25" y="26"/>
                    <a:pt x="25" y="26"/>
                  </a:cubicBezTo>
                  <a:cubicBezTo>
                    <a:pt x="50" y="52"/>
                    <a:pt x="50" y="52"/>
                    <a:pt x="50" y="52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52" y="55"/>
                    <a:pt x="52" y="55"/>
                    <a:pt x="52" y="55"/>
                  </a:cubicBezTo>
                  <a:cubicBezTo>
                    <a:pt x="61" y="64"/>
                    <a:pt x="61" y="64"/>
                    <a:pt x="61" y="64"/>
                  </a:cubicBezTo>
                  <a:cubicBezTo>
                    <a:pt x="62" y="65"/>
                    <a:pt x="62" y="65"/>
                    <a:pt x="62" y="65"/>
                  </a:cubicBezTo>
                  <a:cubicBezTo>
                    <a:pt x="63" y="66"/>
                    <a:pt x="63" y="66"/>
                    <a:pt x="63" y="66"/>
                  </a:cubicBezTo>
                  <a:cubicBezTo>
                    <a:pt x="65" y="68"/>
                    <a:pt x="65" y="68"/>
                    <a:pt x="65" y="68"/>
                  </a:cubicBezTo>
                  <a:cubicBezTo>
                    <a:pt x="69" y="72"/>
                    <a:pt x="69" y="72"/>
                    <a:pt x="69" y="72"/>
                  </a:cubicBezTo>
                  <a:cubicBezTo>
                    <a:pt x="70" y="74"/>
                    <a:pt x="70" y="74"/>
                    <a:pt x="70" y="74"/>
                  </a:cubicBezTo>
                  <a:cubicBezTo>
                    <a:pt x="95" y="100"/>
                    <a:pt x="95" y="100"/>
                    <a:pt x="95" y="100"/>
                  </a:cubicBezTo>
                  <a:cubicBezTo>
                    <a:pt x="97" y="101"/>
                    <a:pt x="97" y="101"/>
                    <a:pt x="97" y="101"/>
                  </a:cubicBezTo>
                  <a:cubicBezTo>
                    <a:pt x="97" y="102"/>
                    <a:pt x="97" y="102"/>
                    <a:pt x="97" y="102"/>
                  </a:cubicBezTo>
                  <a:cubicBezTo>
                    <a:pt x="98" y="103"/>
                    <a:pt x="98" y="103"/>
                    <a:pt x="98" y="103"/>
                  </a:cubicBezTo>
                  <a:cubicBezTo>
                    <a:pt x="139" y="145"/>
                    <a:pt x="139" y="145"/>
                    <a:pt x="139" y="145"/>
                  </a:cubicBezTo>
                  <a:cubicBezTo>
                    <a:pt x="142" y="149"/>
                    <a:pt x="142" y="149"/>
                    <a:pt x="142" y="149"/>
                  </a:cubicBezTo>
                  <a:cubicBezTo>
                    <a:pt x="175" y="183"/>
                    <a:pt x="175" y="183"/>
                    <a:pt x="175" y="183"/>
                  </a:cubicBezTo>
                  <a:cubicBezTo>
                    <a:pt x="175" y="182"/>
                    <a:pt x="175" y="182"/>
                    <a:pt x="176" y="182"/>
                  </a:cubicBezTo>
                  <a:cubicBezTo>
                    <a:pt x="147" y="151"/>
                    <a:pt x="147" y="151"/>
                    <a:pt x="147" y="151"/>
                  </a:cubicBezTo>
                  <a:cubicBezTo>
                    <a:pt x="143" y="148"/>
                    <a:pt x="143" y="148"/>
                    <a:pt x="143" y="148"/>
                  </a:cubicBezTo>
                  <a:cubicBezTo>
                    <a:pt x="100" y="102"/>
                    <a:pt x="100" y="102"/>
                    <a:pt x="100" y="102"/>
                  </a:cubicBezTo>
                  <a:cubicBezTo>
                    <a:pt x="98" y="100"/>
                    <a:pt x="98" y="100"/>
                    <a:pt x="98" y="100"/>
                  </a:cubicBezTo>
                  <a:cubicBezTo>
                    <a:pt x="98" y="100"/>
                    <a:pt x="98" y="100"/>
                    <a:pt x="98" y="100"/>
                  </a:cubicBezTo>
                  <a:cubicBezTo>
                    <a:pt x="96" y="98"/>
                    <a:pt x="96" y="98"/>
                    <a:pt x="96" y="98"/>
                  </a:cubicBezTo>
                  <a:cubicBezTo>
                    <a:pt x="71" y="71"/>
                    <a:pt x="71" y="71"/>
                    <a:pt x="71" y="71"/>
                  </a:cubicBezTo>
                  <a:cubicBezTo>
                    <a:pt x="69" y="70"/>
                    <a:pt x="69" y="70"/>
                    <a:pt x="69" y="70"/>
                  </a:cubicBezTo>
                  <a:cubicBezTo>
                    <a:pt x="67" y="68"/>
                    <a:pt x="67" y="68"/>
                    <a:pt x="67" y="68"/>
                  </a:cubicBezTo>
                  <a:cubicBezTo>
                    <a:pt x="66" y="66"/>
                    <a:pt x="66" y="66"/>
                    <a:pt x="66" y="66"/>
                  </a:cubicBezTo>
                  <a:cubicBezTo>
                    <a:pt x="64" y="64"/>
                    <a:pt x="64" y="64"/>
                    <a:pt x="64" y="64"/>
                  </a:cubicBezTo>
                  <a:cubicBezTo>
                    <a:pt x="62" y="63"/>
                    <a:pt x="62" y="63"/>
                    <a:pt x="62" y="63"/>
                  </a:cubicBezTo>
                  <a:cubicBezTo>
                    <a:pt x="52" y="52"/>
                    <a:pt x="52" y="52"/>
                    <a:pt x="52" y="52"/>
                  </a:cubicBezTo>
                  <a:cubicBezTo>
                    <a:pt x="52" y="52"/>
                    <a:pt x="52" y="52"/>
                    <a:pt x="52" y="52"/>
                  </a:cubicBezTo>
                  <a:cubicBezTo>
                    <a:pt x="50" y="50"/>
                    <a:pt x="50" y="50"/>
                    <a:pt x="50" y="50"/>
                  </a:cubicBezTo>
                  <a:cubicBezTo>
                    <a:pt x="50" y="50"/>
                    <a:pt x="50" y="50"/>
                    <a:pt x="50" y="50"/>
                  </a:cubicBezTo>
                  <a:cubicBezTo>
                    <a:pt x="27" y="26"/>
                    <a:pt x="27" y="26"/>
                    <a:pt x="27" y="26"/>
                  </a:cubicBezTo>
                  <a:cubicBezTo>
                    <a:pt x="26" y="24"/>
                    <a:pt x="26" y="24"/>
                    <a:pt x="26" y="24"/>
                  </a:cubicBezTo>
                  <a:cubicBezTo>
                    <a:pt x="25" y="23"/>
                    <a:pt x="25" y="23"/>
                    <a:pt x="25" y="23"/>
                  </a:cubicBezTo>
                  <a:cubicBezTo>
                    <a:pt x="23" y="22"/>
                    <a:pt x="23" y="22"/>
                    <a:pt x="23" y="22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26" y="15"/>
                    <a:pt x="26" y="15"/>
                    <a:pt x="26" y="15"/>
                  </a:cubicBezTo>
                  <a:cubicBezTo>
                    <a:pt x="28" y="15"/>
                    <a:pt x="28" y="15"/>
                    <a:pt x="28" y="15"/>
                  </a:cubicBezTo>
                  <a:cubicBezTo>
                    <a:pt x="46" y="24"/>
                    <a:pt x="46" y="24"/>
                    <a:pt x="46" y="24"/>
                  </a:cubicBezTo>
                  <a:cubicBezTo>
                    <a:pt x="48" y="25"/>
                    <a:pt x="48" y="25"/>
                    <a:pt x="48" y="25"/>
                  </a:cubicBezTo>
                  <a:cubicBezTo>
                    <a:pt x="50" y="26"/>
                    <a:pt x="50" y="26"/>
                    <a:pt x="50" y="26"/>
                  </a:cubicBezTo>
                  <a:cubicBezTo>
                    <a:pt x="61" y="31"/>
                    <a:pt x="61" y="31"/>
                    <a:pt x="61" y="31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75" y="38"/>
                    <a:pt x="75" y="38"/>
                    <a:pt x="75" y="38"/>
                  </a:cubicBezTo>
                  <a:cubicBezTo>
                    <a:pt x="77" y="39"/>
                    <a:pt x="77" y="39"/>
                    <a:pt x="77" y="39"/>
                  </a:cubicBezTo>
                  <a:cubicBezTo>
                    <a:pt x="89" y="44"/>
                    <a:pt x="89" y="44"/>
                    <a:pt x="89" y="44"/>
                  </a:cubicBezTo>
                  <a:cubicBezTo>
                    <a:pt x="92" y="46"/>
                    <a:pt x="92" y="46"/>
                    <a:pt x="92" y="46"/>
                  </a:cubicBezTo>
                  <a:cubicBezTo>
                    <a:pt x="93" y="46"/>
                    <a:pt x="93" y="46"/>
                    <a:pt x="93" y="46"/>
                  </a:cubicBezTo>
                  <a:cubicBezTo>
                    <a:pt x="95" y="47"/>
                    <a:pt x="95" y="47"/>
                    <a:pt x="95" y="47"/>
                  </a:cubicBezTo>
                  <a:cubicBezTo>
                    <a:pt x="102" y="50"/>
                    <a:pt x="102" y="50"/>
                    <a:pt x="102" y="50"/>
                  </a:cubicBezTo>
                  <a:cubicBezTo>
                    <a:pt x="104" y="52"/>
                    <a:pt x="104" y="52"/>
                    <a:pt x="104" y="52"/>
                  </a:cubicBezTo>
                  <a:cubicBezTo>
                    <a:pt x="112" y="55"/>
                    <a:pt x="112" y="55"/>
                    <a:pt x="112" y="55"/>
                  </a:cubicBezTo>
                  <a:cubicBezTo>
                    <a:pt x="116" y="57"/>
                    <a:pt x="116" y="57"/>
                    <a:pt x="116" y="57"/>
                  </a:cubicBezTo>
                  <a:cubicBezTo>
                    <a:pt x="119" y="58"/>
                    <a:pt x="119" y="58"/>
                    <a:pt x="119" y="58"/>
                  </a:cubicBezTo>
                  <a:cubicBezTo>
                    <a:pt x="120" y="57"/>
                    <a:pt x="120" y="57"/>
                    <a:pt x="120" y="57"/>
                  </a:cubicBezTo>
                  <a:cubicBezTo>
                    <a:pt x="113" y="54"/>
                    <a:pt x="113" y="54"/>
                    <a:pt x="113" y="54"/>
                  </a:cubicBezTo>
                  <a:cubicBezTo>
                    <a:pt x="110" y="52"/>
                    <a:pt x="110" y="52"/>
                    <a:pt x="110" y="52"/>
                  </a:cubicBezTo>
                  <a:cubicBezTo>
                    <a:pt x="103" y="49"/>
                    <a:pt x="103" y="49"/>
                    <a:pt x="103" y="49"/>
                  </a:cubicBezTo>
                  <a:cubicBezTo>
                    <a:pt x="100" y="47"/>
                    <a:pt x="100" y="47"/>
                    <a:pt x="100" y="47"/>
                  </a:cubicBezTo>
                  <a:cubicBezTo>
                    <a:pt x="97" y="46"/>
                    <a:pt x="97" y="46"/>
                    <a:pt x="97" y="46"/>
                  </a:cubicBezTo>
                  <a:cubicBezTo>
                    <a:pt x="95" y="45"/>
                    <a:pt x="95" y="45"/>
                    <a:pt x="95" y="45"/>
                  </a:cubicBezTo>
                  <a:cubicBezTo>
                    <a:pt x="91" y="43"/>
                    <a:pt x="91" y="43"/>
                    <a:pt x="91" y="43"/>
                  </a:cubicBezTo>
                  <a:cubicBezTo>
                    <a:pt x="88" y="42"/>
                    <a:pt x="88" y="42"/>
                    <a:pt x="88" y="42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6" y="36"/>
                    <a:pt x="76" y="36"/>
                    <a:pt x="76" y="36"/>
                  </a:cubicBezTo>
                  <a:cubicBezTo>
                    <a:pt x="64" y="30"/>
                    <a:pt x="64" y="30"/>
                    <a:pt x="64" y="30"/>
                  </a:cubicBezTo>
                  <a:cubicBezTo>
                    <a:pt x="62" y="29"/>
                    <a:pt x="62" y="29"/>
                    <a:pt x="62" y="29"/>
                  </a:cubicBezTo>
                  <a:cubicBezTo>
                    <a:pt x="54" y="26"/>
                    <a:pt x="54" y="26"/>
                    <a:pt x="54" y="26"/>
                  </a:cubicBezTo>
                  <a:cubicBezTo>
                    <a:pt x="50" y="24"/>
                    <a:pt x="50" y="24"/>
                    <a:pt x="50" y="24"/>
                  </a:cubicBezTo>
                  <a:cubicBezTo>
                    <a:pt x="50" y="24"/>
                    <a:pt x="50" y="24"/>
                    <a:pt x="50" y="24"/>
                  </a:cubicBezTo>
                  <a:cubicBezTo>
                    <a:pt x="48" y="23"/>
                    <a:pt x="48" y="23"/>
                    <a:pt x="48" y="23"/>
                  </a:cubicBezTo>
                  <a:cubicBezTo>
                    <a:pt x="29" y="14"/>
                    <a:pt x="29" y="14"/>
                    <a:pt x="29" y="14"/>
                  </a:cubicBezTo>
                  <a:cubicBezTo>
                    <a:pt x="27" y="13"/>
                    <a:pt x="27" y="13"/>
                    <a:pt x="27" y="13"/>
                  </a:cubicBezTo>
                  <a:cubicBezTo>
                    <a:pt x="23" y="11"/>
                    <a:pt x="23" y="11"/>
                    <a:pt x="23" y="11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gradFill flip="none" rotWithShape="1">
              <a:gsLst>
                <a:gs pos="0">
                  <a:schemeClr val="tx2">
                    <a:alpha val="75000"/>
                  </a:schemeClr>
                </a:gs>
                <a:gs pos="92000">
                  <a:schemeClr val="tx1">
                    <a:alpha val="21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2" name="Freeform 72"/>
            <p:cNvSpPr>
              <a:spLocks noEditPoints="1"/>
            </p:cNvSpPr>
            <p:nvPr/>
          </p:nvSpPr>
          <p:spPr bwMode="auto">
            <a:xfrm>
              <a:off x="10653036" y="3407320"/>
              <a:ext cx="551035" cy="1023025"/>
            </a:xfrm>
            <a:custGeom>
              <a:avLst/>
              <a:gdLst>
                <a:gd name="T0" fmla="*/ 129 w 130"/>
                <a:gd name="T1" fmla="*/ 262 h 265"/>
                <a:gd name="T2" fmla="*/ 105 w 130"/>
                <a:gd name="T3" fmla="*/ 173 h 265"/>
                <a:gd name="T4" fmla="*/ 104 w 130"/>
                <a:gd name="T5" fmla="*/ 167 h 265"/>
                <a:gd name="T6" fmla="*/ 103 w 130"/>
                <a:gd name="T7" fmla="*/ 170 h 265"/>
                <a:gd name="T8" fmla="*/ 104 w 130"/>
                <a:gd name="T9" fmla="*/ 167 h 265"/>
                <a:gd name="T10" fmla="*/ 55 w 130"/>
                <a:gd name="T11" fmla="*/ 2 h 265"/>
                <a:gd name="T12" fmla="*/ 63 w 130"/>
                <a:gd name="T13" fmla="*/ 29 h 265"/>
                <a:gd name="T14" fmla="*/ 67 w 130"/>
                <a:gd name="T15" fmla="*/ 44 h 265"/>
                <a:gd name="T16" fmla="*/ 69 w 130"/>
                <a:gd name="T17" fmla="*/ 52 h 265"/>
                <a:gd name="T18" fmla="*/ 70 w 130"/>
                <a:gd name="T19" fmla="*/ 55 h 265"/>
                <a:gd name="T20" fmla="*/ 73 w 130"/>
                <a:gd name="T21" fmla="*/ 65 h 265"/>
                <a:gd name="T22" fmla="*/ 76 w 130"/>
                <a:gd name="T23" fmla="*/ 75 h 265"/>
                <a:gd name="T24" fmla="*/ 80 w 130"/>
                <a:gd name="T25" fmla="*/ 89 h 265"/>
                <a:gd name="T26" fmla="*/ 89 w 130"/>
                <a:gd name="T27" fmla="*/ 124 h 265"/>
                <a:gd name="T28" fmla="*/ 100 w 130"/>
                <a:gd name="T29" fmla="*/ 152 h 265"/>
                <a:gd name="T30" fmla="*/ 90 w 130"/>
                <a:gd name="T31" fmla="*/ 118 h 265"/>
                <a:gd name="T32" fmla="*/ 80 w 130"/>
                <a:gd name="T33" fmla="*/ 84 h 265"/>
                <a:gd name="T34" fmla="*/ 77 w 130"/>
                <a:gd name="T35" fmla="*/ 72 h 265"/>
                <a:gd name="T36" fmla="*/ 74 w 130"/>
                <a:gd name="T37" fmla="*/ 61 h 265"/>
                <a:gd name="T38" fmla="*/ 63 w 130"/>
                <a:gd name="T39" fmla="*/ 25 h 265"/>
                <a:gd name="T40" fmla="*/ 46 w 130"/>
                <a:gd name="T41" fmla="*/ 0 h 265"/>
                <a:gd name="T42" fmla="*/ 40 w 130"/>
                <a:gd name="T43" fmla="*/ 14 h 265"/>
                <a:gd name="T44" fmla="*/ 37 w 130"/>
                <a:gd name="T45" fmla="*/ 21 h 265"/>
                <a:gd name="T46" fmla="*/ 29 w 130"/>
                <a:gd name="T47" fmla="*/ 41 h 265"/>
                <a:gd name="T48" fmla="*/ 21 w 130"/>
                <a:gd name="T49" fmla="*/ 58 h 265"/>
                <a:gd name="T50" fmla="*/ 12 w 130"/>
                <a:gd name="T51" fmla="*/ 78 h 265"/>
                <a:gd name="T52" fmla="*/ 7 w 130"/>
                <a:gd name="T53" fmla="*/ 90 h 265"/>
                <a:gd name="T54" fmla="*/ 5 w 130"/>
                <a:gd name="T55" fmla="*/ 94 h 265"/>
                <a:gd name="T56" fmla="*/ 2 w 130"/>
                <a:gd name="T57" fmla="*/ 102 h 265"/>
                <a:gd name="T58" fmla="*/ 0 w 130"/>
                <a:gd name="T59" fmla="*/ 106 h 265"/>
                <a:gd name="T60" fmla="*/ 2 w 130"/>
                <a:gd name="T61" fmla="*/ 107 h 265"/>
                <a:gd name="T62" fmla="*/ 6 w 130"/>
                <a:gd name="T63" fmla="*/ 113 h 265"/>
                <a:gd name="T64" fmla="*/ 16 w 130"/>
                <a:gd name="T65" fmla="*/ 126 h 265"/>
                <a:gd name="T66" fmla="*/ 21 w 130"/>
                <a:gd name="T67" fmla="*/ 133 h 265"/>
                <a:gd name="T68" fmla="*/ 70 w 130"/>
                <a:gd name="T69" fmla="*/ 197 h 265"/>
                <a:gd name="T70" fmla="*/ 74 w 130"/>
                <a:gd name="T71" fmla="*/ 202 h 265"/>
                <a:gd name="T72" fmla="*/ 124 w 130"/>
                <a:gd name="T73" fmla="*/ 264 h 265"/>
                <a:gd name="T74" fmla="*/ 75 w 130"/>
                <a:gd name="T75" fmla="*/ 200 h 265"/>
                <a:gd name="T76" fmla="*/ 71 w 130"/>
                <a:gd name="T77" fmla="*/ 194 h 265"/>
                <a:gd name="T78" fmla="*/ 21 w 130"/>
                <a:gd name="T79" fmla="*/ 130 h 265"/>
                <a:gd name="T80" fmla="*/ 9 w 130"/>
                <a:gd name="T81" fmla="*/ 113 h 265"/>
                <a:gd name="T82" fmla="*/ 4 w 130"/>
                <a:gd name="T83" fmla="*/ 107 h 265"/>
                <a:gd name="T84" fmla="*/ 2 w 130"/>
                <a:gd name="T85" fmla="*/ 105 h 265"/>
                <a:gd name="T86" fmla="*/ 4 w 130"/>
                <a:gd name="T87" fmla="*/ 102 h 265"/>
                <a:gd name="T88" fmla="*/ 7 w 130"/>
                <a:gd name="T89" fmla="*/ 94 h 265"/>
                <a:gd name="T90" fmla="*/ 9 w 130"/>
                <a:gd name="T91" fmla="*/ 90 h 265"/>
                <a:gd name="T92" fmla="*/ 14 w 130"/>
                <a:gd name="T93" fmla="*/ 79 h 265"/>
                <a:gd name="T94" fmla="*/ 25 w 130"/>
                <a:gd name="T95" fmla="*/ 54 h 265"/>
                <a:gd name="T96" fmla="*/ 30 w 130"/>
                <a:gd name="T97" fmla="*/ 41 h 265"/>
                <a:gd name="T98" fmla="*/ 39 w 130"/>
                <a:gd name="T99" fmla="*/ 20 h 265"/>
                <a:gd name="T100" fmla="*/ 42 w 130"/>
                <a:gd name="T101" fmla="*/ 14 h 265"/>
                <a:gd name="T102" fmla="*/ 46 w 130"/>
                <a:gd name="T103" fmla="*/ 0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0" h="265">
                  <a:moveTo>
                    <a:pt x="103" y="172"/>
                  </a:moveTo>
                  <a:cubicBezTo>
                    <a:pt x="129" y="262"/>
                    <a:pt x="129" y="262"/>
                    <a:pt x="129" y="262"/>
                  </a:cubicBezTo>
                  <a:cubicBezTo>
                    <a:pt x="129" y="261"/>
                    <a:pt x="130" y="261"/>
                    <a:pt x="130" y="261"/>
                  </a:cubicBezTo>
                  <a:cubicBezTo>
                    <a:pt x="105" y="173"/>
                    <a:pt x="105" y="173"/>
                    <a:pt x="105" y="173"/>
                  </a:cubicBezTo>
                  <a:cubicBezTo>
                    <a:pt x="103" y="172"/>
                    <a:pt x="103" y="172"/>
                    <a:pt x="103" y="172"/>
                  </a:cubicBezTo>
                  <a:moveTo>
                    <a:pt x="104" y="167"/>
                  </a:moveTo>
                  <a:cubicBezTo>
                    <a:pt x="103" y="167"/>
                    <a:pt x="103" y="168"/>
                    <a:pt x="102" y="169"/>
                  </a:cubicBezTo>
                  <a:cubicBezTo>
                    <a:pt x="103" y="170"/>
                    <a:pt x="103" y="170"/>
                    <a:pt x="103" y="170"/>
                  </a:cubicBezTo>
                  <a:cubicBezTo>
                    <a:pt x="105" y="171"/>
                    <a:pt x="105" y="171"/>
                    <a:pt x="105" y="171"/>
                  </a:cubicBezTo>
                  <a:cubicBezTo>
                    <a:pt x="104" y="167"/>
                    <a:pt x="104" y="167"/>
                    <a:pt x="104" y="167"/>
                  </a:cubicBezTo>
                  <a:moveTo>
                    <a:pt x="57" y="1"/>
                  </a:moveTo>
                  <a:cubicBezTo>
                    <a:pt x="56" y="2"/>
                    <a:pt x="55" y="2"/>
                    <a:pt x="55" y="2"/>
                  </a:cubicBezTo>
                  <a:cubicBezTo>
                    <a:pt x="62" y="27"/>
                    <a:pt x="62" y="27"/>
                    <a:pt x="62" y="27"/>
                  </a:cubicBezTo>
                  <a:cubicBezTo>
                    <a:pt x="63" y="29"/>
                    <a:pt x="63" y="29"/>
                    <a:pt x="63" y="29"/>
                  </a:cubicBezTo>
                  <a:cubicBezTo>
                    <a:pt x="66" y="41"/>
                    <a:pt x="66" y="41"/>
                    <a:pt x="66" y="41"/>
                  </a:cubicBezTo>
                  <a:cubicBezTo>
                    <a:pt x="67" y="44"/>
                    <a:pt x="67" y="44"/>
                    <a:pt x="67" y="44"/>
                  </a:cubicBezTo>
                  <a:cubicBezTo>
                    <a:pt x="68" y="50"/>
                    <a:pt x="68" y="50"/>
                    <a:pt x="68" y="50"/>
                  </a:cubicBezTo>
                  <a:cubicBezTo>
                    <a:pt x="69" y="52"/>
                    <a:pt x="69" y="52"/>
                    <a:pt x="69" y="52"/>
                  </a:cubicBezTo>
                  <a:cubicBezTo>
                    <a:pt x="69" y="53"/>
                    <a:pt x="69" y="53"/>
                    <a:pt x="69" y="53"/>
                  </a:cubicBezTo>
                  <a:cubicBezTo>
                    <a:pt x="70" y="55"/>
                    <a:pt x="70" y="55"/>
                    <a:pt x="70" y="55"/>
                  </a:cubicBezTo>
                  <a:cubicBezTo>
                    <a:pt x="72" y="63"/>
                    <a:pt x="72" y="63"/>
                    <a:pt x="72" y="63"/>
                  </a:cubicBezTo>
                  <a:cubicBezTo>
                    <a:pt x="73" y="65"/>
                    <a:pt x="73" y="65"/>
                    <a:pt x="73" y="65"/>
                  </a:cubicBezTo>
                  <a:cubicBezTo>
                    <a:pt x="75" y="74"/>
                    <a:pt x="75" y="74"/>
                    <a:pt x="75" y="74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9" y="86"/>
                    <a:pt x="79" y="86"/>
                    <a:pt x="79" y="86"/>
                  </a:cubicBezTo>
                  <a:cubicBezTo>
                    <a:pt x="80" y="89"/>
                    <a:pt x="80" y="89"/>
                    <a:pt x="80" y="89"/>
                  </a:cubicBezTo>
                  <a:cubicBezTo>
                    <a:pt x="89" y="121"/>
                    <a:pt x="89" y="121"/>
                    <a:pt x="89" y="121"/>
                  </a:cubicBezTo>
                  <a:cubicBezTo>
                    <a:pt x="89" y="124"/>
                    <a:pt x="89" y="124"/>
                    <a:pt x="89" y="124"/>
                  </a:cubicBezTo>
                  <a:cubicBezTo>
                    <a:pt x="97" y="151"/>
                    <a:pt x="97" y="151"/>
                    <a:pt x="97" y="151"/>
                  </a:cubicBezTo>
                  <a:cubicBezTo>
                    <a:pt x="98" y="151"/>
                    <a:pt x="99" y="152"/>
                    <a:pt x="100" y="152"/>
                  </a:cubicBezTo>
                  <a:cubicBezTo>
                    <a:pt x="91" y="121"/>
                    <a:pt x="91" y="121"/>
                    <a:pt x="91" y="121"/>
                  </a:cubicBezTo>
                  <a:cubicBezTo>
                    <a:pt x="90" y="118"/>
                    <a:pt x="90" y="118"/>
                    <a:pt x="90" y="118"/>
                  </a:cubicBezTo>
                  <a:cubicBezTo>
                    <a:pt x="81" y="87"/>
                    <a:pt x="81" y="87"/>
                    <a:pt x="81" y="87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77" y="74"/>
                    <a:pt x="77" y="74"/>
                    <a:pt x="77" y="74"/>
                  </a:cubicBezTo>
                  <a:cubicBezTo>
                    <a:pt x="77" y="72"/>
                    <a:pt x="77" y="72"/>
                    <a:pt x="77" y="72"/>
                  </a:cubicBezTo>
                  <a:cubicBezTo>
                    <a:pt x="74" y="63"/>
                    <a:pt x="74" y="63"/>
                    <a:pt x="74" y="63"/>
                  </a:cubicBezTo>
                  <a:cubicBezTo>
                    <a:pt x="74" y="61"/>
                    <a:pt x="74" y="61"/>
                    <a:pt x="74" y="61"/>
                  </a:cubicBezTo>
                  <a:cubicBezTo>
                    <a:pt x="71" y="53"/>
                    <a:pt x="71" y="53"/>
                    <a:pt x="71" y="53"/>
                  </a:cubicBezTo>
                  <a:cubicBezTo>
                    <a:pt x="63" y="25"/>
                    <a:pt x="63" y="25"/>
                    <a:pt x="63" y="25"/>
                  </a:cubicBezTo>
                  <a:cubicBezTo>
                    <a:pt x="57" y="1"/>
                    <a:pt x="57" y="1"/>
                    <a:pt x="57" y="1"/>
                  </a:cubicBezTo>
                  <a:moveTo>
                    <a:pt x="46" y="0"/>
                  </a:moveTo>
                  <a:cubicBezTo>
                    <a:pt x="41" y="12"/>
                    <a:pt x="41" y="12"/>
                    <a:pt x="41" y="12"/>
                  </a:cubicBezTo>
                  <a:cubicBezTo>
                    <a:pt x="40" y="14"/>
                    <a:pt x="40" y="14"/>
                    <a:pt x="40" y="14"/>
                  </a:cubicBezTo>
                  <a:cubicBezTo>
                    <a:pt x="38" y="19"/>
                    <a:pt x="38" y="19"/>
                    <a:pt x="38" y="19"/>
                  </a:cubicBezTo>
                  <a:cubicBezTo>
                    <a:pt x="37" y="21"/>
                    <a:pt x="37" y="21"/>
                    <a:pt x="37" y="21"/>
                  </a:cubicBezTo>
                  <a:cubicBezTo>
                    <a:pt x="31" y="36"/>
                    <a:pt x="31" y="36"/>
                    <a:pt x="31" y="36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2" y="55"/>
                    <a:pt x="22" y="55"/>
                    <a:pt x="22" y="55"/>
                  </a:cubicBezTo>
                  <a:cubicBezTo>
                    <a:pt x="21" y="58"/>
                    <a:pt x="21" y="58"/>
                    <a:pt x="21" y="58"/>
                  </a:cubicBezTo>
                  <a:cubicBezTo>
                    <a:pt x="14" y="75"/>
                    <a:pt x="14" y="75"/>
                    <a:pt x="14" y="75"/>
                  </a:cubicBezTo>
                  <a:cubicBezTo>
                    <a:pt x="12" y="78"/>
                    <a:pt x="12" y="78"/>
                    <a:pt x="12" y="78"/>
                  </a:cubicBezTo>
                  <a:cubicBezTo>
                    <a:pt x="8" y="89"/>
                    <a:pt x="8" y="89"/>
                    <a:pt x="8" y="89"/>
                  </a:cubicBezTo>
                  <a:cubicBezTo>
                    <a:pt x="7" y="90"/>
                    <a:pt x="7" y="90"/>
                    <a:pt x="7" y="90"/>
                  </a:cubicBezTo>
                  <a:cubicBezTo>
                    <a:pt x="6" y="92"/>
                    <a:pt x="6" y="92"/>
                    <a:pt x="6" y="92"/>
                  </a:cubicBezTo>
                  <a:cubicBezTo>
                    <a:pt x="5" y="94"/>
                    <a:pt x="5" y="94"/>
                    <a:pt x="5" y="94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2" y="102"/>
                    <a:pt x="2" y="102"/>
                    <a:pt x="2" y="102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1" y="106"/>
                    <a:pt x="1" y="106"/>
                    <a:pt x="1" y="106"/>
                  </a:cubicBezTo>
                  <a:cubicBezTo>
                    <a:pt x="2" y="107"/>
                    <a:pt x="2" y="107"/>
                    <a:pt x="2" y="107"/>
                  </a:cubicBezTo>
                  <a:cubicBezTo>
                    <a:pt x="3" y="109"/>
                    <a:pt x="3" y="109"/>
                    <a:pt x="3" y="109"/>
                  </a:cubicBezTo>
                  <a:cubicBezTo>
                    <a:pt x="6" y="113"/>
                    <a:pt x="6" y="113"/>
                    <a:pt x="6" y="113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16" y="126"/>
                    <a:pt x="16" y="126"/>
                    <a:pt x="16" y="126"/>
                  </a:cubicBezTo>
                  <a:cubicBezTo>
                    <a:pt x="18" y="128"/>
                    <a:pt x="18" y="128"/>
                    <a:pt x="18" y="128"/>
                  </a:cubicBezTo>
                  <a:cubicBezTo>
                    <a:pt x="21" y="133"/>
                    <a:pt x="21" y="133"/>
                    <a:pt x="21" y="133"/>
                  </a:cubicBezTo>
                  <a:cubicBezTo>
                    <a:pt x="23" y="135"/>
                    <a:pt x="23" y="135"/>
                    <a:pt x="23" y="135"/>
                  </a:cubicBezTo>
                  <a:cubicBezTo>
                    <a:pt x="70" y="197"/>
                    <a:pt x="70" y="197"/>
                    <a:pt x="70" y="197"/>
                  </a:cubicBezTo>
                  <a:cubicBezTo>
                    <a:pt x="72" y="199"/>
                    <a:pt x="72" y="199"/>
                    <a:pt x="72" y="199"/>
                  </a:cubicBezTo>
                  <a:cubicBezTo>
                    <a:pt x="74" y="202"/>
                    <a:pt x="74" y="202"/>
                    <a:pt x="74" y="202"/>
                  </a:cubicBezTo>
                  <a:cubicBezTo>
                    <a:pt x="123" y="265"/>
                    <a:pt x="123" y="265"/>
                    <a:pt x="123" y="265"/>
                  </a:cubicBezTo>
                  <a:cubicBezTo>
                    <a:pt x="123" y="265"/>
                    <a:pt x="124" y="264"/>
                    <a:pt x="124" y="264"/>
                  </a:cubicBezTo>
                  <a:cubicBezTo>
                    <a:pt x="78" y="204"/>
                    <a:pt x="78" y="204"/>
                    <a:pt x="78" y="204"/>
                  </a:cubicBezTo>
                  <a:cubicBezTo>
                    <a:pt x="75" y="200"/>
                    <a:pt x="75" y="200"/>
                    <a:pt x="75" y="200"/>
                  </a:cubicBezTo>
                  <a:cubicBezTo>
                    <a:pt x="72" y="196"/>
                    <a:pt x="72" y="196"/>
                    <a:pt x="72" y="196"/>
                  </a:cubicBezTo>
                  <a:cubicBezTo>
                    <a:pt x="71" y="194"/>
                    <a:pt x="71" y="194"/>
                    <a:pt x="71" y="194"/>
                  </a:cubicBezTo>
                  <a:cubicBezTo>
                    <a:pt x="24" y="134"/>
                    <a:pt x="24" y="134"/>
                    <a:pt x="24" y="134"/>
                  </a:cubicBezTo>
                  <a:cubicBezTo>
                    <a:pt x="21" y="130"/>
                    <a:pt x="21" y="130"/>
                    <a:pt x="21" y="130"/>
                  </a:cubicBezTo>
                  <a:cubicBezTo>
                    <a:pt x="18" y="125"/>
                    <a:pt x="18" y="125"/>
                    <a:pt x="18" y="125"/>
                  </a:cubicBezTo>
                  <a:cubicBezTo>
                    <a:pt x="9" y="113"/>
                    <a:pt x="9" y="113"/>
                    <a:pt x="9" y="113"/>
                  </a:cubicBezTo>
                  <a:cubicBezTo>
                    <a:pt x="8" y="112"/>
                    <a:pt x="8" y="112"/>
                    <a:pt x="8" y="112"/>
                  </a:cubicBezTo>
                  <a:cubicBezTo>
                    <a:pt x="4" y="107"/>
                    <a:pt x="4" y="107"/>
                    <a:pt x="4" y="107"/>
                  </a:cubicBezTo>
                  <a:cubicBezTo>
                    <a:pt x="3" y="106"/>
                    <a:pt x="3" y="106"/>
                    <a:pt x="3" y="106"/>
                  </a:cubicBezTo>
                  <a:cubicBezTo>
                    <a:pt x="2" y="105"/>
                    <a:pt x="2" y="105"/>
                    <a:pt x="2" y="105"/>
                  </a:cubicBezTo>
                  <a:cubicBezTo>
                    <a:pt x="3" y="104"/>
                    <a:pt x="3" y="104"/>
                    <a:pt x="3" y="104"/>
                  </a:cubicBezTo>
                  <a:cubicBezTo>
                    <a:pt x="4" y="102"/>
                    <a:pt x="4" y="102"/>
                    <a:pt x="4" y="102"/>
                  </a:cubicBezTo>
                  <a:cubicBezTo>
                    <a:pt x="7" y="96"/>
                    <a:pt x="7" y="96"/>
                    <a:pt x="7" y="96"/>
                  </a:cubicBezTo>
                  <a:cubicBezTo>
                    <a:pt x="7" y="94"/>
                    <a:pt x="7" y="94"/>
                    <a:pt x="7" y="94"/>
                  </a:cubicBezTo>
                  <a:cubicBezTo>
                    <a:pt x="9" y="91"/>
                    <a:pt x="9" y="91"/>
                    <a:pt x="9" y="91"/>
                  </a:cubicBezTo>
                  <a:cubicBezTo>
                    <a:pt x="9" y="90"/>
                    <a:pt x="9" y="90"/>
                    <a:pt x="9" y="90"/>
                  </a:cubicBezTo>
                  <a:cubicBezTo>
                    <a:pt x="12" y="82"/>
                    <a:pt x="12" y="82"/>
                    <a:pt x="12" y="82"/>
                  </a:cubicBezTo>
                  <a:cubicBezTo>
                    <a:pt x="14" y="79"/>
                    <a:pt x="14" y="79"/>
                    <a:pt x="14" y="79"/>
                  </a:cubicBezTo>
                  <a:cubicBezTo>
                    <a:pt x="24" y="57"/>
                    <a:pt x="24" y="57"/>
                    <a:pt x="24" y="57"/>
                  </a:cubicBezTo>
                  <a:cubicBezTo>
                    <a:pt x="25" y="54"/>
                    <a:pt x="25" y="54"/>
                    <a:pt x="25" y="54"/>
                  </a:cubicBezTo>
                  <a:cubicBezTo>
                    <a:pt x="28" y="46"/>
                    <a:pt x="28" y="46"/>
                    <a:pt x="28" y="46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9" y="22"/>
                    <a:pt x="39" y="22"/>
                    <a:pt x="39" y="22"/>
                  </a:cubicBezTo>
                  <a:cubicBezTo>
                    <a:pt x="39" y="20"/>
                    <a:pt x="39" y="20"/>
                    <a:pt x="39" y="20"/>
                  </a:cubicBezTo>
                  <a:cubicBezTo>
                    <a:pt x="41" y="16"/>
                    <a:pt x="41" y="16"/>
                    <a:pt x="41" y="16"/>
                  </a:cubicBezTo>
                  <a:cubicBezTo>
                    <a:pt x="42" y="14"/>
                    <a:pt x="42" y="14"/>
                    <a:pt x="42" y="14"/>
                  </a:cubicBezTo>
                  <a:cubicBezTo>
                    <a:pt x="48" y="1"/>
                    <a:pt x="48" y="1"/>
                    <a:pt x="48" y="1"/>
                  </a:cubicBezTo>
                  <a:cubicBezTo>
                    <a:pt x="47" y="0"/>
                    <a:pt x="47" y="0"/>
                    <a:pt x="46" y="0"/>
                  </a:cubicBezTo>
                </a:path>
              </a:pathLst>
            </a:custGeom>
            <a:gradFill flip="none" rotWithShape="1">
              <a:gsLst>
                <a:gs pos="0">
                  <a:schemeClr val="tx2">
                    <a:alpha val="75000"/>
                  </a:schemeClr>
                </a:gs>
                <a:gs pos="92000">
                  <a:schemeClr val="tx1">
                    <a:alpha val="21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3" name="Freeform 73"/>
            <p:cNvSpPr>
              <a:spLocks noEditPoints="1"/>
            </p:cNvSpPr>
            <p:nvPr/>
          </p:nvSpPr>
          <p:spPr bwMode="auto">
            <a:xfrm>
              <a:off x="11021586" y="3264194"/>
              <a:ext cx="356027" cy="1332047"/>
            </a:xfrm>
            <a:custGeom>
              <a:avLst/>
              <a:gdLst>
                <a:gd name="T0" fmla="*/ 83 w 84"/>
                <a:gd name="T1" fmla="*/ 344 h 345"/>
                <a:gd name="T2" fmla="*/ 84 w 84"/>
                <a:gd name="T3" fmla="*/ 344 h 345"/>
                <a:gd name="T4" fmla="*/ 83 w 84"/>
                <a:gd name="T5" fmla="*/ 238 h 345"/>
                <a:gd name="T6" fmla="*/ 79 w 84"/>
                <a:gd name="T7" fmla="*/ 345 h 345"/>
                <a:gd name="T8" fmla="*/ 46 w 84"/>
                <a:gd name="T9" fmla="*/ 222 h 345"/>
                <a:gd name="T10" fmla="*/ 36 w 84"/>
                <a:gd name="T11" fmla="*/ 187 h 345"/>
                <a:gd name="T12" fmla="*/ 43 w 84"/>
                <a:gd name="T13" fmla="*/ 219 h 345"/>
                <a:gd name="T14" fmla="*/ 36 w 84"/>
                <a:gd name="T15" fmla="*/ 187 h 345"/>
                <a:gd name="T16" fmla="*/ 83 w 84"/>
                <a:gd name="T17" fmla="*/ 161 h 345"/>
                <a:gd name="T18" fmla="*/ 84 w 84"/>
                <a:gd name="T19" fmla="*/ 237 h 345"/>
                <a:gd name="T20" fmla="*/ 83 w 84"/>
                <a:gd name="T21" fmla="*/ 5 h 345"/>
                <a:gd name="T22" fmla="*/ 83 w 84"/>
                <a:gd name="T23" fmla="*/ 44 h 345"/>
                <a:gd name="T24" fmla="*/ 83 w 84"/>
                <a:gd name="T25" fmla="*/ 85 h 345"/>
                <a:gd name="T26" fmla="*/ 84 w 84"/>
                <a:gd name="T27" fmla="*/ 158 h 345"/>
                <a:gd name="T28" fmla="*/ 84 w 84"/>
                <a:gd name="T29" fmla="*/ 81 h 345"/>
                <a:gd name="T30" fmla="*/ 84 w 84"/>
                <a:gd name="T31" fmla="*/ 37 h 345"/>
                <a:gd name="T32" fmla="*/ 83 w 84"/>
                <a:gd name="T33" fmla="*/ 5 h 345"/>
                <a:gd name="T34" fmla="*/ 67 w 84"/>
                <a:gd name="T35" fmla="*/ 8 h 345"/>
                <a:gd name="T36" fmla="*/ 51 w 84"/>
                <a:gd name="T37" fmla="*/ 22 h 345"/>
                <a:gd name="T38" fmla="*/ 1 w 84"/>
                <a:gd name="T39" fmla="*/ 68 h 345"/>
                <a:gd name="T40" fmla="*/ 1 w 84"/>
                <a:gd name="T41" fmla="*/ 70 h 345"/>
                <a:gd name="T42" fmla="*/ 3 w 84"/>
                <a:gd name="T43" fmla="*/ 80 h 345"/>
                <a:gd name="T44" fmla="*/ 8 w 84"/>
                <a:gd name="T45" fmla="*/ 94 h 345"/>
                <a:gd name="T46" fmla="*/ 9 w 84"/>
                <a:gd name="T47" fmla="*/ 100 h 345"/>
                <a:gd name="T48" fmla="*/ 17 w 84"/>
                <a:gd name="T49" fmla="*/ 127 h 345"/>
                <a:gd name="T50" fmla="*/ 21 w 84"/>
                <a:gd name="T51" fmla="*/ 141 h 345"/>
                <a:gd name="T52" fmla="*/ 35 w 84"/>
                <a:gd name="T53" fmla="*/ 185 h 345"/>
                <a:gd name="T54" fmla="*/ 21 w 84"/>
                <a:gd name="T55" fmla="*/ 136 h 345"/>
                <a:gd name="T56" fmla="*/ 17 w 84"/>
                <a:gd name="T57" fmla="*/ 122 h 345"/>
                <a:gd name="T58" fmla="*/ 10 w 84"/>
                <a:gd name="T59" fmla="*/ 96 h 345"/>
                <a:gd name="T60" fmla="*/ 8 w 84"/>
                <a:gd name="T61" fmla="*/ 91 h 345"/>
                <a:gd name="T62" fmla="*/ 4 w 84"/>
                <a:gd name="T63" fmla="*/ 77 h 345"/>
                <a:gd name="T64" fmla="*/ 34 w 84"/>
                <a:gd name="T65" fmla="*/ 41 h 345"/>
                <a:gd name="T66" fmla="*/ 61 w 84"/>
                <a:gd name="T67" fmla="*/ 16 h 345"/>
                <a:gd name="T68" fmla="*/ 77 w 84"/>
                <a:gd name="T69" fmla="*/ 1 h 3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4" h="345">
                  <a:moveTo>
                    <a:pt x="83" y="238"/>
                  </a:moveTo>
                  <a:cubicBezTo>
                    <a:pt x="83" y="344"/>
                    <a:pt x="83" y="344"/>
                    <a:pt x="83" y="344"/>
                  </a:cubicBezTo>
                  <a:cubicBezTo>
                    <a:pt x="83" y="344"/>
                    <a:pt x="83" y="344"/>
                    <a:pt x="83" y="344"/>
                  </a:cubicBezTo>
                  <a:cubicBezTo>
                    <a:pt x="83" y="344"/>
                    <a:pt x="84" y="344"/>
                    <a:pt x="84" y="344"/>
                  </a:cubicBezTo>
                  <a:cubicBezTo>
                    <a:pt x="84" y="239"/>
                    <a:pt x="84" y="239"/>
                    <a:pt x="84" y="239"/>
                  </a:cubicBezTo>
                  <a:cubicBezTo>
                    <a:pt x="83" y="238"/>
                    <a:pt x="83" y="238"/>
                    <a:pt x="83" y="238"/>
                  </a:cubicBezTo>
                  <a:moveTo>
                    <a:pt x="44" y="221"/>
                  </a:moveTo>
                  <a:cubicBezTo>
                    <a:pt x="79" y="345"/>
                    <a:pt x="79" y="345"/>
                    <a:pt x="79" y="345"/>
                  </a:cubicBezTo>
                  <a:cubicBezTo>
                    <a:pt x="79" y="345"/>
                    <a:pt x="80" y="345"/>
                    <a:pt x="81" y="344"/>
                  </a:cubicBezTo>
                  <a:cubicBezTo>
                    <a:pt x="46" y="222"/>
                    <a:pt x="46" y="222"/>
                    <a:pt x="46" y="222"/>
                  </a:cubicBezTo>
                  <a:cubicBezTo>
                    <a:pt x="44" y="221"/>
                    <a:pt x="44" y="221"/>
                    <a:pt x="44" y="221"/>
                  </a:cubicBezTo>
                  <a:moveTo>
                    <a:pt x="36" y="187"/>
                  </a:moveTo>
                  <a:cubicBezTo>
                    <a:pt x="34" y="188"/>
                    <a:pt x="34" y="188"/>
                    <a:pt x="34" y="188"/>
                  </a:cubicBezTo>
                  <a:cubicBezTo>
                    <a:pt x="43" y="219"/>
                    <a:pt x="43" y="219"/>
                    <a:pt x="43" y="219"/>
                  </a:cubicBezTo>
                  <a:cubicBezTo>
                    <a:pt x="45" y="220"/>
                    <a:pt x="45" y="220"/>
                    <a:pt x="45" y="220"/>
                  </a:cubicBezTo>
                  <a:cubicBezTo>
                    <a:pt x="36" y="187"/>
                    <a:pt x="36" y="187"/>
                    <a:pt x="36" y="187"/>
                  </a:cubicBezTo>
                  <a:moveTo>
                    <a:pt x="84" y="160"/>
                  </a:moveTo>
                  <a:cubicBezTo>
                    <a:pt x="83" y="161"/>
                    <a:pt x="83" y="161"/>
                    <a:pt x="83" y="161"/>
                  </a:cubicBezTo>
                  <a:cubicBezTo>
                    <a:pt x="83" y="236"/>
                    <a:pt x="83" y="236"/>
                    <a:pt x="83" y="236"/>
                  </a:cubicBezTo>
                  <a:cubicBezTo>
                    <a:pt x="84" y="237"/>
                    <a:pt x="84" y="237"/>
                    <a:pt x="84" y="237"/>
                  </a:cubicBezTo>
                  <a:cubicBezTo>
                    <a:pt x="84" y="160"/>
                    <a:pt x="84" y="160"/>
                    <a:pt x="84" y="160"/>
                  </a:cubicBezTo>
                  <a:moveTo>
                    <a:pt x="83" y="5"/>
                  </a:moveTo>
                  <a:cubicBezTo>
                    <a:pt x="83" y="40"/>
                    <a:pt x="83" y="40"/>
                    <a:pt x="83" y="40"/>
                  </a:cubicBezTo>
                  <a:cubicBezTo>
                    <a:pt x="83" y="44"/>
                    <a:pt x="83" y="44"/>
                    <a:pt x="83" y="44"/>
                  </a:cubicBezTo>
                  <a:cubicBezTo>
                    <a:pt x="83" y="82"/>
                    <a:pt x="83" y="82"/>
                    <a:pt x="83" y="82"/>
                  </a:cubicBezTo>
                  <a:cubicBezTo>
                    <a:pt x="83" y="85"/>
                    <a:pt x="83" y="85"/>
                    <a:pt x="83" y="85"/>
                  </a:cubicBezTo>
                  <a:cubicBezTo>
                    <a:pt x="83" y="159"/>
                    <a:pt x="83" y="159"/>
                    <a:pt x="83" y="159"/>
                  </a:cubicBezTo>
                  <a:cubicBezTo>
                    <a:pt x="84" y="158"/>
                    <a:pt x="84" y="158"/>
                    <a:pt x="84" y="158"/>
                  </a:cubicBezTo>
                  <a:cubicBezTo>
                    <a:pt x="84" y="83"/>
                    <a:pt x="84" y="83"/>
                    <a:pt x="84" y="83"/>
                  </a:cubicBezTo>
                  <a:cubicBezTo>
                    <a:pt x="84" y="81"/>
                    <a:pt x="84" y="81"/>
                    <a:pt x="84" y="81"/>
                  </a:cubicBezTo>
                  <a:cubicBezTo>
                    <a:pt x="84" y="41"/>
                    <a:pt x="84" y="41"/>
                    <a:pt x="84" y="41"/>
                  </a:cubicBezTo>
                  <a:cubicBezTo>
                    <a:pt x="84" y="37"/>
                    <a:pt x="84" y="37"/>
                    <a:pt x="84" y="37"/>
                  </a:cubicBezTo>
                  <a:cubicBezTo>
                    <a:pt x="84" y="5"/>
                    <a:pt x="84" y="5"/>
                    <a:pt x="84" y="5"/>
                  </a:cubicBezTo>
                  <a:cubicBezTo>
                    <a:pt x="84" y="5"/>
                    <a:pt x="83" y="5"/>
                    <a:pt x="83" y="5"/>
                  </a:cubicBezTo>
                  <a:moveTo>
                    <a:pt x="76" y="0"/>
                  </a:moveTo>
                  <a:cubicBezTo>
                    <a:pt x="67" y="8"/>
                    <a:pt x="67" y="8"/>
                    <a:pt x="67" y="8"/>
                  </a:cubicBezTo>
                  <a:cubicBezTo>
                    <a:pt x="64" y="11"/>
                    <a:pt x="64" y="11"/>
                    <a:pt x="64" y="11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42" y="31"/>
                    <a:pt x="42" y="31"/>
                    <a:pt x="42" y="31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1" y="70"/>
                    <a:pt x="1" y="70"/>
                    <a:pt x="1" y="70"/>
                  </a:cubicBezTo>
                  <a:cubicBezTo>
                    <a:pt x="3" y="78"/>
                    <a:pt x="3" y="78"/>
                    <a:pt x="3" y="78"/>
                  </a:cubicBezTo>
                  <a:cubicBezTo>
                    <a:pt x="3" y="80"/>
                    <a:pt x="3" y="80"/>
                    <a:pt x="3" y="80"/>
                  </a:cubicBezTo>
                  <a:cubicBezTo>
                    <a:pt x="7" y="93"/>
                    <a:pt x="7" y="93"/>
                    <a:pt x="7" y="93"/>
                  </a:cubicBezTo>
                  <a:cubicBezTo>
                    <a:pt x="8" y="94"/>
                    <a:pt x="8" y="94"/>
                    <a:pt x="8" y="94"/>
                  </a:cubicBezTo>
                  <a:cubicBezTo>
                    <a:pt x="8" y="98"/>
                    <a:pt x="8" y="98"/>
                    <a:pt x="8" y="98"/>
                  </a:cubicBezTo>
                  <a:cubicBezTo>
                    <a:pt x="9" y="100"/>
                    <a:pt x="9" y="100"/>
                    <a:pt x="9" y="100"/>
                  </a:cubicBezTo>
                  <a:cubicBezTo>
                    <a:pt x="16" y="125"/>
                    <a:pt x="16" y="125"/>
                    <a:pt x="16" y="125"/>
                  </a:cubicBezTo>
                  <a:cubicBezTo>
                    <a:pt x="17" y="127"/>
                    <a:pt x="17" y="127"/>
                    <a:pt x="17" y="127"/>
                  </a:cubicBezTo>
                  <a:cubicBezTo>
                    <a:pt x="20" y="138"/>
                    <a:pt x="20" y="138"/>
                    <a:pt x="20" y="138"/>
                  </a:cubicBezTo>
                  <a:cubicBezTo>
                    <a:pt x="21" y="141"/>
                    <a:pt x="21" y="141"/>
                    <a:pt x="21" y="141"/>
                  </a:cubicBezTo>
                  <a:cubicBezTo>
                    <a:pt x="34" y="186"/>
                    <a:pt x="34" y="186"/>
                    <a:pt x="34" y="186"/>
                  </a:cubicBezTo>
                  <a:cubicBezTo>
                    <a:pt x="35" y="185"/>
                    <a:pt x="35" y="185"/>
                    <a:pt x="35" y="185"/>
                  </a:cubicBezTo>
                  <a:cubicBezTo>
                    <a:pt x="22" y="140"/>
                    <a:pt x="22" y="140"/>
                    <a:pt x="22" y="140"/>
                  </a:cubicBezTo>
                  <a:cubicBezTo>
                    <a:pt x="21" y="136"/>
                    <a:pt x="21" y="136"/>
                    <a:pt x="21" y="136"/>
                  </a:cubicBezTo>
                  <a:cubicBezTo>
                    <a:pt x="18" y="125"/>
                    <a:pt x="18" y="125"/>
                    <a:pt x="18" y="125"/>
                  </a:cubicBezTo>
                  <a:cubicBezTo>
                    <a:pt x="17" y="122"/>
                    <a:pt x="17" y="122"/>
                    <a:pt x="17" y="122"/>
                  </a:cubicBezTo>
                  <a:cubicBezTo>
                    <a:pt x="10" y="98"/>
                    <a:pt x="10" y="98"/>
                    <a:pt x="10" y="98"/>
                  </a:cubicBezTo>
                  <a:cubicBezTo>
                    <a:pt x="10" y="96"/>
                    <a:pt x="10" y="96"/>
                    <a:pt x="10" y="96"/>
                  </a:cubicBezTo>
                  <a:cubicBezTo>
                    <a:pt x="9" y="93"/>
                    <a:pt x="9" y="93"/>
                    <a:pt x="9" y="93"/>
                  </a:cubicBezTo>
                  <a:cubicBezTo>
                    <a:pt x="8" y="91"/>
                    <a:pt x="8" y="91"/>
                    <a:pt x="8" y="91"/>
                  </a:cubicBezTo>
                  <a:cubicBezTo>
                    <a:pt x="5" y="79"/>
                    <a:pt x="5" y="79"/>
                    <a:pt x="5" y="79"/>
                  </a:cubicBezTo>
                  <a:cubicBezTo>
                    <a:pt x="4" y="77"/>
                    <a:pt x="4" y="77"/>
                    <a:pt x="4" y="77"/>
                  </a:cubicBezTo>
                  <a:cubicBezTo>
                    <a:pt x="2" y="69"/>
                    <a:pt x="2" y="69"/>
                    <a:pt x="2" y="69"/>
                  </a:cubicBezTo>
                  <a:cubicBezTo>
                    <a:pt x="34" y="41"/>
                    <a:pt x="34" y="41"/>
                    <a:pt x="34" y="41"/>
                  </a:cubicBezTo>
                  <a:cubicBezTo>
                    <a:pt x="43" y="32"/>
                    <a:pt x="43" y="32"/>
                    <a:pt x="43" y="32"/>
                  </a:cubicBezTo>
                  <a:cubicBezTo>
                    <a:pt x="61" y="16"/>
                    <a:pt x="61" y="16"/>
                    <a:pt x="61" y="16"/>
                  </a:cubicBezTo>
                  <a:cubicBezTo>
                    <a:pt x="66" y="12"/>
                    <a:pt x="66" y="12"/>
                    <a:pt x="66" y="12"/>
                  </a:cubicBezTo>
                  <a:cubicBezTo>
                    <a:pt x="77" y="1"/>
                    <a:pt x="77" y="1"/>
                    <a:pt x="77" y="1"/>
                  </a:cubicBezTo>
                  <a:cubicBezTo>
                    <a:pt x="77" y="1"/>
                    <a:pt x="76" y="0"/>
                    <a:pt x="76" y="0"/>
                  </a:cubicBezTo>
                </a:path>
              </a:pathLst>
            </a:custGeom>
            <a:gradFill flip="none" rotWithShape="1">
              <a:gsLst>
                <a:gs pos="0">
                  <a:schemeClr val="tx2">
                    <a:alpha val="75000"/>
                  </a:schemeClr>
                </a:gs>
                <a:gs pos="92000">
                  <a:schemeClr val="tx1">
                    <a:alpha val="21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4" name="Freeform 74"/>
            <p:cNvSpPr>
              <a:spLocks noEditPoints="1"/>
            </p:cNvSpPr>
            <p:nvPr/>
          </p:nvSpPr>
          <p:spPr bwMode="auto">
            <a:xfrm>
              <a:off x="7260951" y="3773267"/>
              <a:ext cx="173541" cy="367574"/>
            </a:xfrm>
            <a:custGeom>
              <a:avLst/>
              <a:gdLst>
                <a:gd name="T0" fmla="*/ 0 w 41"/>
                <a:gd name="T1" fmla="*/ 6 h 95"/>
                <a:gd name="T2" fmla="*/ 0 w 41"/>
                <a:gd name="T3" fmla="*/ 27 h 95"/>
                <a:gd name="T4" fmla="*/ 0 w 41"/>
                <a:gd name="T5" fmla="*/ 30 h 95"/>
                <a:gd name="T6" fmla="*/ 0 w 41"/>
                <a:gd name="T7" fmla="*/ 35 h 95"/>
                <a:gd name="T8" fmla="*/ 0 w 41"/>
                <a:gd name="T9" fmla="*/ 37 h 95"/>
                <a:gd name="T10" fmla="*/ 0 w 41"/>
                <a:gd name="T11" fmla="*/ 93 h 95"/>
                <a:gd name="T12" fmla="*/ 0 w 41"/>
                <a:gd name="T13" fmla="*/ 93 h 95"/>
                <a:gd name="T14" fmla="*/ 1 w 41"/>
                <a:gd name="T15" fmla="*/ 93 h 95"/>
                <a:gd name="T16" fmla="*/ 1 w 41"/>
                <a:gd name="T17" fmla="*/ 36 h 95"/>
                <a:gd name="T18" fmla="*/ 1 w 41"/>
                <a:gd name="T19" fmla="*/ 33 h 95"/>
                <a:gd name="T20" fmla="*/ 1 w 41"/>
                <a:gd name="T21" fmla="*/ 28 h 95"/>
                <a:gd name="T22" fmla="*/ 1 w 41"/>
                <a:gd name="T23" fmla="*/ 26 h 95"/>
                <a:gd name="T24" fmla="*/ 1 w 41"/>
                <a:gd name="T25" fmla="*/ 7 h 95"/>
                <a:gd name="T26" fmla="*/ 1 w 41"/>
                <a:gd name="T27" fmla="*/ 7 h 95"/>
                <a:gd name="T28" fmla="*/ 0 w 41"/>
                <a:gd name="T29" fmla="*/ 6 h 95"/>
                <a:gd name="T30" fmla="*/ 12 w 41"/>
                <a:gd name="T31" fmla="*/ 0 h 95"/>
                <a:gd name="T32" fmla="*/ 11 w 41"/>
                <a:gd name="T33" fmla="*/ 1 h 95"/>
                <a:gd name="T34" fmla="*/ 26 w 41"/>
                <a:gd name="T35" fmla="*/ 10 h 95"/>
                <a:gd name="T36" fmla="*/ 28 w 41"/>
                <a:gd name="T37" fmla="*/ 11 h 95"/>
                <a:gd name="T38" fmla="*/ 32 w 41"/>
                <a:gd name="T39" fmla="*/ 13 h 95"/>
                <a:gd name="T40" fmla="*/ 34 w 41"/>
                <a:gd name="T41" fmla="*/ 14 h 95"/>
                <a:gd name="T42" fmla="*/ 37 w 41"/>
                <a:gd name="T43" fmla="*/ 16 h 95"/>
                <a:gd name="T44" fmla="*/ 38 w 41"/>
                <a:gd name="T45" fmla="*/ 17 h 95"/>
                <a:gd name="T46" fmla="*/ 37 w 41"/>
                <a:gd name="T47" fmla="*/ 20 h 95"/>
                <a:gd name="T48" fmla="*/ 6 w 41"/>
                <a:gd name="T49" fmla="*/ 94 h 95"/>
                <a:gd name="T50" fmla="*/ 8 w 41"/>
                <a:gd name="T51" fmla="*/ 95 h 95"/>
                <a:gd name="T52" fmla="*/ 25 w 41"/>
                <a:gd name="T53" fmla="*/ 53 h 95"/>
                <a:gd name="T54" fmla="*/ 25 w 41"/>
                <a:gd name="T55" fmla="*/ 52 h 95"/>
                <a:gd name="T56" fmla="*/ 31 w 41"/>
                <a:gd name="T57" fmla="*/ 40 h 95"/>
                <a:gd name="T58" fmla="*/ 37 w 41"/>
                <a:gd name="T59" fmla="*/ 25 h 95"/>
                <a:gd name="T60" fmla="*/ 39 w 41"/>
                <a:gd name="T61" fmla="*/ 21 h 95"/>
                <a:gd name="T62" fmla="*/ 40 w 41"/>
                <a:gd name="T63" fmla="*/ 17 h 95"/>
                <a:gd name="T64" fmla="*/ 41 w 41"/>
                <a:gd name="T65" fmla="*/ 16 h 95"/>
                <a:gd name="T66" fmla="*/ 39 w 41"/>
                <a:gd name="T67" fmla="*/ 15 h 95"/>
                <a:gd name="T68" fmla="*/ 39 w 41"/>
                <a:gd name="T69" fmla="*/ 15 h 95"/>
                <a:gd name="T70" fmla="*/ 37 w 41"/>
                <a:gd name="T71" fmla="*/ 14 h 95"/>
                <a:gd name="T72" fmla="*/ 35 w 41"/>
                <a:gd name="T73" fmla="*/ 13 h 95"/>
                <a:gd name="T74" fmla="*/ 34 w 41"/>
                <a:gd name="T75" fmla="*/ 12 h 95"/>
                <a:gd name="T76" fmla="*/ 30 w 41"/>
                <a:gd name="T77" fmla="*/ 10 h 95"/>
                <a:gd name="T78" fmla="*/ 28 w 41"/>
                <a:gd name="T79" fmla="*/ 9 h 95"/>
                <a:gd name="T80" fmla="*/ 12 w 41"/>
                <a:gd name="T81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1" h="95">
                  <a:moveTo>
                    <a:pt x="0" y="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1" y="93"/>
                    <a:pt x="1" y="93"/>
                    <a:pt x="1" y="93"/>
                  </a:cubicBezTo>
                  <a:cubicBezTo>
                    <a:pt x="1" y="36"/>
                    <a:pt x="1" y="36"/>
                    <a:pt x="1" y="36"/>
                  </a:cubicBezTo>
                  <a:cubicBezTo>
                    <a:pt x="1" y="33"/>
                    <a:pt x="1" y="33"/>
                    <a:pt x="1" y="33"/>
                  </a:cubicBezTo>
                  <a:cubicBezTo>
                    <a:pt x="1" y="28"/>
                    <a:pt x="1" y="28"/>
                    <a:pt x="1" y="28"/>
                  </a:cubicBezTo>
                  <a:cubicBezTo>
                    <a:pt x="1" y="26"/>
                    <a:pt x="1" y="26"/>
                    <a:pt x="1" y="26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0" y="7"/>
                    <a:pt x="0" y="7"/>
                    <a:pt x="0" y="6"/>
                  </a:cubicBezTo>
                  <a:moveTo>
                    <a:pt x="12" y="0"/>
                  </a:moveTo>
                  <a:cubicBezTo>
                    <a:pt x="12" y="0"/>
                    <a:pt x="11" y="1"/>
                    <a:pt x="11" y="1"/>
                  </a:cubicBezTo>
                  <a:cubicBezTo>
                    <a:pt x="26" y="10"/>
                    <a:pt x="26" y="10"/>
                    <a:pt x="26" y="10"/>
                  </a:cubicBezTo>
                  <a:cubicBezTo>
                    <a:pt x="28" y="11"/>
                    <a:pt x="28" y="11"/>
                    <a:pt x="28" y="11"/>
                  </a:cubicBezTo>
                  <a:cubicBezTo>
                    <a:pt x="32" y="13"/>
                    <a:pt x="32" y="13"/>
                    <a:pt x="32" y="13"/>
                  </a:cubicBezTo>
                  <a:cubicBezTo>
                    <a:pt x="34" y="14"/>
                    <a:pt x="34" y="14"/>
                    <a:pt x="34" y="14"/>
                  </a:cubicBezTo>
                  <a:cubicBezTo>
                    <a:pt x="37" y="16"/>
                    <a:pt x="37" y="16"/>
                    <a:pt x="37" y="16"/>
                  </a:cubicBezTo>
                  <a:cubicBezTo>
                    <a:pt x="38" y="17"/>
                    <a:pt x="38" y="17"/>
                    <a:pt x="38" y="17"/>
                  </a:cubicBezTo>
                  <a:cubicBezTo>
                    <a:pt x="37" y="20"/>
                    <a:pt x="37" y="20"/>
                    <a:pt x="37" y="20"/>
                  </a:cubicBezTo>
                  <a:cubicBezTo>
                    <a:pt x="6" y="94"/>
                    <a:pt x="6" y="94"/>
                    <a:pt x="6" y="94"/>
                  </a:cubicBezTo>
                  <a:cubicBezTo>
                    <a:pt x="7" y="94"/>
                    <a:pt x="7" y="95"/>
                    <a:pt x="8" y="95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5" y="47"/>
                    <a:pt x="27" y="43"/>
                    <a:pt x="31" y="40"/>
                  </a:cubicBezTo>
                  <a:cubicBezTo>
                    <a:pt x="37" y="25"/>
                    <a:pt x="37" y="25"/>
                    <a:pt x="37" y="25"/>
                  </a:cubicBezTo>
                  <a:cubicBezTo>
                    <a:pt x="39" y="21"/>
                    <a:pt x="39" y="21"/>
                    <a:pt x="39" y="21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1" y="16"/>
                    <a:pt x="41" y="16"/>
                    <a:pt x="41" y="16"/>
                  </a:cubicBezTo>
                  <a:cubicBezTo>
                    <a:pt x="39" y="15"/>
                    <a:pt x="39" y="15"/>
                    <a:pt x="39" y="15"/>
                  </a:cubicBezTo>
                  <a:cubicBezTo>
                    <a:pt x="39" y="15"/>
                    <a:pt x="39" y="15"/>
                    <a:pt x="39" y="15"/>
                  </a:cubicBezTo>
                  <a:cubicBezTo>
                    <a:pt x="37" y="14"/>
                    <a:pt x="37" y="14"/>
                    <a:pt x="37" y="14"/>
                  </a:cubicBezTo>
                  <a:cubicBezTo>
                    <a:pt x="35" y="13"/>
                    <a:pt x="35" y="13"/>
                    <a:pt x="35" y="13"/>
                  </a:cubicBezTo>
                  <a:cubicBezTo>
                    <a:pt x="34" y="12"/>
                    <a:pt x="34" y="12"/>
                    <a:pt x="34" y="12"/>
                  </a:cubicBezTo>
                  <a:cubicBezTo>
                    <a:pt x="30" y="10"/>
                    <a:pt x="30" y="10"/>
                    <a:pt x="30" y="10"/>
                  </a:cubicBezTo>
                  <a:cubicBezTo>
                    <a:pt x="28" y="9"/>
                    <a:pt x="28" y="9"/>
                    <a:pt x="28" y="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gradFill flip="none" rotWithShape="1">
              <a:gsLst>
                <a:gs pos="0">
                  <a:schemeClr val="tx2">
                    <a:alpha val="75000"/>
                  </a:schemeClr>
                </a:gs>
                <a:gs pos="92000">
                  <a:schemeClr val="tx1">
                    <a:alpha val="21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5" name="Freeform 75"/>
            <p:cNvSpPr>
              <a:spLocks noEditPoints="1"/>
            </p:cNvSpPr>
            <p:nvPr/>
          </p:nvSpPr>
          <p:spPr bwMode="auto">
            <a:xfrm>
              <a:off x="6235811" y="3646406"/>
              <a:ext cx="1300658" cy="699365"/>
            </a:xfrm>
            <a:custGeom>
              <a:avLst/>
              <a:gdLst>
                <a:gd name="T0" fmla="*/ 257 w 307"/>
                <a:gd name="T1" fmla="*/ 141 h 181"/>
                <a:gd name="T2" fmla="*/ 265 w 307"/>
                <a:gd name="T3" fmla="*/ 148 h 181"/>
                <a:gd name="T4" fmla="*/ 307 w 307"/>
                <a:gd name="T5" fmla="*/ 176 h 181"/>
                <a:gd name="T6" fmla="*/ 268 w 307"/>
                <a:gd name="T7" fmla="*/ 148 h 181"/>
                <a:gd name="T8" fmla="*/ 257 w 307"/>
                <a:gd name="T9" fmla="*/ 140 h 181"/>
                <a:gd name="T10" fmla="*/ 11 w 307"/>
                <a:gd name="T11" fmla="*/ 112 h 181"/>
                <a:gd name="T12" fmla="*/ 50 w 307"/>
                <a:gd name="T13" fmla="*/ 122 h 181"/>
                <a:gd name="T14" fmla="*/ 134 w 307"/>
                <a:gd name="T15" fmla="*/ 141 h 181"/>
                <a:gd name="T16" fmla="*/ 186 w 307"/>
                <a:gd name="T17" fmla="*/ 153 h 181"/>
                <a:gd name="T18" fmla="*/ 251 w 307"/>
                <a:gd name="T19" fmla="*/ 169 h 181"/>
                <a:gd name="T20" fmla="*/ 263 w 307"/>
                <a:gd name="T21" fmla="*/ 172 h 181"/>
                <a:gd name="T22" fmla="*/ 305 w 307"/>
                <a:gd name="T23" fmla="*/ 180 h 181"/>
                <a:gd name="T24" fmla="*/ 258 w 307"/>
                <a:gd name="T25" fmla="*/ 169 h 181"/>
                <a:gd name="T26" fmla="*/ 250 w 307"/>
                <a:gd name="T27" fmla="*/ 167 h 181"/>
                <a:gd name="T28" fmla="*/ 180 w 307"/>
                <a:gd name="T29" fmla="*/ 150 h 181"/>
                <a:gd name="T30" fmla="*/ 133 w 307"/>
                <a:gd name="T31" fmla="*/ 139 h 181"/>
                <a:gd name="T32" fmla="*/ 48 w 307"/>
                <a:gd name="T33" fmla="*/ 119 h 181"/>
                <a:gd name="T34" fmla="*/ 32 w 307"/>
                <a:gd name="T35" fmla="*/ 5 h 181"/>
                <a:gd name="T36" fmla="*/ 0 w 307"/>
                <a:gd name="T37" fmla="*/ 82 h 181"/>
                <a:gd name="T38" fmla="*/ 0 w 307"/>
                <a:gd name="T39" fmla="*/ 94 h 181"/>
                <a:gd name="T40" fmla="*/ 2 w 307"/>
                <a:gd name="T41" fmla="*/ 82 h 181"/>
                <a:gd name="T42" fmla="*/ 32 w 307"/>
                <a:gd name="T43" fmla="*/ 5 h 181"/>
                <a:gd name="T44" fmla="*/ 51 w 307"/>
                <a:gd name="T45" fmla="*/ 2 h 181"/>
                <a:gd name="T46" fmla="*/ 190 w 307"/>
                <a:gd name="T47" fmla="*/ 97 h 181"/>
                <a:gd name="T48" fmla="*/ 196 w 307"/>
                <a:gd name="T49" fmla="*/ 100 h 181"/>
                <a:gd name="T50" fmla="*/ 199 w 307"/>
                <a:gd name="T51" fmla="*/ 103 h 181"/>
                <a:gd name="T52" fmla="*/ 212 w 307"/>
                <a:gd name="T53" fmla="*/ 111 h 181"/>
                <a:gd name="T54" fmla="*/ 237 w 307"/>
                <a:gd name="T55" fmla="*/ 127 h 181"/>
                <a:gd name="T56" fmla="*/ 201 w 307"/>
                <a:gd name="T57" fmla="*/ 102 h 181"/>
                <a:gd name="T58" fmla="*/ 197 w 307"/>
                <a:gd name="T59" fmla="*/ 99 h 181"/>
                <a:gd name="T60" fmla="*/ 196 w 307"/>
                <a:gd name="T61" fmla="*/ 98 h 181"/>
                <a:gd name="T62" fmla="*/ 190 w 307"/>
                <a:gd name="T63" fmla="*/ 94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07" h="181">
                  <a:moveTo>
                    <a:pt x="257" y="140"/>
                  </a:moveTo>
                  <a:cubicBezTo>
                    <a:pt x="257" y="141"/>
                    <a:pt x="257" y="141"/>
                    <a:pt x="257" y="141"/>
                  </a:cubicBezTo>
                  <a:cubicBezTo>
                    <a:pt x="257" y="142"/>
                    <a:pt x="257" y="142"/>
                    <a:pt x="257" y="142"/>
                  </a:cubicBezTo>
                  <a:cubicBezTo>
                    <a:pt x="265" y="148"/>
                    <a:pt x="265" y="148"/>
                    <a:pt x="265" y="148"/>
                  </a:cubicBezTo>
                  <a:cubicBezTo>
                    <a:pt x="267" y="149"/>
                    <a:pt x="267" y="149"/>
                    <a:pt x="267" y="149"/>
                  </a:cubicBezTo>
                  <a:cubicBezTo>
                    <a:pt x="307" y="176"/>
                    <a:pt x="307" y="176"/>
                    <a:pt x="307" y="176"/>
                  </a:cubicBezTo>
                  <a:cubicBezTo>
                    <a:pt x="307" y="176"/>
                    <a:pt x="307" y="175"/>
                    <a:pt x="307" y="175"/>
                  </a:cubicBezTo>
                  <a:cubicBezTo>
                    <a:pt x="268" y="148"/>
                    <a:pt x="268" y="148"/>
                    <a:pt x="268" y="148"/>
                  </a:cubicBezTo>
                  <a:cubicBezTo>
                    <a:pt x="267" y="147"/>
                    <a:pt x="267" y="147"/>
                    <a:pt x="267" y="147"/>
                  </a:cubicBezTo>
                  <a:cubicBezTo>
                    <a:pt x="257" y="140"/>
                    <a:pt x="257" y="140"/>
                    <a:pt x="257" y="140"/>
                  </a:cubicBezTo>
                  <a:moveTo>
                    <a:pt x="11" y="111"/>
                  </a:moveTo>
                  <a:cubicBezTo>
                    <a:pt x="11" y="111"/>
                    <a:pt x="11" y="112"/>
                    <a:pt x="11" y="112"/>
                  </a:cubicBezTo>
                  <a:cubicBezTo>
                    <a:pt x="49" y="121"/>
                    <a:pt x="49" y="121"/>
                    <a:pt x="49" y="121"/>
                  </a:cubicBezTo>
                  <a:cubicBezTo>
                    <a:pt x="50" y="122"/>
                    <a:pt x="50" y="122"/>
                    <a:pt x="50" y="122"/>
                  </a:cubicBezTo>
                  <a:cubicBezTo>
                    <a:pt x="131" y="141"/>
                    <a:pt x="131" y="141"/>
                    <a:pt x="131" y="141"/>
                  </a:cubicBezTo>
                  <a:cubicBezTo>
                    <a:pt x="134" y="141"/>
                    <a:pt x="134" y="141"/>
                    <a:pt x="134" y="141"/>
                  </a:cubicBezTo>
                  <a:cubicBezTo>
                    <a:pt x="182" y="153"/>
                    <a:pt x="182" y="153"/>
                    <a:pt x="182" y="153"/>
                  </a:cubicBezTo>
                  <a:cubicBezTo>
                    <a:pt x="186" y="153"/>
                    <a:pt x="186" y="153"/>
                    <a:pt x="186" y="153"/>
                  </a:cubicBezTo>
                  <a:cubicBezTo>
                    <a:pt x="249" y="168"/>
                    <a:pt x="249" y="168"/>
                    <a:pt x="249" y="168"/>
                  </a:cubicBezTo>
                  <a:cubicBezTo>
                    <a:pt x="251" y="169"/>
                    <a:pt x="251" y="169"/>
                    <a:pt x="251" y="169"/>
                  </a:cubicBezTo>
                  <a:cubicBezTo>
                    <a:pt x="260" y="171"/>
                    <a:pt x="260" y="171"/>
                    <a:pt x="260" y="171"/>
                  </a:cubicBezTo>
                  <a:cubicBezTo>
                    <a:pt x="263" y="172"/>
                    <a:pt x="263" y="172"/>
                    <a:pt x="263" y="172"/>
                  </a:cubicBezTo>
                  <a:cubicBezTo>
                    <a:pt x="305" y="181"/>
                    <a:pt x="305" y="181"/>
                    <a:pt x="305" y="181"/>
                  </a:cubicBezTo>
                  <a:cubicBezTo>
                    <a:pt x="305" y="181"/>
                    <a:pt x="305" y="180"/>
                    <a:pt x="305" y="180"/>
                  </a:cubicBezTo>
                  <a:cubicBezTo>
                    <a:pt x="261" y="169"/>
                    <a:pt x="261" y="169"/>
                    <a:pt x="261" y="169"/>
                  </a:cubicBezTo>
                  <a:cubicBezTo>
                    <a:pt x="258" y="169"/>
                    <a:pt x="258" y="169"/>
                    <a:pt x="258" y="169"/>
                  </a:cubicBezTo>
                  <a:cubicBezTo>
                    <a:pt x="252" y="167"/>
                    <a:pt x="252" y="167"/>
                    <a:pt x="252" y="167"/>
                  </a:cubicBezTo>
                  <a:cubicBezTo>
                    <a:pt x="250" y="167"/>
                    <a:pt x="250" y="167"/>
                    <a:pt x="250" y="167"/>
                  </a:cubicBezTo>
                  <a:cubicBezTo>
                    <a:pt x="183" y="151"/>
                    <a:pt x="183" y="151"/>
                    <a:pt x="183" y="151"/>
                  </a:cubicBezTo>
                  <a:cubicBezTo>
                    <a:pt x="180" y="150"/>
                    <a:pt x="180" y="150"/>
                    <a:pt x="180" y="150"/>
                  </a:cubicBezTo>
                  <a:cubicBezTo>
                    <a:pt x="136" y="140"/>
                    <a:pt x="136" y="140"/>
                    <a:pt x="136" y="140"/>
                  </a:cubicBezTo>
                  <a:cubicBezTo>
                    <a:pt x="133" y="139"/>
                    <a:pt x="133" y="139"/>
                    <a:pt x="133" y="139"/>
                  </a:cubicBezTo>
                  <a:cubicBezTo>
                    <a:pt x="50" y="120"/>
                    <a:pt x="50" y="120"/>
                    <a:pt x="50" y="120"/>
                  </a:cubicBezTo>
                  <a:cubicBezTo>
                    <a:pt x="48" y="119"/>
                    <a:pt x="48" y="119"/>
                    <a:pt x="48" y="119"/>
                  </a:cubicBezTo>
                  <a:cubicBezTo>
                    <a:pt x="11" y="111"/>
                    <a:pt x="11" y="111"/>
                    <a:pt x="11" y="111"/>
                  </a:cubicBezTo>
                  <a:moveTo>
                    <a:pt x="32" y="5"/>
                  </a:moveTo>
                  <a:cubicBezTo>
                    <a:pt x="0" y="81"/>
                    <a:pt x="0" y="81"/>
                    <a:pt x="0" y="81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1" y="94"/>
                    <a:pt x="1" y="94"/>
                    <a:pt x="2" y="95"/>
                  </a:cubicBezTo>
                  <a:cubicBezTo>
                    <a:pt x="2" y="82"/>
                    <a:pt x="2" y="82"/>
                    <a:pt x="2" y="82"/>
                  </a:cubicBezTo>
                  <a:cubicBezTo>
                    <a:pt x="34" y="6"/>
                    <a:pt x="34" y="6"/>
                    <a:pt x="34" y="6"/>
                  </a:cubicBezTo>
                  <a:cubicBezTo>
                    <a:pt x="33" y="5"/>
                    <a:pt x="33" y="5"/>
                    <a:pt x="32" y="5"/>
                  </a:cubicBezTo>
                  <a:moveTo>
                    <a:pt x="52" y="0"/>
                  </a:moveTo>
                  <a:cubicBezTo>
                    <a:pt x="52" y="1"/>
                    <a:pt x="52" y="1"/>
                    <a:pt x="51" y="2"/>
                  </a:cubicBezTo>
                  <a:cubicBezTo>
                    <a:pt x="189" y="95"/>
                    <a:pt x="189" y="95"/>
                    <a:pt x="189" y="95"/>
                  </a:cubicBezTo>
                  <a:cubicBezTo>
                    <a:pt x="190" y="97"/>
                    <a:pt x="190" y="97"/>
                    <a:pt x="190" y="97"/>
                  </a:cubicBezTo>
                  <a:cubicBezTo>
                    <a:pt x="194" y="99"/>
                    <a:pt x="194" y="99"/>
                    <a:pt x="194" y="99"/>
                  </a:cubicBezTo>
                  <a:cubicBezTo>
                    <a:pt x="196" y="100"/>
                    <a:pt x="196" y="100"/>
                    <a:pt x="196" y="100"/>
                  </a:cubicBezTo>
                  <a:cubicBezTo>
                    <a:pt x="197" y="101"/>
                    <a:pt x="197" y="101"/>
                    <a:pt x="197" y="101"/>
                  </a:cubicBezTo>
                  <a:cubicBezTo>
                    <a:pt x="199" y="103"/>
                    <a:pt x="199" y="103"/>
                    <a:pt x="199" y="103"/>
                  </a:cubicBezTo>
                  <a:cubicBezTo>
                    <a:pt x="206" y="107"/>
                    <a:pt x="206" y="107"/>
                    <a:pt x="206" y="107"/>
                  </a:cubicBezTo>
                  <a:cubicBezTo>
                    <a:pt x="212" y="111"/>
                    <a:pt x="212" y="111"/>
                    <a:pt x="212" y="111"/>
                  </a:cubicBezTo>
                  <a:cubicBezTo>
                    <a:pt x="235" y="128"/>
                    <a:pt x="235" y="128"/>
                    <a:pt x="235" y="128"/>
                  </a:cubicBezTo>
                  <a:cubicBezTo>
                    <a:pt x="236" y="127"/>
                    <a:pt x="237" y="127"/>
                    <a:pt x="237" y="127"/>
                  </a:cubicBezTo>
                  <a:cubicBezTo>
                    <a:pt x="207" y="106"/>
                    <a:pt x="207" y="106"/>
                    <a:pt x="207" y="106"/>
                  </a:cubicBezTo>
                  <a:cubicBezTo>
                    <a:pt x="201" y="102"/>
                    <a:pt x="201" y="102"/>
                    <a:pt x="201" y="102"/>
                  </a:cubicBezTo>
                  <a:cubicBezTo>
                    <a:pt x="199" y="101"/>
                    <a:pt x="199" y="101"/>
                    <a:pt x="199" y="101"/>
                  </a:cubicBezTo>
                  <a:cubicBezTo>
                    <a:pt x="197" y="99"/>
                    <a:pt x="197" y="99"/>
                    <a:pt x="197" y="99"/>
                  </a:cubicBezTo>
                  <a:cubicBezTo>
                    <a:pt x="197" y="99"/>
                    <a:pt x="197" y="99"/>
                    <a:pt x="197" y="99"/>
                  </a:cubicBezTo>
                  <a:cubicBezTo>
                    <a:pt x="196" y="98"/>
                    <a:pt x="196" y="98"/>
                    <a:pt x="196" y="98"/>
                  </a:cubicBezTo>
                  <a:cubicBezTo>
                    <a:pt x="192" y="96"/>
                    <a:pt x="192" y="96"/>
                    <a:pt x="192" y="96"/>
                  </a:cubicBezTo>
                  <a:cubicBezTo>
                    <a:pt x="190" y="94"/>
                    <a:pt x="190" y="94"/>
                    <a:pt x="190" y="94"/>
                  </a:cubicBezTo>
                  <a:cubicBezTo>
                    <a:pt x="52" y="0"/>
                    <a:pt x="52" y="0"/>
                    <a:pt x="52" y="0"/>
                  </a:cubicBezTo>
                </a:path>
              </a:pathLst>
            </a:custGeom>
            <a:gradFill flip="none" rotWithShape="1">
              <a:gsLst>
                <a:gs pos="0">
                  <a:schemeClr val="tx2">
                    <a:alpha val="75000"/>
                  </a:schemeClr>
                </a:gs>
                <a:gs pos="92000">
                  <a:schemeClr val="tx1">
                    <a:alpha val="21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6" name="Freeform 76"/>
            <p:cNvSpPr>
              <a:spLocks noEditPoints="1"/>
            </p:cNvSpPr>
            <p:nvPr/>
          </p:nvSpPr>
          <p:spPr bwMode="auto">
            <a:xfrm>
              <a:off x="11080625" y="3568337"/>
              <a:ext cx="898115" cy="862008"/>
            </a:xfrm>
            <a:custGeom>
              <a:avLst/>
              <a:gdLst>
                <a:gd name="T0" fmla="*/ 1 w 212"/>
                <a:gd name="T1" fmla="*/ 127 h 223"/>
                <a:gd name="T2" fmla="*/ 0 w 212"/>
                <a:gd name="T3" fmla="*/ 129 h 223"/>
                <a:gd name="T4" fmla="*/ 2 w 212"/>
                <a:gd name="T5" fmla="*/ 130 h 223"/>
                <a:gd name="T6" fmla="*/ 4 w 212"/>
                <a:gd name="T7" fmla="*/ 131 h 223"/>
                <a:gd name="T8" fmla="*/ 30 w 212"/>
                <a:gd name="T9" fmla="*/ 142 h 223"/>
                <a:gd name="T10" fmla="*/ 32 w 212"/>
                <a:gd name="T11" fmla="*/ 143 h 223"/>
                <a:gd name="T12" fmla="*/ 69 w 212"/>
                <a:gd name="T13" fmla="*/ 159 h 223"/>
                <a:gd name="T14" fmla="*/ 70 w 212"/>
                <a:gd name="T15" fmla="*/ 160 h 223"/>
                <a:gd name="T16" fmla="*/ 212 w 212"/>
                <a:gd name="T17" fmla="*/ 223 h 223"/>
                <a:gd name="T18" fmla="*/ 212 w 212"/>
                <a:gd name="T19" fmla="*/ 221 h 223"/>
                <a:gd name="T20" fmla="*/ 70 w 212"/>
                <a:gd name="T21" fmla="*/ 158 h 223"/>
                <a:gd name="T22" fmla="*/ 69 w 212"/>
                <a:gd name="T23" fmla="*/ 157 h 223"/>
                <a:gd name="T24" fmla="*/ 31 w 212"/>
                <a:gd name="T25" fmla="*/ 141 h 223"/>
                <a:gd name="T26" fmla="*/ 29 w 212"/>
                <a:gd name="T27" fmla="*/ 140 h 223"/>
                <a:gd name="T28" fmla="*/ 4 w 212"/>
                <a:gd name="T29" fmla="*/ 129 h 223"/>
                <a:gd name="T30" fmla="*/ 2 w 212"/>
                <a:gd name="T31" fmla="*/ 128 h 223"/>
                <a:gd name="T32" fmla="*/ 1 w 212"/>
                <a:gd name="T33" fmla="*/ 127 h 223"/>
                <a:gd name="T34" fmla="*/ 212 w 212"/>
                <a:gd name="T35" fmla="*/ 0 h 223"/>
                <a:gd name="T36" fmla="*/ 70 w 212"/>
                <a:gd name="T37" fmla="*/ 79 h 223"/>
                <a:gd name="T38" fmla="*/ 69 w 212"/>
                <a:gd name="T39" fmla="*/ 80 h 223"/>
                <a:gd name="T40" fmla="*/ 21 w 212"/>
                <a:gd name="T41" fmla="*/ 106 h 223"/>
                <a:gd name="T42" fmla="*/ 20 w 212"/>
                <a:gd name="T43" fmla="*/ 107 h 223"/>
                <a:gd name="T44" fmla="*/ 3 w 212"/>
                <a:gd name="T45" fmla="*/ 116 h 223"/>
                <a:gd name="T46" fmla="*/ 3 w 212"/>
                <a:gd name="T47" fmla="*/ 118 h 223"/>
                <a:gd name="T48" fmla="*/ 20 w 212"/>
                <a:gd name="T49" fmla="*/ 109 h 223"/>
                <a:gd name="T50" fmla="*/ 22 w 212"/>
                <a:gd name="T51" fmla="*/ 108 h 223"/>
                <a:gd name="T52" fmla="*/ 69 w 212"/>
                <a:gd name="T53" fmla="*/ 82 h 223"/>
                <a:gd name="T54" fmla="*/ 70 w 212"/>
                <a:gd name="T55" fmla="*/ 81 h 223"/>
                <a:gd name="T56" fmla="*/ 212 w 212"/>
                <a:gd name="T57" fmla="*/ 2 h 223"/>
                <a:gd name="T58" fmla="*/ 212 w 212"/>
                <a:gd name="T59" fmla="*/ 0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12" h="223">
                  <a:moveTo>
                    <a:pt x="1" y="127"/>
                  </a:moveTo>
                  <a:cubicBezTo>
                    <a:pt x="1" y="128"/>
                    <a:pt x="0" y="128"/>
                    <a:pt x="0" y="129"/>
                  </a:cubicBezTo>
                  <a:cubicBezTo>
                    <a:pt x="2" y="130"/>
                    <a:pt x="2" y="130"/>
                    <a:pt x="2" y="130"/>
                  </a:cubicBezTo>
                  <a:cubicBezTo>
                    <a:pt x="4" y="131"/>
                    <a:pt x="4" y="131"/>
                    <a:pt x="4" y="131"/>
                  </a:cubicBezTo>
                  <a:cubicBezTo>
                    <a:pt x="30" y="142"/>
                    <a:pt x="30" y="142"/>
                    <a:pt x="30" y="142"/>
                  </a:cubicBezTo>
                  <a:cubicBezTo>
                    <a:pt x="32" y="143"/>
                    <a:pt x="32" y="143"/>
                    <a:pt x="32" y="143"/>
                  </a:cubicBezTo>
                  <a:cubicBezTo>
                    <a:pt x="69" y="159"/>
                    <a:pt x="69" y="159"/>
                    <a:pt x="69" y="159"/>
                  </a:cubicBezTo>
                  <a:cubicBezTo>
                    <a:pt x="70" y="160"/>
                    <a:pt x="70" y="160"/>
                    <a:pt x="70" y="160"/>
                  </a:cubicBezTo>
                  <a:cubicBezTo>
                    <a:pt x="212" y="223"/>
                    <a:pt x="212" y="223"/>
                    <a:pt x="212" y="223"/>
                  </a:cubicBezTo>
                  <a:cubicBezTo>
                    <a:pt x="212" y="221"/>
                    <a:pt x="212" y="221"/>
                    <a:pt x="212" y="221"/>
                  </a:cubicBezTo>
                  <a:cubicBezTo>
                    <a:pt x="70" y="158"/>
                    <a:pt x="70" y="158"/>
                    <a:pt x="70" y="158"/>
                  </a:cubicBezTo>
                  <a:cubicBezTo>
                    <a:pt x="69" y="157"/>
                    <a:pt x="69" y="157"/>
                    <a:pt x="69" y="157"/>
                  </a:cubicBezTo>
                  <a:cubicBezTo>
                    <a:pt x="31" y="141"/>
                    <a:pt x="31" y="141"/>
                    <a:pt x="31" y="141"/>
                  </a:cubicBezTo>
                  <a:cubicBezTo>
                    <a:pt x="29" y="140"/>
                    <a:pt x="29" y="140"/>
                    <a:pt x="29" y="140"/>
                  </a:cubicBezTo>
                  <a:cubicBezTo>
                    <a:pt x="4" y="129"/>
                    <a:pt x="4" y="129"/>
                    <a:pt x="4" y="129"/>
                  </a:cubicBezTo>
                  <a:cubicBezTo>
                    <a:pt x="2" y="128"/>
                    <a:pt x="2" y="128"/>
                    <a:pt x="2" y="128"/>
                  </a:cubicBezTo>
                  <a:cubicBezTo>
                    <a:pt x="1" y="127"/>
                    <a:pt x="1" y="127"/>
                    <a:pt x="1" y="127"/>
                  </a:cubicBezTo>
                  <a:moveTo>
                    <a:pt x="212" y="0"/>
                  </a:moveTo>
                  <a:cubicBezTo>
                    <a:pt x="70" y="79"/>
                    <a:pt x="70" y="79"/>
                    <a:pt x="70" y="79"/>
                  </a:cubicBezTo>
                  <a:cubicBezTo>
                    <a:pt x="69" y="80"/>
                    <a:pt x="69" y="80"/>
                    <a:pt x="69" y="80"/>
                  </a:cubicBezTo>
                  <a:cubicBezTo>
                    <a:pt x="21" y="106"/>
                    <a:pt x="21" y="106"/>
                    <a:pt x="21" y="106"/>
                  </a:cubicBezTo>
                  <a:cubicBezTo>
                    <a:pt x="20" y="107"/>
                    <a:pt x="20" y="107"/>
                    <a:pt x="20" y="107"/>
                  </a:cubicBezTo>
                  <a:cubicBezTo>
                    <a:pt x="3" y="116"/>
                    <a:pt x="3" y="116"/>
                    <a:pt x="3" y="116"/>
                  </a:cubicBezTo>
                  <a:cubicBezTo>
                    <a:pt x="3" y="117"/>
                    <a:pt x="3" y="118"/>
                    <a:pt x="3" y="118"/>
                  </a:cubicBezTo>
                  <a:cubicBezTo>
                    <a:pt x="20" y="109"/>
                    <a:pt x="20" y="109"/>
                    <a:pt x="20" y="109"/>
                  </a:cubicBezTo>
                  <a:cubicBezTo>
                    <a:pt x="22" y="108"/>
                    <a:pt x="22" y="108"/>
                    <a:pt x="22" y="108"/>
                  </a:cubicBezTo>
                  <a:cubicBezTo>
                    <a:pt x="69" y="82"/>
                    <a:pt x="69" y="82"/>
                    <a:pt x="69" y="82"/>
                  </a:cubicBezTo>
                  <a:cubicBezTo>
                    <a:pt x="70" y="81"/>
                    <a:pt x="70" y="81"/>
                    <a:pt x="70" y="81"/>
                  </a:cubicBezTo>
                  <a:cubicBezTo>
                    <a:pt x="212" y="2"/>
                    <a:pt x="212" y="2"/>
                    <a:pt x="212" y="2"/>
                  </a:cubicBezTo>
                  <a:cubicBezTo>
                    <a:pt x="212" y="0"/>
                    <a:pt x="212" y="0"/>
                    <a:pt x="212" y="0"/>
                  </a:cubicBezTo>
                </a:path>
              </a:pathLst>
            </a:custGeom>
            <a:gradFill flip="none" rotWithShape="1">
              <a:gsLst>
                <a:gs pos="0">
                  <a:schemeClr val="tx2">
                    <a:alpha val="75000"/>
                  </a:schemeClr>
                </a:gs>
                <a:gs pos="92000">
                  <a:schemeClr val="tx1">
                    <a:alpha val="21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7" name="Freeform 87"/>
            <p:cNvSpPr>
              <a:spLocks/>
            </p:cNvSpPr>
            <p:nvPr/>
          </p:nvSpPr>
          <p:spPr bwMode="auto">
            <a:xfrm>
              <a:off x="7981948" y="3340637"/>
              <a:ext cx="109134" cy="97585"/>
            </a:xfrm>
            <a:custGeom>
              <a:avLst/>
              <a:gdLst>
                <a:gd name="T0" fmla="*/ 13 w 26"/>
                <a:gd name="T1" fmla="*/ 0 h 25"/>
                <a:gd name="T2" fmla="*/ 9 w 26"/>
                <a:gd name="T3" fmla="*/ 0 h 25"/>
                <a:gd name="T4" fmla="*/ 6 w 26"/>
                <a:gd name="T5" fmla="*/ 2 h 25"/>
                <a:gd name="T6" fmla="*/ 0 w 26"/>
                <a:gd name="T7" fmla="*/ 12 h 25"/>
                <a:gd name="T8" fmla="*/ 4 w 26"/>
                <a:gd name="T9" fmla="*/ 21 h 25"/>
                <a:gd name="T10" fmla="*/ 5 w 26"/>
                <a:gd name="T11" fmla="*/ 23 h 25"/>
                <a:gd name="T12" fmla="*/ 7 w 26"/>
                <a:gd name="T13" fmla="*/ 24 h 25"/>
                <a:gd name="T14" fmla="*/ 9 w 26"/>
                <a:gd name="T15" fmla="*/ 24 h 25"/>
                <a:gd name="T16" fmla="*/ 10 w 26"/>
                <a:gd name="T17" fmla="*/ 25 h 25"/>
                <a:gd name="T18" fmla="*/ 12 w 26"/>
                <a:gd name="T19" fmla="*/ 25 h 25"/>
                <a:gd name="T20" fmla="*/ 13 w 26"/>
                <a:gd name="T21" fmla="*/ 25 h 25"/>
                <a:gd name="T22" fmla="*/ 13 w 26"/>
                <a:gd name="T23" fmla="*/ 25 h 25"/>
                <a:gd name="T24" fmla="*/ 16 w 26"/>
                <a:gd name="T25" fmla="*/ 25 h 25"/>
                <a:gd name="T26" fmla="*/ 18 w 26"/>
                <a:gd name="T27" fmla="*/ 24 h 25"/>
                <a:gd name="T28" fmla="*/ 19 w 26"/>
                <a:gd name="T29" fmla="*/ 23 h 25"/>
                <a:gd name="T30" fmla="*/ 21 w 26"/>
                <a:gd name="T31" fmla="*/ 22 h 25"/>
                <a:gd name="T32" fmla="*/ 26 w 26"/>
                <a:gd name="T33" fmla="*/ 12 h 25"/>
                <a:gd name="T34" fmla="*/ 26 w 26"/>
                <a:gd name="T35" fmla="*/ 12 h 25"/>
                <a:gd name="T36" fmla="*/ 25 w 26"/>
                <a:gd name="T37" fmla="*/ 10 h 25"/>
                <a:gd name="T38" fmla="*/ 25 w 26"/>
                <a:gd name="T39" fmla="*/ 8 h 25"/>
                <a:gd name="T40" fmla="*/ 22 w 26"/>
                <a:gd name="T41" fmla="*/ 3 h 25"/>
                <a:gd name="T42" fmla="*/ 19 w 26"/>
                <a:gd name="T43" fmla="*/ 1 h 25"/>
                <a:gd name="T44" fmla="*/ 18 w 26"/>
                <a:gd name="T45" fmla="*/ 1 h 25"/>
                <a:gd name="T46" fmla="*/ 13 w 26"/>
                <a:gd name="T47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6" h="25">
                  <a:moveTo>
                    <a:pt x="13" y="0"/>
                  </a:moveTo>
                  <a:cubicBezTo>
                    <a:pt x="11" y="0"/>
                    <a:pt x="10" y="0"/>
                    <a:pt x="9" y="0"/>
                  </a:cubicBezTo>
                  <a:cubicBezTo>
                    <a:pt x="8" y="1"/>
                    <a:pt x="7" y="1"/>
                    <a:pt x="6" y="2"/>
                  </a:cubicBezTo>
                  <a:cubicBezTo>
                    <a:pt x="2" y="4"/>
                    <a:pt x="0" y="8"/>
                    <a:pt x="0" y="12"/>
                  </a:cubicBezTo>
                  <a:cubicBezTo>
                    <a:pt x="0" y="16"/>
                    <a:pt x="2" y="19"/>
                    <a:pt x="4" y="21"/>
                  </a:cubicBezTo>
                  <a:cubicBezTo>
                    <a:pt x="4" y="22"/>
                    <a:pt x="5" y="22"/>
                    <a:pt x="5" y="23"/>
                  </a:cubicBezTo>
                  <a:cubicBezTo>
                    <a:pt x="6" y="23"/>
                    <a:pt x="7" y="23"/>
                    <a:pt x="7" y="24"/>
                  </a:cubicBezTo>
                  <a:cubicBezTo>
                    <a:pt x="8" y="24"/>
                    <a:pt x="8" y="24"/>
                    <a:pt x="9" y="24"/>
                  </a:cubicBezTo>
                  <a:cubicBezTo>
                    <a:pt x="9" y="25"/>
                    <a:pt x="10" y="25"/>
                    <a:pt x="10" y="25"/>
                  </a:cubicBezTo>
                  <a:cubicBezTo>
                    <a:pt x="11" y="25"/>
                    <a:pt x="11" y="25"/>
                    <a:pt x="12" y="25"/>
                  </a:cubicBezTo>
                  <a:cubicBezTo>
                    <a:pt x="12" y="25"/>
                    <a:pt x="13" y="25"/>
                    <a:pt x="13" y="25"/>
                  </a:cubicBezTo>
                  <a:cubicBezTo>
                    <a:pt x="13" y="25"/>
                    <a:pt x="13" y="25"/>
                    <a:pt x="13" y="25"/>
                  </a:cubicBezTo>
                  <a:cubicBezTo>
                    <a:pt x="14" y="25"/>
                    <a:pt x="15" y="25"/>
                    <a:pt x="16" y="25"/>
                  </a:cubicBezTo>
                  <a:cubicBezTo>
                    <a:pt x="17" y="25"/>
                    <a:pt x="18" y="24"/>
                    <a:pt x="18" y="24"/>
                  </a:cubicBezTo>
                  <a:cubicBezTo>
                    <a:pt x="19" y="24"/>
                    <a:pt x="19" y="24"/>
                    <a:pt x="19" y="23"/>
                  </a:cubicBezTo>
                  <a:cubicBezTo>
                    <a:pt x="20" y="23"/>
                    <a:pt x="20" y="23"/>
                    <a:pt x="21" y="22"/>
                  </a:cubicBezTo>
                  <a:cubicBezTo>
                    <a:pt x="24" y="20"/>
                    <a:pt x="26" y="16"/>
                    <a:pt x="26" y="12"/>
                  </a:cubicBezTo>
                  <a:cubicBezTo>
                    <a:pt x="26" y="12"/>
                    <a:pt x="26" y="12"/>
                    <a:pt x="26" y="12"/>
                  </a:cubicBezTo>
                  <a:cubicBezTo>
                    <a:pt x="25" y="11"/>
                    <a:pt x="25" y="10"/>
                    <a:pt x="25" y="10"/>
                  </a:cubicBezTo>
                  <a:cubicBezTo>
                    <a:pt x="25" y="9"/>
                    <a:pt x="25" y="8"/>
                    <a:pt x="25" y="8"/>
                  </a:cubicBezTo>
                  <a:cubicBezTo>
                    <a:pt x="24" y="6"/>
                    <a:pt x="23" y="5"/>
                    <a:pt x="22" y="3"/>
                  </a:cubicBezTo>
                  <a:cubicBezTo>
                    <a:pt x="21" y="3"/>
                    <a:pt x="20" y="2"/>
                    <a:pt x="19" y="1"/>
                  </a:cubicBezTo>
                  <a:cubicBezTo>
                    <a:pt x="19" y="1"/>
                    <a:pt x="18" y="1"/>
                    <a:pt x="18" y="1"/>
                  </a:cubicBezTo>
                  <a:cubicBezTo>
                    <a:pt x="16" y="0"/>
                    <a:pt x="15" y="0"/>
                    <a:pt x="13" y="0"/>
                  </a:cubicBezTo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8" name="Freeform 122"/>
            <p:cNvSpPr>
              <a:spLocks/>
            </p:cNvSpPr>
            <p:nvPr/>
          </p:nvSpPr>
          <p:spPr bwMode="auto">
            <a:xfrm>
              <a:off x="7303889" y="3101551"/>
              <a:ext cx="42937" cy="35782"/>
            </a:xfrm>
            <a:custGeom>
              <a:avLst/>
              <a:gdLst>
                <a:gd name="T0" fmla="*/ 5 w 10"/>
                <a:gd name="T1" fmla="*/ 0 h 9"/>
                <a:gd name="T2" fmla="*/ 0 w 10"/>
                <a:gd name="T3" fmla="*/ 5 h 9"/>
                <a:gd name="T4" fmla="*/ 4 w 10"/>
                <a:gd name="T5" fmla="*/ 9 h 9"/>
                <a:gd name="T6" fmla="*/ 5 w 10"/>
                <a:gd name="T7" fmla="*/ 9 h 9"/>
                <a:gd name="T8" fmla="*/ 6 w 10"/>
                <a:gd name="T9" fmla="*/ 9 h 9"/>
                <a:gd name="T10" fmla="*/ 10 w 10"/>
                <a:gd name="T11" fmla="*/ 5 h 9"/>
                <a:gd name="T12" fmla="*/ 10 w 10"/>
                <a:gd name="T13" fmla="*/ 4 h 9"/>
                <a:gd name="T14" fmla="*/ 9 w 10"/>
                <a:gd name="T15" fmla="*/ 2 h 9"/>
                <a:gd name="T16" fmla="*/ 5 w 10"/>
                <a:gd name="T1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" h="9">
                  <a:moveTo>
                    <a:pt x="5" y="0"/>
                  </a:moveTo>
                  <a:cubicBezTo>
                    <a:pt x="3" y="0"/>
                    <a:pt x="0" y="2"/>
                    <a:pt x="0" y="5"/>
                  </a:cubicBezTo>
                  <a:cubicBezTo>
                    <a:pt x="0" y="7"/>
                    <a:pt x="2" y="9"/>
                    <a:pt x="4" y="9"/>
                  </a:cubicBezTo>
                  <a:cubicBezTo>
                    <a:pt x="4" y="9"/>
                    <a:pt x="5" y="9"/>
                    <a:pt x="5" y="9"/>
                  </a:cubicBezTo>
                  <a:cubicBezTo>
                    <a:pt x="5" y="9"/>
                    <a:pt x="6" y="9"/>
                    <a:pt x="6" y="9"/>
                  </a:cubicBezTo>
                  <a:cubicBezTo>
                    <a:pt x="8" y="9"/>
                    <a:pt x="10" y="7"/>
                    <a:pt x="10" y="5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4"/>
                    <a:pt x="10" y="3"/>
                    <a:pt x="9" y="2"/>
                  </a:cubicBezTo>
                  <a:cubicBezTo>
                    <a:pt x="9" y="1"/>
                    <a:pt x="7" y="0"/>
                    <a:pt x="5" y="0"/>
                  </a:cubicBezTo>
                </a:path>
              </a:pathLst>
            </a:custGeom>
            <a:gradFill flip="none" rotWithShape="1">
              <a:gsLst>
                <a:gs pos="0">
                  <a:schemeClr val="tx2">
                    <a:alpha val="75000"/>
                  </a:schemeClr>
                </a:gs>
                <a:gs pos="92000">
                  <a:schemeClr val="tx1">
                    <a:alpha val="21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61" name="矩形 60"/>
          <p:cNvSpPr/>
          <p:nvPr/>
        </p:nvSpPr>
        <p:spPr>
          <a:xfrm>
            <a:off x="5988440" y="2912874"/>
            <a:ext cx="3877985" cy="5847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kumimoji="1" lang="zh-CN" altLang="en-US" sz="3200" dirty="0">
                <a:solidFill>
                  <a:schemeClr val="tx2"/>
                </a:solidFill>
                <a:effectLst>
                  <a:innerShdw blurRad="63500" dist="50800" dir="16200000">
                    <a:prstClr val="black">
                      <a:alpha val="30000"/>
                    </a:prstClr>
                  </a:innerShdw>
                </a:effectLst>
                <a:latin typeface="+mj-ea"/>
                <a:ea typeface="+mj-ea"/>
              </a:rPr>
              <a:t>制作技巧与案例分析</a:t>
            </a:r>
          </a:p>
        </p:txBody>
      </p:sp>
    </p:spTree>
    <p:extLst>
      <p:ext uri="{BB962C8B-B14F-4D97-AF65-F5344CB8AC3E}">
        <p14:creationId xmlns:p14="http://schemas.microsoft.com/office/powerpoint/2010/main" val="320128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2" presetClass="path" presetSubtype="0" decel="3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03982 L 0 0.14815 " pathEditMode="relative" rAng="0" ptsTypes="AA">
                                      <p:cBhvr>
                                        <p:cTn id="35" dur="750" spd="-100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398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42" presetClass="path" presetSubtype="0" accel="30000" decel="3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 -0.03982 L 0 2.22222E-6 " pathEditMode="relative" rAng="0" ptsTypes="AA">
                                      <p:cBhvr>
                                        <p:cTn id="37" dur="7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9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0" grpId="0" animBg="1"/>
      <p:bldP spid="264" grpId="0" animBg="1"/>
      <p:bldP spid="266" grpId="0" animBg="1"/>
      <p:bldP spid="267" grpId="0" animBg="1"/>
      <p:bldP spid="51" grpId="0"/>
      <p:bldP spid="6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/>
          <p:nvPr/>
        </p:nvSpPr>
        <p:spPr>
          <a:xfrm>
            <a:off x="1199861" y="1139306"/>
            <a:ext cx="3352800" cy="58706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3600" b="1" dirty="0">
                <a:solidFill>
                  <a:schemeClr val="tx1"/>
                </a:solidFill>
              </a:rPr>
              <a:t>1. </a:t>
            </a:r>
            <a:r>
              <a:rPr lang="zh-CN" altLang="en-US" sz="3600" b="1" dirty="0">
                <a:solidFill>
                  <a:schemeClr val="tx1"/>
                </a:solidFill>
              </a:rPr>
              <a:t>拍  摄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99861" y="2534107"/>
            <a:ext cx="223651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>
                <a:latin typeface="+mn-ea"/>
              </a:rPr>
              <a:t>2.</a:t>
            </a:r>
            <a:r>
              <a:rPr lang="zh-CN" altLang="en-US" sz="2000" b="1" dirty="0">
                <a:latin typeface="+mn-ea"/>
              </a:rPr>
              <a:t>讲师妆发</a:t>
            </a:r>
            <a:endParaRPr lang="en-US" altLang="zh-CN" sz="2000" b="1" dirty="0">
              <a:latin typeface="+mn-ea"/>
            </a:endParaRPr>
          </a:p>
          <a:p>
            <a:endParaRPr lang="zh-CN" altLang="en-US" sz="2000" b="1" dirty="0">
              <a:latin typeface="+mn-ea"/>
            </a:endParaRPr>
          </a:p>
          <a:p>
            <a:endParaRPr lang="en-US" altLang="zh-CN" sz="2000" b="1" dirty="0">
              <a:latin typeface="+mn-ea"/>
            </a:endParaRPr>
          </a:p>
          <a:p>
            <a:r>
              <a:rPr lang="zh-CN" altLang="en-US" sz="2000" b="1" dirty="0">
                <a:latin typeface="+mn-ea"/>
              </a:rPr>
              <a:t>讲师妆发素雅整洁</a:t>
            </a:r>
            <a:endParaRPr lang="en-US" altLang="zh-CN" sz="2000" b="1" dirty="0">
              <a:latin typeface="+mn-ea"/>
            </a:endParaRPr>
          </a:p>
          <a:p>
            <a:endParaRPr lang="en-US" altLang="zh-CN" sz="2000" b="1" dirty="0">
              <a:latin typeface="+mn-ea"/>
            </a:endParaRPr>
          </a:p>
          <a:p>
            <a:r>
              <a:rPr lang="zh-CN" altLang="en-US" sz="2000" b="1" dirty="0">
                <a:latin typeface="+mn-ea"/>
              </a:rPr>
              <a:t>头发需要打理</a:t>
            </a:r>
            <a:endParaRPr lang="en-US" altLang="zh-CN" sz="2000" b="1" dirty="0">
              <a:latin typeface="+mn-ea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1159" y="1934172"/>
            <a:ext cx="7995056" cy="4497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7135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789496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3725188" y="3198167"/>
            <a:ext cx="2744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defRPr sz="2400" kern="2000" spc="100">
                <a:cs typeface="Arial" pitchFamily="34" charset="0"/>
              </a:defRPr>
            </a:lvl1pPr>
          </a:lstStyle>
          <a:p>
            <a:r>
              <a:rPr lang="en-US" altLang="zh-CN" dirty="0"/>
              <a:t>.</a:t>
            </a:r>
            <a:endParaRPr lang="zh-CN" altLang="en-US" dirty="0"/>
          </a:p>
        </p:txBody>
      </p:sp>
      <p:sp>
        <p:nvSpPr>
          <p:cNvPr id="4" name="文本框 3"/>
          <p:cNvSpPr txBox="1"/>
          <p:nvPr/>
        </p:nvSpPr>
        <p:spPr>
          <a:xfrm>
            <a:off x="3791860" y="3198167"/>
            <a:ext cx="2744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defRPr sz="2400" kern="2000" spc="100">
                <a:cs typeface="Arial" pitchFamily="34" charset="0"/>
              </a:defRPr>
            </a:lvl1pPr>
          </a:lstStyle>
          <a:p>
            <a:r>
              <a:rPr lang="en-US" altLang="zh-CN" dirty="0"/>
              <a:t>.</a:t>
            </a:r>
            <a:endParaRPr lang="zh-CN" altLang="en-US" dirty="0"/>
          </a:p>
        </p:txBody>
      </p:sp>
      <p:sp>
        <p:nvSpPr>
          <p:cNvPr id="5" name="文本框 4"/>
          <p:cNvSpPr txBox="1"/>
          <p:nvPr/>
        </p:nvSpPr>
        <p:spPr>
          <a:xfrm>
            <a:off x="3870443" y="3198167"/>
            <a:ext cx="2744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defRPr sz="2400" kern="2000" spc="100">
                <a:cs typeface="Arial" pitchFamily="34" charset="0"/>
              </a:defRPr>
            </a:lvl1pPr>
          </a:lstStyle>
          <a:p>
            <a:r>
              <a:rPr lang="en-US" altLang="zh-CN" dirty="0"/>
              <a:t>.</a:t>
            </a:r>
            <a:endParaRPr lang="zh-CN" altLang="en-US" dirty="0"/>
          </a:p>
        </p:txBody>
      </p:sp>
      <p:sp>
        <p:nvSpPr>
          <p:cNvPr id="6" name="椭圆 5"/>
          <p:cNvSpPr/>
          <p:nvPr/>
        </p:nvSpPr>
        <p:spPr>
          <a:xfrm>
            <a:off x="-153162" y="2188750"/>
            <a:ext cx="43200" cy="432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椭圆 6"/>
          <p:cNvSpPr/>
          <p:nvPr/>
        </p:nvSpPr>
        <p:spPr>
          <a:xfrm>
            <a:off x="-284226" y="2514886"/>
            <a:ext cx="43200" cy="432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椭圆 7"/>
          <p:cNvSpPr/>
          <p:nvPr/>
        </p:nvSpPr>
        <p:spPr>
          <a:xfrm>
            <a:off x="-195326" y="2651411"/>
            <a:ext cx="43200" cy="432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椭圆 8"/>
          <p:cNvSpPr/>
          <p:nvPr/>
        </p:nvSpPr>
        <p:spPr>
          <a:xfrm>
            <a:off x="-210321" y="1822031"/>
            <a:ext cx="43200" cy="432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椭圆 9"/>
          <p:cNvSpPr/>
          <p:nvPr/>
        </p:nvSpPr>
        <p:spPr>
          <a:xfrm>
            <a:off x="-419871" y="2079206"/>
            <a:ext cx="43200" cy="432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-281051" y="2975261"/>
            <a:ext cx="43200" cy="432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-408051" y="2667286"/>
            <a:ext cx="43200" cy="432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椭圆 12"/>
          <p:cNvSpPr/>
          <p:nvPr/>
        </p:nvSpPr>
        <p:spPr>
          <a:xfrm>
            <a:off x="-338201" y="2864136"/>
            <a:ext cx="43200" cy="432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椭圆 13"/>
          <p:cNvSpPr/>
          <p:nvPr/>
        </p:nvSpPr>
        <p:spPr>
          <a:xfrm>
            <a:off x="-153162" y="2188750"/>
            <a:ext cx="72000" cy="72000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椭圆 14"/>
          <p:cNvSpPr/>
          <p:nvPr/>
        </p:nvSpPr>
        <p:spPr>
          <a:xfrm>
            <a:off x="-446151" y="3133444"/>
            <a:ext cx="72000" cy="72000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glow rad="25400">
              <a:schemeClr val="tx1">
                <a:alpha val="88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椭圆 15"/>
          <p:cNvSpPr/>
          <p:nvPr/>
        </p:nvSpPr>
        <p:spPr>
          <a:xfrm>
            <a:off x="-300101" y="1813211"/>
            <a:ext cx="43200" cy="432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椭圆 16"/>
          <p:cNvSpPr/>
          <p:nvPr/>
        </p:nvSpPr>
        <p:spPr>
          <a:xfrm>
            <a:off x="-281759" y="1880625"/>
            <a:ext cx="144000" cy="144000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椭圆 17"/>
          <p:cNvSpPr/>
          <p:nvPr/>
        </p:nvSpPr>
        <p:spPr>
          <a:xfrm>
            <a:off x="-530996" y="2653881"/>
            <a:ext cx="126000" cy="126000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椭圆 18"/>
          <p:cNvSpPr/>
          <p:nvPr/>
        </p:nvSpPr>
        <p:spPr>
          <a:xfrm>
            <a:off x="-231045" y="3189574"/>
            <a:ext cx="43200" cy="432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椭圆 19"/>
          <p:cNvSpPr/>
          <p:nvPr/>
        </p:nvSpPr>
        <p:spPr>
          <a:xfrm>
            <a:off x="-174689" y="2507742"/>
            <a:ext cx="43200" cy="43200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glow rad="12700">
              <a:schemeClr val="tx1">
                <a:alpha val="88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椭圆 20"/>
          <p:cNvSpPr/>
          <p:nvPr/>
        </p:nvSpPr>
        <p:spPr>
          <a:xfrm>
            <a:off x="-285813" y="2999868"/>
            <a:ext cx="43200" cy="432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椭圆 24"/>
          <p:cNvSpPr/>
          <p:nvPr/>
        </p:nvSpPr>
        <p:spPr>
          <a:xfrm>
            <a:off x="10076325" y="2310130"/>
            <a:ext cx="72000" cy="72000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椭圆 30"/>
          <p:cNvSpPr/>
          <p:nvPr/>
        </p:nvSpPr>
        <p:spPr>
          <a:xfrm>
            <a:off x="10066499" y="1762190"/>
            <a:ext cx="50400" cy="50400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椭圆 31"/>
          <p:cNvSpPr/>
          <p:nvPr/>
        </p:nvSpPr>
        <p:spPr>
          <a:xfrm>
            <a:off x="10164016" y="2397968"/>
            <a:ext cx="108000" cy="108000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>
            <a:softEdge rad="38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椭圆 37"/>
          <p:cNvSpPr/>
          <p:nvPr/>
        </p:nvSpPr>
        <p:spPr>
          <a:xfrm>
            <a:off x="765637" y="2073923"/>
            <a:ext cx="180000" cy="180000"/>
          </a:xfrm>
          <a:prstGeom prst="ellipse">
            <a:avLst/>
          </a:prstGeom>
          <a:solidFill>
            <a:schemeClr val="tx1">
              <a:lumMod val="85000"/>
              <a:lumOff val="15000"/>
              <a:alpha val="95000"/>
            </a:schemeClr>
          </a:solidFill>
          <a:ln>
            <a:noFill/>
          </a:ln>
          <a:effectLst>
            <a:softEdge rad="38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5" name="椭圆 54"/>
          <p:cNvSpPr/>
          <p:nvPr/>
        </p:nvSpPr>
        <p:spPr>
          <a:xfrm>
            <a:off x="9986735" y="2164703"/>
            <a:ext cx="144000" cy="144000"/>
          </a:xfrm>
          <a:prstGeom prst="ellipse">
            <a:avLst/>
          </a:prstGeom>
          <a:solidFill>
            <a:schemeClr val="tx1">
              <a:lumMod val="85000"/>
              <a:lumOff val="15000"/>
              <a:alpha val="61000"/>
            </a:schemeClr>
          </a:solidFill>
          <a:ln>
            <a:noFill/>
          </a:ln>
          <a:effectLst>
            <a:softEdge rad="38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6" name="椭圆 55"/>
          <p:cNvSpPr/>
          <p:nvPr/>
        </p:nvSpPr>
        <p:spPr>
          <a:xfrm>
            <a:off x="10145355" y="3013789"/>
            <a:ext cx="108000" cy="108000"/>
          </a:xfrm>
          <a:prstGeom prst="ellipse">
            <a:avLst/>
          </a:prstGeom>
          <a:solidFill>
            <a:schemeClr val="tx1">
              <a:lumMod val="85000"/>
              <a:lumOff val="15000"/>
              <a:alpha val="61000"/>
            </a:schemeClr>
          </a:solidFill>
          <a:ln>
            <a:noFill/>
          </a:ln>
          <a:effectLst>
            <a:softEdge rad="38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7" name="椭圆 56"/>
          <p:cNvSpPr/>
          <p:nvPr/>
        </p:nvSpPr>
        <p:spPr>
          <a:xfrm>
            <a:off x="10061380" y="4124131"/>
            <a:ext cx="72000" cy="72000"/>
          </a:xfrm>
          <a:prstGeom prst="ellipse">
            <a:avLst/>
          </a:prstGeom>
          <a:solidFill>
            <a:schemeClr val="tx1">
              <a:lumMod val="85000"/>
              <a:lumOff val="15000"/>
              <a:alpha val="61000"/>
            </a:scheme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8" name="椭圆 57"/>
          <p:cNvSpPr/>
          <p:nvPr/>
        </p:nvSpPr>
        <p:spPr>
          <a:xfrm>
            <a:off x="11349005" y="4534678"/>
            <a:ext cx="72000" cy="72000"/>
          </a:xfrm>
          <a:prstGeom prst="ellipse">
            <a:avLst/>
          </a:prstGeom>
          <a:solidFill>
            <a:schemeClr val="tx1">
              <a:lumMod val="85000"/>
              <a:lumOff val="15000"/>
              <a:alpha val="61000"/>
            </a:scheme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6" name="椭圆 65"/>
          <p:cNvSpPr/>
          <p:nvPr/>
        </p:nvSpPr>
        <p:spPr>
          <a:xfrm>
            <a:off x="2839865" y="1266190"/>
            <a:ext cx="162000" cy="162000"/>
          </a:xfrm>
          <a:prstGeom prst="ellipse">
            <a:avLst/>
          </a:prstGeom>
          <a:solidFill>
            <a:schemeClr val="tx1">
              <a:lumMod val="85000"/>
              <a:lumOff val="15000"/>
              <a:alpha val="79000"/>
            </a:schemeClr>
          </a:solidFill>
          <a:ln>
            <a:noFill/>
          </a:ln>
          <a:effectLst>
            <a:softEdge rad="38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2" name="椭圆 71"/>
          <p:cNvSpPr/>
          <p:nvPr/>
        </p:nvSpPr>
        <p:spPr>
          <a:xfrm>
            <a:off x="2864368" y="1072087"/>
            <a:ext cx="180000" cy="180000"/>
          </a:xfrm>
          <a:prstGeom prst="ellipse">
            <a:avLst/>
          </a:prstGeom>
          <a:solidFill>
            <a:schemeClr val="tx1">
              <a:lumMod val="85000"/>
              <a:lumOff val="15000"/>
              <a:alpha val="27000"/>
            </a:schemeClr>
          </a:solidFill>
          <a:ln>
            <a:noFill/>
          </a:ln>
          <a:effectLst>
            <a:softEdge rad="50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8" name="椭圆 77"/>
          <p:cNvSpPr/>
          <p:nvPr/>
        </p:nvSpPr>
        <p:spPr>
          <a:xfrm>
            <a:off x="2619633" y="930340"/>
            <a:ext cx="144000" cy="144000"/>
          </a:xfrm>
          <a:prstGeom prst="ellipse">
            <a:avLst/>
          </a:prstGeom>
          <a:solidFill>
            <a:schemeClr val="tx1">
              <a:lumMod val="85000"/>
              <a:lumOff val="15000"/>
              <a:alpha val="28000"/>
            </a:schemeClr>
          </a:solidFill>
          <a:ln>
            <a:noFill/>
          </a:ln>
          <a:effectLst>
            <a:softEdge rad="38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1" name="椭圆 80"/>
          <p:cNvSpPr/>
          <p:nvPr/>
        </p:nvSpPr>
        <p:spPr>
          <a:xfrm>
            <a:off x="637462" y="3804870"/>
            <a:ext cx="126000" cy="126000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>
            <a:softEdge rad="38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9" name="椭圆 88"/>
          <p:cNvSpPr/>
          <p:nvPr/>
        </p:nvSpPr>
        <p:spPr>
          <a:xfrm>
            <a:off x="4695335" y="3152040"/>
            <a:ext cx="216000" cy="216000"/>
          </a:xfrm>
          <a:prstGeom prst="ellipse">
            <a:avLst/>
          </a:prstGeom>
          <a:solidFill>
            <a:schemeClr val="tx1">
              <a:lumMod val="85000"/>
              <a:lumOff val="15000"/>
              <a:alpha val="57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4" name="椭圆 93"/>
          <p:cNvSpPr/>
          <p:nvPr/>
        </p:nvSpPr>
        <p:spPr>
          <a:xfrm>
            <a:off x="1063248" y="643399"/>
            <a:ext cx="144000" cy="144000"/>
          </a:xfrm>
          <a:prstGeom prst="ellipse">
            <a:avLst/>
          </a:prstGeom>
          <a:solidFill>
            <a:schemeClr val="tx1">
              <a:lumMod val="85000"/>
              <a:lumOff val="15000"/>
              <a:alpha val="45000"/>
            </a:schemeClr>
          </a:solidFill>
          <a:ln>
            <a:noFill/>
          </a:ln>
          <a:effectLst>
            <a:softEdge rad="38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5" name="椭圆 94"/>
          <p:cNvSpPr/>
          <p:nvPr/>
        </p:nvSpPr>
        <p:spPr>
          <a:xfrm>
            <a:off x="2266173" y="501781"/>
            <a:ext cx="108000" cy="108000"/>
          </a:xfrm>
          <a:prstGeom prst="ellipse">
            <a:avLst/>
          </a:prstGeom>
          <a:solidFill>
            <a:schemeClr val="tx1">
              <a:lumMod val="85000"/>
              <a:lumOff val="15000"/>
              <a:alpha val="66000"/>
            </a:schemeClr>
          </a:solidFill>
          <a:ln>
            <a:noFill/>
          </a:ln>
          <a:effectLst>
            <a:softEdge rad="38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7" name="椭圆 96"/>
          <p:cNvSpPr/>
          <p:nvPr/>
        </p:nvSpPr>
        <p:spPr>
          <a:xfrm>
            <a:off x="3438719" y="4283841"/>
            <a:ext cx="108000" cy="108000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>
            <a:softEdge rad="38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9" name="椭圆 98"/>
          <p:cNvSpPr/>
          <p:nvPr/>
        </p:nvSpPr>
        <p:spPr>
          <a:xfrm>
            <a:off x="10229694" y="2044130"/>
            <a:ext cx="43200" cy="43200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7" name="椭圆 116"/>
          <p:cNvSpPr/>
          <p:nvPr/>
        </p:nvSpPr>
        <p:spPr>
          <a:xfrm>
            <a:off x="2210253" y="2998561"/>
            <a:ext cx="730250" cy="730250"/>
          </a:xfrm>
          <a:prstGeom prst="ellipse">
            <a:avLst/>
          </a:prstGeom>
          <a:solidFill>
            <a:schemeClr val="bg1">
              <a:lumMod val="50000"/>
              <a:alpha val="87000"/>
            </a:schemeClr>
          </a:solidFill>
          <a:ln>
            <a:noFill/>
          </a:ln>
          <a:effectLst>
            <a:softEdge rad="139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2" name="椭圆 121"/>
          <p:cNvSpPr/>
          <p:nvPr/>
        </p:nvSpPr>
        <p:spPr>
          <a:xfrm>
            <a:off x="221083" y="4851400"/>
            <a:ext cx="2006600" cy="2006600"/>
          </a:xfrm>
          <a:prstGeom prst="ellipse">
            <a:avLst/>
          </a:prstGeom>
          <a:solidFill>
            <a:schemeClr val="bg1">
              <a:lumMod val="65000"/>
              <a:alpha val="87000"/>
            </a:schemeClr>
          </a:solidFill>
          <a:ln>
            <a:noFill/>
          </a:ln>
          <a:effectLst>
            <a:softEdge rad="304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3" name="椭圆 122"/>
          <p:cNvSpPr/>
          <p:nvPr/>
        </p:nvSpPr>
        <p:spPr>
          <a:xfrm>
            <a:off x="9083675" y="224064"/>
            <a:ext cx="939800" cy="939800"/>
          </a:xfrm>
          <a:prstGeom prst="ellipse">
            <a:avLst/>
          </a:prstGeom>
          <a:solidFill>
            <a:schemeClr val="bg1">
              <a:lumMod val="50000"/>
              <a:alpha val="87000"/>
            </a:schemeClr>
          </a:solidFill>
          <a:ln>
            <a:noFill/>
          </a:ln>
          <a:effectLst>
            <a:softEdge rad="139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4" name="椭圆 123"/>
          <p:cNvSpPr/>
          <p:nvPr/>
        </p:nvSpPr>
        <p:spPr>
          <a:xfrm>
            <a:off x="10167906" y="4233636"/>
            <a:ext cx="939800" cy="939800"/>
          </a:xfrm>
          <a:prstGeom prst="ellipse">
            <a:avLst/>
          </a:prstGeom>
          <a:solidFill>
            <a:srgbClr val="999999"/>
          </a:solidFill>
          <a:ln>
            <a:noFill/>
          </a:ln>
          <a:effectLst>
            <a:softEdge rad="139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6" name="椭圆 125"/>
          <p:cNvSpPr/>
          <p:nvPr/>
        </p:nvSpPr>
        <p:spPr>
          <a:xfrm>
            <a:off x="1186958" y="2041641"/>
            <a:ext cx="1107440" cy="1107440"/>
          </a:xfrm>
          <a:prstGeom prst="ellipse">
            <a:avLst/>
          </a:prstGeom>
          <a:solidFill>
            <a:schemeClr val="bg1">
              <a:lumMod val="65000"/>
              <a:alpha val="73000"/>
            </a:schemeClr>
          </a:solidFill>
          <a:ln>
            <a:noFill/>
          </a:ln>
          <a:effectLst>
            <a:softEdge rad="139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9" name="文本框 128" descr="e7d195523061f1c011414db08df74492ac20befa3fb15586EED641F7DA837B3633596E05B8AE62E50B5E5456BD3C648DCE2D234CC482E88EB223CB95B207F69907A09C8021443F850886F0462B4D95DAE7E52E05A390C4CE625F38A433E56E1506C378848893C4809CC188E12B64E27FF9994B107CB3C3C2C94CAA84DC1D73C7FCCF51DAA75E7A6B"/>
          <p:cNvSpPr txBox="1"/>
          <p:nvPr/>
        </p:nvSpPr>
        <p:spPr>
          <a:xfrm>
            <a:off x="4998583" y="2996861"/>
            <a:ext cx="219483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defRPr sz="2400" kern="2000" spc="100">
                <a:cs typeface="Arial" pitchFamily="34" charset="0"/>
              </a:defRPr>
            </a:lvl1pPr>
          </a:lstStyle>
          <a:p>
            <a:r>
              <a:rPr lang="zh-CN" altLang="en-US" sz="6000" dirty="0">
                <a:latin typeface="+mj-ea"/>
                <a:ea typeface="+mj-ea"/>
              </a:rPr>
              <a:t>谢  谢</a:t>
            </a:r>
          </a:p>
        </p:txBody>
      </p:sp>
    </p:spTree>
    <p:extLst>
      <p:ext uri="{BB962C8B-B14F-4D97-AF65-F5344CB8AC3E}">
        <p14:creationId xmlns:p14="http://schemas.microsoft.com/office/powerpoint/2010/main" val="2866256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4.16667E-6 -0.00046 C 0.11901 -0.01157 0.19635 -0.03495 0.2651 -0.07917 C 0.33359 -0.12338 0.36015 -0.15532 0.41106 -0.1669 C 0.46198 -0.1787 0.5138 -0.14005 0.56796 -0.12523 C 0.62239 -0.11065 0.71106 -0.13472 0.74218 -0.1544 " pathEditMode="relative" rAng="0" ptsTypes="AAAAA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109" y="-8426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0" presetClass="path" presetSubtype="0" accel="5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2.91667E-6 -2.22222E-6 C 0.18282 0.00255 0.1961 0.29954 0.29584 0.29074 C 0.39545 0.28195 0.51576 0.0831 0.60339 0.06459 C 0.69089 0.04584 0.75847 0.17408 0.82097 0.17824 C 0.8836 0.18264 0.93672 0.10533 0.97917 0.09005 C 1.02201 0.07408 1.05065 0.09028 1.07982 0.10579 " pathEditMode="relative" rAng="0" ptsTypes="AAAAAA"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984" y="14537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375E-6 4.07407E-6 C 0.08945 -0.02292 0.21015 -0.075 0.30989 -0.05232 C 0.40911 -0.02963 0.50976 0.12083 0.59648 0.13541 C 0.68307 0.15 0.76419 0.03703 0.82955 0.03541 C 0.89505 0.03356 0.94713 0.14051 0.98971 0.12523 C 1.03216 0.10926 1.0513 0.09884 1.08059 0.08634 " pathEditMode="relative" rAng="0" ptsTypes="AAAAAA">
                                      <p:cBhvr>
                                        <p:cTn id="19" dur="18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023" y="3912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0" presetClass="path" presetSubtype="0" accel="5000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2.70833E-6 -0.00092 C 0.11536 0.02361 0.19036 -0.15717 0.28515 -0.15046 C 0.37903 -0.14352 0.4789 0.01875 0.56562 0.04051 C 0.65208 0.06204 0.73489 -0.0243 0.80416 -0.02106 C 0.87343 -0.01759 0.93867 0.07616 0.98125 0.06088 C 1.0237 0.04491 1.05495 0.02662 1.07903 -0.00185 " pathEditMode="relative" rAng="0" ptsTypes="AAAAAA">
                                      <p:cBhvr>
                                        <p:cTn id="21" dur="2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945" y="-4329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0" presetClass="path" presetSubtype="0" accel="5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4.58333E-6 0 C 0.21419 0.01574 0.20625 0.15463 0.29622 0.16481 C 0.38606 0.175 0.4496 0.06065 0.53893 0.06065 C 0.62786 0.06088 0.7539 0.15556 0.83046 0.16528 C 0.90716 0.17477 0.95872 0.11944 0.99882 0.11806 C 1.03867 0.1169 1.08085 0.11435 1.10872 0.13403 " pathEditMode="relative" rAng="0" ptsTypes="AAAAAA">
                                      <p:cBhvr>
                                        <p:cTn id="23" dur="2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430" y="8310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0" presetClass="path" presetSubtype="0" accel="5000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animMotion origin="layout" path="M 2.08333E-6 0 C 0.20586 0.08495 0.26133 0.28264 0.34857 0.28287 C 0.43568 0.28287 0.51575 0.21551 0.55612 0.17731 C 0.59648 0.13889 0.64648 0.08519 0.70755 0.08611 C 0.76823 0.08704 0.88099 0.18449 0.92122 0.18287 C 0.96081 0.18171 1.07357 0.17824 1.10872 0.13102 " pathEditMode="relative" rAng="0" ptsTypes="AAAAAA">
                                      <p:cBhvr>
                                        <p:cTn id="25" dur="19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430" y="14144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0" presetClass="path" presetSubtype="0" accel="5000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3.95833E-6 4.44444E-6 C 0.10208 -0.04908 0.21653 -0.11968 0.30768 -0.10232 C 0.39908 -0.0845 0.46875 0.08726 0.54713 0.10532 C 0.62565 0.12314 0.70755 0.00439 0.77799 0.00532 C 0.8483 0.00648 0.92682 0.12685 0.96953 0.11157 C 1.01185 0.0956 1.06171 0.07199 1.08606 0.04351 " pathEditMode="relative" rAng="0" ptsTypes="AAAAAA">
                                      <p:cBhvr>
                                        <p:cTn id="2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297" y="370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0" presetClass="path" presetSubtype="0" accel="5000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6.25E-7 -0.00093 C 0.08945 -0.02361 0.23542 0.26597 0.33333 0.26921 C 0.43125 0.27268 0.52266 0.02616 0.5875 0.01921 C 0.65234 0.01227 0.71289 0.13495 0.77943 0.14398 C 0.84557 0.15324 0.94323 0.08958 0.98581 0.0743 C 1.02825 0.05833 1.0513 0.09791 1.0806 0.08541 " pathEditMode="relative" rAng="0" ptsTypes="AAAAAA">
                                      <p:cBhvr>
                                        <p:cTn id="29" dur="18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023" y="13426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1.45833E-6 -0.00092 C 0.11523 0.02361 0.20664 -0.0368 0.30169 -0.03009 C 0.39557 -0.02315 0.47864 0.03565 0.56562 0.04028 C 0.65247 0.04491 0.7539 -0.00555 0.82318 -0.00231 C 0.89258 0.00116 0.93854 0.07593 0.98125 0.06065 C 1.02357 0.04468 1.05495 0.02639 1.07904 -0.00185 " pathEditMode="relative" rAng="0" ptsTypes="AAAAAA">
                                      <p:cBhvr>
                                        <p:cTn id="3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945" y="1667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35" presetClass="path" presetSubtype="0" accel="50000" fill="hold" grpId="1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3.125E-6 0 L -0.33399 0 " pathEditMode="relative" rAng="0" ptsTypes="AA">
                                      <p:cBhvr>
                                        <p:cTn id="33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706" y="0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35" presetClass="path" presetSubtype="0" accel="50000" fill="hold" grpId="1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4.375E-6 0 L -0.3306 0 " pathEditMode="relative" rAng="0" ptsTypes="AA">
                                      <p:cBhvr>
                                        <p:cTn id="35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536" y="0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0" presetClass="path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4.79167E-6 4.44444E-6 C 0.20964 0.00347 0.22487 0.41944 0.33933 0.40717 C 0.45352 0.39467 0.59154 0.1162 0.69206 0.09027 C 0.79245 0.06412 0.86993 0.24375 0.94167 0.24953 C 1.01355 0.25555 1.07448 0.14745 1.12318 0.12592 C 1.17227 0.1037 1.20521 0.12638 1.23868 0.14814 " pathEditMode="relative" rAng="0" ptsTypes="AAAAAA">
                                      <p:cBhvr>
                                        <p:cTn id="37" dur="1449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927" y="20370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0" presetClass="path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animMotion origin="layout" path="M 3.75E-6 3.7037E-6 C 0.09843 -0.04144 0.23138 -0.13542 0.34114 -0.09445 C 0.45039 -0.05348 0.56119 0.21828 0.65677 0.24444 C 0.75208 0.27083 0.8414 0.06689 0.91341 0.06389 C 0.98541 0.06064 1.04283 0.2537 1.08971 0.22615 C 1.13645 0.19722 1.15755 0.17847 1.18984 0.15601 " pathEditMode="relative" rAng="0" ptsTypes="AAAAAA">
                                      <p:cBhvr>
                                        <p:cTn id="39" dur="1122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492" y="7106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0" presetClass="path" presetSubtype="0" fill="hold" grpId="0" nodeType="withEffect">
                                  <p:stCondLst>
                                    <p:cond delay="2638"/>
                                  </p:stCondLst>
                                  <p:childTnLst>
                                    <p:animMotion origin="layout" path="M -3.54167E-6 -0.00023 C 0.11524 0.02384 0.20092 -0.20486 0.30287 -0.18148 C 0.4043 -0.1581 0.52266 0.11806 0.61094 0.13982 C 0.69909 0.16181 0.77227 -0.01967 0.83217 -0.05023 C 0.89258 -0.08102 0.93946 -0.0588 0.97188 -0.04444 C 1.00417 -0.03009 1.05495 0.02685 1.07904 -0.00139 " pathEditMode="relative" rAng="0" ptsTypes="AAAAAA">
                                      <p:cBhvr>
                                        <p:cTn id="41" dur="148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945" y="-2060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0" presetClass="path" presetSubtype="0" fill="hold" grpId="0" nodeType="withEffect">
                                  <p:stCondLst>
                                    <p:cond delay="2938"/>
                                  </p:stCondLst>
                                  <p:childTnLst>
                                    <p:animMotion origin="layout" path="M -2.5E-6 0.00093 C 0.25404 0.02246 0.25977 0.32454 0.38373 0.32408 C 0.50782 0.32338 0.63789 -0.00833 0.74375 -0.00185 C 0.84935 0.00463 0.93412 0.34468 1.01836 0.36273 C 1.10235 0.38056 1.20078 0.10764 1.24844 0.10556 C 1.29545 0.10394 1.28203 0.16644 1.31511 0.19468 " pathEditMode="relative" rAng="0" ptsTypes="AAAAAA">
                                      <p:cBhvr>
                                        <p:cTn id="43" dur="1246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755" y="17963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0" presetClass="path" presetSubtype="0" fill="hold" grpId="0" nodeType="withEffect">
                                  <p:stCondLst>
                                    <p:cond delay="2788"/>
                                  </p:stCondLst>
                                  <p:childTnLst>
                                    <p:animMotion origin="layout" path="M 1.25E-6 -4.81481E-6 C 0.22708 0.11783 0.28841 0.39237 0.38463 0.39283 C 0.48073 0.39283 0.56914 0.29908 0.61367 0.24607 C 0.65833 0.19283 0.71341 0.11829 0.78086 0.11945 C 0.84779 0.12084 0.97226 0.25602 1.01667 0.25394 C 1.06042 0.25232 1.18489 0.24746 1.2237 0.18195 " pathEditMode="relative" rAng="0" ptsTypes="AAAAAA">
                                      <p:cBhvr>
                                        <p:cTn id="45" dur="131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185" y="19630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0" presetClass="path" presetSubtype="0" fill="hold" grpId="0" nodeType="withEffect">
                                  <p:stCondLst>
                                    <p:cond delay="2863"/>
                                  </p:stCondLst>
                                  <p:childTnLst>
                                    <p:animMotion origin="layout" path="M -2.5E-6 0.06458 C 0.11237 -0.01482 0.23841 -0.12871 0.3388 -0.1007 C 0.43959 -0.072 0.51628 0.20555 0.60261 0.23472 C 0.68907 0.26342 0.7793 0.07175 0.8569 0.07314 C 0.93438 0.075 1.02084 0.26944 1.06797 0.24467 C 1.11459 0.21898 1.16953 0.18078 1.19636 0.13495 " pathEditMode="relative" rAng="0" ptsTypes="AAAAAA">
                                      <p:cBhvr>
                                        <p:cTn id="47" dur="1407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818" y="625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0" presetClass="path" presetSubtype="0" fill="hold" grpId="0" nodeType="withEffect">
                                  <p:stCondLst>
                                    <p:cond delay="2713"/>
                                  </p:stCondLst>
                                  <p:childTnLst>
                                    <p:animMotion origin="layout" path="M -1.73472E-18 -0.00093 C 0.08945 -0.02361 0.23542 0.26597 0.33333 0.26921 C 0.43125 0.27269 0.52266 0.02616 0.5875 0.01921 C 0.65234 0.01227 0.71289 0.13495 0.77943 0.14398 C 0.84557 0.15324 0.94323 0.08958 0.98581 0.07431 C 1.02826 0.05833 1.0513 0.09792 1.0806 0.08542 " pathEditMode="relative" rAng="0" ptsTypes="AAAAAA">
                                      <p:cBhvr>
                                        <p:cTn id="49" dur="1121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023" y="13426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0" presetClass="path" presetSubtype="0" fill="hold" grpId="0" nodeType="withEffect">
                                  <p:stCondLst>
                                    <p:cond delay="2563"/>
                                  </p:stCondLst>
                                  <p:childTnLst>
                                    <p:animMotion origin="layout" path="M 4.58333E-6 0.07801 C 0.12565 0.16759 0.22526 -0.05278 0.3289 -0.02847 C 0.43138 -0.00301 0.522 0.21134 0.61679 0.22824 C 0.71158 0.24514 0.82213 0.06111 0.89765 0.07292 C 0.97343 0.08565 1.02356 0.35833 1.07005 0.30255 C 1.11627 0.24444 1.15052 0.17755 1.17682 0.07454 " pathEditMode="relative" rAng="0" ptsTypes="AAAAAA">
                                      <p:cBhvr>
                                        <p:cTn id="51" dur="1337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841" y="6157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375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0" presetClass="path" presetSubtype="0" decel="46000" fill="hold" grpId="1" nodeType="withEffect">
                                  <p:stCondLst>
                                    <p:cond delay="2750"/>
                                  </p:stCondLst>
                                  <p:childTnLst>
                                    <p:animMotion origin="layout" path="M -0.00026 -0.0007 C -0.10885 -0.00232 -0.16679 -0.00278 -0.23528 -0.00324 C -0.30364 -0.00417 -0.42695 -0.00533 -0.6207 -0.00741 " pathEditMode="relative" rAng="0" ptsTypes="AAA">
                                      <p:cBhvr>
                                        <p:cTn id="56" dur="1125" spd="-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029" y="-347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375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0" presetClass="path" presetSubtype="0" decel="46000" fill="hold" grpId="1" nodeType="withEffect">
                                  <p:stCondLst>
                                    <p:cond delay="2750"/>
                                  </p:stCondLst>
                                  <p:childTnLst>
                                    <p:animMotion origin="layout" path="M -0.00026 -0.00208 C -0.01758 -0.00046 -0.02682 7.40741E-7 -0.03737 0.00093 C -0.04844 0.00162 -0.06771 0.00301 -0.09831 0.00602 " pathEditMode="relative" rAng="0" ptsTypes="AAA">
                                      <p:cBhvr>
                                        <p:cTn id="61" dur="1125" spd="-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09" y="394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3078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375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0" presetClass="path" presetSubtype="0" decel="46000" fill="hold" grpId="1" nodeType="withEffect">
                                  <p:stCondLst>
                                    <p:cond delay="3078"/>
                                  </p:stCondLst>
                                  <p:childTnLst>
                                    <p:animMotion origin="layout" path="M -0.00026 -0.0007 C -0.00755 -0.0007 -0.02461 0.00116 -0.04375 0.00324 C -0.06341 0.00463 0.01016 0.00069 -0.11667 0.00926 C -0.14362 0.0118 -0.67292 0.04375 -0.8069 0.05347 " pathEditMode="relative" rAng="0" ptsTypes="AAAA">
                                      <p:cBhvr>
                                        <p:cTn id="66" dur="1125" spd="-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339" y="2708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6" presetClass="emph" presetSubtype="0" fill="hold" grpId="2" nodeType="withEffect">
                                  <p:stCondLst>
                                    <p:cond delay="3078"/>
                                  </p:stCondLst>
                                  <p:childTnLst>
                                    <p:animScale>
                                      <p:cBhvr>
                                        <p:cTn id="68" dur="7" fill="hold"/>
                                        <p:tgtEl>
                                          <p:spTgt spid="32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6" presetClass="emph" presetSubtype="0" decel="100000" fill="hold" grpId="3" nodeType="withEffect">
                                  <p:stCondLst>
                                    <p:cond delay="3078"/>
                                  </p:stCondLst>
                                  <p:childTnLst>
                                    <p:animScale>
                                      <p:cBhvr>
                                        <p:cTn id="70" dur="1125" fill="hold"/>
                                        <p:tgtEl>
                                          <p:spTgt spid="32"/>
                                        </p:tgtEl>
                                      </p:cBhvr>
                                      <p:by x="33000" y="33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3078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375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0" presetClass="path" presetSubtype="0" decel="46000" fill="hold" grpId="1" nodeType="withEffect">
                                  <p:stCondLst>
                                    <p:cond delay="3078"/>
                                  </p:stCondLst>
                                  <p:childTnLst>
                                    <p:animMotion origin="layout" path="M -0.00026 -0.00069 C -0.12344 0.02176 -0.18959 0.03079 -0.26654 0.03958 C -0.34492 0.05093 -0.48477 0.07037 -0.70521 0.1037 " pathEditMode="relative" rAng="0" ptsTypes="AAA">
                                      <p:cBhvr>
                                        <p:cTn id="75" dur="1125" spd="-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247" y="5208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3078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375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0" presetClass="path" presetSubtype="0" decel="46000" fill="hold" grpId="1" nodeType="withEffect">
                                  <p:stCondLst>
                                    <p:cond delay="3078"/>
                                  </p:stCondLst>
                                  <p:childTnLst>
                                    <p:animMotion origin="layout" path="M -0.00027 -0.0007 C -0.02605 0.00393 -0.03985 0.00555 -0.05599 0.0074 C -0.0724 0.00972 -0.1017 0.01365 -0.14792 0.0206 " pathEditMode="relative" rAng="0" ptsTypes="AAA">
                                      <p:cBhvr>
                                        <p:cTn id="80" dur="1125" spd="-100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383" y="1065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6" presetClass="emph" presetSubtype="0" fill="hold" grpId="2" nodeType="withEffect">
                                  <p:stCondLst>
                                    <p:cond delay="3078"/>
                                  </p:stCondLst>
                                  <p:childTnLst>
                                    <p:animScale>
                                      <p:cBhvr>
                                        <p:cTn id="82" dur="7" fill="hold"/>
                                        <p:tgtEl>
                                          <p:spTgt spid="99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83" presetID="6" presetClass="emph" presetSubtype="0" decel="100000" fill="hold" grpId="3" nodeType="withEffect">
                                  <p:stCondLst>
                                    <p:cond delay="3078"/>
                                  </p:stCondLst>
                                  <p:childTnLst>
                                    <p:animScale>
                                      <p:cBhvr>
                                        <p:cTn id="84" dur="1125" fill="hold"/>
                                        <p:tgtEl>
                                          <p:spTgt spid="99"/>
                                        </p:tgtEl>
                                      </p:cBhvr>
                                      <p:by x="33000" y="33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3265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375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0" presetClass="path" presetSubtype="0" decel="100000" fill="hold" grpId="1" nodeType="withEffect">
                                  <p:stCondLst>
                                    <p:cond delay="3265"/>
                                  </p:stCondLst>
                                  <p:childTnLst>
                                    <p:animMotion origin="layout" path="M 1.11022E-16 2.59259E-6 C -0.01706 -0.00486 -0.0362 -0.0088 -0.0668 -0.01204 C -0.0974 -0.01528 -0.19023 -0.02014 -0.30469 -0.0206 " pathEditMode="relative" rAng="0" ptsTypes="AAA">
                                      <p:cBhvr>
                                        <p:cTn id="89" dur="1313" spd="-100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34" y="-1042"/>
                                    </p:animMotion>
                                  </p:childTnLst>
                                </p:cTn>
                              </p:par>
                              <p:par>
                                <p:cTn id="90" presetID="6" presetClass="emph" presetSubtype="0" fill="hold" grpId="2" nodeType="withEffect">
                                  <p:stCondLst>
                                    <p:cond delay="3265"/>
                                  </p:stCondLst>
                                  <p:childTnLst>
                                    <p:animScale>
                                      <p:cBhvr>
                                        <p:cTn id="91" dur="7" fill="hold"/>
                                        <p:tgtEl>
                                          <p:spTgt spid="55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92" presetID="6" presetClass="emph" presetSubtype="0" fill="hold" grpId="3" nodeType="withEffect">
                                  <p:stCondLst>
                                    <p:cond delay="3265"/>
                                  </p:stCondLst>
                                  <p:childTnLst>
                                    <p:animScale>
                                      <p:cBhvr>
                                        <p:cTn id="93" dur="1313" fill="hold"/>
                                        <p:tgtEl>
                                          <p:spTgt spid="55"/>
                                        </p:tgtEl>
                                      </p:cBhvr>
                                      <p:by x="33000" y="33000"/>
                                    </p:animScale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3265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375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0" presetClass="path" presetSubtype="0" decel="46000" fill="hold" grpId="1" nodeType="withEffect">
                                  <p:stCondLst>
                                    <p:cond delay="3265"/>
                                  </p:stCondLst>
                                  <p:childTnLst>
                                    <p:animMotion origin="layout" path="M -3.33333E-6 3.7037E-6 C -0.05286 0.00185 -0.08424 0.00509 -0.11224 0.00694 C -0.13958 0.00879 -0.20156 0.01481 -0.29882 0.02754 " pathEditMode="relative" rAng="0" ptsTypes="AAA">
                                      <p:cBhvr>
                                        <p:cTn id="98" dur="1500" spd="-100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48" y="1366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264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375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0" presetClass="path" presetSubtype="0" decel="46000" fill="hold" grpId="1" nodeType="withEffect">
                                  <p:stCondLst>
                                    <p:cond delay="2640"/>
                                  </p:stCondLst>
                                  <p:childTnLst>
                                    <p:animMotion origin="layout" path="M 2.5E-6 3.46945E-18 C -0.0444 0.00532 -0.06862 0.00718 -0.09662 0.01019 C -0.125 0.01273 -0.17591 0.01713 -0.25612 0.02708 " pathEditMode="relative" rAng="0" ptsTypes="AAA">
                                      <p:cBhvr>
                                        <p:cTn id="103" dur="1313" spd="-100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12" y="1343"/>
                                    </p:animMotion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3078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375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0" presetClass="path" presetSubtype="0" decel="46000" fill="hold" grpId="1" nodeType="withEffect">
                                  <p:stCondLst>
                                    <p:cond delay="3078"/>
                                  </p:stCondLst>
                                  <p:childTnLst>
                                    <p:animMotion origin="layout" path="M -0.00013 -0.00023 C -0.06028 0.00416 -0.33086 0.03009 -0.3733 0.03333 C -0.41601 0.03657 -0.50117 0.03796 -0.74817 0.03773 " pathEditMode="relative" rAng="0" ptsTypes="AAA">
                                      <p:cBhvr>
                                        <p:cTn id="108" dur="1688" spd="-100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409" y="1898"/>
                                    </p:animMotion>
                                  </p:childTnLst>
                                </p:cTn>
                              </p:par>
                              <p:par>
                                <p:cTn id="109" presetID="6" presetClass="emph" presetSubtype="0" fill="hold" grpId="2" nodeType="withEffect">
                                  <p:stCondLst>
                                    <p:cond delay="3078"/>
                                  </p:stCondLst>
                                  <p:childTnLst>
                                    <p:animScale>
                                      <p:cBhvr>
                                        <p:cTn id="110" dur="7" fill="hold"/>
                                        <p:tgtEl>
                                          <p:spTgt spid="123"/>
                                        </p:tgtEl>
                                      </p:cBhvr>
                                      <p:by x="500000" y="500000"/>
                                    </p:animScale>
                                  </p:childTnLst>
                                </p:cTn>
                              </p:par>
                              <p:par>
                                <p:cTn id="111" presetID="6" presetClass="emph" presetSubtype="0" decel="100000" fill="hold" grpId="3" nodeType="withEffect">
                                  <p:stCondLst>
                                    <p:cond delay="3078"/>
                                  </p:stCondLst>
                                  <p:childTnLst>
                                    <p:animScale>
                                      <p:cBhvr>
                                        <p:cTn id="112" dur="1688" fill="hold"/>
                                        <p:tgtEl>
                                          <p:spTgt spid="123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3445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375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0" presetClass="path" presetSubtype="0" decel="46000" fill="hold" grpId="1" nodeType="withEffect">
                                  <p:stCondLst>
                                    <p:cond delay="3445"/>
                                  </p:stCondLst>
                                  <p:childTnLst>
                                    <p:animMotion origin="layout" path="M -0.00039 -0.00069 C -0.00273 -0.00069 -0.00716 -0.00208 -0.01263 -0.00301 C -0.01797 -0.00393 -0.02683 -0.00555 -0.03295 -0.00648 C -0.0401 -0.00741 -0.1875 -0.02384 -0.22448 -0.02824 " pathEditMode="relative" rAng="0" ptsTypes="AAAA">
                                      <p:cBhvr>
                                        <p:cTn id="117" dur="1125" spd="-100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11" y="-1389"/>
                                    </p:animMotion>
                                  </p:childTnLst>
                                </p:cTn>
                              </p:par>
                              <p:par>
                                <p:cTn id="118" presetID="6" presetClass="emph" presetSubtype="0" fill="hold" grpId="2" nodeType="withEffect">
                                  <p:stCondLst>
                                    <p:cond delay="3445"/>
                                  </p:stCondLst>
                                  <p:childTnLst>
                                    <p:animScale>
                                      <p:cBhvr>
                                        <p:cTn id="119" dur="7" fill="hold"/>
                                        <p:tgtEl>
                                          <p:spTgt spid="57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120" presetID="6" presetClass="emph" presetSubtype="0" decel="100000" fill="hold" grpId="3" nodeType="withEffect">
                                  <p:stCondLst>
                                    <p:cond delay="3445"/>
                                  </p:stCondLst>
                                  <p:childTnLst>
                                    <p:animScale>
                                      <p:cBhvr>
                                        <p:cTn id="121" dur="1125" fill="hold"/>
                                        <p:tgtEl>
                                          <p:spTgt spid="57"/>
                                        </p:tgtEl>
                                      </p:cBhvr>
                                      <p:by x="33000" y="33000"/>
                                    </p:animScale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grpId="0" nodeType="withEffect">
                                  <p:stCondLst>
                                    <p:cond delay="3468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375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0" presetClass="path" presetSubtype="0" decel="46000" fill="hold" grpId="1" nodeType="withEffect">
                                  <p:stCondLst>
                                    <p:cond delay="3468"/>
                                  </p:stCondLst>
                                  <p:childTnLst>
                                    <p:animMotion origin="layout" path="M -0.00026 -0.0007 C -0.05234 0.00069 -0.08046 0.00138 -0.11302 0.00185 C -0.14635 0.00277 -0.20573 0.00393 -0.29921 0.00648 " pathEditMode="relative" rAng="0" ptsTypes="AAA">
                                      <p:cBhvr>
                                        <p:cTn id="126" dur="1125" spd="-100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48" y="347"/>
                                    </p:animMotion>
                                  </p:childTnLst>
                                </p:cTn>
                              </p:par>
                              <p:par>
                                <p:cTn id="127" presetID="6" presetClass="emph" presetSubtype="0" fill="hold" grpId="2" nodeType="withEffect">
                                  <p:stCondLst>
                                    <p:cond delay="3468"/>
                                  </p:stCondLst>
                                  <p:childTnLst>
                                    <p:animScale>
                                      <p:cBhvr>
                                        <p:cTn id="128" dur="7" fill="hold"/>
                                        <p:tgtEl>
                                          <p:spTgt spid="58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129" presetID="6" presetClass="emph" presetSubtype="0" decel="100000" fill="hold" grpId="3" nodeType="withEffect">
                                  <p:stCondLst>
                                    <p:cond delay="3468"/>
                                  </p:stCondLst>
                                  <p:childTnLst>
                                    <p:animScale>
                                      <p:cBhvr>
                                        <p:cTn id="130" dur="1125" fill="hold"/>
                                        <p:tgtEl>
                                          <p:spTgt spid="58"/>
                                        </p:tgtEl>
                                      </p:cBhvr>
                                      <p:by x="33000" y="33000"/>
                                    </p:animScale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grpId="0" nodeType="withEffect">
                                  <p:stCondLst>
                                    <p:cond delay="3295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375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0" presetClass="path" presetSubtype="0" decel="46000" fill="hold" grpId="1" nodeType="withEffect">
                                  <p:stCondLst>
                                    <p:cond delay="3295"/>
                                  </p:stCondLst>
                                  <p:childTnLst>
                                    <p:animMotion origin="layout" path="M -0.00026 -0.0007 C -0.03424 0.00069 -0.0526 0.00116 -0.07382 0.00185 C -0.09544 0.00254 -0.13424 0.0037 -0.19518 0.00602 " pathEditMode="relative" rAng="0" ptsTypes="AAA">
                                      <p:cBhvr>
                                        <p:cTn id="135" dur="1125" spd="-100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53" y="324"/>
                                    </p:animMotion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grpId="0" nodeType="withEffect">
                                  <p:stCondLst>
                                    <p:cond delay="3295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375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0" presetClass="path" presetSubtype="0" decel="46000" fill="hold" grpId="1" nodeType="withEffect">
                                  <p:stCondLst>
                                    <p:cond delay="3295"/>
                                  </p:stCondLst>
                                  <p:childTnLst>
                                    <p:animMotion origin="layout" path="M -0.00026 -0.0007 C -0.01302 -0.00232 -0.01992 -0.00278 -0.02787 -0.00348 C -0.03594 -0.00417 -0.05052 -0.00533 -0.07331 -0.00741 " pathEditMode="relative" rAng="0" ptsTypes="AAA">
                                      <p:cBhvr>
                                        <p:cTn id="140" dur="1125" spd="-100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59" y="-347"/>
                                    </p:animMotion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grpId="0" nodeType="withEffect">
                                  <p:stCondLst>
                                    <p:cond delay="3295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375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0" presetClass="path" presetSubtype="0" decel="46000" fill="hold" grpId="1" nodeType="withEffect">
                                  <p:stCondLst>
                                    <p:cond delay="3295"/>
                                  </p:stCondLst>
                                  <p:childTnLst>
                                    <p:animMotion origin="layout" path="M -0.00026 -0.00069 C -0.0095 -0.00231 -0.01445 -0.00277 -0.02031 -0.00347 C -0.02617 -0.00416 -0.03659 -0.00532 -0.05312 -0.0074 " pathEditMode="relative" rAng="0" ptsTypes="AAA">
                                      <p:cBhvr>
                                        <p:cTn id="145" dur="1125" spd="-100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43" y="-347"/>
                                    </p:animMotion>
                                  </p:childTnLst>
                                </p:cTn>
                              </p:par>
                              <p:par>
                                <p:cTn id="146" presetID="6" presetClass="emph" presetSubtype="0" fill="hold" grpId="2" nodeType="withEffect">
                                  <p:stCondLst>
                                    <p:cond delay="3295"/>
                                  </p:stCondLst>
                                  <p:childTnLst>
                                    <p:animScale>
                                      <p:cBhvr>
                                        <p:cTn id="147" dur="7" fill="hold"/>
                                        <p:tgtEl>
                                          <p:spTgt spid="78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148" presetID="6" presetClass="emph" presetSubtype="0" decel="100000" fill="hold" grpId="3" nodeType="withEffect">
                                  <p:stCondLst>
                                    <p:cond delay="3295"/>
                                  </p:stCondLst>
                                  <p:childTnLst>
                                    <p:animScale>
                                      <p:cBhvr>
                                        <p:cTn id="149" dur="1125" fill="hold"/>
                                        <p:tgtEl>
                                          <p:spTgt spid="78"/>
                                        </p:tgtEl>
                                      </p:cBhvr>
                                      <p:by x="33000" y="33000"/>
                                    </p:animScale>
                                  </p:childTnLst>
                                </p:cTn>
                              </p:par>
                              <p:par>
                                <p:cTn id="150" presetID="10" presetClass="entr" presetSubtype="0" fill="hold" grpId="0" nodeType="withEffect">
                                  <p:stCondLst>
                                    <p:cond delay="352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375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0" presetClass="path" presetSubtype="0" decel="46000" fill="hold" grpId="1" nodeType="withEffect">
                                  <p:stCondLst>
                                    <p:cond delay="3520"/>
                                  </p:stCondLst>
                                  <p:childTnLst>
                                    <p:animMotion origin="layout" path="M 7.03105E-17 4.44444E-6 C -0.05299 0.00463 -0.05872 0.00925 -0.07357 0.0074 C -0.08854 0.00532 -0.12109 0.00138 -0.17448 -0.0095 " pathEditMode="relative" rAng="0" ptsTypes="AAA">
                                      <p:cBhvr>
                                        <p:cTn id="154" dur="1125" spd="-100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24" y="-93"/>
                                    </p:animMotion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grpId="0" nodeType="withEffect">
                                  <p:stCondLst>
                                    <p:cond delay="352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375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0" presetClass="path" presetSubtype="0" decel="46000" fill="hold" grpId="1" nodeType="withEffect">
                                  <p:stCondLst>
                                    <p:cond delay="3520"/>
                                  </p:stCondLst>
                                  <p:childTnLst>
                                    <p:animMotion origin="layout" path="M -0.00026 -0.00069 C -0.0013 -0.00139 -0.00404 -0.00139 -0.00664 -0.00139 C -0.00873 -0.00162 -0.01276 -0.00162 -0.01589 -0.00278 C -0.01966 -0.00278 -0.03919 -0.00486 -0.04675 -0.00555 " pathEditMode="relative" rAng="0" ptsTypes="AAAA">
                                      <p:cBhvr>
                                        <p:cTn id="159" dur="1125" spd="-100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31" y="-255"/>
                                    </p:animMotion>
                                  </p:childTnLst>
                                </p:cTn>
                              </p:par>
                              <p:par>
                                <p:cTn id="160" presetID="6" presetClass="emph" presetSubtype="0" fill="hold" grpId="2" nodeType="withEffect">
                                  <p:stCondLst>
                                    <p:cond delay="3520"/>
                                  </p:stCondLst>
                                  <p:childTnLst>
                                    <p:animScale>
                                      <p:cBhvr>
                                        <p:cTn id="161" dur="7" fill="hold"/>
                                        <p:tgtEl>
                                          <p:spTgt spid="56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162" presetID="6" presetClass="emph" presetSubtype="0" decel="100000" fill="hold" grpId="3" nodeType="withEffect">
                                  <p:stCondLst>
                                    <p:cond delay="3520"/>
                                  </p:stCondLst>
                                  <p:childTnLst>
                                    <p:animScale>
                                      <p:cBhvr>
                                        <p:cTn id="163" dur="1125" fill="hold"/>
                                        <p:tgtEl>
                                          <p:spTgt spid="56"/>
                                        </p:tgtEl>
                                      </p:cBhvr>
                                      <p:by x="33000" y="33000"/>
                                    </p:animScale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grpId="0" nodeType="withEffect">
                                  <p:stCondLst>
                                    <p:cond delay="3453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375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0" presetClass="path" presetSubtype="0" decel="46000" fill="hold" grpId="1" nodeType="withEffect">
                                  <p:stCondLst>
                                    <p:cond delay="3453"/>
                                  </p:stCondLst>
                                  <p:childTnLst>
                                    <p:animMotion origin="layout" path="M -0.00026 -0.0007 C -0.0069 -0.0007 -0.02434 0.01504 -0.04049 0.02268 C -0.05716 0.0294 -0.07447 0.03565 -0.0996 0.0412 C -0.12434 0.04629 -0.12942 0.03171 -0.17734 0.04491 " pathEditMode="relative" rAng="0" ptsTypes="AAAA">
                                      <p:cBhvr>
                                        <p:cTn id="168" dur="1125" spd="-100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54" y="2269"/>
                                    </p:animMotion>
                                  </p:childTnLst>
                                </p:cTn>
                              </p:par>
                              <p:par>
                                <p:cTn id="169" presetID="10" presetClass="entr" presetSubtype="0" fill="hold" grpId="0" nodeType="withEffect">
                                  <p:stCondLst>
                                    <p:cond delay="3265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375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0" presetClass="path" presetSubtype="0" decel="46000" fill="hold" grpId="1" nodeType="withEffect">
                                  <p:stCondLst>
                                    <p:cond delay="3265"/>
                                  </p:stCondLst>
                                  <p:childTnLst>
                                    <p:animMotion origin="layout" path="M -0.00026 -0.0007 C -0.02617 -0.00394 -0.03034 -0.00394 -0.04701 -0.0088 C -0.06458 -0.01505 -0.075 -0.02153 -0.10169 -0.03727 " pathEditMode="relative" rAng="0" ptsTypes="AAA">
                                      <p:cBhvr>
                                        <p:cTn id="173" dur="1125" spd="-100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78" y="-1829"/>
                                    </p:animMotion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grpId="0" nodeType="withEffect">
                                  <p:stCondLst>
                                    <p:cond delay="2703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375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0" presetClass="path" presetSubtype="0" decel="46000" fill="hold" grpId="1" nodeType="withEffect">
                                  <p:stCondLst>
                                    <p:cond delay="2703"/>
                                  </p:stCondLst>
                                  <p:childTnLst>
                                    <p:animMotion origin="layout" path="M -0.00026 -0.0007 C -0.01172 -0.00232 -0.01784 -0.00278 -0.02487 -0.00347 C -0.03216 -0.00417 -0.04518 -0.00533 -0.06549 -0.00741 " pathEditMode="relative" rAng="0" ptsTypes="AAA">
                                      <p:cBhvr>
                                        <p:cTn id="178" dur="1125" spd="-100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8" y="-347"/>
                                    </p:animMotion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grpId="0" nodeType="withEffect">
                                  <p:stCondLst>
                                    <p:cond delay="289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375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0" presetClass="path" presetSubtype="0" decel="46000" fill="hold" grpId="1" nodeType="withEffect">
                                  <p:stCondLst>
                                    <p:cond delay="2890"/>
                                  </p:stCondLst>
                                  <p:childTnLst>
                                    <p:animMotion origin="layout" path="M -0.00026 -0.00069 C -0.01159 0.00232 -0.01771 0.00325 -0.02487 0.0044 C -0.03216 0.00602 -0.04505 0.00857 -0.06537 0.0132 " pathEditMode="relative" rAng="0" ptsTypes="AAA">
                                      <p:cBhvr>
                                        <p:cTn id="183" dur="1125" spd="-100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55" y="694"/>
                                    </p:animMotion>
                                  </p:childTnLst>
                                </p:cTn>
                              </p:par>
                              <p:par>
                                <p:cTn id="184" presetID="6" presetClass="emph" presetSubtype="0" fill="hold" grpId="2" nodeType="withEffect">
                                  <p:stCondLst>
                                    <p:cond delay="3265"/>
                                  </p:stCondLst>
                                  <p:childTnLst>
                                    <p:animScale>
                                      <p:cBhvr>
                                        <p:cTn id="185" dur="7" fill="hold"/>
                                        <p:tgtEl>
                                          <p:spTgt spid="72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186" presetID="6" presetClass="emph" presetSubtype="0" decel="100000" fill="hold" grpId="3" nodeType="withEffect">
                                  <p:stCondLst>
                                    <p:cond delay="3265"/>
                                  </p:stCondLst>
                                  <p:childTnLst>
                                    <p:animScale>
                                      <p:cBhvr>
                                        <p:cTn id="187" dur="1125" fill="hold"/>
                                        <p:tgtEl>
                                          <p:spTgt spid="72"/>
                                        </p:tgtEl>
                                      </p:cBhvr>
                                      <p:by x="33000" y="33000"/>
                                    </p:animScale>
                                  </p:childTnLst>
                                </p:cTn>
                              </p:par>
                              <p:par>
                                <p:cTn id="188" presetID="10" presetClass="entr" presetSubtype="0" fill="hold" grpId="0" nodeType="withEffect">
                                  <p:stCondLst>
                                    <p:cond delay="314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375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0" presetClass="path" presetSubtype="0" decel="46000" fill="hold" grpId="1" nodeType="withEffect">
                                  <p:stCondLst>
                                    <p:cond delay="3140"/>
                                  </p:stCondLst>
                                  <p:childTnLst>
                                    <p:animMotion origin="layout" path="M -0.00026 -0.00069 C -0.04597 0.00996 -0.07318 0.02986 -0.0974 0.04005 C -0.12123 0.04977 -0.17526 0.08172 -0.25938 0.15 " pathEditMode="relative" rAng="0" ptsTypes="AAA">
                                      <p:cBhvr>
                                        <p:cTn id="192" dur="1000" spd="-100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56" y="7523"/>
                                    </p:animMotion>
                                  </p:childTnLst>
                                </p:cTn>
                              </p:par>
                              <p:par>
                                <p:cTn id="193" presetID="6" presetClass="emph" presetSubtype="0" fill="hold" grpId="2" nodeType="withEffect">
                                  <p:stCondLst>
                                    <p:cond delay="3140"/>
                                  </p:stCondLst>
                                  <p:childTnLst>
                                    <p:animScale>
                                      <p:cBhvr>
                                        <p:cTn id="194" dur="7" fill="hold"/>
                                        <p:tgtEl>
                                          <p:spTgt spid="122"/>
                                        </p:tgtEl>
                                      </p:cBhvr>
                                      <p:by x="500000" y="500000"/>
                                    </p:animScale>
                                  </p:childTnLst>
                                </p:cTn>
                              </p:par>
                              <p:par>
                                <p:cTn id="195" presetID="6" presetClass="emph" presetSubtype="0" decel="100000" fill="hold" grpId="3" nodeType="withEffect">
                                  <p:stCondLst>
                                    <p:cond delay="3140"/>
                                  </p:stCondLst>
                                  <p:childTnLst>
                                    <p:animScale>
                                      <p:cBhvr>
                                        <p:cTn id="196" dur="1000" fill="hold"/>
                                        <p:tgtEl>
                                          <p:spTgt spid="122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197" presetID="10" presetClass="entr" presetSubtype="0" fill="hold" grpId="0" nodeType="withEffect">
                                  <p:stCondLst>
                                    <p:cond delay="3265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375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0" presetClass="path" presetSubtype="0" decel="100000" fill="hold" grpId="1" nodeType="withEffect">
                                  <p:stCondLst>
                                    <p:cond delay="3265"/>
                                  </p:stCondLst>
                                  <p:childTnLst>
                                    <p:animMotion origin="layout" path="M 3.95833E-6 0.00417 C -0.03829 0.00139 -0.23086 0.00856 -0.25677 0.00995 C -0.28282 0.01111 -0.5375 0.01852 -0.703 0.02106 " pathEditMode="relative" rAng="0" ptsTypes="AAA">
                                      <p:cBhvr>
                                        <p:cTn id="201" dur="1688" spd="-100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156" y="810"/>
                                    </p:animMotion>
                                  </p:childTnLst>
                                </p:cTn>
                              </p:par>
                              <p:par>
                                <p:cTn id="202" presetID="6" presetClass="emph" presetSubtype="0" fill="hold" grpId="2" nodeType="withEffect">
                                  <p:stCondLst>
                                    <p:cond delay="3265"/>
                                  </p:stCondLst>
                                  <p:childTnLst>
                                    <p:animScale>
                                      <p:cBhvr>
                                        <p:cTn id="203" dur="7" fill="hold"/>
                                        <p:tgtEl>
                                          <p:spTgt spid="124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204" presetID="6" presetClass="emph" presetSubtype="0" decel="100000" fill="hold" grpId="3" nodeType="withEffect">
                                  <p:stCondLst>
                                    <p:cond delay="3265"/>
                                  </p:stCondLst>
                                  <p:childTnLst>
                                    <p:animScale>
                                      <p:cBhvr>
                                        <p:cTn id="205" dur="1688" fill="hold"/>
                                        <p:tgtEl>
                                          <p:spTgt spid="12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2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1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2" dur="1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1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4" grpId="1"/>
      <p:bldP spid="5" grpId="0"/>
      <p:bldP spid="5" grpId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5" grpId="0" animBg="1"/>
      <p:bldP spid="25" grpId="1" animBg="1"/>
      <p:bldP spid="31" grpId="0" animBg="1"/>
      <p:bldP spid="31" grpId="1" animBg="1"/>
      <p:bldP spid="32" grpId="0" animBg="1"/>
      <p:bldP spid="32" grpId="1" animBg="1"/>
      <p:bldP spid="32" grpId="2" animBg="1"/>
      <p:bldP spid="32" grpId="3" animBg="1"/>
      <p:bldP spid="38" grpId="0" animBg="1"/>
      <p:bldP spid="38" grpId="1" animBg="1"/>
      <p:bldP spid="55" grpId="0" animBg="1"/>
      <p:bldP spid="55" grpId="1" animBg="1"/>
      <p:bldP spid="55" grpId="2" animBg="1"/>
      <p:bldP spid="55" grpId="3" animBg="1"/>
      <p:bldP spid="56" grpId="0" animBg="1"/>
      <p:bldP spid="56" grpId="1" animBg="1"/>
      <p:bldP spid="56" grpId="2" animBg="1"/>
      <p:bldP spid="56" grpId="3" animBg="1"/>
      <p:bldP spid="57" grpId="0" animBg="1"/>
      <p:bldP spid="57" grpId="1" animBg="1"/>
      <p:bldP spid="57" grpId="2" animBg="1"/>
      <p:bldP spid="57" grpId="3" animBg="1"/>
      <p:bldP spid="58" grpId="0" animBg="1"/>
      <p:bldP spid="58" grpId="1" animBg="1"/>
      <p:bldP spid="58" grpId="2" animBg="1"/>
      <p:bldP spid="58" grpId="3" animBg="1"/>
      <p:bldP spid="66" grpId="0" animBg="1"/>
      <p:bldP spid="66" grpId="1" animBg="1"/>
      <p:bldP spid="72" grpId="0" animBg="1"/>
      <p:bldP spid="72" grpId="1" animBg="1"/>
      <p:bldP spid="72" grpId="2" animBg="1"/>
      <p:bldP spid="72" grpId="3" animBg="1"/>
      <p:bldP spid="78" grpId="0" animBg="1"/>
      <p:bldP spid="78" grpId="1" animBg="1"/>
      <p:bldP spid="78" grpId="2" animBg="1"/>
      <p:bldP spid="78" grpId="3" animBg="1"/>
      <p:bldP spid="81" grpId="0" animBg="1"/>
      <p:bldP spid="81" grpId="1" animBg="1"/>
      <p:bldP spid="89" grpId="0" animBg="1"/>
      <p:bldP spid="89" grpId="1" animBg="1"/>
      <p:bldP spid="94" grpId="0" animBg="1"/>
      <p:bldP spid="94" grpId="1" animBg="1"/>
      <p:bldP spid="95" grpId="0" animBg="1"/>
      <p:bldP spid="95" grpId="1" animBg="1"/>
      <p:bldP spid="97" grpId="0" animBg="1"/>
      <p:bldP spid="97" grpId="1" animBg="1"/>
      <p:bldP spid="99" grpId="0" animBg="1"/>
      <p:bldP spid="99" grpId="1" animBg="1"/>
      <p:bldP spid="99" grpId="2" animBg="1"/>
      <p:bldP spid="99" grpId="3" animBg="1"/>
      <p:bldP spid="117" grpId="0" animBg="1"/>
      <p:bldP spid="117" grpId="1" animBg="1"/>
      <p:bldP spid="122" grpId="0" animBg="1"/>
      <p:bldP spid="122" grpId="1" animBg="1"/>
      <p:bldP spid="122" grpId="2" animBg="1"/>
      <p:bldP spid="122" grpId="3" animBg="1"/>
      <p:bldP spid="123" grpId="0" animBg="1"/>
      <p:bldP spid="123" grpId="1" animBg="1"/>
      <p:bldP spid="123" grpId="2" animBg="1"/>
      <p:bldP spid="123" grpId="3" animBg="1"/>
      <p:bldP spid="124" grpId="0" animBg="1"/>
      <p:bldP spid="124" grpId="1" animBg="1"/>
      <p:bldP spid="124" grpId="2" animBg="1"/>
      <p:bldP spid="124" grpId="3" animBg="1"/>
      <p:bldP spid="126" grpId="0" animBg="1"/>
      <p:bldP spid="126" grpId="1" animBg="1"/>
      <p:bldP spid="129" grpId="0"/>
      <p:bldP spid="129" grpId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3725188" y="3198167"/>
            <a:ext cx="2744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defRPr sz="2400" kern="2000" spc="100">
                <a:cs typeface="Arial" pitchFamily="34" charset="0"/>
              </a:defRPr>
            </a:lvl1pPr>
          </a:lstStyle>
          <a:p>
            <a:r>
              <a:rPr lang="en-US" altLang="zh-CN" dirty="0"/>
              <a:t>.</a:t>
            </a:r>
            <a:endParaRPr lang="zh-CN" altLang="en-US" dirty="0"/>
          </a:p>
        </p:txBody>
      </p:sp>
      <p:sp>
        <p:nvSpPr>
          <p:cNvPr id="4" name="文本框 3"/>
          <p:cNvSpPr txBox="1"/>
          <p:nvPr/>
        </p:nvSpPr>
        <p:spPr>
          <a:xfrm>
            <a:off x="3791860" y="3198167"/>
            <a:ext cx="2744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defRPr sz="2400" kern="2000" spc="100">
                <a:cs typeface="Arial" pitchFamily="34" charset="0"/>
              </a:defRPr>
            </a:lvl1pPr>
          </a:lstStyle>
          <a:p>
            <a:r>
              <a:rPr lang="en-US" altLang="zh-CN" dirty="0"/>
              <a:t>.</a:t>
            </a:r>
            <a:endParaRPr lang="zh-CN" altLang="en-US" dirty="0"/>
          </a:p>
        </p:txBody>
      </p:sp>
      <p:sp>
        <p:nvSpPr>
          <p:cNvPr id="5" name="文本框 4"/>
          <p:cNvSpPr txBox="1"/>
          <p:nvPr/>
        </p:nvSpPr>
        <p:spPr>
          <a:xfrm>
            <a:off x="3870443" y="3198167"/>
            <a:ext cx="2744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defRPr sz="2400" kern="2000" spc="100">
                <a:cs typeface="Arial" pitchFamily="34" charset="0"/>
              </a:defRPr>
            </a:lvl1pPr>
          </a:lstStyle>
          <a:p>
            <a:r>
              <a:rPr lang="en-US" altLang="zh-CN" dirty="0"/>
              <a:t>.</a:t>
            </a:r>
            <a:endParaRPr lang="zh-CN" altLang="en-US" dirty="0"/>
          </a:p>
        </p:txBody>
      </p:sp>
      <p:sp>
        <p:nvSpPr>
          <p:cNvPr id="6" name="椭圆 5"/>
          <p:cNvSpPr/>
          <p:nvPr/>
        </p:nvSpPr>
        <p:spPr>
          <a:xfrm>
            <a:off x="-153162" y="2188750"/>
            <a:ext cx="43200" cy="432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椭圆 6"/>
          <p:cNvSpPr/>
          <p:nvPr/>
        </p:nvSpPr>
        <p:spPr>
          <a:xfrm>
            <a:off x="-284226" y="2514886"/>
            <a:ext cx="43200" cy="432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椭圆 7"/>
          <p:cNvSpPr/>
          <p:nvPr/>
        </p:nvSpPr>
        <p:spPr>
          <a:xfrm>
            <a:off x="-195326" y="2651411"/>
            <a:ext cx="43200" cy="432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椭圆 8"/>
          <p:cNvSpPr/>
          <p:nvPr/>
        </p:nvSpPr>
        <p:spPr>
          <a:xfrm>
            <a:off x="-210321" y="1822031"/>
            <a:ext cx="43200" cy="432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椭圆 9"/>
          <p:cNvSpPr/>
          <p:nvPr/>
        </p:nvSpPr>
        <p:spPr>
          <a:xfrm>
            <a:off x="-419871" y="2079206"/>
            <a:ext cx="43200" cy="432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-281051" y="2975261"/>
            <a:ext cx="43200" cy="432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-408051" y="2667286"/>
            <a:ext cx="43200" cy="432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椭圆 12"/>
          <p:cNvSpPr/>
          <p:nvPr/>
        </p:nvSpPr>
        <p:spPr>
          <a:xfrm>
            <a:off x="-338201" y="2864136"/>
            <a:ext cx="43200" cy="432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椭圆 13"/>
          <p:cNvSpPr/>
          <p:nvPr/>
        </p:nvSpPr>
        <p:spPr>
          <a:xfrm>
            <a:off x="-153162" y="2188750"/>
            <a:ext cx="72000" cy="72000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椭圆 14"/>
          <p:cNvSpPr/>
          <p:nvPr/>
        </p:nvSpPr>
        <p:spPr>
          <a:xfrm>
            <a:off x="-446151" y="3133444"/>
            <a:ext cx="72000" cy="72000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glow rad="25400">
              <a:schemeClr val="tx1">
                <a:alpha val="88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椭圆 15"/>
          <p:cNvSpPr/>
          <p:nvPr/>
        </p:nvSpPr>
        <p:spPr>
          <a:xfrm>
            <a:off x="-300101" y="1813211"/>
            <a:ext cx="43200" cy="432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椭圆 16"/>
          <p:cNvSpPr/>
          <p:nvPr/>
        </p:nvSpPr>
        <p:spPr>
          <a:xfrm>
            <a:off x="-281759" y="1880625"/>
            <a:ext cx="144000" cy="144000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椭圆 17"/>
          <p:cNvSpPr/>
          <p:nvPr/>
        </p:nvSpPr>
        <p:spPr>
          <a:xfrm>
            <a:off x="-530996" y="2653881"/>
            <a:ext cx="126000" cy="126000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椭圆 18"/>
          <p:cNvSpPr/>
          <p:nvPr/>
        </p:nvSpPr>
        <p:spPr>
          <a:xfrm>
            <a:off x="-231045" y="3189574"/>
            <a:ext cx="43200" cy="432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椭圆 19"/>
          <p:cNvSpPr/>
          <p:nvPr/>
        </p:nvSpPr>
        <p:spPr>
          <a:xfrm>
            <a:off x="-174689" y="2507742"/>
            <a:ext cx="43200" cy="43200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glow rad="12700">
              <a:schemeClr val="tx1">
                <a:alpha val="88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椭圆 20"/>
          <p:cNvSpPr/>
          <p:nvPr/>
        </p:nvSpPr>
        <p:spPr>
          <a:xfrm>
            <a:off x="-285813" y="2999868"/>
            <a:ext cx="43200" cy="432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椭圆 24"/>
          <p:cNvSpPr/>
          <p:nvPr/>
        </p:nvSpPr>
        <p:spPr>
          <a:xfrm>
            <a:off x="10076325" y="2310130"/>
            <a:ext cx="72000" cy="72000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椭圆 30"/>
          <p:cNvSpPr/>
          <p:nvPr/>
        </p:nvSpPr>
        <p:spPr>
          <a:xfrm>
            <a:off x="10066499" y="1762190"/>
            <a:ext cx="50400" cy="50400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椭圆 31"/>
          <p:cNvSpPr/>
          <p:nvPr/>
        </p:nvSpPr>
        <p:spPr>
          <a:xfrm>
            <a:off x="10164016" y="2397968"/>
            <a:ext cx="108000" cy="108000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>
            <a:softEdge rad="38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椭圆 37"/>
          <p:cNvSpPr/>
          <p:nvPr/>
        </p:nvSpPr>
        <p:spPr>
          <a:xfrm>
            <a:off x="765637" y="2073923"/>
            <a:ext cx="180000" cy="180000"/>
          </a:xfrm>
          <a:prstGeom prst="ellipse">
            <a:avLst/>
          </a:prstGeom>
          <a:solidFill>
            <a:schemeClr val="tx1">
              <a:lumMod val="85000"/>
              <a:lumOff val="15000"/>
              <a:alpha val="95000"/>
            </a:schemeClr>
          </a:solidFill>
          <a:ln>
            <a:noFill/>
          </a:ln>
          <a:effectLst>
            <a:softEdge rad="38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5" name="椭圆 54"/>
          <p:cNvSpPr/>
          <p:nvPr/>
        </p:nvSpPr>
        <p:spPr>
          <a:xfrm>
            <a:off x="9986735" y="2164703"/>
            <a:ext cx="144000" cy="144000"/>
          </a:xfrm>
          <a:prstGeom prst="ellipse">
            <a:avLst/>
          </a:prstGeom>
          <a:solidFill>
            <a:schemeClr val="tx1">
              <a:lumMod val="85000"/>
              <a:lumOff val="15000"/>
              <a:alpha val="61000"/>
            </a:schemeClr>
          </a:solidFill>
          <a:ln>
            <a:noFill/>
          </a:ln>
          <a:effectLst>
            <a:softEdge rad="38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6" name="椭圆 55"/>
          <p:cNvSpPr/>
          <p:nvPr/>
        </p:nvSpPr>
        <p:spPr>
          <a:xfrm>
            <a:off x="10145355" y="3013789"/>
            <a:ext cx="108000" cy="108000"/>
          </a:xfrm>
          <a:prstGeom prst="ellipse">
            <a:avLst/>
          </a:prstGeom>
          <a:solidFill>
            <a:schemeClr val="tx1">
              <a:lumMod val="85000"/>
              <a:lumOff val="15000"/>
              <a:alpha val="61000"/>
            </a:schemeClr>
          </a:solidFill>
          <a:ln>
            <a:noFill/>
          </a:ln>
          <a:effectLst>
            <a:softEdge rad="38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7" name="椭圆 56"/>
          <p:cNvSpPr/>
          <p:nvPr/>
        </p:nvSpPr>
        <p:spPr>
          <a:xfrm>
            <a:off x="10061380" y="4124131"/>
            <a:ext cx="72000" cy="72000"/>
          </a:xfrm>
          <a:prstGeom prst="ellipse">
            <a:avLst/>
          </a:prstGeom>
          <a:solidFill>
            <a:schemeClr val="tx1">
              <a:lumMod val="85000"/>
              <a:lumOff val="15000"/>
              <a:alpha val="61000"/>
            </a:scheme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8" name="椭圆 57"/>
          <p:cNvSpPr/>
          <p:nvPr/>
        </p:nvSpPr>
        <p:spPr>
          <a:xfrm>
            <a:off x="11349005" y="4534678"/>
            <a:ext cx="72000" cy="72000"/>
          </a:xfrm>
          <a:prstGeom prst="ellipse">
            <a:avLst/>
          </a:prstGeom>
          <a:solidFill>
            <a:schemeClr val="tx1">
              <a:lumMod val="85000"/>
              <a:lumOff val="15000"/>
              <a:alpha val="61000"/>
            </a:scheme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6" name="椭圆 65"/>
          <p:cNvSpPr/>
          <p:nvPr/>
        </p:nvSpPr>
        <p:spPr>
          <a:xfrm>
            <a:off x="2839865" y="1266190"/>
            <a:ext cx="162000" cy="162000"/>
          </a:xfrm>
          <a:prstGeom prst="ellipse">
            <a:avLst/>
          </a:prstGeom>
          <a:solidFill>
            <a:schemeClr val="tx1">
              <a:lumMod val="85000"/>
              <a:lumOff val="15000"/>
              <a:alpha val="79000"/>
            </a:schemeClr>
          </a:solidFill>
          <a:ln>
            <a:noFill/>
          </a:ln>
          <a:effectLst>
            <a:softEdge rad="38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2" name="椭圆 71"/>
          <p:cNvSpPr/>
          <p:nvPr/>
        </p:nvSpPr>
        <p:spPr>
          <a:xfrm>
            <a:off x="2864368" y="1072087"/>
            <a:ext cx="180000" cy="180000"/>
          </a:xfrm>
          <a:prstGeom prst="ellipse">
            <a:avLst/>
          </a:prstGeom>
          <a:solidFill>
            <a:schemeClr val="tx1">
              <a:lumMod val="85000"/>
              <a:lumOff val="15000"/>
              <a:alpha val="27000"/>
            </a:schemeClr>
          </a:solidFill>
          <a:ln>
            <a:noFill/>
          </a:ln>
          <a:effectLst>
            <a:softEdge rad="50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8" name="椭圆 77"/>
          <p:cNvSpPr/>
          <p:nvPr/>
        </p:nvSpPr>
        <p:spPr>
          <a:xfrm>
            <a:off x="2619633" y="930340"/>
            <a:ext cx="144000" cy="144000"/>
          </a:xfrm>
          <a:prstGeom prst="ellipse">
            <a:avLst/>
          </a:prstGeom>
          <a:solidFill>
            <a:schemeClr val="tx1">
              <a:lumMod val="85000"/>
              <a:lumOff val="15000"/>
              <a:alpha val="28000"/>
            </a:schemeClr>
          </a:solidFill>
          <a:ln>
            <a:noFill/>
          </a:ln>
          <a:effectLst>
            <a:softEdge rad="38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1" name="椭圆 80"/>
          <p:cNvSpPr/>
          <p:nvPr/>
        </p:nvSpPr>
        <p:spPr>
          <a:xfrm>
            <a:off x="637462" y="3804870"/>
            <a:ext cx="126000" cy="126000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>
            <a:softEdge rad="38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9" name="椭圆 88"/>
          <p:cNvSpPr/>
          <p:nvPr/>
        </p:nvSpPr>
        <p:spPr>
          <a:xfrm>
            <a:off x="4695335" y="3152040"/>
            <a:ext cx="216000" cy="216000"/>
          </a:xfrm>
          <a:prstGeom prst="ellipse">
            <a:avLst/>
          </a:prstGeom>
          <a:solidFill>
            <a:schemeClr val="tx1">
              <a:lumMod val="85000"/>
              <a:lumOff val="15000"/>
              <a:alpha val="57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4" name="椭圆 93"/>
          <p:cNvSpPr/>
          <p:nvPr/>
        </p:nvSpPr>
        <p:spPr>
          <a:xfrm>
            <a:off x="1063248" y="643399"/>
            <a:ext cx="144000" cy="144000"/>
          </a:xfrm>
          <a:prstGeom prst="ellipse">
            <a:avLst/>
          </a:prstGeom>
          <a:solidFill>
            <a:schemeClr val="tx1">
              <a:lumMod val="85000"/>
              <a:lumOff val="15000"/>
              <a:alpha val="45000"/>
            </a:schemeClr>
          </a:solidFill>
          <a:ln>
            <a:noFill/>
          </a:ln>
          <a:effectLst>
            <a:softEdge rad="38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5" name="椭圆 94"/>
          <p:cNvSpPr/>
          <p:nvPr/>
        </p:nvSpPr>
        <p:spPr>
          <a:xfrm>
            <a:off x="2266173" y="501781"/>
            <a:ext cx="108000" cy="108000"/>
          </a:xfrm>
          <a:prstGeom prst="ellipse">
            <a:avLst/>
          </a:prstGeom>
          <a:solidFill>
            <a:schemeClr val="tx1">
              <a:lumMod val="85000"/>
              <a:lumOff val="15000"/>
              <a:alpha val="66000"/>
            </a:schemeClr>
          </a:solidFill>
          <a:ln>
            <a:noFill/>
          </a:ln>
          <a:effectLst>
            <a:softEdge rad="38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7" name="椭圆 96"/>
          <p:cNvSpPr/>
          <p:nvPr/>
        </p:nvSpPr>
        <p:spPr>
          <a:xfrm>
            <a:off x="3438719" y="4283841"/>
            <a:ext cx="108000" cy="108000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>
            <a:softEdge rad="38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9" name="椭圆 98"/>
          <p:cNvSpPr/>
          <p:nvPr/>
        </p:nvSpPr>
        <p:spPr>
          <a:xfrm>
            <a:off x="10229694" y="2044130"/>
            <a:ext cx="43200" cy="43200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2" name="椭圆 121"/>
          <p:cNvSpPr/>
          <p:nvPr/>
        </p:nvSpPr>
        <p:spPr>
          <a:xfrm>
            <a:off x="221083" y="4851400"/>
            <a:ext cx="2006600" cy="2006600"/>
          </a:xfrm>
          <a:prstGeom prst="ellipse">
            <a:avLst/>
          </a:prstGeom>
          <a:solidFill>
            <a:schemeClr val="bg1">
              <a:lumMod val="65000"/>
              <a:alpha val="87000"/>
            </a:schemeClr>
          </a:solidFill>
          <a:ln>
            <a:noFill/>
          </a:ln>
          <a:effectLst>
            <a:softEdge rad="304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3" name="椭圆 122"/>
          <p:cNvSpPr/>
          <p:nvPr/>
        </p:nvSpPr>
        <p:spPr>
          <a:xfrm>
            <a:off x="9083675" y="224064"/>
            <a:ext cx="939800" cy="939800"/>
          </a:xfrm>
          <a:prstGeom prst="ellipse">
            <a:avLst/>
          </a:prstGeom>
          <a:solidFill>
            <a:schemeClr val="bg1">
              <a:lumMod val="50000"/>
              <a:alpha val="87000"/>
            </a:schemeClr>
          </a:solidFill>
          <a:ln>
            <a:noFill/>
          </a:ln>
          <a:effectLst>
            <a:softEdge rad="139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4" name="椭圆 123"/>
          <p:cNvSpPr/>
          <p:nvPr/>
        </p:nvSpPr>
        <p:spPr>
          <a:xfrm>
            <a:off x="10167906" y="4233636"/>
            <a:ext cx="939800" cy="939800"/>
          </a:xfrm>
          <a:prstGeom prst="ellipse">
            <a:avLst/>
          </a:prstGeom>
          <a:solidFill>
            <a:srgbClr val="999999"/>
          </a:solidFill>
          <a:ln>
            <a:noFill/>
          </a:ln>
          <a:effectLst>
            <a:softEdge rad="139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6" name="椭圆 125"/>
          <p:cNvSpPr/>
          <p:nvPr/>
        </p:nvSpPr>
        <p:spPr>
          <a:xfrm>
            <a:off x="1186958" y="2041641"/>
            <a:ext cx="1107440" cy="1107440"/>
          </a:xfrm>
          <a:prstGeom prst="ellipse">
            <a:avLst/>
          </a:prstGeom>
          <a:solidFill>
            <a:schemeClr val="bg1">
              <a:lumMod val="65000"/>
              <a:alpha val="73000"/>
            </a:schemeClr>
          </a:solidFill>
          <a:ln>
            <a:noFill/>
          </a:ln>
          <a:effectLst>
            <a:softEdge rad="139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1E0E0301-4EBA-43B8-9104-0B6A3A02C507}"/>
              </a:ext>
            </a:extLst>
          </p:cNvPr>
          <p:cNvGrpSpPr/>
          <p:nvPr/>
        </p:nvGrpSpPr>
        <p:grpSpPr>
          <a:xfrm>
            <a:off x="1854110" y="1880625"/>
            <a:ext cx="8483781" cy="3743139"/>
            <a:chOff x="2281049" y="1880625"/>
            <a:chExt cx="8483781" cy="3743139"/>
          </a:xfrm>
        </p:grpSpPr>
        <p:sp>
          <p:nvSpPr>
            <p:cNvPr id="44" name="文本框 43" descr="e7d195523061f1c011414db08df74492ac20befa3fb15586EED641F7DA837B3633596E05B8AE62E50B5E5456BD3C648DCE2D234CC482E88EB223CB95B207F69907A09C8021443F850886F0462B4D95DAE7E52E05A390C4CE625F38A433E56E1506C378848893C4809CC188E12B64E27FF9994B107CB3C3C2C94CAA84DC1D73C7FCCF51DAA75E7A6B">
              <a:extLst>
                <a:ext uri="{FF2B5EF4-FFF2-40B4-BE49-F238E27FC236}">
                  <a16:creationId xmlns:a16="http://schemas.microsoft.com/office/drawing/2014/main" id="{8E0ACE34-1405-4B83-B7FD-DABFBC16542A}"/>
                </a:ext>
              </a:extLst>
            </p:cNvPr>
            <p:cNvSpPr txBox="1"/>
            <p:nvPr/>
          </p:nvSpPr>
          <p:spPr>
            <a:xfrm>
              <a:off x="2281049" y="1977715"/>
              <a:ext cx="255711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 algn="ctr">
                <a:defRPr sz="2400" kern="2000" spc="100">
                  <a:cs typeface="Arial" pitchFamily="34" charset="0"/>
                </a:defRPr>
              </a:lvl1pPr>
            </a:lstStyle>
            <a:p>
              <a:r>
                <a:rPr lang="zh-CN" altLang="en-US" sz="3600" dirty="0">
                  <a:latin typeface="+mj-ea"/>
                  <a:ea typeface="+mj-ea"/>
                </a:rPr>
                <a:t>联系方式：</a:t>
              </a:r>
              <a:endParaRPr lang="en-US" altLang="zh-CN" sz="3600" dirty="0">
                <a:latin typeface="+mj-ea"/>
                <a:ea typeface="+mj-ea"/>
              </a:endParaRPr>
            </a:p>
          </p:txBody>
        </p:sp>
        <p:pic>
          <p:nvPicPr>
            <p:cNvPr id="45" name="图片 44">
              <a:extLst>
                <a:ext uri="{FF2B5EF4-FFF2-40B4-BE49-F238E27FC236}">
                  <a16:creationId xmlns:a16="http://schemas.microsoft.com/office/drawing/2014/main" id="{F8F3517F-364C-4F8A-8CB4-F5D43058158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72182" y="1903072"/>
              <a:ext cx="2447636" cy="961064"/>
            </a:xfrm>
            <a:prstGeom prst="rect">
              <a:avLst/>
            </a:prstGeom>
          </p:spPr>
        </p:pic>
        <p:sp>
          <p:nvSpPr>
            <p:cNvPr id="47" name="文本框 46" descr="e7d195523061f1c011414db08df74492ac20befa3fb15586EED641F7DA837B3633596E05B8AE62E50B5E5456BD3C648DCE2D234CC482E88EB223CB95B207F69907A09C8021443F850886F0462B4D95DAE7E52E05A390C4CE625F38A433E56E1506C378848893C4809CC188E12B64E27FF9994B107CB3C3C2C94CAA84DC1D73C7FCCF51DAA75E7A6B">
              <a:extLst>
                <a:ext uri="{FF2B5EF4-FFF2-40B4-BE49-F238E27FC236}">
                  <a16:creationId xmlns:a16="http://schemas.microsoft.com/office/drawing/2014/main" id="{F213F35D-5C28-4799-9D51-FF2D91580E92}"/>
                </a:ext>
              </a:extLst>
            </p:cNvPr>
            <p:cNvSpPr txBox="1"/>
            <p:nvPr/>
          </p:nvSpPr>
          <p:spPr>
            <a:xfrm>
              <a:off x="2320173" y="3627019"/>
              <a:ext cx="4358886" cy="17543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 algn="ctr">
                <a:defRPr sz="2400" kern="2000" spc="100">
                  <a:cs typeface="Arial" pitchFamily="34" charset="0"/>
                </a:defRPr>
              </a:lvl1pPr>
            </a:lstStyle>
            <a:p>
              <a:pPr algn="l"/>
              <a:r>
                <a:rPr lang="zh-CN" altLang="en-US" sz="3600" b="1" dirty="0">
                  <a:latin typeface="+mj-ea"/>
                  <a:ea typeface="+mj-ea"/>
                </a:rPr>
                <a:t>管  胜</a:t>
              </a:r>
              <a:endParaRPr lang="en-US" altLang="zh-CN" sz="3600" b="1" dirty="0">
                <a:latin typeface="+mj-ea"/>
                <a:ea typeface="+mj-ea"/>
              </a:endParaRPr>
            </a:p>
            <a:p>
              <a:pPr algn="l"/>
              <a:r>
                <a:rPr lang="zh-CN" altLang="en-US" sz="3600" dirty="0">
                  <a:latin typeface="+mj-ea"/>
                  <a:ea typeface="+mj-ea"/>
                </a:rPr>
                <a:t>电话：</a:t>
              </a:r>
              <a:r>
                <a:rPr lang="en-US" altLang="zh-CN" sz="3600" dirty="0">
                  <a:latin typeface="+mj-ea"/>
                  <a:ea typeface="+mj-ea"/>
                </a:rPr>
                <a:t>18515279244</a:t>
              </a:r>
            </a:p>
            <a:p>
              <a:pPr algn="l"/>
              <a:r>
                <a:rPr lang="zh-CN" altLang="en-US" sz="3600" dirty="0">
                  <a:latin typeface="+mj-ea"/>
                  <a:ea typeface="+mj-ea"/>
                </a:rPr>
                <a:t>微信：</a:t>
              </a:r>
              <a:r>
                <a:rPr lang="en-US" altLang="zh-CN" sz="3600" dirty="0" err="1">
                  <a:latin typeface="+mj-ea"/>
                  <a:ea typeface="+mj-ea"/>
                </a:rPr>
                <a:t>BtwoGS</a:t>
              </a:r>
              <a:endParaRPr lang="zh-CN" altLang="en-US" sz="3600" dirty="0">
                <a:latin typeface="+mj-ea"/>
                <a:ea typeface="+mj-ea"/>
              </a:endParaRPr>
            </a:p>
          </p:txBody>
        </p:sp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4B23DCDA-6282-469D-A0C4-887D0179A6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77" t="21862" r="5363" b="14152"/>
            <a:stretch/>
          </p:blipFill>
          <p:spPr>
            <a:xfrm>
              <a:off x="7837513" y="1880625"/>
              <a:ext cx="2927317" cy="37431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5718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4.16667E-6 -0.00046 C 0.11901 -0.01157 0.19635 -0.03495 0.2651 -0.07917 C 0.33359 -0.12338 0.36015 -0.15532 0.41106 -0.1669 C 0.46198 -0.1787 0.5138 -0.14005 0.56796 -0.12523 C 0.62239 -0.11065 0.71106 -0.13472 0.74218 -0.1544 " pathEditMode="relative" rAng="0" ptsTypes="AAAAA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109" y="-8426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0" presetClass="path" presetSubtype="0" accel="5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2.91667E-6 -2.22222E-6 C 0.18282 0.00255 0.1961 0.29954 0.29584 0.29074 C 0.39545 0.28195 0.51576 0.0831 0.60339 0.06459 C 0.69089 0.04584 0.75847 0.17408 0.82097 0.17824 C 0.8836 0.18264 0.93672 0.10533 0.97917 0.09005 C 1.02201 0.07408 1.05065 0.09028 1.07982 0.10579 " pathEditMode="relative" rAng="0" ptsTypes="AAAAAA"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984" y="14537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375E-6 4.07407E-6 C 0.08945 -0.02292 0.21015 -0.075 0.30989 -0.05232 C 0.40911 -0.02963 0.50976 0.12083 0.59648 0.13541 C 0.68307 0.15 0.76419 0.03703 0.82955 0.03541 C 0.89505 0.03356 0.94713 0.14051 0.98971 0.12523 C 1.03216 0.10926 1.0513 0.09884 1.08059 0.08634 " pathEditMode="relative" rAng="0" ptsTypes="AAAAAA">
                                      <p:cBhvr>
                                        <p:cTn id="19" dur="18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023" y="3912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0" presetClass="path" presetSubtype="0" accel="5000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2.70833E-6 -0.00092 C 0.11536 0.02361 0.19036 -0.15717 0.28515 -0.15046 C 0.37903 -0.14352 0.4789 0.01875 0.56562 0.04051 C 0.65208 0.06204 0.73489 -0.0243 0.80416 -0.02106 C 0.87343 -0.01759 0.93867 0.07616 0.98125 0.06088 C 1.0237 0.04491 1.05495 0.02662 1.07903 -0.00185 " pathEditMode="relative" rAng="0" ptsTypes="AAAAAA">
                                      <p:cBhvr>
                                        <p:cTn id="21" dur="2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945" y="-4329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0" presetClass="path" presetSubtype="0" accel="5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4.58333E-6 0 C 0.21419 0.01574 0.20625 0.15463 0.29622 0.16481 C 0.38606 0.175 0.4496 0.06065 0.53893 0.06065 C 0.62786 0.06088 0.7539 0.15556 0.83046 0.16528 C 0.90716 0.17477 0.95872 0.11944 0.99882 0.11806 C 1.03867 0.1169 1.08085 0.11435 1.10872 0.13403 " pathEditMode="relative" rAng="0" ptsTypes="AAAAAA">
                                      <p:cBhvr>
                                        <p:cTn id="23" dur="2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430" y="8310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0" presetClass="path" presetSubtype="0" accel="5000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animMotion origin="layout" path="M 2.08333E-6 0 C 0.20586 0.08495 0.26133 0.28264 0.34857 0.28287 C 0.43568 0.28287 0.51575 0.21551 0.55612 0.17731 C 0.59648 0.13889 0.64648 0.08519 0.70755 0.08611 C 0.76823 0.08704 0.88099 0.18449 0.92122 0.18287 C 0.96081 0.18171 1.07357 0.17824 1.10872 0.13102 " pathEditMode="relative" rAng="0" ptsTypes="AAAAAA">
                                      <p:cBhvr>
                                        <p:cTn id="25" dur="19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430" y="14144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0" presetClass="path" presetSubtype="0" accel="5000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3.95833E-6 4.44444E-6 C 0.10208 -0.04908 0.21653 -0.11968 0.30768 -0.10232 C 0.39908 -0.0845 0.46875 0.08726 0.54713 0.10532 C 0.62565 0.12314 0.70755 0.00439 0.77799 0.00532 C 0.8483 0.00648 0.92682 0.12685 0.96953 0.11157 C 1.01185 0.0956 1.06171 0.07199 1.08606 0.04351 " pathEditMode="relative" rAng="0" ptsTypes="AAAAAA">
                                      <p:cBhvr>
                                        <p:cTn id="2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297" y="370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0" presetClass="path" presetSubtype="0" accel="5000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6.25E-7 -0.00093 C 0.08945 -0.02361 0.23542 0.26597 0.33333 0.26921 C 0.43125 0.27268 0.52266 0.02616 0.5875 0.01921 C 0.65234 0.01227 0.71289 0.13495 0.77943 0.14398 C 0.84557 0.15324 0.94323 0.08958 0.98581 0.0743 C 1.02825 0.05833 1.0513 0.09791 1.0806 0.08541 " pathEditMode="relative" rAng="0" ptsTypes="AAAAAA">
                                      <p:cBhvr>
                                        <p:cTn id="29" dur="18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023" y="13426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1.45833E-6 -0.00092 C 0.11523 0.02361 0.20664 -0.0368 0.30169 -0.03009 C 0.39557 -0.02315 0.47864 0.03565 0.56562 0.04028 C 0.65247 0.04491 0.7539 -0.00555 0.82318 -0.00231 C 0.89258 0.00116 0.93854 0.07593 0.98125 0.06065 C 1.02357 0.04468 1.05495 0.02639 1.07904 -0.00185 " pathEditMode="relative" rAng="0" ptsTypes="AAAAAA">
                                      <p:cBhvr>
                                        <p:cTn id="3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945" y="1667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35" presetClass="path" presetSubtype="0" accel="50000" fill="hold" grpId="1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3.125E-6 0 L -0.33399 0 " pathEditMode="relative" rAng="0" ptsTypes="AA">
                                      <p:cBhvr>
                                        <p:cTn id="33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706" y="0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35" presetClass="path" presetSubtype="0" accel="50000" fill="hold" grpId="1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4.375E-6 0 L -0.3306 0 " pathEditMode="relative" rAng="0" ptsTypes="AA">
                                      <p:cBhvr>
                                        <p:cTn id="35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536" y="0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0" presetClass="path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4.79167E-6 4.44444E-6 C 0.20964 0.00347 0.22487 0.41944 0.33933 0.40717 C 0.45352 0.39467 0.59154 0.1162 0.69206 0.09027 C 0.79245 0.06412 0.86993 0.24375 0.94167 0.24953 C 1.01355 0.25555 1.07448 0.14745 1.12318 0.12592 C 1.17227 0.1037 1.20521 0.12638 1.23868 0.14814 " pathEditMode="relative" rAng="0" ptsTypes="AAAAAA">
                                      <p:cBhvr>
                                        <p:cTn id="37" dur="1449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927" y="20370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0" presetClass="path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animMotion origin="layout" path="M 3.75E-6 3.7037E-6 C 0.09843 -0.04144 0.23138 -0.13542 0.34114 -0.09445 C 0.45039 -0.05348 0.56119 0.21828 0.65677 0.24444 C 0.75208 0.27083 0.8414 0.06689 0.91341 0.06389 C 0.98541 0.06064 1.04283 0.2537 1.08971 0.22615 C 1.13645 0.19722 1.15755 0.17847 1.18984 0.15601 " pathEditMode="relative" rAng="0" ptsTypes="AAAAAA">
                                      <p:cBhvr>
                                        <p:cTn id="39" dur="1122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492" y="7106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0" presetClass="path" presetSubtype="0" fill="hold" grpId="0" nodeType="withEffect">
                                  <p:stCondLst>
                                    <p:cond delay="2638"/>
                                  </p:stCondLst>
                                  <p:childTnLst>
                                    <p:animMotion origin="layout" path="M -3.54167E-6 -0.00023 C 0.11524 0.02384 0.20092 -0.20486 0.30287 -0.18148 C 0.4043 -0.1581 0.52266 0.11806 0.61094 0.13982 C 0.69909 0.16181 0.77227 -0.01967 0.83217 -0.05023 C 0.89258 -0.08102 0.93946 -0.0588 0.97188 -0.04444 C 1.00417 -0.03009 1.05495 0.02685 1.07904 -0.00139 " pathEditMode="relative" rAng="0" ptsTypes="AAAAAA">
                                      <p:cBhvr>
                                        <p:cTn id="41" dur="148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945" y="-2060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0" presetClass="path" presetSubtype="0" fill="hold" grpId="0" nodeType="withEffect">
                                  <p:stCondLst>
                                    <p:cond delay="2938"/>
                                  </p:stCondLst>
                                  <p:childTnLst>
                                    <p:animMotion origin="layout" path="M -2.5E-6 0.00093 C 0.25404 0.02246 0.25977 0.32454 0.38373 0.32408 C 0.50782 0.32338 0.63789 -0.00833 0.74375 -0.00185 C 0.84935 0.00463 0.93412 0.34468 1.01836 0.36273 C 1.10235 0.38056 1.20078 0.10764 1.24844 0.10556 C 1.29545 0.10394 1.28203 0.16644 1.31511 0.19468 " pathEditMode="relative" rAng="0" ptsTypes="AAAAAA">
                                      <p:cBhvr>
                                        <p:cTn id="43" dur="1246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755" y="17963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0" presetClass="path" presetSubtype="0" fill="hold" grpId="0" nodeType="withEffect">
                                  <p:stCondLst>
                                    <p:cond delay="2788"/>
                                  </p:stCondLst>
                                  <p:childTnLst>
                                    <p:animMotion origin="layout" path="M 1.25E-6 -4.81481E-6 C 0.22708 0.11783 0.28841 0.39237 0.38463 0.39283 C 0.48073 0.39283 0.56914 0.29908 0.61367 0.24607 C 0.65833 0.19283 0.71341 0.11829 0.78086 0.11945 C 0.84779 0.12084 0.97226 0.25602 1.01667 0.25394 C 1.06042 0.25232 1.18489 0.24746 1.2237 0.18195 " pathEditMode="relative" rAng="0" ptsTypes="AAAAAA">
                                      <p:cBhvr>
                                        <p:cTn id="45" dur="131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185" y="19630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0" presetClass="path" presetSubtype="0" fill="hold" grpId="0" nodeType="withEffect">
                                  <p:stCondLst>
                                    <p:cond delay="2863"/>
                                  </p:stCondLst>
                                  <p:childTnLst>
                                    <p:animMotion origin="layout" path="M -2.5E-6 0.06458 C 0.11237 -0.01482 0.23841 -0.12871 0.3388 -0.1007 C 0.43959 -0.072 0.51628 0.20555 0.60261 0.23472 C 0.68907 0.26342 0.7793 0.07175 0.8569 0.07314 C 0.93438 0.075 1.02084 0.26944 1.06797 0.24467 C 1.11459 0.21898 1.16953 0.18078 1.19636 0.13495 " pathEditMode="relative" rAng="0" ptsTypes="AAAAAA">
                                      <p:cBhvr>
                                        <p:cTn id="47" dur="1407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818" y="625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0" presetClass="path" presetSubtype="0" fill="hold" grpId="0" nodeType="withEffect">
                                  <p:stCondLst>
                                    <p:cond delay="2713"/>
                                  </p:stCondLst>
                                  <p:childTnLst>
                                    <p:animMotion origin="layout" path="M -1.73472E-18 -0.00093 C 0.08945 -0.02361 0.23542 0.26597 0.33333 0.26921 C 0.43125 0.27269 0.52266 0.02616 0.5875 0.01921 C 0.65234 0.01227 0.71289 0.13495 0.77943 0.14398 C 0.84557 0.15324 0.94323 0.08958 0.98581 0.07431 C 1.02826 0.05833 1.0513 0.09792 1.0806 0.08542 " pathEditMode="relative" rAng="0" ptsTypes="AAAAAA">
                                      <p:cBhvr>
                                        <p:cTn id="49" dur="1121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023" y="13426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0" presetClass="path" presetSubtype="0" fill="hold" grpId="0" nodeType="withEffect">
                                  <p:stCondLst>
                                    <p:cond delay="2563"/>
                                  </p:stCondLst>
                                  <p:childTnLst>
                                    <p:animMotion origin="layout" path="M 4.58333E-6 0.07801 C 0.12565 0.16759 0.22526 -0.05278 0.3289 -0.02847 C 0.43138 -0.00301 0.522 0.21134 0.61679 0.22824 C 0.71158 0.24514 0.82213 0.06111 0.89765 0.07292 C 0.97343 0.08565 1.02356 0.35833 1.07005 0.30255 C 1.11627 0.24444 1.15052 0.17755 1.17682 0.07454 " pathEditMode="relative" rAng="0" ptsTypes="AAAAAA">
                                      <p:cBhvr>
                                        <p:cTn id="51" dur="1337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841" y="6157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375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0" presetClass="path" presetSubtype="0" decel="46000" fill="hold" grpId="1" nodeType="withEffect">
                                  <p:stCondLst>
                                    <p:cond delay="2750"/>
                                  </p:stCondLst>
                                  <p:childTnLst>
                                    <p:animMotion origin="layout" path="M -0.00026 -0.0007 C -0.10885 -0.00232 -0.16679 -0.00278 -0.23528 -0.00324 C -0.30364 -0.00417 -0.42695 -0.00533 -0.6207 -0.00741 " pathEditMode="relative" rAng="0" ptsTypes="AAA">
                                      <p:cBhvr>
                                        <p:cTn id="56" dur="1125" spd="-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029" y="-347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375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0" presetClass="path" presetSubtype="0" decel="46000" fill="hold" grpId="1" nodeType="withEffect">
                                  <p:stCondLst>
                                    <p:cond delay="2750"/>
                                  </p:stCondLst>
                                  <p:childTnLst>
                                    <p:animMotion origin="layout" path="M -0.00026 -0.00208 C -0.01758 -0.00046 -0.02682 7.40741E-7 -0.03737 0.00093 C -0.04844 0.00162 -0.06771 0.00301 -0.09831 0.00602 " pathEditMode="relative" rAng="0" ptsTypes="AAA">
                                      <p:cBhvr>
                                        <p:cTn id="61" dur="1125" spd="-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09" y="394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3078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375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0" presetClass="path" presetSubtype="0" decel="46000" fill="hold" grpId="1" nodeType="withEffect">
                                  <p:stCondLst>
                                    <p:cond delay="3078"/>
                                  </p:stCondLst>
                                  <p:childTnLst>
                                    <p:animMotion origin="layout" path="M -0.00026 -0.0007 C -0.00755 -0.0007 -0.02461 0.00116 -0.04375 0.00324 C -0.06341 0.00463 0.01016 0.00069 -0.11667 0.00926 C -0.14362 0.0118 -0.67292 0.04375 -0.8069 0.05347 " pathEditMode="relative" rAng="0" ptsTypes="AAAA">
                                      <p:cBhvr>
                                        <p:cTn id="66" dur="1125" spd="-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339" y="2708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6" presetClass="emph" presetSubtype="0" fill="hold" grpId="2" nodeType="withEffect">
                                  <p:stCondLst>
                                    <p:cond delay="3078"/>
                                  </p:stCondLst>
                                  <p:childTnLst>
                                    <p:animScale>
                                      <p:cBhvr>
                                        <p:cTn id="68" dur="7" fill="hold"/>
                                        <p:tgtEl>
                                          <p:spTgt spid="32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6" presetClass="emph" presetSubtype="0" decel="100000" fill="hold" grpId="3" nodeType="withEffect">
                                  <p:stCondLst>
                                    <p:cond delay="3078"/>
                                  </p:stCondLst>
                                  <p:childTnLst>
                                    <p:animScale>
                                      <p:cBhvr>
                                        <p:cTn id="70" dur="1125" fill="hold"/>
                                        <p:tgtEl>
                                          <p:spTgt spid="32"/>
                                        </p:tgtEl>
                                      </p:cBhvr>
                                      <p:by x="33000" y="33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3078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375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0" presetClass="path" presetSubtype="0" decel="46000" fill="hold" grpId="1" nodeType="withEffect">
                                  <p:stCondLst>
                                    <p:cond delay="3078"/>
                                  </p:stCondLst>
                                  <p:childTnLst>
                                    <p:animMotion origin="layout" path="M -0.00026 -0.00069 C -0.12344 0.02176 -0.18959 0.03079 -0.26654 0.03958 C -0.34492 0.05093 -0.48477 0.07037 -0.70521 0.1037 " pathEditMode="relative" rAng="0" ptsTypes="AAA">
                                      <p:cBhvr>
                                        <p:cTn id="75" dur="1125" spd="-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247" y="5208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3078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375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0" presetClass="path" presetSubtype="0" decel="46000" fill="hold" grpId="1" nodeType="withEffect">
                                  <p:stCondLst>
                                    <p:cond delay="3078"/>
                                  </p:stCondLst>
                                  <p:childTnLst>
                                    <p:animMotion origin="layout" path="M -0.00027 -0.0007 C -0.02605 0.00393 -0.03985 0.00555 -0.05599 0.0074 C -0.0724 0.00972 -0.1017 0.01365 -0.14792 0.0206 " pathEditMode="relative" rAng="0" ptsTypes="AAA">
                                      <p:cBhvr>
                                        <p:cTn id="80" dur="1125" spd="-100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383" y="1065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6" presetClass="emph" presetSubtype="0" fill="hold" grpId="2" nodeType="withEffect">
                                  <p:stCondLst>
                                    <p:cond delay="3078"/>
                                  </p:stCondLst>
                                  <p:childTnLst>
                                    <p:animScale>
                                      <p:cBhvr>
                                        <p:cTn id="82" dur="7" fill="hold"/>
                                        <p:tgtEl>
                                          <p:spTgt spid="99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83" presetID="6" presetClass="emph" presetSubtype="0" decel="100000" fill="hold" grpId="3" nodeType="withEffect">
                                  <p:stCondLst>
                                    <p:cond delay="3078"/>
                                  </p:stCondLst>
                                  <p:childTnLst>
                                    <p:animScale>
                                      <p:cBhvr>
                                        <p:cTn id="84" dur="1125" fill="hold"/>
                                        <p:tgtEl>
                                          <p:spTgt spid="99"/>
                                        </p:tgtEl>
                                      </p:cBhvr>
                                      <p:by x="33000" y="33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3265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375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0" presetClass="path" presetSubtype="0" decel="100000" fill="hold" grpId="1" nodeType="withEffect">
                                  <p:stCondLst>
                                    <p:cond delay="3265"/>
                                  </p:stCondLst>
                                  <p:childTnLst>
                                    <p:animMotion origin="layout" path="M 1.11022E-16 2.59259E-6 C -0.01706 -0.00486 -0.0362 -0.0088 -0.0668 -0.01204 C -0.0974 -0.01528 -0.19023 -0.02014 -0.30469 -0.0206 " pathEditMode="relative" rAng="0" ptsTypes="AAA">
                                      <p:cBhvr>
                                        <p:cTn id="89" dur="1313" spd="-100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34" y="-1042"/>
                                    </p:animMotion>
                                  </p:childTnLst>
                                </p:cTn>
                              </p:par>
                              <p:par>
                                <p:cTn id="90" presetID="6" presetClass="emph" presetSubtype="0" fill="hold" grpId="2" nodeType="withEffect">
                                  <p:stCondLst>
                                    <p:cond delay="3265"/>
                                  </p:stCondLst>
                                  <p:childTnLst>
                                    <p:animScale>
                                      <p:cBhvr>
                                        <p:cTn id="91" dur="7" fill="hold"/>
                                        <p:tgtEl>
                                          <p:spTgt spid="55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92" presetID="6" presetClass="emph" presetSubtype="0" fill="hold" grpId="3" nodeType="withEffect">
                                  <p:stCondLst>
                                    <p:cond delay="3265"/>
                                  </p:stCondLst>
                                  <p:childTnLst>
                                    <p:animScale>
                                      <p:cBhvr>
                                        <p:cTn id="93" dur="1313" fill="hold"/>
                                        <p:tgtEl>
                                          <p:spTgt spid="55"/>
                                        </p:tgtEl>
                                      </p:cBhvr>
                                      <p:by x="33000" y="33000"/>
                                    </p:animScale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3265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375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0" presetClass="path" presetSubtype="0" decel="46000" fill="hold" grpId="1" nodeType="withEffect">
                                  <p:stCondLst>
                                    <p:cond delay="3265"/>
                                  </p:stCondLst>
                                  <p:childTnLst>
                                    <p:animMotion origin="layout" path="M -3.33333E-6 3.7037E-6 C -0.05286 0.00185 -0.08424 0.00509 -0.11224 0.00694 C -0.13958 0.00879 -0.20156 0.01481 -0.29882 0.02754 " pathEditMode="relative" rAng="0" ptsTypes="AAA">
                                      <p:cBhvr>
                                        <p:cTn id="98" dur="1500" spd="-100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48" y="1366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3078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375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0" presetClass="path" presetSubtype="0" decel="46000" fill="hold" grpId="1" nodeType="withEffect">
                                  <p:stCondLst>
                                    <p:cond delay="3078"/>
                                  </p:stCondLst>
                                  <p:childTnLst>
                                    <p:animMotion origin="layout" path="M -0.00013 -0.00023 C -0.06028 0.00416 -0.33086 0.03009 -0.3733 0.03333 C -0.41601 0.03657 -0.50117 0.03796 -0.74817 0.03773 " pathEditMode="relative" rAng="0" ptsTypes="AAA">
                                      <p:cBhvr>
                                        <p:cTn id="103" dur="1688" spd="-100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409" y="1898"/>
                                    </p:animMotion>
                                  </p:childTnLst>
                                </p:cTn>
                              </p:par>
                              <p:par>
                                <p:cTn id="104" presetID="6" presetClass="emph" presetSubtype="0" fill="hold" grpId="2" nodeType="withEffect">
                                  <p:stCondLst>
                                    <p:cond delay="3078"/>
                                  </p:stCondLst>
                                  <p:childTnLst>
                                    <p:animScale>
                                      <p:cBhvr>
                                        <p:cTn id="105" dur="7" fill="hold"/>
                                        <p:tgtEl>
                                          <p:spTgt spid="123"/>
                                        </p:tgtEl>
                                      </p:cBhvr>
                                      <p:by x="500000" y="500000"/>
                                    </p:animScale>
                                  </p:childTnLst>
                                </p:cTn>
                              </p:par>
                              <p:par>
                                <p:cTn id="106" presetID="6" presetClass="emph" presetSubtype="0" decel="100000" fill="hold" grpId="3" nodeType="withEffect">
                                  <p:stCondLst>
                                    <p:cond delay="3078"/>
                                  </p:stCondLst>
                                  <p:childTnLst>
                                    <p:animScale>
                                      <p:cBhvr>
                                        <p:cTn id="107" dur="1688" fill="hold"/>
                                        <p:tgtEl>
                                          <p:spTgt spid="123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0" nodeType="withEffect">
                                  <p:stCondLst>
                                    <p:cond delay="3445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375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0" presetClass="path" presetSubtype="0" decel="46000" fill="hold" grpId="1" nodeType="withEffect">
                                  <p:stCondLst>
                                    <p:cond delay="3445"/>
                                  </p:stCondLst>
                                  <p:childTnLst>
                                    <p:animMotion origin="layout" path="M -0.00039 -0.00069 C -0.00273 -0.00069 -0.00716 -0.00208 -0.01263 -0.00301 C -0.01797 -0.00393 -0.02683 -0.00555 -0.03295 -0.00648 C -0.0401 -0.00741 -0.1875 -0.02384 -0.22448 -0.02824 " pathEditMode="relative" rAng="0" ptsTypes="AAAA">
                                      <p:cBhvr>
                                        <p:cTn id="112" dur="1125" spd="-100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11" y="-1389"/>
                                    </p:animMotion>
                                  </p:childTnLst>
                                </p:cTn>
                              </p:par>
                              <p:par>
                                <p:cTn id="113" presetID="6" presetClass="emph" presetSubtype="0" fill="hold" grpId="2" nodeType="withEffect">
                                  <p:stCondLst>
                                    <p:cond delay="3445"/>
                                  </p:stCondLst>
                                  <p:childTnLst>
                                    <p:animScale>
                                      <p:cBhvr>
                                        <p:cTn id="114" dur="7" fill="hold"/>
                                        <p:tgtEl>
                                          <p:spTgt spid="57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115" presetID="6" presetClass="emph" presetSubtype="0" decel="100000" fill="hold" grpId="3" nodeType="withEffect">
                                  <p:stCondLst>
                                    <p:cond delay="3445"/>
                                  </p:stCondLst>
                                  <p:childTnLst>
                                    <p:animScale>
                                      <p:cBhvr>
                                        <p:cTn id="116" dur="1125" fill="hold"/>
                                        <p:tgtEl>
                                          <p:spTgt spid="57"/>
                                        </p:tgtEl>
                                      </p:cBhvr>
                                      <p:by x="33000" y="33000"/>
                                    </p:animScale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grpId="0" nodeType="withEffect">
                                  <p:stCondLst>
                                    <p:cond delay="3468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375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0" presetClass="path" presetSubtype="0" decel="46000" fill="hold" grpId="1" nodeType="withEffect">
                                  <p:stCondLst>
                                    <p:cond delay="3468"/>
                                  </p:stCondLst>
                                  <p:childTnLst>
                                    <p:animMotion origin="layout" path="M -0.00026 -0.0007 C -0.05234 0.00069 -0.08046 0.00138 -0.11302 0.00185 C -0.14635 0.00277 -0.20573 0.00393 -0.29921 0.00648 " pathEditMode="relative" rAng="0" ptsTypes="AAA">
                                      <p:cBhvr>
                                        <p:cTn id="121" dur="1125" spd="-100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48" y="347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6" presetClass="emph" presetSubtype="0" fill="hold" grpId="2" nodeType="withEffect">
                                  <p:stCondLst>
                                    <p:cond delay="3468"/>
                                  </p:stCondLst>
                                  <p:childTnLst>
                                    <p:animScale>
                                      <p:cBhvr>
                                        <p:cTn id="123" dur="7" fill="hold"/>
                                        <p:tgtEl>
                                          <p:spTgt spid="58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124" presetID="6" presetClass="emph" presetSubtype="0" decel="100000" fill="hold" grpId="3" nodeType="withEffect">
                                  <p:stCondLst>
                                    <p:cond delay="3468"/>
                                  </p:stCondLst>
                                  <p:childTnLst>
                                    <p:animScale>
                                      <p:cBhvr>
                                        <p:cTn id="125" dur="1125" fill="hold"/>
                                        <p:tgtEl>
                                          <p:spTgt spid="58"/>
                                        </p:tgtEl>
                                      </p:cBhvr>
                                      <p:by x="33000" y="33000"/>
                                    </p:animScale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grpId="0" nodeType="withEffect">
                                  <p:stCondLst>
                                    <p:cond delay="3295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375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0" presetClass="path" presetSubtype="0" decel="46000" fill="hold" grpId="1" nodeType="withEffect">
                                  <p:stCondLst>
                                    <p:cond delay="3295"/>
                                  </p:stCondLst>
                                  <p:childTnLst>
                                    <p:animMotion origin="layout" path="M -0.00026 -0.0007 C -0.03424 0.00069 -0.0526 0.00116 -0.07382 0.00185 C -0.09544 0.00254 -0.13424 0.0037 -0.19518 0.00602 " pathEditMode="relative" rAng="0" ptsTypes="AAA">
                                      <p:cBhvr>
                                        <p:cTn id="130" dur="1125" spd="-100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53" y="324"/>
                                    </p:animMotion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grpId="0" nodeType="withEffect">
                                  <p:stCondLst>
                                    <p:cond delay="3295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375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0" presetClass="path" presetSubtype="0" decel="46000" fill="hold" grpId="1" nodeType="withEffect">
                                  <p:stCondLst>
                                    <p:cond delay="3295"/>
                                  </p:stCondLst>
                                  <p:childTnLst>
                                    <p:animMotion origin="layout" path="M -0.00026 -0.0007 C -0.01302 -0.00232 -0.01992 -0.00278 -0.02787 -0.00348 C -0.03594 -0.00417 -0.05052 -0.00533 -0.07331 -0.00741 " pathEditMode="relative" rAng="0" ptsTypes="AAA">
                                      <p:cBhvr>
                                        <p:cTn id="135" dur="1125" spd="-100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59" y="-347"/>
                                    </p:animMotion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grpId="0" nodeType="withEffect">
                                  <p:stCondLst>
                                    <p:cond delay="3295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375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0" presetClass="path" presetSubtype="0" decel="46000" fill="hold" grpId="1" nodeType="withEffect">
                                  <p:stCondLst>
                                    <p:cond delay="3295"/>
                                  </p:stCondLst>
                                  <p:childTnLst>
                                    <p:animMotion origin="layout" path="M -0.00026 -0.00069 C -0.0095 -0.00231 -0.01445 -0.00277 -0.02031 -0.00347 C -0.02617 -0.00416 -0.03659 -0.00532 -0.05312 -0.0074 " pathEditMode="relative" rAng="0" ptsTypes="AAA">
                                      <p:cBhvr>
                                        <p:cTn id="140" dur="1125" spd="-100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43" y="-347"/>
                                    </p:animMotion>
                                  </p:childTnLst>
                                </p:cTn>
                              </p:par>
                              <p:par>
                                <p:cTn id="141" presetID="6" presetClass="emph" presetSubtype="0" fill="hold" grpId="2" nodeType="withEffect">
                                  <p:stCondLst>
                                    <p:cond delay="3295"/>
                                  </p:stCondLst>
                                  <p:childTnLst>
                                    <p:animScale>
                                      <p:cBhvr>
                                        <p:cTn id="142" dur="7" fill="hold"/>
                                        <p:tgtEl>
                                          <p:spTgt spid="78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143" presetID="6" presetClass="emph" presetSubtype="0" decel="100000" fill="hold" grpId="3" nodeType="withEffect">
                                  <p:stCondLst>
                                    <p:cond delay="3295"/>
                                  </p:stCondLst>
                                  <p:childTnLst>
                                    <p:animScale>
                                      <p:cBhvr>
                                        <p:cTn id="144" dur="1125" fill="hold"/>
                                        <p:tgtEl>
                                          <p:spTgt spid="78"/>
                                        </p:tgtEl>
                                      </p:cBhvr>
                                      <p:by x="33000" y="33000"/>
                                    </p:animScale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grpId="0" nodeType="withEffect">
                                  <p:stCondLst>
                                    <p:cond delay="352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375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0" presetClass="path" presetSubtype="0" decel="46000" fill="hold" grpId="1" nodeType="withEffect">
                                  <p:stCondLst>
                                    <p:cond delay="3520"/>
                                  </p:stCondLst>
                                  <p:childTnLst>
                                    <p:animMotion origin="layout" path="M 7.03105E-17 4.44444E-6 C -0.05299 0.00463 -0.05872 0.00925 -0.07357 0.0074 C -0.08854 0.00532 -0.12109 0.00138 -0.17448 -0.0095 " pathEditMode="relative" rAng="0" ptsTypes="AAA">
                                      <p:cBhvr>
                                        <p:cTn id="149" dur="1125" spd="-100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24" y="-93"/>
                                    </p:animMotion>
                                  </p:childTnLst>
                                </p:cTn>
                              </p:par>
                              <p:par>
                                <p:cTn id="150" presetID="10" presetClass="entr" presetSubtype="0" fill="hold" grpId="0" nodeType="withEffect">
                                  <p:stCondLst>
                                    <p:cond delay="352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375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0" presetClass="path" presetSubtype="0" decel="46000" fill="hold" grpId="1" nodeType="withEffect">
                                  <p:stCondLst>
                                    <p:cond delay="3520"/>
                                  </p:stCondLst>
                                  <p:childTnLst>
                                    <p:animMotion origin="layout" path="M -0.00026 -0.00069 C -0.0013 -0.00139 -0.00404 -0.00139 -0.00664 -0.00139 C -0.00873 -0.00162 -0.01276 -0.00162 -0.01589 -0.00278 C -0.01966 -0.00278 -0.03919 -0.00486 -0.04675 -0.00555 " pathEditMode="relative" rAng="0" ptsTypes="AAAA">
                                      <p:cBhvr>
                                        <p:cTn id="154" dur="1125" spd="-100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31" y="-255"/>
                                    </p:animMotion>
                                  </p:childTnLst>
                                </p:cTn>
                              </p:par>
                              <p:par>
                                <p:cTn id="155" presetID="6" presetClass="emph" presetSubtype="0" fill="hold" grpId="2" nodeType="withEffect">
                                  <p:stCondLst>
                                    <p:cond delay="3520"/>
                                  </p:stCondLst>
                                  <p:childTnLst>
                                    <p:animScale>
                                      <p:cBhvr>
                                        <p:cTn id="156" dur="7" fill="hold"/>
                                        <p:tgtEl>
                                          <p:spTgt spid="56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157" presetID="6" presetClass="emph" presetSubtype="0" decel="100000" fill="hold" grpId="3" nodeType="withEffect">
                                  <p:stCondLst>
                                    <p:cond delay="3520"/>
                                  </p:stCondLst>
                                  <p:childTnLst>
                                    <p:animScale>
                                      <p:cBhvr>
                                        <p:cTn id="158" dur="1125" fill="hold"/>
                                        <p:tgtEl>
                                          <p:spTgt spid="56"/>
                                        </p:tgtEl>
                                      </p:cBhvr>
                                      <p:by x="33000" y="33000"/>
                                    </p:animScale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grpId="0" nodeType="withEffect">
                                  <p:stCondLst>
                                    <p:cond delay="3453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375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0" presetClass="path" presetSubtype="0" decel="46000" fill="hold" grpId="1" nodeType="withEffect">
                                  <p:stCondLst>
                                    <p:cond delay="3453"/>
                                  </p:stCondLst>
                                  <p:childTnLst>
                                    <p:animMotion origin="layout" path="M -0.00026 -0.0007 C -0.0069 -0.0007 -0.02434 0.01504 -0.04049 0.02268 C -0.05716 0.0294 -0.07447 0.03565 -0.0996 0.0412 C -0.12434 0.04629 -0.12942 0.03171 -0.17734 0.04491 " pathEditMode="relative" rAng="0" ptsTypes="AAAA">
                                      <p:cBhvr>
                                        <p:cTn id="163" dur="1125" spd="-100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54" y="2269"/>
                                    </p:animMotion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grpId="0" nodeType="withEffect">
                                  <p:stCondLst>
                                    <p:cond delay="3265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375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0" presetClass="path" presetSubtype="0" decel="46000" fill="hold" grpId="1" nodeType="withEffect">
                                  <p:stCondLst>
                                    <p:cond delay="3265"/>
                                  </p:stCondLst>
                                  <p:childTnLst>
                                    <p:animMotion origin="layout" path="M -0.00026 -0.0007 C -0.02617 -0.00394 -0.03034 -0.00394 -0.04701 -0.0088 C -0.06458 -0.01505 -0.075 -0.02153 -0.10169 -0.03727 " pathEditMode="relative" rAng="0" ptsTypes="AAA">
                                      <p:cBhvr>
                                        <p:cTn id="168" dur="1125" spd="-100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78" y="-1829"/>
                                    </p:animMotion>
                                  </p:childTnLst>
                                </p:cTn>
                              </p:par>
                              <p:par>
                                <p:cTn id="169" presetID="10" presetClass="entr" presetSubtype="0" fill="hold" grpId="0" nodeType="withEffect">
                                  <p:stCondLst>
                                    <p:cond delay="2703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375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0" presetClass="path" presetSubtype="0" decel="46000" fill="hold" grpId="1" nodeType="withEffect">
                                  <p:stCondLst>
                                    <p:cond delay="2703"/>
                                  </p:stCondLst>
                                  <p:childTnLst>
                                    <p:animMotion origin="layout" path="M -0.00026 -0.0007 C -0.01172 -0.00232 -0.01784 -0.00278 -0.02487 -0.00347 C -0.03216 -0.00417 -0.04518 -0.00533 -0.06549 -0.00741 " pathEditMode="relative" rAng="0" ptsTypes="AAA">
                                      <p:cBhvr>
                                        <p:cTn id="173" dur="1125" spd="-100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8" y="-347"/>
                                    </p:animMotion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grpId="0" nodeType="withEffect">
                                  <p:stCondLst>
                                    <p:cond delay="289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375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0" presetClass="path" presetSubtype="0" decel="46000" fill="hold" grpId="1" nodeType="withEffect">
                                  <p:stCondLst>
                                    <p:cond delay="2890"/>
                                  </p:stCondLst>
                                  <p:childTnLst>
                                    <p:animMotion origin="layout" path="M -0.00026 -0.00069 C -0.01159 0.00232 -0.01771 0.00325 -0.02487 0.0044 C -0.03216 0.00602 -0.04505 0.00857 -0.06537 0.0132 " pathEditMode="relative" rAng="0" ptsTypes="AAA">
                                      <p:cBhvr>
                                        <p:cTn id="178" dur="1125" spd="-100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55" y="694"/>
                                    </p:animMotion>
                                  </p:childTnLst>
                                </p:cTn>
                              </p:par>
                              <p:par>
                                <p:cTn id="179" presetID="6" presetClass="emph" presetSubtype="0" fill="hold" grpId="2" nodeType="withEffect">
                                  <p:stCondLst>
                                    <p:cond delay="3265"/>
                                  </p:stCondLst>
                                  <p:childTnLst>
                                    <p:animScale>
                                      <p:cBhvr>
                                        <p:cTn id="180" dur="7" fill="hold"/>
                                        <p:tgtEl>
                                          <p:spTgt spid="72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181" presetID="6" presetClass="emph" presetSubtype="0" decel="100000" fill="hold" grpId="3" nodeType="withEffect">
                                  <p:stCondLst>
                                    <p:cond delay="3265"/>
                                  </p:stCondLst>
                                  <p:childTnLst>
                                    <p:animScale>
                                      <p:cBhvr>
                                        <p:cTn id="182" dur="1125" fill="hold"/>
                                        <p:tgtEl>
                                          <p:spTgt spid="72"/>
                                        </p:tgtEl>
                                      </p:cBhvr>
                                      <p:by x="33000" y="33000"/>
                                    </p:animScale>
                                  </p:childTnLst>
                                </p:cTn>
                              </p:par>
                              <p:par>
                                <p:cTn id="183" presetID="10" presetClass="entr" presetSubtype="0" fill="hold" grpId="0" nodeType="withEffect">
                                  <p:stCondLst>
                                    <p:cond delay="314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375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0" presetClass="path" presetSubtype="0" decel="46000" fill="hold" grpId="1" nodeType="withEffect">
                                  <p:stCondLst>
                                    <p:cond delay="3140"/>
                                  </p:stCondLst>
                                  <p:childTnLst>
                                    <p:animMotion origin="layout" path="M -0.00026 -0.00069 C -0.04597 0.00996 -0.07318 0.02986 -0.0974 0.04005 C -0.12123 0.04977 -0.17526 0.08172 -0.25938 0.15 " pathEditMode="relative" rAng="0" ptsTypes="AAA">
                                      <p:cBhvr>
                                        <p:cTn id="187" dur="1000" spd="-100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56" y="7523"/>
                                    </p:animMotion>
                                  </p:childTnLst>
                                </p:cTn>
                              </p:par>
                              <p:par>
                                <p:cTn id="188" presetID="6" presetClass="emph" presetSubtype="0" fill="hold" grpId="2" nodeType="withEffect">
                                  <p:stCondLst>
                                    <p:cond delay="3140"/>
                                  </p:stCondLst>
                                  <p:childTnLst>
                                    <p:animScale>
                                      <p:cBhvr>
                                        <p:cTn id="189" dur="7" fill="hold"/>
                                        <p:tgtEl>
                                          <p:spTgt spid="122"/>
                                        </p:tgtEl>
                                      </p:cBhvr>
                                      <p:by x="500000" y="500000"/>
                                    </p:animScale>
                                  </p:childTnLst>
                                </p:cTn>
                              </p:par>
                              <p:par>
                                <p:cTn id="190" presetID="6" presetClass="emph" presetSubtype="0" decel="100000" fill="hold" grpId="3" nodeType="withEffect">
                                  <p:stCondLst>
                                    <p:cond delay="3140"/>
                                  </p:stCondLst>
                                  <p:childTnLst>
                                    <p:animScale>
                                      <p:cBhvr>
                                        <p:cTn id="191" dur="1000" fill="hold"/>
                                        <p:tgtEl>
                                          <p:spTgt spid="122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grpId="0" nodeType="withEffect">
                                  <p:stCondLst>
                                    <p:cond delay="3265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375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0" presetClass="path" presetSubtype="0" decel="100000" fill="hold" grpId="1" nodeType="withEffect">
                                  <p:stCondLst>
                                    <p:cond delay="3265"/>
                                  </p:stCondLst>
                                  <p:childTnLst>
                                    <p:animMotion origin="layout" path="M 3.95833E-6 0.00417 C -0.03829 0.00139 -0.23086 0.00856 -0.25677 0.00995 C -0.28282 0.01111 -0.5375 0.01852 -0.703 0.02106 " pathEditMode="relative" rAng="0" ptsTypes="AAA">
                                      <p:cBhvr>
                                        <p:cTn id="196" dur="1688" spd="-100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156" y="810"/>
                                    </p:animMotion>
                                  </p:childTnLst>
                                </p:cTn>
                              </p:par>
                              <p:par>
                                <p:cTn id="197" presetID="6" presetClass="emph" presetSubtype="0" fill="hold" grpId="2" nodeType="withEffect">
                                  <p:stCondLst>
                                    <p:cond delay="3265"/>
                                  </p:stCondLst>
                                  <p:childTnLst>
                                    <p:animScale>
                                      <p:cBhvr>
                                        <p:cTn id="198" dur="7" fill="hold"/>
                                        <p:tgtEl>
                                          <p:spTgt spid="124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199" presetID="6" presetClass="emph" presetSubtype="0" decel="100000" fill="hold" grpId="3" nodeType="withEffect">
                                  <p:stCondLst>
                                    <p:cond delay="3265"/>
                                  </p:stCondLst>
                                  <p:childTnLst>
                                    <p:animScale>
                                      <p:cBhvr>
                                        <p:cTn id="200" dur="1688" fill="hold"/>
                                        <p:tgtEl>
                                          <p:spTgt spid="12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4" grpId="1"/>
      <p:bldP spid="5" grpId="0"/>
      <p:bldP spid="5" grpId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5" grpId="0" animBg="1"/>
      <p:bldP spid="25" grpId="1" animBg="1"/>
      <p:bldP spid="31" grpId="0" animBg="1"/>
      <p:bldP spid="31" grpId="1" animBg="1"/>
      <p:bldP spid="32" grpId="0" animBg="1"/>
      <p:bldP spid="32" grpId="1" animBg="1"/>
      <p:bldP spid="32" grpId="2" animBg="1"/>
      <p:bldP spid="32" grpId="3" animBg="1"/>
      <p:bldP spid="38" grpId="0" animBg="1"/>
      <p:bldP spid="38" grpId="1" animBg="1"/>
      <p:bldP spid="55" grpId="0" animBg="1"/>
      <p:bldP spid="55" grpId="1" animBg="1"/>
      <p:bldP spid="55" grpId="2" animBg="1"/>
      <p:bldP spid="55" grpId="3" animBg="1"/>
      <p:bldP spid="56" grpId="0" animBg="1"/>
      <p:bldP spid="56" grpId="1" animBg="1"/>
      <p:bldP spid="56" grpId="2" animBg="1"/>
      <p:bldP spid="56" grpId="3" animBg="1"/>
      <p:bldP spid="57" grpId="0" animBg="1"/>
      <p:bldP spid="57" grpId="1" animBg="1"/>
      <p:bldP spid="57" grpId="2" animBg="1"/>
      <p:bldP spid="57" grpId="3" animBg="1"/>
      <p:bldP spid="58" grpId="0" animBg="1"/>
      <p:bldP spid="58" grpId="1" animBg="1"/>
      <p:bldP spid="58" grpId="2" animBg="1"/>
      <p:bldP spid="58" grpId="3" animBg="1"/>
      <p:bldP spid="66" grpId="0" animBg="1"/>
      <p:bldP spid="66" grpId="1" animBg="1"/>
      <p:bldP spid="72" grpId="0" animBg="1"/>
      <p:bldP spid="72" grpId="1" animBg="1"/>
      <p:bldP spid="72" grpId="2" animBg="1"/>
      <p:bldP spid="72" grpId="3" animBg="1"/>
      <p:bldP spid="78" grpId="0" animBg="1"/>
      <p:bldP spid="78" grpId="1" animBg="1"/>
      <p:bldP spid="78" grpId="2" animBg="1"/>
      <p:bldP spid="78" grpId="3" animBg="1"/>
      <p:bldP spid="81" grpId="0" animBg="1"/>
      <p:bldP spid="81" grpId="1" animBg="1"/>
      <p:bldP spid="89" grpId="0" animBg="1"/>
      <p:bldP spid="89" grpId="1" animBg="1"/>
      <p:bldP spid="94" grpId="0" animBg="1"/>
      <p:bldP spid="94" grpId="1" animBg="1"/>
      <p:bldP spid="95" grpId="0" animBg="1"/>
      <p:bldP spid="95" grpId="1" animBg="1"/>
      <p:bldP spid="97" grpId="0" animBg="1"/>
      <p:bldP spid="97" grpId="1" animBg="1"/>
      <p:bldP spid="99" grpId="0" animBg="1"/>
      <p:bldP spid="99" grpId="1" animBg="1"/>
      <p:bldP spid="99" grpId="2" animBg="1"/>
      <p:bldP spid="99" grpId="3" animBg="1"/>
      <p:bldP spid="122" grpId="0" animBg="1"/>
      <p:bldP spid="122" grpId="1" animBg="1"/>
      <p:bldP spid="122" grpId="2" animBg="1"/>
      <p:bldP spid="122" grpId="3" animBg="1"/>
      <p:bldP spid="123" grpId="0" animBg="1"/>
      <p:bldP spid="123" grpId="1" animBg="1"/>
      <p:bldP spid="123" grpId="2" animBg="1"/>
      <p:bldP spid="123" grpId="3" animBg="1"/>
      <p:bldP spid="124" grpId="0" animBg="1"/>
      <p:bldP spid="124" grpId="1" animBg="1"/>
      <p:bldP spid="124" grpId="2" animBg="1"/>
      <p:bldP spid="124" grpId="3" animBg="1"/>
      <p:bldP spid="126" grpId="0" animBg="1"/>
      <p:bldP spid="126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图片占位符 1"/>
          <p:cNvSpPr>
            <a:spLocks noGrp="1"/>
          </p:cNvSpPr>
          <p:nvPr>
            <p:ph type="pic" sz="quarter" idx="10"/>
          </p:nvPr>
        </p:nvSpPr>
        <p:spPr/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00898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图片占位符 1"/>
          <p:cNvSpPr>
            <a:spLocks noGrp="1"/>
          </p:cNvSpPr>
          <p:nvPr>
            <p:ph type="pic" sz="quarter" idx="10"/>
          </p:nvPr>
        </p:nvSpPr>
        <p:spPr/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61197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图片占位符 1"/>
          <p:cNvSpPr>
            <a:spLocks noGrp="1"/>
          </p:cNvSpPr>
          <p:nvPr>
            <p:ph type="pic" sz="quarter" idx="10"/>
          </p:nvPr>
        </p:nvSpPr>
        <p:spPr/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1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950476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COURSE_ID" val="17AECF30-4CBE-4005-8430-47D6FDF1C031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SCORM_RATE_SLIDES" val="1"/>
  <p:tag name="ISPRINGONLINEFOLDERID" val="0"/>
  <p:tag name="ISPRINGONLINEFOLDERPATH" val="Content List"/>
  <p:tag name="ISPRINGCLOUDFOLDERID" val="0"/>
  <p:tag name="ISPRINGCLOUDFOLDERPATH" val="Repository"/>
  <p:tag name="ISPRING_PLAYERS_CUSTOMIZATION" val="UEsDBBQAAgAIAEOUV0cNwDEewAEAANoDAAAPAAAAbm9uZS9wbGF5ZXIueG1spZJPb9QwEMXPW6nfIfK9dpYKUa0cekDKiaJKC4jbyptME1PHDp4Ju/vtmfzZpFuQQOKQaPIy72fPs/X9sXHJT4hog8/EWqYiAV+E0voqE18+5zd34v799ZVunTlBTGyZCR88iKQELKJtiX2PhupMvBAkQ0XCL4+bI9pM1ETtRqnD4SAPtzLESr1J07X69vBxW9TQmBvrkYwvmLvs5VYkbbQhWjpl4l0qrq9WA/ICZ5F7fIXBdf3KKIvQqDYCgieIatz2bN3Q3838NMErOrWAgkdfDbPvTfH8EMrOAfbaSo9tWyDqCYO20rSx6zufYCwyMTbsGkA0FaB0vhJq9Ko/mPWTM1hPHLzA9ty22zuLNYsjfejeLerubBmyVxNHXYJ0M0wwnGLeOZeDoS5CKZIIPzrLVd5jv85HkK7FuJzn7h0+Wy/xULDGVW4KCvH0gR18JFOUco5ejtHLwdTbh+ITF49TnNsFMgezhKBratzbf86j7/6fOEp4Mp0jcV7B+hKOueW/BA2PQsAz9pqk1sl+tTOVd9ftmxdX40Iadzdl8R1FQiZWwNewNGTUos8w9Zqm1fg5JTTHotXv91JPRC5/AVBLAQIAABQAAgAIAEOUV0cNwDEewAEAANoDAAAPAAAAAAAAAAEAAAAAAAAAAABub25lL3BsYXllci54bWxQSwUGAAAAAAEAAQA9AAAA7QEAAAAA"/>
  <p:tag name="ISPRING_PRESENTATION_TITLE" val="点线创意"/>
</p:tagLst>
</file>

<file path=ppt/theme/theme1.xml><?xml version="1.0" encoding="utf-8"?>
<a:theme xmlns:a="http://schemas.openxmlformats.org/drawingml/2006/main" name="Office 主题​​">
  <a:themeElements>
    <a:clrScheme name="自定义 19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D6D2CA"/>
      </a:accent1>
      <a:accent2>
        <a:srgbClr val="B6C6B6"/>
      </a:accent2>
      <a:accent3>
        <a:srgbClr val="C1C8B8"/>
      </a:accent3>
      <a:accent4>
        <a:srgbClr val="CEC597"/>
      </a:accent4>
      <a:accent5>
        <a:srgbClr val="8AACA6"/>
      </a:accent5>
      <a:accent6>
        <a:srgbClr val="C0C0B4"/>
      </a:accent6>
      <a:hlink>
        <a:srgbClr val="DB5353"/>
      </a:hlink>
      <a:folHlink>
        <a:srgbClr val="903638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726</TotalTime>
  <Words>436</Words>
  <Application>Microsoft Office PowerPoint</Application>
  <PresentationFormat>宽屏</PresentationFormat>
  <Paragraphs>165</Paragraphs>
  <Slides>62</Slides>
  <Notes>33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62</vt:i4>
      </vt:variant>
    </vt:vector>
  </HeadingPairs>
  <TitlesOfParts>
    <vt:vector size="70" baseType="lpstr">
      <vt:lpstr>等线</vt:lpstr>
      <vt:lpstr>等线 Light</vt:lpstr>
      <vt:lpstr>黑体</vt:lpstr>
      <vt:lpstr>华文细黑</vt:lpstr>
      <vt:lpstr>微软雅黑</vt:lpstr>
      <vt:lpstr>Arial</vt:lpstr>
      <vt:lpstr>Times New Roman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优品PPT</dc:creator>
  <cp:keywords>http:/www.ypppt.com</cp:keywords>
  <cp:lastModifiedBy>qin qin</cp:lastModifiedBy>
  <cp:revision>124</cp:revision>
  <dcterms:created xsi:type="dcterms:W3CDTF">2017-12-12T07:27:06Z</dcterms:created>
  <dcterms:modified xsi:type="dcterms:W3CDTF">2018-01-28T07:43:26Z</dcterms:modified>
</cp:coreProperties>
</file>